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5"/>
  </p:notesMasterIdLst>
  <p:sldIdLst>
    <p:sldId id="275" r:id="rId4"/>
    <p:sldId id="940" r:id="rId5"/>
    <p:sldId id="676" r:id="rId6"/>
    <p:sldId id="337" r:id="rId7"/>
    <p:sldId id="535" r:id="rId8"/>
    <p:sldId id="678" r:id="rId9"/>
    <p:sldId id="547" r:id="rId10"/>
    <p:sldId id="753" r:id="rId11"/>
    <p:sldId id="754" r:id="rId12"/>
    <p:sldId id="755"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E"/>
    <a:srgbClr val="0066FF"/>
    <a:srgbClr val="EFF9FB"/>
    <a:srgbClr val="FFFFCC"/>
    <a:srgbClr val="3B3838"/>
    <a:srgbClr val="786E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AFD12-78BC-4842-A517-ADD64AD05B39}" v="1" dt="2023-01-30T19:39:21.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75088" autoAdjust="0"/>
  </p:normalViewPr>
  <p:slideViewPr>
    <p:cSldViewPr snapToGrid="0">
      <p:cViewPr varScale="1">
        <p:scale>
          <a:sx n="42" d="100"/>
          <a:sy n="42" d="100"/>
        </p:scale>
        <p:origin x="38" y="475"/>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30/01/2023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a:t>
            </a:r>
            <a:r>
              <a:rPr lang="en-GB"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[é] [er] [et] [ez] répéter [630] écrire [382]  bébé [2271] donner [46] parler [106] et [6] nez [2661] </a:t>
            </a:r>
            <a:br>
              <a:rPr lang="fr-FR" sz="1200" b="0" strike="noStrike" spc="-1" dirty="0">
                <a:solidFill>
                  <a:srgbClr val="002060"/>
                </a:solidFill>
                <a:latin typeface="Century Gothic"/>
                <a:ea typeface="Century Gothic"/>
              </a:rPr>
            </a:b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étudier [960] </a:t>
            </a:r>
            <a:r>
              <a:rPr lang="fr-FR" sz="1200" b="1" strike="noStrike" spc="-1" dirty="0">
                <a:solidFill>
                  <a:srgbClr val="002060"/>
                </a:solidFill>
                <a:latin typeface="Century Gothic"/>
                <a:ea typeface="Century Gothic"/>
              </a:rPr>
              <a:t>gagner </a:t>
            </a:r>
            <a:r>
              <a:rPr lang="fr-FR" sz="1200" b="0" strike="noStrike" spc="-1" dirty="0">
                <a:solidFill>
                  <a:srgbClr val="002060"/>
                </a:solidFill>
                <a:latin typeface="Century Gothic"/>
                <a:ea typeface="Century Gothic"/>
              </a:rPr>
              <a:t>[258] cacher [914] </a:t>
            </a:r>
            <a:r>
              <a:rPr lang="fr-FR" sz="1200" b="1" strike="noStrike" spc="-1" dirty="0">
                <a:solidFill>
                  <a:srgbClr val="002060"/>
                </a:solidFill>
                <a:latin typeface="Century Gothic"/>
                <a:ea typeface="Century Gothic"/>
              </a:rPr>
              <a:t>pratiquer </a:t>
            </a:r>
            <a:r>
              <a:rPr lang="fr-FR" sz="1200" b="0" strike="noStrike" spc="-1" dirty="0">
                <a:solidFill>
                  <a:srgbClr val="002060"/>
                </a:solidFill>
                <a:latin typeface="Century Gothic"/>
                <a:ea typeface="Century Gothic"/>
              </a:rPr>
              <a:t>[1268] présenter [209] prononcer [706] trouver [83] école [477] porte [696] pays [114] carte [955] </a:t>
            </a:r>
            <a:r>
              <a:rPr lang="fr-FR" sz="1200" b="1" strike="noStrike" spc="-1" dirty="0">
                <a:solidFill>
                  <a:srgbClr val="002060"/>
                </a:solidFill>
                <a:latin typeface="Century Gothic"/>
                <a:ea typeface="Century Gothic"/>
              </a:rPr>
              <a:t>dictionnaire </a:t>
            </a:r>
            <a:r>
              <a:rPr lang="fr-FR" sz="1200" b="0" strike="noStrike" spc="-1" dirty="0">
                <a:solidFill>
                  <a:srgbClr val="002060"/>
                </a:solidFill>
                <a:latin typeface="Century Gothic"/>
                <a:ea typeface="Century Gothic"/>
              </a:rPr>
              <a:t>[4094] </a:t>
            </a:r>
            <a:r>
              <a:rPr lang="fr-FR" sz="1200" b="1" strike="noStrike" spc="-1" dirty="0">
                <a:solidFill>
                  <a:srgbClr val="002060"/>
                </a:solidFill>
                <a:latin typeface="Century Gothic"/>
                <a:ea typeface="Century Gothic"/>
              </a:rPr>
              <a:t>prix </a:t>
            </a:r>
            <a:r>
              <a:rPr lang="fr-FR" sz="1200" b="0" strike="noStrike" spc="-1" dirty="0">
                <a:solidFill>
                  <a:srgbClr val="002060"/>
                </a:solidFill>
                <a:latin typeface="Century Gothic"/>
                <a:ea typeface="Century Gothic"/>
              </a:rPr>
              <a:t>[310] </a:t>
            </a:r>
            <a:r>
              <a:rPr lang="fr-FR" sz="1200" b="1" strike="noStrike" spc="-1" dirty="0">
                <a:solidFill>
                  <a:srgbClr val="002060"/>
                </a:solidFill>
                <a:latin typeface="Century Gothic"/>
                <a:ea typeface="Century Gothic"/>
              </a:rPr>
              <a:t>salle </a:t>
            </a:r>
            <a:r>
              <a:rPr lang="fr-FR" sz="1200" b="0" strike="noStrike" spc="-1" dirty="0">
                <a:solidFill>
                  <a:srgbClr val="002060"/>
                </a:solidFill>
                <a:latin typeface="Century Gothic"/>
                <a:ea typeface="Century Gothic"/>
              </a:rPr>
              <a:t>[812] sur [16] à</a:t>
            </a:r>
          </a:p>
          <a:p>
            <a:pPr marL="216000" indent="-216000">
              <a:lnSpc>
                <a:spcPct val="100000"/>
              </a:lnSpc>
            </a:pPr>
            <a:r>
              <a:rPr lang="fr-FR" sz="1200" b="0" strike="noStrike" spc="-1" dirty="0">
                <a:solidFill>
                  <a:srgbClr val="002060"/>
                </a:solidFill>
                <a:latin typeface="Century Gothic"/>
                <a:ea typeface="Century Gothic"/>
              </a:rPr>
              <a:t>(meaning ‘at’)[4]</a:t>
            </a:r>
          </a:p>
          <a:p>
            <a:pPr marL="216000" indent="-216000">
              <a:lnSpc>
                <a:spcPct val="100000"/>
              </a:lnSpc>
            </a:pPr>
            <a:r>
              <a:rPr lang="fr-FR" sz="1200" b="0" i="0" strike="noStrike" spc="-1" dirty="0">
                <a:solidFill>
                  <a:srgbClr val="002060"/>
                </a:solidFill>
                <a:latin typeface="Century Gothic"/>
                <a:ea typeface="Century Gothic"/>
              </a:rPr>
              <a:t>Revisit 1: </a:t>
            </a:r>
            <a:r>
              <a:rPr lang="fr-FR" sz="1200" b="1" i="0" strike="noStrike" spc="-1" dirty="0">
                <a:solidFill>
                  <a:srgbClr val="002060"/>
                </a:solidFill>
                <a:latin typeface="Century Gothic"/>
                <a:ea typeface="Century Gothic"/>
              </a:rPr>
              <a:t>avons </a:t>
            </a:r>
            <a:r>
              <a:rPr lang="fr-FR" sz="1200" b="0" i="0" strike="noStrike" spc="-1" dirty="0">
                <a:solidFill>
                  <a:srgbClr val="002060"/>
                </a:solidFill>
                <a:latin typeface="Century Gothic"/>
                <a:ea typeface="Century Gothic"/>
              </a:rPr>
              <a:t>[8] </a:t>
            </a:r>
            <a:r>
              <a:rPr lang="fr-FR" sz="1200" b="1" i="0" strike="noStrike" spc="-1" dirty="0">
                <a:solidFill>
                  <a:srgbClr val="002060"/>
                </a:solidFill>
                <a:latin typeface="Century Gothic"/>
                <a:ea typeface="Century Gothic"/>
              </a:rPr>
              <a:t>avez </a:t>
            </a:r>
            <a:r>
              <a:rPr lang="fr-FR" sz="1200" b="0" i="0" strike="noStrike" spc="-1" dirty="0">
                <a:solidFill>
                  <a:srgbClr val="002060"/>
                </a:solidFill>
                <a:latin typeface="Century Gothic"/>
                <a:ea typeface="Century Gothic"/>
              </a:rPr>
              <a:t>[8] nous [31] vous [50] </a:t>
            </a:r>
            <a:r>
              <a:rPr lang="fr-FR" sz="1200" b="1" i="0" strike="noStrike" spc="-1" dirty="0">
                <a:solidFill>
                  <a:srgbClr val="002060"/>
                </a:solidFill>
                <a:latin typeface="Century Gothic"/>
                <a:ea typeface="Century Gothic"/>
              </a:rPr>
              <a:t>bâtiment </a:t>
            </a:r>
            <a:r>
              <a:rPr lang="fr-FR" sz="1200" b="0" i="0" strike="noStrike" spc="-1" dirty="0">
                <a:solidFill>
                  <a:srgbClr val="002060"/>
                </a:solidFill>
                <a:latin typeface="Century Gothic"/>
                <a:ea typeface="Century Gothic"/>
              </a:rPr>
              <a:t>[1952] </a:t>
            </a:r>
            <a:r>
              <a:rPr lang="fr-FR" sz="1200" b="1" i="0" strike="noStrike" spc="-1" dirty="0">
                <a:solidFill>
                  <a:srgbClr val="002060"/>
                </a:solidFill>
                <a:latin typeface="Century Gothic"/>
                <a:ea typeface="Century Gothic"/>
              </a:rPr>
              <a:t>marché </a:t>
            </a:r>
            <a:r>
              <a:rPr lang="fr-FR" sz="1200" b="0" i="0" strike="noStrike" spc="-1" dirty="0">
                <a:solidFill>
                  <a:srgbClr val="002060"/>
                </a:solidFill>
                <a:latin typeface="Century Gothic"/>
                <a:ea typeface="Century Gothic"/>
              </a:rPr>
              <a:t>[280] </a:t>
            </a:r>
            <a:r>
              <a:rPr lang="fr-FR" sz="1200" b="1" i="0" strike="noStrike" spc="-1" dirty="0">
                <a:solidFill>
                  <a:srgbClr val="002060"/>
                </a:solidFill>
                <a:latin typeface="Century Gothic"/>
                <a:ea typeface="Century Gothic"/>
              </a:rPr>
              <a:t>derrière </a:t>
            </a:r>
            <a:r>
              <a:rPr lang="fr-FR" sz="1200" b="0" i="0" strike="noStrike" spc="-1" dirty="0">
                <a:solidFill>
                  <a:srgbClr val="002060"/>
                </a:solidFill>
                <a:latin typeface="Century Gothic"/>
                <a:ea typeface="Century Gothic"/>
              </a:rPr>
              <a:t>[805] </a:t>
            </a:r>
            <a:r>
              <a:rPr lang="fr-FR" sz="1200" b="1" i="0" strike="noStrike" spc="-1" dirty="0">
                <a:solidFill>
                  <a:srgbClr val="002060"/>
                </a:solidFill>
                <a:latin typeface="Century Gothic"/>
                <a:ea typeface="Century Gothic"/>
              </a:rPr>
              <a:t>devant </a:t>
            </a:r>
            <a:r>
              <a:rPr lang="fr-FR" sz="1200" b="0" i="0" strike="noStrike" spc="-1" dirty="0">
                <a:solidFill>
                  <a:srgbClr val="002060"/>
                </a:solidFill>
                <a:latin typeface="Century Gothic"/>
                <a:ea typeface="Century Gothic"/>
              </a:rPr>
              <a:t>[198] </a:t>
            </a:r>
            <a:r>
              <a:rPr lang="fr-FR" sz="1200" b="1" i="0" strike="noStrike" spc="-1" dirty="0">
                <a:solidFill>
                  <a:srgbClr val="002060"/>
                </a:solidFill>
                <a:latin typeface="Century Gothic"/>
                <a:ea typeface="Century Gothic"/>
              </a:rPr>
              <a:t>entre </a:t>
            </a:r>
            <a:r>
              <a:rPr lang="fr-FR" sz="1200" b="0" i="0" strike="noStrike" spc="-1" dirty="0">
                <a:solidFill>
                  <a:srgbClr val="002060"/>
                </a:solidFill>
                <a:latin typeface="Century Gothic"/>
                <a:ea typeface="Century Gothic"/>
              </a:rPr>
              <a:t>[55] où [48] dans [11] sur [16] sous [122] ici [167]</a:t>
            </a:r>
          </a:p>
          <a:p>
            <a:pPr marL="216000" indent="-216000">
              <a:lnSpc>
                <a:spcPct val="100000"/>
              </a:lnSpc>
            </a:pPr>
            <a:r>
              <a:rPr lang="fr-FR" sz="1200" b="0" i="0" strike="noStrike" spc="-1" dirty="0">
                <a:solidFill>
                  <a:srgbClr val="002060"/>
                </a:solidFill>
                <a:latin typeface="Century Gothic"/>
                <a:ea typeface="Century Gothic"/>
              </a:rPr>
              <a:t>Revisit 2: </a:t>
            </a:r>
            <a:r>
              <a:rPr lang="fr-FR" sz="1200" b="1" i="0" strike="noStrike" spc="-1" dirty="0">
                <a:solidFill>
                  <a:srgbClr val="002060"/>
                </a:solidFill>
                <a:latin typeface="Century Gothic"/>
                <a:ea typeface="Century Gothic"/>
              </a:rPr>
              <a:t>sont</a:t>
            </a:r>
            <a:r>
              <a:rPr lang="fr-FR" sz="1200" b="0" i="0" strike="noStrike" spc="-1" dirty="0">
                <a:solidFill>
                  <a:srgbClr val="002060"/>
                </a:solidFill>
                <a:latin typeface="Century Gothic"/>
                <a:ea typeface="Century Gothic"/>
              </a:rPr>
              <a:t> [5]</a:t>
            </a:r>
            <a:r>
              <a:rPr lang="fr-FR" sz="1200" b="1" i="0" strike="noStrike" spc="-1" dirty="0">
                <a:solidFill>
                  <a:srgbClr val="002060"/>
                </a:solidFill>
                <a:latin typeface="Century Gothic"/>
                <a:ea typeface="Century Gothic"/>
              </a:rPr>
              <a:t> ils </a:t>
            </a:r>
            <a:r>
              <a:rPr lang="fr-FR" sz="1200" b="0" i="0" strike="noStrike" spc="-1" dirty="0">
                <a:solidFill>
                  <a:srgbClr val="002060"/>
                </a:solidFill>
                <a:latin typeface="Century Gothic"/>
                <a:ea typeface="Century Gothic"/>
              </a:rPr>
              <a:t>[13] </a:t>
            </a:r>
            <a:r>
              <a:rPr lang="fr-FR" sz="1200" b="1" i="0" strike="noStrike" spc="-1" dirty="0">
                <a:solidFill>
                  <a:srgbClr val="002060"/>
                </a:solidFill>
                <a:latin typeface="Century Gothic"/>
                <a:ea typeface="Century Gothic"/>
              </a:rPr>
              <a:t>elles</a:t>
            </a:r>
            <a:r>
              <a:rPr lang="fr-FR" sz="1200" b="0" i="0" strike="noStrike" spc="-1" dirty="0">
                <a:solidFill>
                  <a:srgbClr val="002060"/>
                </a:solidFill>
                <a:latin typeface="Century Gothic"/>
                <a:ea typeface="Century Gothic"/>
              </a:rPr>
              <a:t> [38] </a:t>
            </a:r>
            <a:r>
              <a:rPr lang="fr-FR" sz="1200" b="1" i="0" strike="noStrike" spc="-1" dirty="0">
                <a:solidFill>
                  <a:srgbClr val="002060"/>
                </a:solidFill>
                <a:latin typeface="Century Gothic"/>
                <a:ea typeface="Century Gothic"/>
              </a:rPr>
              <a:t>dangereux</a:t>
            </a:r>
            <a:r>
              <a:rPr lang="fr-FR" sz="1200" b="0" i="0" strike="noStrike" spc="-1" dirty="0">
                <a:solidFill>
                  <a:srgbClr val="002060"/>
                </a:solidFill>
                <a:latin typeface="Century Gothic"/>
                <a:ea typeface="Century Gothic"/>
              </a:rPr>
              <a:t> [713] </a:t>
            </a:r>
            <a:r>
              <a:rPr lang="fr-FR" sz="1200" b="1" i="0" strike="noStrike" spc="-1" dirty="0">
                <a:solidFill>
                  <a:srgbClr val="002060"/>
                </a:solidFill>
                <a:latin typeface="Century Gothic"/>
                <a:ea typeface="Century Gothic"/>
              </a:rPr>
              <a:t>ennuyeux</a:t>
            </a:r>
            <a:r>
              <a:rPr lang="fr-FR" sz="1200" b="0" i="0" strike="noStrike" spc="-1" dirty="0">
                <a:solidFill>
                  <a:srgbClr val="002060"/>
                </a:solidFill>
                <a:latin typeface="Century Gothic"/>
                <a:ea typeface="Century Gothic"/>
              </a:rPr>
              <a:t> [&gt;5000] heureux [764] sérieux [412] </a:t>
            </a:r>
            <a:r>
              <a:rPr lang="fr-FR" sz="1200" b="1" i="0" strike="noStrike" spc="-1" dirty="0">
                <a:solidFill>
                  <a:srgbClr val="002060"/>
                </a:solidFill>
                <a:latin typeface="Century Gothic"/>
                <a:ea typeface="Century Gothic"/>
              </a:rPr>
              <a:t>travailleur</a:t>
            </a:r>
            <a:r>
              <a:rPr lang="fr-FR" sz="1200" b="0" i="0" strike="noStrike" spc="-1" dirty="0">
                <a:solidFill>
                  <a:srgbClr val="002060"/>
                </a:solidFill>
                <a:latin typeface="Century Gothic"/>
                <a:ea typeface="Century Gothic"/>
              </a:rPr>
              <a:t> [1341] aussi [44] et [6] mais [30]</a:t>
            </a:r>
          </a:p>
          <a:p>
            <a:pPr marL="216000" indent="-216000">
              <a:lnSpc>
                <a:spcPct val="100000"/>
              </a:lnSpc>
            </a:pPr>
            <a:endParaRPr lang="en-GB" sz="1100" dirty="0">
              <a:solidFill>
                <a:schemeClr val="dk1"/>
              </a:solidFill>
              <a:effectLst/>
              <a:latin typeface="Century Gothic" panose="020B0502020202020204" pitchFamily="34" charset="0"/>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plural –ER verbs and understand a range of aural messages about schools in France and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Clarify the task.  Pupils listen out first for the verb form and decide between ‘we’ and ‘you (all)’. Note that the pronoun is beeped out.</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2</a:t>
            </a:r>
            <a:r>
              <a:rPr lang="en-GB" b="0" baseline="30000" dirty="0"/>
              <a:t>nd</a:t>
            </a:r>
            <a:r>
              <a:rPr lang="en-GB" b="0" dirty="0"/>
              <a:t> table and instruction.</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and write the English meanings of each sentence.</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0" dirty="0"/>
              <a:t>7.   Click to elicit and confirm the answers.</a:t>
            </a:r>
            <a:endParaRPr lang="en-GB" dirty="0"/>
          </a:p>
          <a:p>
            <a:pPr marL="0" lvl="0" indent="0" algn="l" rtl="0">
              <a:spcBef>
                <a:spcPts val="0"/>
              </a:spcBef>
              <a:spcAft>
                <a:spcPts val="0"/>
              </a:spcAft>
              <a:buNone/>
            </a:pPr>
            <a:endParaRPr lang="en-GB" b="0" dirty="0"/>
          </a:p>
          <a:p>
            <a:r>
              <a:rPr lang="en-GB" b="1" dirty="0"/>
              <a:t>Transcript</a:t>
            </a:r>
            <a:r>
              <a:rPr lang="en-GB" dirty="0"/>
              <a: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utilisez des tablettes en classe.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a:t>
            </a:r>
            <a:r>
              <a:rPr lang="es-ES_tradnl" sz="1800" b="0" dirty="0">
                <a:solidFill>
                  <a:srgbClr val="CE181E"/>
                </a:solidFill>
                <a:effectLst/>
                <a:latin typeface="Century Gothic" panose="020B0502020202020204" pitchFamily="34" charset="0"/>
                <a:ea typeface="Calibri" panose="020F0502020204030204" pitchFamily="34" charset="0"/>
                <a:cs typeface="Calibri" panose="020F0502020204030204" pitchFamily="34" charset="0"/>
              </a:rPr>
              <a:t>préparons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des poèmes pour présenter en classe.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écoutez des chansons en français.</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mangez le déjeuner dans la salle de classe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étudions l’anglais tous les jours.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[Nous] cherchons des mots en anglais dans le dictionnaire.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[Vous] gagnez souvent des prix.</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br>
              <a:rPr lang="es-ES_tradnl" sz="1200" b="0" kern="1200" dirty="0">
                <a:solidFill>
                  <a:schemeClr val="tx1"/>
                </a:solidFill>
                <a:effectLst/>
                <a:latin typeface="+mn-lt"/>
                <a:ea typeface="+mn-ea"/>
                <a:cs typeface="+mn-cs"/>
              </a:rPr>
            </a:br>
            <a:r>
              <a:rPr lang="en-GB" sz="1200" b="1" dirty="0">
                <a:solidFill>
                  <a:schemeClr val="dk1"/>
                </a:solidFill>
                <a:effectLst/>
                <a:latin typeface="Century Gothic" panose="020B0502020202020204" pitchFamily="34" charset="0"/>
                <a:ea typeface="+mn-ea"/>
                <a:cs typeface="+mn-cs"/>
              </a:rPr>
              <a:t>Frequency of unknown words </a:t>
            </a:r>
            <a:r>
              <a:rPr lang="en-GB" sz="1200" b="1">
                <a:solidFill>
                  <a:schemeClr val="dk1"/>
                </a:solidFill>
                <a:effectLst/>
                <a:latin typeface="Century Gothic" panose="020B0502020202020204" pitchFamily="34" charset="0"/>
                <a:ea typeface="+mn-ea"/>
                <a:cs typeface="+mn-cs"/>
              </a:rPr>
              <a:t>and cognates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err="1">
                <a:solidFill>
                  <a:schemeClr val="dk1"/>
                </a:solidFill>
                <a:effectLst/>
                <a:latin typeface="Century Gothic" panose="020B0502020202020204" pitchFamily="34" charset="0"/>
                <a:ea typeface="+mn-ea"/>
                <a:cs typeface="+mn-cs"/>
              </a:rPr>
              <a:t>tablette</a:t>
            </a:r>
            <a:r>
              <a:rPr lang="en-GB" sz="1200" dirty="0">
                <a:solidFill>
                  <a:schemeClr val="dk1"/>
                </a:solidFill>
                <a:effectLst/>
                <a:latin typeface="Century Gothic" panose="020B0502020202020204" pitchFamily="34" charset="0"/>
                <a:ea typeface="+mn-ea"/>
                <a:cs typeface="+mn-cs"/>
              </a:rPr>
              <a:t> [&gt;5000]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b="0" dirty="0"/>
          </a:p>
          <a:p>
            <a:pPr marL="228600" indent="-228600">
              <a:buAutoNum type="arabicPeriod"/>
            </a:pP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French and the pictures, then try to recall the French words. </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and read aloud of the new vocabulary for this week, plus four previously-taught verbs.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Elicit pronunciation from pupils for the French words.  </a:t>
            </a:r>
          </a:p>
          <a:p>
            <a:pPr marL="0" marR="0" lvl="0" indent="0" algn="l" rtl="0">
              <a:lnSpc>
                <a:spcPct val="100000"/>
              </a:lnSpc>
              <a:spcBef>
                <a:spcPts val="0"/>
              </a:spcBef>
              <a:spcAft>
                <a:spcPts val="0"/>
              </a:spcAft>
              <a:buClr>
                <a:schemeClr val="dk1"/>
              </a:buClr>
              <a:buSzPts val="1200"/>
              <a:buFont typeface="Calibri"/>
              <a:buNone/>
            </a:pPr>
            <a:r>
              <a:rPr lang="en-GB" b="0" dirty="0"/>
              <a:t>2.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3. Elicit the French word from pupils.</a:t>
            </a:r>
            <a:br>
              <a:rPr lang="en-GB" b="0" dirty="0"/>
            </a:br>
            <a:r>
              <a:rPr lang="en-GB" b="0" dirty="0"/>
              <a:t>4. Continue until all 9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9176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persons plural for –</a:t>
            </a:r>
            <a:r>
              <a:rPr lang="en-GB" b="0" dirty="0" err="1"/>
              <a:t>er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18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persons plural for –</a:t>
            </a:r>
            <a:r>
              <a:rPr lang="en-GB" b="0" dirty="0" err="1"/>
              <a:t>er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1</a:t>
            </a:r>
            <a:r>
              <a:rPr lang="en-GB" b="0" baseline="30000" dirty="0"/>
              <a:t>st</a:t>
            </a:r>
            <a:r>
              <a:rPr lang="en-GB" b="0" baseline="0" dirty="0"/>
              <a:t> and 2</a:t>
            </a:r>
            <a:r>
              <a:rPr lang="en-GB" b="0" baseline="30000" dirty="0"/>
              <a:t>nd</a:t>
            </a:r>
            <a:r>
              <a:rPr lang="en-GB" b="0" baseline="0" dirty="0"/>
              <a:t> person plural –ER verbs.</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 and draw their attention to the verb (</a:t>
            </a:r>
            <a:r>
              <a:rPr lang="en-GB" sz="1200" b="0" i="0" u="none" strike="noStrike" dirty="0" err="1">
                <a:solidFill>
                  <a:schemeClr val="dk1"/>
                </a:solidFill>
                <a:latin typeface="+mn-lt"/>
                <a:ea typeface="Calibri"/>
                <a:cs typeface="Calibri"/>
                <a:sym typeface="Calibri"/>
              </a:rPr>
              <a:t>portons</a:t>
            </a:r>
            <a:r>
              <a:rPr lang="en-GB" sz="1200" b="0" i="0" u="none" strike="noStrike" dirty="0">
                <a:solidFill>
                  <a:schemeClr val="dk1"/>
                </a:solidFill>
                <a:latin typeface="+mn-lt"/>
                <a:ea typeface="Calibri"/>
                <a:cs typeface="Calibri"/>
                <a:sym typeface="Calibri"/>
              </a:rPr>
              <a:t>). Is it ‘we’ or ‘you (plural)’?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2-6.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Finally, if desired, click on the numbered buttons to hear full audio for each sentence.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991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indent="0">
              <a:buNone/>
            </a:pPr>
            <a:br>
              <a:rPr lang="en-GB" b="1" dirty="0"/>
            </a:br>
            <a:r>
              <a:rPr lang="en-GB" b="1" dirty="0"/>
              <a:t>Aim: </a:t>
            </a:r>
            <a:r>
              <a:rPr lang="en-GB" b="0" dirty="0"/>
              <a:t>to present cultural information about schools in France and England.</a:t>
            </a:r>
            <a:endParaRPr lang="en-GB" b="0" baseline="0" dirty="0"/>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on the blue text to hear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meaning. Cognates (religion, impossible, education, moral) are not glossed – pupils can be encouraged to identify all the words that are ‘shared’ with English and to give meanings.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up the explanation of ‘</a:t>
            </a:r>
            <a:r>
              <a:rPr lang="en-GB" sz="1200" b="0" i="0" u="none" strike="noStrike" dirty="0" err="1">
                <a:solidFill>
                  <a:schemeClr val="dk1"/>
                </a:solidFill>
                <a:latin typeface="+mn-lt"/>
                <a:ea typeface="Calibri"/>
                <a:cs typeface="Calibri"/>
                <a:sym typeface="Calibri"/>
              </a:rPr>
              <a:t>civique</a:t>
            </a:r>
            <a:r>
              <a:rPr lang="en-GB" sz="1200" b="0" i="0" u="none" strike="noStrike"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Continue with the white and red text segments.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English meaning. Again, the cognate (</a:t>
            </a:r>
            <a:r>
              <a:rPr lang="en-GB" dirty="0" err="1"/>
              <a:t>confortable</a:t>
            </a:r>
            <a:r>
              <a:rPr lang="en-GB" dirty="0"/>
              <a:t>) has not been glossed.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explanation of jour and </a:t>
            </a:r>
            <a:r>
              <a:rPr lang="en-GB" dirty="0" err="1"/>
              <a:t>journée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pupils’ reactions. For example, what do they think about wearing their own clothes to school, or to having longer school days but one afternoon free?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Notes</a:t>
            </a:r>
            <a:r>
              <a:rPr lang="en-GB" sz="1200" b="0" i="0" u="none" strike="noStrike" dirty="0">
                <a:solidFill>
                  <a:schemeClr val="dk1"/>
                </a:solidFill>
                <a:latin typeface="+mn-lt"/>
                <a:ea typeface="Calibri"/>
                <a:cs typeface="Calibri"/>
                <a:sym typeface="Calibri"/>
              </a:rPr>
              <a:t>:</a:t>
            </a:r>
            <a:br>
              <a:rPr lang="en-GB" sz="1200" b="0" i="0" u="none" strike="noStrike" dirty="0">
                <a:solidFill>
                  <a:schemeClr val="dk1"/>
                </a:solidFill>
                <a:latin typeface="+mn-lt"/>
                <a:ea typeface="Calibri"/>
                <a:cs typeface="Calibri"/>
                <a:sym typeface="Calibri"/>
              </a:rPr>
            </a:br>
            <a:r>
              <a:rPr lang="en-GB" sz="1200" b="0" i="0" u="none" strike="noStrike" dirty="0">
                <a:solidFill>
                  <a:schemeClr val="dk1"/>
                </a:solidFill>
                <a:latin typeface="+mn-lt"/>
                <a:ea typeface="Calibri"/>
                <a:cs typeface="Calibri"/>
                <a:sym typeface="Calibri"/>
              </a:rPr>
              <a:t>i) Pupils may ask why it is impossible to study religion in school.  France has a long history of secularism – Article 1 of its constitution supports the separation of church and state.  All public institutions should be free of church influence, and vice versa.  This does not preclude the free exercise of religion.</a:t>
            </a:r>
            <a:br>
              <a:rPr lang="en-GB" sz="1200" b="0" i="0" u="none" strike="noStrike" dirty="0">
                <a:solidFill>
                  <a:schemeClr val="dk1"/>
                </a:solidFill>
                <a:latin typeface="+mn-lt"/>
                <a:ea typeface="Calibri"/>
                <a:cs typeface="Calibri"/>
                <a:sym typeface="Calibri"/>
              </a:rPr>
            </a:br>
            <a:r>
              <a:rPr lang="en-GB" sz="1200" b="0" i="0" u="none" strike="noStrike" dirty="0">
                <a:solidFill>
                  <a:schemeClr val="dk1"/>
                </a:solidFill>
                <a:latin typeface="+mn-lt"/>
                <a:ea typeface="Calibri"/>
                <a:cs typeface="Calibri"/>
                <a:sym typeface="Calibri"/>
              </a:rPr>
              <a:t>https://en.wikipedia.org/wiki/Secularism_in_France#:~:text=La%C3%AFcit%C3%A9%20(%5Bla.,the%20determination%20of%20state%20policies.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ea typeface="Calibri"/>
                <a:cs typeface="Calibri"/>
                <a:sym typeface="Calibri"/>
              </a:rPr>
              <a:t>ii) Pupils learn ‘</a:t>
            </a:r>
            <a:r>
              <a:rPr lang="en-GB" sz="1200" b="0" i="0" u="none" strike="noStrike" dirty="0" err="1">
                <a:solidFill>
                  <a:schemeClr val="dk1"/>
                </a:solidFill>
                <a:latin typeface="+mn-lt"/>
                <a:ea typeface="Calibri"/>
                <a:cs typeface="Calibri"/>
                <a:sym typeface="Calibri"/>
              </a:rPr>
              <a:t>cours</a:t>
            </a:r>
            <a:r>
              <a:rPr lang="en-GB" sz="1200" b="0" i="0" u="none" strike="noStrike" dirty="0">
                <a:solidFill>
                  <a:schemeClr val="dk1"/>
                </a:solidFill>
                <a:latin typeface="+mn-lt"/>
                <a:ea typeface="Calibri"/>
                <a:cs typeface="Calibri"/>
                <a:sym typeface="Calibri"/>
              </a:rPr>
              <a:t>’ and ‘</a:t>
            </a:r>
            <a:r>
              <a:rPr lang="fr-FR" sz="1200" dirty="0">
                <a:solidFill>
                  <a:srgbClr val="002060"/>
                </a:solidFill>
                <a:latin typeface="Century Gothic" panose="020B0502020202020204" pitchFamily="34" charset="0"/>
              </a:rPr>
              <a:t>vêtement’ </a:t>
            </a:r>
            <a:r>
              <a:rPr lang="en-GB" sz="1200" b="0" i="0" u="none" strike="noStrike" dirty="0">
                <a:solidFill>
                  <a:schemeClr val="dk1"/>
                </a:solidFill>
                <a:latin typeface="+mn-lt"/>
                <a:ea typeface="Calibri"/>
                <a:cs typeface="Calibri"/>
                <a:sym typeface="Calibri"/>
              </a:rPr>
              <a:t>in the Bleu SOW but may not have done that before Vert, so the words are glossed here.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chemeClr val="dk1"/>
                </a:solidFill>
                <a:effectLst/>
                <a:latin typeface="Century Gothic" panose="020B0502020202020204" pitchFamily="34" charset="0"/>
                <a:ea typeface="+mn-ea"/>
                <a:cs typeface="+mn-cs"/>
              </a:rPr>
              <a:t>Frequency of unknown words and </a:t>
            </a:r>
            <a:r>
              <a:rPr lang="en-GB" sz="1200" b="1" dirty="0" err="1">
                <a:solidFill>
                  <a:schemeClr val="dk1"/>
                </a:solidFill>
                <a:effectLst/>
                <a:latin typeface="Century Gothic" panose="020B0502020202020204" pitchFamily="34" charset="0"/>
                <a:ea typeface="+mn-ea"/>
                <a:cs typeface="+mn-cs"/>
              </a:rPr>
              <a:t>cogates</a:t>
            </a:r>
            <a:r>
              <a:rPr lang="en-GB" sz="1200" dirty="0">
                <a:solidFill>
                  <a:schemeClr val="dk1"/>
                </a:solidFill>
                <a:effectLst/>
                <a:latin typeface="Century Gothic" panose="020B0502020202020204" pitchFamily="34" charset="0"/>
                <a:ea typeface="+mn-ea"/>
                <a:cs typeface="+mn-cs"/>
              </a:rPr>
              <a:t>:</a:t>
            </a:r>
            <a:br>
              <a:rPr lang="en-GB" sz="1200" dirty="0">
                <a:solidFill>
                  <a:schemeClr val="dk1"/>
                </a:solidFill>
                <a:effectLst/>
                <a:latin typeface="Century Gothic" panose="020B0502020202020204" pitchFamily="34" charset="0"/>
                <a:ea typeface="+mn-ea"/>
                <a:cs typeface="+mn-cs"/>
              </a:rPr>
            </a:br>
            <a:r>
              <a:rPr lang="en-GB" sz="1200" dirty="0">
                <a:solidFill>
                  <a:schemeClr val="dk1"/>
                </a:solidFill>
                <a:effectLst/>
                <a:latin typeface="Century Gothic" panose="020B0502020202020204" pitchFamily="34" charset="0"/>
                <a:ea typeface="+mn-ea"/>
                <a:cs typeface="+mn-cs"/>
              </a:rPr>
              <a:t>après-midi [1324] </a:t>
            </a:r>
            <a:r>
              <a:rPr lang="en-GB" sz="1200" dirty="0" err="1">
                <a:solidFill>
                  <a:schemeClr val="dk1"/>
                </a:solidFill>
                <a:effectLst/>
                <a:latin typeface="Century Gothic" panose="020B0502020202020204" pitchFamily="34" charset="0"/>
                <a:ea typeface="+mn-ea"/>
                <a:cs typeface="+mn-cs"/>
              </a:rPr>
              <a:t>cours</a:t>
            </a:r>
            <a:r>
              <a:rPr lang="en-GB" sz="1200" dirty="0">
                <a:solidFill>
                  <a:schemeClr val="dk1"/>
                </a:solidFill>
                <a:effectLst/>
                <a:latin typeface="Century Gothic" panose="020B0502020202020204" pitchFamily="34" charset="0"/>
                <a:ea typeface="+mn-ea"/>
                <a:cs typeface="+mn-cs"/>
              </a:rPr>
              <a:t> [169] </a:t>
            </a:r>
            <a:r>
              <a:rPr lang="fr-FR" sz="1200" dirty="0">
                <a:solidFill>
                  <a:srgbClr val="002060"/>
                </a:solidFill>
                <a:latin typeface="Century Gothic" panose="020B0502020202020204" pitchFamily="34" charset="0"/>
              </a:rPr>
              <a:t>vêtement [2383] </a:t>
            </a:r>
            <a:endParaRPr lang="en-GB" sz="1200" dirty="0">
              <a:solidFill>
                <a:schemeClr val="dk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608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98796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197830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1367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2806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5159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43791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8389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7622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347273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64698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74843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307483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8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29719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390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864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85396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5274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225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27614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30488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78006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5478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8866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25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30/01/2023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350401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796265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53.png"/><Relationship Id="rId18" Type="http://schemas.openxmlformats.org/officeDocument/2006/relationships/audio" Target="../media/audio46.wav"/><Relationship Id="rId26" Type="http://schemas.openxmlformats.org/officeDocument/2006/relationships/image" Target="../media/image57.gif"/><Relationship Id="rId3" Type="http://schemas.openxmlformats.org/officeDocument/2006/relationships/audio" Target="../media/audio35.wav"/><Relationship Id="rId21" Type="http://schemas.openxmlformats.org/officeDocument/2006/relationships/audio" Target="../media/audio49.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5.wav"/><Relationship Id="rId25" Type="http://schemas.openxmlformats.org/officeDocument/2006/relationships/image" Target="../media/image56.gif"/><Relationship Id="rId2" Type="http://schemas.openxmlformats.org/officeDocument/2006/relationships/notesSlide" Target="../notesSlides/notesSlide10.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55.svg"/><Relationship Id="rId5" Type="http://schemas.openxmlformats.org/officeDocument/2006/relationships/audio" Target="../media/audio31.wav"/><Relationship Id="rId15" Type="http://schemas.openxmlformats.org/officeDocument/2006/relationships/image" Target="../media/image52.png"/><Relationship Id="rId23" Type="http://schemas.openxmlformats.org/officeDocument/2006/relationships/image" Target="../media/image54.png"/><Relationship Id="rId10" Type="http://schemas.openxmlformats.org/officeDocument/2006/relationships/audio" Target="../media/audio40.wav"/><Relationship Id="rId19" Type="http://schemas.openxmlformats.org/officeDocument/2006/relationships/audio" Target="../media/audio47.wav"/><Relationship Id="rId4" Type="http://schemas.openxmlformats.org/officeDocument/2006/relationships/image" Target="../media/image62.png"/><Relationship Id="rId9" Type="http://schemas.openxmlformats.org/officeDocument/2006/relationships/audio" Target="../media/audio39.wav"/><Relationship Id="rId14" Type="http://schemas.openxmlformats.org/officeDocument/2006/relationships/audio" Target="../media/audio43.wav"/><Relationship Id="rId22" Type="http://schemas.openxmlformats.org/officeDocument/2006/relationships/audio" Target="../media/audio5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3" Type="http://schemas.openxmlformats.org/officeDocument/2006/relationships/slideLayout" Target="../slideLayouts/slideLayout5.xml"/><Relationship Id="rId18" Type="http://schemas.openxmlformats.org/officeDocument/2006/relationships/audio" Target="../media/audio4.wav"/><Relationship Id="rId26" Type="http://schemas.openxmlformats.org/officeDocument/2006/relationships/image" Target="../media/image8.png"/><Relationship Id="rId3" Type="http://schemas.microsoft.com/office/2007/relationships/media" Target="../media/media2.mkv"/><Relationship Id="rId21" Type="http://schemas.openxmlformats.org/officeDocument/2006/relationships/audio" Target="../media/audio7.wav"/><Relationship Id="rId34" Type="http://schemas.openxmlformats.org/officeDocument/2006/relationships/image" Target="../media/image16.png"/><Relationship Id="rId7" Type="http://schemas.microsoft.com/office/2007/relationships/media" Target="../media/media4.mkv"/><Relationship Id="rId12" Type="http://schemas.openxmlformats.org/officeDocument/2006/relationships/video" Target="../media/media6.mkv"/><Relationship Id="rId17" Type="http://schemas.openxmlformats.org/officeDocument/2006/relationships/audio" Target="../media/audio3.wav"/><Relationship Id="rId25" Type="http://schemas.openxmlformats.org/officeDocument/2006/relationships/image" Target="../media/image7.png"/><Relationship Id="rId33" Type="http://schemas.openxmlformats.org/officeDocument/2006/relationships/image" Target="../media/image15.png"/><Relationship Id="rId2" Type="http://schemas.openxmlformats.org/officeDocument/2006/relationships/video" Target="../media/media1.mkv"/><Relationship Id="rId16" Type="http://schemas.openxmlformats.org/officeDocument/2006/relationships/audio" Target="../media/audio2.wav"/><Relationship Id="rId20" Type="http://schemas.openxmlformats.org/officeDocument/2006/relationships/audio" Target="../media/audio6.wav"/><Relationship Id="rId29" Type="http://schemas.openxmlformats.org/officeDocument/2006/relationships/image" Target="../media/image11.png"/><Relationship Id="rId1" Type="http://schemas.microsoft.com/office/2007/relationships/media" Target="../media/media1.mkv"/><Relationship Id="rId6" Type="http://schemas.openxmlformats.org/officeDocument/2006/relationships/video" Target="../media/media3.mkv"/><Relationship Id="rId11" Type="http://schemas.microsoft.com/office/2007/relationships/media" Target="../media/media6.mkv"/><Relationship Id="rId24" Type="http://schemas.openxmlformats.org/officeDocument/2006/relationships/image" Target="../media/image6.png"/><Relationship Id="rId32" Type="http://schemas.openxmlformats.org/officeDocument/2006/relationships/image" Target="../media/image14.png"/><Relationship Id="rId5" Type="http://schemas.microsoft.com/office/2007/relationships/media" Target="../media/media3.mkv"/><Relationship Id="rId15" Type="http://schemas.openxmlformats.org/officeDocument/2006/relationships/audio" Target="../media/audio1.wav"/><Relationship Id="rId23" Type="http://schemas.openxmlformats.org/officeDocument/2006/relationships/image" Target="../media/image5.png"/><Relationship Id="rId28" Type="http://schemas.openxmlformats.org/officeDocument/2006/relationships/image" Target="../media/image10.png"/><Relationship Id="rId10" Type="http://schemas.openxmlformats.org/officeDocument/2006/relationships/video" Target="../media/media5.mkv"/><Relationship Id="rId19" Type="http://schemas.openxmlformats.org/officeDocument/2006/relationships/audio" Target="../media/audio5.wav"/><Relationship Id="rId31" Type="http://schemas.openxmlformats.org/officeDocument/2006/relationships/image" Target="../media/image13.png"/><Relationship Id="rId4" Type="http://schemas.openxmlformats.org/officeDocument/2006/relationships/video" Target="../media/media2.mkv"/><Relationship Id="rId9" Type="http://schemas.microsoft.com/office/2007/relationships/media" Target="../media/media5.mkv"/><Relationship Id="rId14" Type="http://schemas.openxmlformats.org/officeDocument/2006/relationships/notesSlide" Target="../notesSlides/notesSlide2.xml"/><Relationship Id="rId22" Type="http://schemas.openxmlformats.org/officeDocument/2006/relationships/image" Target="../media/image4.png"/><Relationship Id="rId27" Type="http://schemas.openxmlformats.org/officeDocument/2006/relationships/image" Target="../media/image9.gif"/><Relationship Id="rId30" Type="http://schemas.openxmlformats.org/officeDocument/2006/relationships/image" Target="../media/image12.png"/><Relationship Id="rId35" Type="http://schemas.openxmlformats.org/officeDocument/2006/relationships/image" Target="../media/image17.png"/><Relationship Id="rId8" Type="http://schemas.openxmlformats.org/officeDocument/2006/relationships/video" Target="../media/media4.mk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8.wav"/><Relationship Id="rId21" Type="http://schemas.openxmlformats.org/officeDocument/2006/relationships/image" Target="../media/image29.png"/><Relationship Id="rId7" Type="http://schemas.openxmlformats.org/officeDocument/2006/relationships/audio" Target="../media/audio12.wav"/><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11.wav"/><Relationship Id="rId11" Type="http://schemas.openxmlformats.org/officeDocument/2006/relationships/image" Target="../media/image19.png"/><Relationship Id="rId5" Type="http://schemas.openxmlformats.org/officeDocument/2006/relationships/audio" Target="../media/audio10.wav"/><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9.wav"/><Relationship Id="rId9" Type="http://schemas.openxmlformats.org/officeDocument/2006/relationships/image" Target="../media/image5.png"/><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25.png"/><Relationship Id="rId12" Type="http://schemas.openxmlformats.org/officeDocument/2006/relationships/audio" Target="../media/audio13.wav"/><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audio" Target="../media/audio8.wav"/><Relationship Id="rId1" Type="http://schemas.openxmlformats.org/officeDocument/2006/relationships/slideLayout" Target="../slideLayouts/slideLayout37.xml"/><Relationship Id="rId6" Type="http://schemas.openxmlformats.org/officeDocument/2006/relationships/audio" Target="../media/audio10.wav"/><Relationship Id="rId11" Type="http://schemas.openxmlformats.org/officeDocument/2006/relationships/image" Target="../media/image27.png"/><Relationship Id="rId5" Type="http://schemas.openxmlformats.org/officeDocument/2006/relationships/image" Target="../media/image20.svg"/><Relationship Id="rId15" Type="http://schemas.openxmlformats.org/officeDocument/2006/relationships/image" Target="../media/image29.png"/><Relationship Id="rId10" Type="http://schemas.openxmlformats.org/officeDocument/2006/relationships/audio" Target="../media/audio11.wav"/><Relationship Id="rId4" Type="http://schemas.openxmlformats.org/officeDocument/2006/relationships/image" Target="../media/image19.png"/><Relationship Id="rId9" Type="http://schemas.openxmlformats.org/officeDocument/2006/relationships/image" Target="../media/image26.png"/><Relationship Id="rId14" Type="http://schemas.openxmlformats.org/officeDocument/2006/relationships/audio" Target="../media/audio12.wav"/></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8.png"/><Relationship Id="rId26" Type="http://schemas.openxmlformats.org/officeDocument/2006/relationships/image" Target="../media/image40.svg"/><Relationship Id="rId3" Type="http://schemas.openxmlformats.org/officeDocument/2006/relationships/audio" Target="../media/audio8.wav"/><Relationship Id="rId21" Type="http://schemas.openxmlformats.org/officeDocument/2006/relationships/image" Target="../media/image27.png"/><Relationship Id="rId34" Type="http://schemas.openxmlformats.org/officeDocument/2006/relationships/image" Target="../media/image20.svg"/><Relationship Id="rId7" Type="http://schemas.openxmlformats.org/officeDocument/2006/relationships/audio" Target="../media/audio15.wav"/><Relationship Id="rId12" Type="http://schemas.openxmlformats.org/officeDocument/2006/relationships/image" Target="../media/image5.png"/><Relationship Id="rId17" Type="http://schemas.openxmlformats.org/officeDocument/2006/relationships/image" Target="../media/image25.png"/><Relationship Id="rId25" Type="http://schemas.openxmlformats.org/officeDocument/2006/relationships/image" Target="../media/image39.png"/><Relationship Id="rId33"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34.svg"/><Relationship Id="rId20" Type="http://schemas.openxmlformats.org/officeDocument/2006/relationships/image" Target="../media/image36.sv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7.wav"/><Relationship Id="rId24" Type="http://schemas.openxmlformats.org/officeDocument/2006/relationships/image" Target="../media/image38.svg"/><Relationship Id="rId32" Type="http://schemas.openxmlformats.org/officeDocument/2006/relationships/image" Target="../media/image46.svg"/><Relationship Id="rId5" Type="http://schemas.openxmlformats.org/officeDocument/2006/relationships/audio" Target="../media/audio10.wav"/><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audio" Target="../media/audio16.wav"/><Relationship Id="rId19" Type="http://schemas.openxmlformats.org/officeDocument/2006/relationships/image" Target="../media/image35.png"/><Relationship Id="rId31" Type="http://schemas.openxmlformats.org/officeDocument/2006/relationships/image" Target="../media/image45.png"/><Relationship Id="rId4" Type="http://schemas.openxmlformats.org/officeDocument/2006/relationships/audio" Target="../media/audio14.wav"/><Relationship Id="rId9" Type="http://schemas.openxmlformats.org/officeDocument/2006/relationships/audio" Target="../media/audio9.wav"/><Relationship Id="rId14" Type="http://schemas.openxmlformats.org/officeDocument/2006/relationships/image" Target="../media/image32.png"/><Relationship Id="rId22" Type="http://schemas.openxmlformats.org/officeDocument/2006/relationships/image" Target="../media/image26.png"/><Relationship Id="rId27" Type="http://schemas.openxmlformats.org/officeDocument/2006/relationships/image" Target="../media/image41.png"/><Relationship Id="rId30" Type="http://schemas.openxmlformats.org/officeDocument/2006/relationships/image" Target="../media/image44.svg"/><Relationship Id="rId8" Type="http://schemas.openxmlformats.org/officeDocument/2006/relationships/audio" Target="../media/audio11.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8.wav"/><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audio" Target="../media/audio19.wav"/><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9.wav"/><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audio" Target="../media/audio21.wav"/><Relationship Id="rId10" Type="http://schemas.openxmlformats.org/officeDocument/2006/relationships/image" Target="../media/image25.png"/><Relationship Id="rId4" Type="http://schemas.openxmlformats.org/officeDocument/2006/relationships/audio" Target="../media/audio20.wav"/><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54.png"/><Relationship Id="rId18" Type="http://schemas.openxmlformats.org/officeDocument/2006/relationships/audio" Target="../media/audio30.wav"/><Relationship Id="rId3" Type="http://schemas.openxmlformats.org/officeDocument/2006/relationships/image" Target="../media/image51.png"/><Relationship Id="rId21" Type="http://schemas.openxmlformats.org/officeDocument/2006/relationships/image" Target="../media/image58.png"/><Relationship Id="rId7" Type="http://schemas.openxmlformats.org/officeDocument/2006/relationships/audio" Target="../media/audio25.wav"/><Relationship Id="rId12" Type="http://schemas.openxmlformats.org/officeDocument/2006/relationships/image" Target="../media/image53.png"/><Relationship Id="rId17" Type="http://schemas.openxmlformats.org/officeDocument/2006/relationships/audio" Target="../media/audio29.wav"/><Relationship Id="rId2" Type="http://schemas.openxmlformats.org/officeDocument/2006/relationships/notesSlide" Target="../notesSlides/notesSlide8.xml"/><Relationship Id="rId16" Type="http://schemas.openxmlformats.org/officeDocument/2006/relationships/image" Target="../media/image57.gif"/><Relationship Id="rId20"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image" Target="../media/image52.png"/><Relationship Id="rId5" Type="http://schemas.openxmlformats.org/officeDocument/2006/relationships/audio" Target="../media/audio23.wav"/><Relationship Id="rId15" Type="http://schemas.openxmlformats.org/officeDocument/2006/relationships/image" Target="../media/image56.gif"/><Relationship Id="rId10" Type="http://schemas.openxmlformats.org/officeDocument/2006/relationships/audio" Target="../media/audio28.wav"/><Relationship Id="rId19" Type="http://schemas.openxmlformats.org/officeDocument/2006/relationships/image" Target="../media/image19.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55.sv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1.png"/><Relationship Id="rId7" Type="http://schemas.openxmlformats.org/officeDocument/2006/relationships/audio" Target="../media/audio32.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3.png"/><Relationship Id="rId5" Type="http://schemas.openxmlformats.org/officeDocument/2006/relationships/image" Target="../media/image60.png"/><Relationship Id="rId10" Type="http://schemas.openxmlformats.org/officeDocument/2006/relationships/audio" Target="../media/audio34.wav"/><Relationship Id="rId4" Type="http://schemas.openxmlformats.org/officeDocument/2006/relationships/audio" Target="../media/audio31.wav"/><Relationship Id="rId9"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-ER verbs: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we, you (plural)</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des + plural nouns</a:t>
            </a: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ez]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a:off x="206922" y="3657230"/>
            <a:ext cx="3805881"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L’école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France et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Angleterre</a:t>
            </a:r>
            <a:endParaRPr lang="en-GB" sz="3200" b="1" dirty="0">
              <a:solidFill>
                <a:schemeClr val="bg1"/>
              </a:solidFill>
              <a:latin typeface="Segoe Print" panose="02000600000000000000" pitchFamily="2" charset="0"/>
            </a:endParaRPr>
          </a:p>
        </p:txBody>
      </p:sp>
      <p:grpSp>
        <p:nvGrpSpPr>
          <p:cNvPr id="14" name="Group 13">
            <a:extLst>
              <a:ext uri="{FF2B5EF4-FFF2-40B4-BE49-F238E27FC236}">
                <a16:creationId xmlns:a16="http://schemas.microsoft.com/office/drawing/2014/main" id="{9277055D-7341-44AF-A635-B8407A7F69CB}"/>
              </a:ext>
            </a:extLst>
          </p:cNvPr>
          <p:cNvGrpSpPr/>
          <p:nvPr/>
        </p:nvGrpSpPr>
        <p:grpSpPr>
          <a:xfrm>
            <a:off x="540211" y="1262608"/>
            <a:ext cx="3269818" cy="2179028"/>
            <a:chOff x="-1855205" y="1294962"/>
            <a:chExt cx="3269818" cy="2179028"/>
          </a:xfrm>
        </p:grpSpPr>
        <p:pic>
          <p:nvPicPr>
            <p:cNvPr id="4" name="Picture 3" descr="Background pattern, rectangle&#10;&#10;Description automatically generated">
              <a:extLst>
                <a:ext uri="{FF2B5EF4-FFF2-40B4-BE49-F238E27FC236}">
                  <a16:creationId xmlns:a16="http://schemas.microsoft.com/office/drawing/2014/main" id="{4C04452E-19BC-40A2-AE9C-A6ECDA983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05" y="1294963"/>
              <a:ext cx="3269818" cy="2179027"/>
            </a:xfrm>
            <a:prstGeom prst="rect">
              <a:avLst/>
            </a:prstGeom>
          </p:spPr>
        </p:pic>
        <p:sp>
          <p:nvSpPr>
            <p:cNvPr id="6" name="Rectangle 5">
              <a:extLst>
                <a:ext uri="{FF2B5EF4-FFF2-40B4-BE49-F238E27FC236}">
                  <a16:creationId xmlns:a16="http://schemas.microsoft.com/office/drawing/2014/main" id="{ADEDA913-9E61-410D-B47C-E1FD5410845F}"/>
                </a:ext>
              </a:extLst>
            </p:cNvPr>
            <p:cNvSpPr/>
            <p:nvPr/>
          </p:nvSpPr>
          <p:spPr>
            <a:xfrm>
              <a:off x="-804390" y="1294962"/>
              <a:ext cx="1108078" cy="217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BF665398-4884-4AA3-ABA8-7E9B39F1A766}"/>
              </a:ext>
            </a:extLst>
          </p:cNvPr>
          <p:cNvGrpSpPr/>
          <p:nvPr/>
        </p:nvGrpSpPr>
        <p:grpSpPr>
          <a:xfrm>
            <a:off x="1007073" y="1467574"/>
            <a:ext cx="2134741" cy="1563670"/>
            <a:chOff x="4428309" y="672489"/>
            <a:chExt cx="2840690" cy="1981823"/>
          </a:xfrm>
        </p:grpSpPr>
        <p:pic>
          <p:nvPicPr>
            <p:cNvPr id="11" name="Picture 10" descr="Table&#10;&#10;Description automatically generated">
              <a:extLst>
                <a:ext uri="{FF2B5EF4-FFF2-40B4-BE49-F238E27FC236}">
                  <a16:creationId xmlns:a16="http://schemas.microsoft.com/office/drawing/2014/main" id="{4FA1EB98-EDE4-404E-A79B-2C043725D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398" y="672489"/>
              <a:ext cx="2725601" cy="1981823"/>
            </a:xfrm>
            <a:prstGeom prst="rect">
              <a:avLst/>
            </a:prstGeom>
          </p:spPr>
        </p:pic>
        <p:sp>
          <p:nvSpPr>
            <p:cNvPr id="13" name="Rectangle: Rounded Corners 12">
              <a:extLst>
                <a:ext uri="{FF2B5EF4-FFF2-40B4-BE49-F238E27FC236}">
                  <a16:creationId xmlns:a16="http://schemas.microsoft.com/office/drawing/2014/main" id="{AF3F6BA1-B6B6-4647-9CB3-CF33D4BB9D84}"/>
                </a:ext>
              </a:extLst>
            </p:cNvPr>
            <p:cNvSpPr/>
            <p:nvPr/>
          </p:nvSpPr>
          <p:spPr>
            <a:xfrm>
              <a:off x="4428309" y="1410789"/>
              <a:ext cx="235131" cy="235662"/>
            </a:xfrm>
            <a:prstGeom prst="roundRect">
              <a:avLst/>
            </a:prstGeom>
            <a:solidFill>
              <a:srgbClr val="000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2">
            <a:extLst>
              <a:ext uri="{FF2B5EF4-FFF2-40B4-BE49-F238E27FC236}">
                <a16:creationId xmlns:a16="http://schemas.microsoft.com/office/drawing/2014/main" id="{7A46DACD-2C93-4745-9577-77E7A9496E92}"/>
              </a:ext>
            </a:extLst>
          </p:cNvPr>
          <p:cNvGraphicFramePr/>
          <p:nvPr>
            <p:extLst>
              <p:ext uri="{D42A27DB-BD31-4B8C-83A1-F6EECF244321}">
                <p14:modId xmlns:p14="http://schemas.microsoft.com/office/powerpoint/2010/main" val="3526078119"/>
              </p:ext>
            </p:extLst>
          </p:nvPr>
        </p:nvGraphicFramePr>
        <p:xfrm>
          <a:off x="148335" y="1304103"/>
          <a:ext cx="3858181" cy="5417048"/>
        </p:xfrm>
        <a:graphic>
          <a:graphicData uri="http://schemas.openxmlformats.org/drawingml/2006/table">
            <a:tbl>
              <a:tblPr/>
              <a:tblGrid>
                <a:gridCol w="668289">
                  <a:extLst>
                    <a:ext uri="{9D8B030D-6E8A-4147-A177-3AD203B41FA5}">
                      <a16:colId xmlns:a16="http://schemas.microsoft.com/office/drawing/2014/main" val="20000"/>
                    </a:ext>
                  </a:extLst>
                </a:gridCol>
                <a:gridCol w="1457344">
                  <a:extLst>
                    <a:ext uri="{9D8B030D-6E8A-4147-A177-3AD203B41FA5}">
                      <a16:colId xmlns:a16="http://schemas.microsoft.com/office/drawing/2014/main" val="20001"/>
                    </a:ext>
                  </a:extLst>
                </a:gridCol>
                <a:gridCol w="1732548">
                  <a:extLst>
                    <a:ext uri="{9D8B030D-6E8A-4147-A177-3AD203B41FA5}">
                      <a16:colId xmlns:a16="http://schemas.microsoft.com/office/drawing/2014/main" val="3865251503"/>
                    </a:ext>
                  </a:extLst>
                </a:gridCol>
              </a:tblGrid>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we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561704070"/>
                  </a:ext>
                </a:extLst>
              </a:tr>
              <a:tr h="677131">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288980211"/>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803182469"/>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6" name="Rectangle 5">
            <a:hlinkClick r:id="" action="ppaction://noaction">
              <a:snd r:embed="rId5" name="9_1.wav"/>
            </a:hlinkClick>
            <a:extLst>
              <a:ext uri="{FF2B5EF4-FFF2-40B4-BE49-F238E27FC236}">
                <a16:creationId xmlns:a16="http://schemas.microsoft.com/office/drawing/2014/main" id="{4A25658E-9621-480F-B3A7-1F60A0AE8EFC}"/>
              </a:ext>
            </a:extLst>
          </p:cNvPr>
          <p:cNvSpPr/>
          <p:nvPr/>
        </p:nvSpPr>
        <p:spPr>
          <a:xfrm>
            <a:off x="0" y="42204"/>
            <a:ext cx="105604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Angleterre</a:t>
            </a:r>
            <a:endParaRPr kumimoji="0" lang="en-US"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6" name="10_3.wav"/>
            </a:hlinkClick>
            <a:extLst>
              <a:ext uri="{FF2B5EF4-FFF2-40B4-BE49-F238E27FC236}">
                <a16:creationId xmlns:a16="http://schemas.microsoft.com/office/drawing/2014/main" id="{4FCC3D06-B3E8-4C67-88D5-CB44B9AEA2AB}"/>
              </a:ext>
            </a:extLst>
          </p:cNvPr>
          <p:cNvSpPr/>
          <p:nvPr/>
        </p:nvSpPr>
        <p:spPr>
          <a:xfrm>
            <a:off x="212063" y="20917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4">
            <a:hlinkClick r:id="" action="ppaction://noaction">
              <a:snd r:embed="rId7" name="10_4.wav"/>
            </a:hlinkClick>
            <a:extLst>
              <a:ext uri="{FF2B5EF4-FFF2-40B4-BE49-F238E27FC236}">
                <a16:creationId xmlns:a16="http://schemas.microsoft.com/office/drawing/2014/main" id="{20B447C2-97BE-4091-A4C1-932EE9C23060}"/>
              </a:ext>
            </a:extLst>
          </p:cNvPr>
          <p:cNvSpPr/>
          <p:nvPr/>
        </p:nvSpPr>
        <p:spPr>
          <a:xfrm>
            <a:off x="212063" y="27783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7" name="CustomShape 25">
            <a:hlinkClick r:id="" action="ppaction://noaction">
              <a:snd r:embed="rId8" name="10_5.wav"/>
            </a:hlinkClick>
            <a:extLst>
              <a:ext uri="{FF2B5EF4-FFF2-40B4-BE49-F238E27FC236}">
                <a16:creationId xmlns:a16="http://schemas.microsoft.com/office/drawing/2014/main" id="{EFD23B8D-E7FE-49A2-B9AA-1548BB7BB2E7}"/>
              </a:ext>
            </a:extLst>
          </p:cNvPr>
          <p:cNvSpPr/>
          <p:nvPr/>
        </p:nvSpPr>
        <p:spPr>
          <a:xfrm>
            <a:off x="212063" y="34758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8" name="CustomShape 26">
            <a:hlinkClick r:id="" action="ppaction://noaction">
              <a:snd r:embed="rId9" name="10_6.wav"/>
            </a:hlinkClick>
            <a:extLst>
              <a:ext uri="{FF2B5EF4-FFF2-40B4-BE49-F238E27FC236}">
                <a16:creationId xmlns:a16="http://schemas.microsoft.com/office/drawing/2014/main" id="{B84F4A78-44FE-4C4D-A4CC-ECC823DE6DA9}"/>
              </a:ext>
            </a:extLst>
          </p:cNvPr>
          <p:cNvSpPr/>
          <p:nvPr/>
        </p:nvSpPr>
        <p:spPr>
          <a:xfrm>
            <a:off x="212063" y="41360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0" name="10_7.wav"/>
            </a:hlinkClick>
            <a:extLst>
              <a:ext uri="{FF2B5EF4-FFF2-40B4-BE49-F238E27FC236}">
                <a16:creationId xmlns:a16="http://schemas.microsoft.com/office/drawing/2014/main" id="{54A79E80-34F9-4FF3-9637-126C6B042400}"/>
              </a:ext>
            </a:extLst>
          </p:cNvPr>
          <p:cNvSpPr/>
          <p:nvPr/>
        </p:nvSpPr>
        <p:spPr>
          <a:xfrm>
            <a:off x="212063" y="48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0" name="TextBox 49">
            <a:hlinkClick r:id="" action="ppaction://noaction">
              <a:snd r:embed="rId11" name="9_2.wav"/>
            </a:hlinkClick>
            <a:extLst>
              <a:ext uri="{FF2B5EF4-FFF2-40B4-BE49-F238E27FC236}">
                <a16:creationId xmlns:a16="http://schemas.microsoft.com/office/drawing/2014/main" id="{87D52E3C-8CC7-4277-A3A4-F1C4EEE85B26}"/>
              </a:ext>
            </a:extLst>
          </p:cNvPr>
          <p:cNvSpPr txBox="1"/>
          <p:nvPr/>
        </p:nvSpPr>
        <p:spPr>
          <a:xfrm>
            <a:off x="0" y="543402"/>
            <a:ext cx="7655563" cy="830997"/>
          </a:xfrm>
          <a:prstGeom prst="rect">
            <a:avLst/>
          </a:prstGeom>
          <a:noFill/>
        </p:spPr>
        <p:txBody>
          <a:bodyPr wrap="square">
            <a:spAutoFit/>
          </a:bodyPr>
          <a:lstStyle/>
          <a:p>
            <a:pPr>
              <a:buClr>
                <a:srgbClr val="000000"/>
              </a:buClr>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les messages d’Adèle</a:t>
            </a:r>
            <a:r>
              <a:rPr lang="fr-FR" sz="2400" kern="0" dirty="0">
                <a:solidFill>
                  <a:srgbClr val="002060"/>
                </a:solidFill>
                <a:latin typeface="Century Gothic" panose="020B0502020202020204" pitchFamily="34" charset="0"/>
                <a:cs typeface="Arial"/>
                <a:sym typeface="Arial"/>
              </a:rPr>
              <a:t>. C’est en France (nous) ? Ou c’est en Angleterre (vous) ?</a:t>
            </a:r>
            <a:endParaRPr lang="en-US" sz="2400" kern="0" dirty="0">
              <a:solidFill>
                <a:srgbClr val="002060"/>
              </a:solidFill>
              <a:latin typeface="Century Gothic" panose="020B0502020202020204" pitchFamily="34" charset="0"/>
              <a:cs typeface="Arial"/>
              <a:sym typeface="Arial"/>
            </a:endParaRPr>
          </a:p>
        </p:txBody>
      </p:sp>
      <p:sp>
        <p:nvSpPr>
          <p:cNvPr id="34" name="CustomShape 27">
            <a:hlinkClick r:id="" action="ppaction://noaction">
              <a:snd r:embed="rId12" name="10_8.wav"/>
            </a:hlinkClick>
            <a:extLst>
              <a:ext uri="{FF2B5EF4-FFF2-40B4-BE49-F238E27FC236}">
                <a16:creationId xmlns:a16="http://schemas.microsoft.com/office/drawing/2014/main" id="{2C500DDC-49F5-47C9-810E-60D18EBB5303}"/>
              </a:ext>
            </a:extLst>
          </p:cNvPr>
          <p:cNvSpPr/>
          <p:nvPr/>
        </p:nvSpPr>
        <p:spPr>
          <a:xfrm>
            <a:off x="212063" y="54597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0D0B202-7C7C-4D64-AC20-21BF1ABA3278}"/>
              </a:ext>
            </a:extLst>
          </p:cNvPr>
          <p:cNvGraphicFramePr>
            <a:graphicFrameLocks noGrp="1"/>
          </p:cNvGraphicFramePr>
          <p:nvPr/>
        </p:nvGraphicFramePr>
        <p:xfrm>
          <a:off x="4070244" y="1304103"/>
          <a:ext cx="7997430" cy="5417048"/>
        </p:xfrm>
        <a:graphic>
          <a:graphicData uri="http://schemas.openxmlformats.org/drawingml/2006/table">
            <a:tbl>
              <a:tblPr/>
              <a:tblGrid>
                <a:gridCol w="7997430">
                  <a:extLst>
                    <a:ext uri="{9D8B030D-6E8A-4147-A177-3AD203B41FA5}">
                      <a16:colId xmlns:a16="http://schemas.microsoft.com/office/drawing/2014/main" val="2505683502"/>
                    </a:ext>
                  </a:extLst>
                </a:gridCol>
              </a:tblGrid>
              <a:tr h="677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67549483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58949524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272478212"/>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95101430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76455589"/>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08670927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572094555"/>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3529595512"/>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6" name="Picture 35" descr="Shape, arrow&#10;&#10;Description automatically generated">
            <a:extLst>
              <a:ext uri="{FF2B5EF4-FFF2-40B4-BE49-F238E27FC236}">
                <a16:creationId xmlns:a16="http://schemas.microsoft.com/office/drawing/2014/main" id="{1FECF871-0768-4A2F-9425-71773E4B27D9}"/>
              </a:ext>
            </a:extLst>
          </p:cNvPr>
          <p:cNvPicPr>
            <a:picLocks noChangeAspect="1"/>
          </p:cNvPicPr>
          <p:nvPr/>
        </p:nvPicPr>
        <p:blipFill>
          <a:blip r:embed="rId13"/>
          <a:stretch>
            <a:fillRect/>
          </a:stretch>
        </p:blipFill>
        <p:spPr>
          <a:xfrm>
            <a:off x="2942544" y="2143694"/>
            <a:ext cx="462709" cy="428729"/>
          </a:xfrm>
          <a:prstGeom prst="rect">
            <a:avLst/>
          </a:prstGeom>
        </p:spPr>
      </p:pic>
      <p:pic>
        <p:nvPicPr>
          <p:cNvPr id="37" name="Picture 36" descr="Shape, arrow&#10;&#10;Description automatically generated">
            <a:extLst>
              <a:ext uri="{FF2B5EF4-FFF2-40B4-BE49-F238E27FC236}">
                <a16:creationId xmlns:a16="http://schemas.microsoft.com/office/drawing/2014/main" id="{F5DB5F7A-FCBC-4994-958D-B096245C8967}"/>
              </a:ext>
            </a:extLst>
          </p:cNvPr>
          <p:cNvPicPr>
            <a:picLocks noChangeAspect="1"/>
          </p:cNvPicPr>
          <p:nvPr/>
        </p:nvPicPr>
        <p:blipFill>
          <a:blip r:embed="rId13"/>
          <a:stretch>
            <a:fillRect/>
          </a:stretch>
        </p:blipFill>
        <p:spPr>
          <a:xfrm>
            <a:off x="1393724" y="2745966"/>
            <a:ext cx="462709" cy="428729"/>
          </a:xfrm>
          <a:prstGeom prst="rect">
            <a:avLst/>
          </a:prstGeom>
        </p:spPr>
      </p:pic>
      <p:pic>
        <p:nvPicPr>
          <p:cNvPr id="38" name="Picture 37" descr="Shape, arrow&#10;&#10;Description automatically generated">
            <a:extLst>
              <a:ext uri="{FF2B5EF4-FFF2-40B4-BE49-F238E27FC236}">
                <a16:creationId xmlns:a16="http://schemas.microsoft.com/office/drawing/2014/main" id="{7B71CF37-7D7A-48FE-AF37-0A0CB54C1A7B}"/>
              </a:ext>
            </a:extLst>
          </p:cNvPr>
          <p:cNvPicPr>
            <a:picLocks noChangeAspect="1"/>
          </p:cNvPicPr>
          <p:nvPr/>
        </p:nvPicPr>
        <p:blipFill>
          <a:blip r:embed="rId13"/>
          <a:stretch>
            <a:fillRect/>
          </a:stretch>
        </p:blipFill>
        <p:spPr>
          <a:xfrm>
            <a:off x="2935629" y="3459697"/>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FE11E53F-690F-433B-9720-FC55C6C029A2}"/>
              </a:ext>
            </a:extLst>
          </p:cNvPr>
          <p:cNvPicPr>
            <a:picLocks noChangeAspect="1"/>
          </p:cNvPicPr>
          <p:nvPr/>
        </p:nvPicPr>
        <p:blipFill>
          <a:blip r:embed="rId13"/>
          <a:stretch>
            <a:fillRect/>
          </a:stretch>
        </p:blipFill>
        <p:spPr>
          <a:xfrm>
            <a:off x="2942543" y="4096685"/>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8724AA31-9E2D-4691-AFDE-9090619A058E}"/>
              </a:ext>
            </a:extLst>
          </p:cNvPr>
          <p:cNvPicPr>
            <a:picLocks noChangeAspect="1"/>
          </p:cNvPicPr>
          <p:nvPr/>
        </p:nvPicPr>
        <p:blipFill>
          <a:blip r:embed="rId13"/>
          <a:stretch>
            <a:fillRect/>
          </a:stretch>
        </p:blipFill>
        <p:spPr>
          <a:xfrm>
            <a:off x="1387338" y="4849153"/>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B15BE54B-0961-44D9-BAF1-5E057049554D}"/>
              </a:ext>
            </a:extLst>
          </p:cNvPr>
          <p:cNvPicPr>
            <a:picLocks noChangeAspect="1"/>
          </p:cNvPicPr>
          <p:nvPr/>
        </p:nvPicPr>
        <p:blipFill>
          <a:blip r:embed="rId13"/>
          <a:stretch>
            <a:fillRect/>
          </a:stretch>
        </p:blipFill>
        <p:spPr>
          <a:xfrm>
            <a:off x="1387337" y="5526277"/>
            <a:ext cx="462709" cy="428729"/>
          </a:xfrm>
          <a:prstGeom prst="rect">
            <a:avLst/>
          </a:prstGeom>
        </p:spPr>
      </p:pic>
      <p:sp>
        <p:nvSpPr>
          <p:cNvPr id="43" name="TextBox 42">
            <a:extLst>
              <a:ext uri="{FF2B5EF4-FFF2-40B4-BE49-F238E27FC236}">
                <a16:creationId xmlns:a16="http://schemas.microsoft.com/office/drawing/2014/main" id="{6B9A2344-E451-4527-8CBE-38613DE6CD47}"/>
              </a:ext>
            </a:extLst>
          </p:cNvPr>
          <p:cNvSpPr txBox="1"/>
          <p:nvPr/>
        </p:nvSpPr>
        <p:spPr>
          <a:xfrm>
            <a:off x="4139174" y="224177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44" name="TextBox 43">
            <a:extLst>
              <a:ext uri="{FF2B5EF4-FFF2-40B4-BE49-F238E27FC236}">
                <a16:creationId xmlns:a16="http://schemas.microsoft.com/office/drawing/2014/main" id="{F6A97FEA-FEF6-4D8B-8228-ADAB4D924A0E}"/>
              </a:ext>
            </a:extLst>
          </p:cNvPr>
          <p:cNvSpPr txBox="1"/>
          <p:nvPr/>
        </p:nvSpPr>
        <p:spPr>
          <a:xfrm>
            <a:off x="4480021" y="2148601"/>
            <a:ext cx="4285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use tablets in </a:t>
            </a: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classe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t>
            </a:r>
          </a:p>
        </p:txBody>
      </p:sp>
      <p:sp>
        <p:nvSpPr>
          <p:cNvPr id="42" name="CustomShape 27">
            <a:hlinkClick r:id="" action="ppaction://noaction">
              <a:snd r:embed="rId14" name="10_9.wav"/>
            </a:hlinkClick>
            <a:extLst>
              <a:ext uri="{FF2B5EF4-FFF2-40B4-BE49-F238E27FC236}">
                <a16:creationId xmlns:a16="http://schemas.microsoft.com/office/drawing/2014/main" id="{F4B1A21A-B772-4FEA-A43F-7FEAF50F2F9E}"/>
              </a:ext>
            </a:extLst>
          </p:cNvPr>
          <p:cNvSpPr/>
          <p:nvPr/>
        </p:nvSpPr>
        <p:spPr>
          <a:xfrm>
            <a:off x="212063" y="61551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8" name="Picture 47" descr="Shape, arrow&#10;&#10;Description automatically generated">
            <a:extLst>
              <a:ext uri="{FF2B5EF4-FFF2-40B4-BE49-F238E27FC236}">
                <a16:creationId xmlns:a16="http://schemas.microsoft.com/office/drawing/2014/main" id="{99F9C3C7-B106-4CA5-A1B8-23603AE7DCF9}"/>
              </a:ext>
            </a:extLst>
          </p:cNvPr>
          <p:cNvPicPr>
            <a:picLocks noChangeAspect="1"/>
          </p:cNvPicPr>
          <p:nvPr/>
        </p:nvPicPr>
        <p:blipFill>
          <a:blip r:embed="rId13"/>
          <a:stretch>
            <a:fillRect/>
          </a:stretch>
        </p:blipFill>
        <p:spPr>
          <a:xfrm>
            <a:off x="2988312" y="6185538"/>
            <a:ext cx="462709" cy="428729"/>
          </a:xfrm>
          <a:prstGeom prst="rect">
            <a:avLst/>
          </a:prstGeom>
        </p:spPr>
      </p:pic>
      <p:sp>
        <p:nvSpPr>
          <p:cNvPr id="53" name="TextBox 52">
            <a:extLst>
              <a:ext uri="{FF2B5EF4-FFF2-40B4-BE49-F238E27FC236}">
                <a16:creationId xmlns:a16="http://schemas.microsoft.com/office/drawing/2014/main" id="{CB1DB9CF-39D6-4477-9A79-4A1498F73220}"/>
              </a:ext>
            </a:extLst>
          </p:cNvPr>
          <p:cNvSpPr txBox="1"/>
          <p:nvPr/>
        </p:nvSpPr>
        <p:spPr>
          <a:xfrm>
            <a:off x="4139176" y="292167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4" name="TextBox 53">
            <a:extLst>
              <a:ext uri="{FF2B5EF4-FFF2-40B4-BE49-F238E27FC236}">
                <a16:creationId xmlns:a16="http://schemas.microsoft.com/office/drawing/2014/main" id="{6A6D0B74-5DB0-4519-994C-741358259F1F}"/>
              </a:ext>
            </a:extLst>
          </p:cNvPr>
          <p:cNvSpPr txBox="1"/>
          <p:nvPr/>
        </p:nvSpPr>
        <p:spPr>
          <a:xfrm>
            <a:off x="4569392" y="2804778"/>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prepare poems to present in class.</a:t>
            </a:r>
          </a:p>
        </p:txBody>
      </p:sp>
      <p:sp>
        <p:nvSpPr>
          <p:cNvPr id="56" name="TextBox 55">
            <a:extLst>
              <a:ext uri="{FF2B5EF4-FFF2-40B4-BE49-F238E27FC236}">
                <a16:creationId xmlns:a16="http://schemas.microsoft.com/office/drawing/2014/main" id="{E13251E4-9583-4A7C-98FF-40132003C985}"/>
              </a:ext>
            </a:extLst>
          </p:cNvPr>
          <p:cNvSpPr txBox="1"/>
          <p:nvPr/>
        </p:nvSpPr>
        <p:spPr>
          <a:xfrm>
            <a:off x="4139174" y="3615226"/>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7" name="TextBox 56">
            <a:extLst>
              <a:ext uri="{FF2B5EF4-FFF2-40B4-BE49-F238E27FC236}">
                <a16:creationId xmlns:a16="http://schemas.microsoft.com/office/drawing/2014/main" id="{6A8A303C-C965-49A2-AB73-D76EBEA389DB}"/>
              </a:ext>
            </a:extLst>
          </p:cNvPr>
          <p:cNvSpPr txBox="1"/>
          <p:nvPr/>
        </p:nvSpPr>
        <p:spPr>
          <a:xfrm>
            <a:off x="4139174" y="428066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8" name="TextBox 57">
            <a:extLst>
              <a:ext uri="{FF2B5EF4-FFF2-40B4-BE49-F238E27FC236}">
                <a16:creationId xmlns:a16="http://schemas.microsoft.com/office/drawing/2014/main" id="{F4B2F5B6-5CA8-4E62-BD3B-1D036778C1FA}"/>
              </a:ext>
            </a:extLst>
          </p:cNvPr>
          <p:cNvSpPr txBox="1"/>
          <p:nvPr/>
        </p:nvSpPr>
        <p:spPr>
          <a:xfrm>
            <a:off x="4147280" y="494610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9" name="TextBox 58">
            <a:extLst>
              <a:ext uri="{FF2B5EF4-FFF2-40B4-BE49-F238E27FC236}">
                <a16:creationId xmlns:a16="http://schemas.microsoft.com/office/drawing/2014/main" id="{2815E573-C2DC-4EB5-A8CB-67B9109A186A}"/>
              </a:ext>
            </a:extLst>
          </p:cNvPr>
          <p:cNvSpPr txBox="1"/>
          <p:nvPr/>
        </p:nvSpPr>
        <p:spPr>
          <a:xfrm>
            <a:off x="4219010" y="563965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0" name="TextBox 59">
            <a:extLst>
              <a:ext uri="{FF2B5EF4-FFF2-40B4-BE49-F238E27FC236}">
                <a16:creationId xmlns:a16="http://schemas.microsoft.com/office/drawing/2014/main" id="{C7B45CCF-154A-4377-955F-09596CD72049}"/>
              </a:ext>
            </a:extLst>
          </p:cNvPr>
          <p:cNvSpPr txBox="1"/>
          <p:nvPr/>
        </p:nvSpPr>
        <p:spPr>
          <a:xfrm>
            <a:off x="4219009" y="6309918"/>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1" name="TextBox 60">
            <a:extLst>
              <a:ext uri="{FF2B5EF4-FFF2-40B4-BE49-F238E27FC236}">
                <a16:creationId xmlns:a16="http://schemas.microsoft.com/office/drawing/2014/main" id="{664B1E33-8EDB-46F2-AC98-F042053EC8AE}"/>
              </a:ext>
            </a:extLst>
          </p:cNvPr>
          <p:cNvSpPr txBox="1"/>
          <p:nvPr/>
        </p:nvSpPr>
        <p:spPr>
          <a:xfrm>
            <a:off x="4569392" y="3492247"/>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listen to songs</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in French</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t>
            </a:r>
          </a:p>
        </p:txBody>
      </p:sp>
      <p:sp>
        <p:nvSpPr>
          <p:cNvPr id="62" name="TextBox 61">
            <a:extLst>
              <a:ext uri="{FF2B5EF4-FFF2-40B4-BE49-F238E27FC236}">
                <a16:creationId xmlns:a16="http://schemas.microsoft.com/office/drawing/2014/main" id="{A3CEAC4A-BC1E-4106-A542-5B8E260B4E81}"/>
              </a:ext>
            </a:extLst>
          </p:cNvPr>
          <p:cNvSpPr txBox="1"/>
          <p:nvPr/>
        </p:nvSpPr>
        <p:spPr>
          <a:xfrm>
            <a:off x="4569391" y="4195710"/>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eat lunch in the</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classroom!</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77729631-A7B1-4019-8E7B-E4F98BB7938B}"/>
              </a:ext>
            </a:extLst>
          </p:cNvPr>
          <p:cNvSpPr txBox="1"/>
          <p:nvPr/>
        </p:nvSpPr>
        <p:spPr>
          <a:xfrm>
            <a:off x="4569390" y="4873230"/>
            <a:ext cx="757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study English every day.</a:t>
            </a:r>
          </a:p>
        </p:txBody>
      </p:sp>
      <p:sp>
        <p:nvSpPr>
          <p:cNvPr id="64" name="TextBox 63">
            <a:extLst>
              <a:ext uri="{FF2B5EF4-FFF2-40B4-BE49-F238E27FC236}">
                <a16:creationId xmlns:a16="http://schemas.microsoft.com/office/drawing/2014/main" id="{0DCA6CF0-50FA-47B2-B050-7AF8D168B069}"/>
              </a:ext>
            </a:extLst>
          </p:cNvPr>
          <p:cNvSpPr txBox="1"/>
          <p:nvPr/>
        </p:nvSpPr>
        <p:spPr>
          <a:xfrm>
            <a:off x="4617515" y="5554170"/>
            <a:ext cx="6812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look for English words in the dictionary.</a:t>
            </a:r>
          </a:p>
        </p:txBody>
      </p:sp>
      <p:sp>
        <p:nvSpPr>
          <p:cNvPr id="65" name="TextBox 64">
            <a:extLst>
              <a:ext uri="{FF2B5EF4-FFF2-40B4-BE49-F238E27FC236}">
                <a16:creationId xmlns:a16="http://schemas.microsoft.com/office/drawing/2014/main" id="{383A234F-D9B6-4AAF-B61D-EBB604071400}"/>
              </a:ext>
            </a:extLst>
          </p:cNvPr>
          <p:cNvSpPr txBox="1"/>
          <p:nvPr/>
        </p:nvSpPr>
        <p:spPr>
          <a:xfrm>
            <a:off x="4569390" y="6221542"/>
            <a:ext cx="8617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often win prizes.</a:t>
            </a:r>
          </a:p>
        </p:txBody>
      </p:sp>
      <p:sp>
        <p:nvSpPr>
          <p:cNvPr id="47" name="TextBox 46">
            <a:extLst>
              <a:ext uri="{FF2B5EF4-FFF2-40B4-BE49-F238E27FC236}">
                <a16:creationId xmlns:a16="http://schemas.microsoft.com/office/drawing/2014/main" id="{C78629DD-A561-48EB-9D72-3285CEEE6549}"/>
              </a:ext>
            </a:extLst>
          </p:cNvPr>
          <p:cNvSpPr txBox="1"/>
          <p:nvPr/>
        </p:nvSpPr>
        <p:spPr>
          <a:xfrm>
            <a:off x="4103639" y="1457971"/>
            <a:ext cx="60446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et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5" name="Picture 16" descr="United, Flag, Kingdom, British, Great, Britain">
            <a:extLst>
              <a:ext uri="{FF2B5EF4-FFF2-40B4-BE49-F238E27FC236}">
                <a16:creationId xmlns:a16="http://schemas.microsoft.com/office/drawing/2014/main" id="{BA51B348-85B9-471D-979C-F3673A1974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2363" y="147998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6" name="CustomShape 23">
            <a:hlinkClick r:id="" action="ppaction://noaction">
              <a:snd r:embed="rId16" name="9_3.wav"/>
            </a:hlinkClick>
            <a:extLst>
              <a:ext uri="{FF2B5EF4-FFF2-40B4-BE49-F238E27FC236}">
                <a16:creationId xmlns:a16="http://schemas.microsoft.com/office/drawing/2014/main" id="{BE1F97F5-AC9E-43CE-A60C-951932EA6715}"/>
              </a:ext>
            </a:extLst>
          </p:cNvPr>
          <p:cNvSpPr/>
          <p:nvPr/>
        </p:nvSpPr>
        <p:spPr>
          <a:xfrm>
            <a:off x="3730545" y="209179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7" name="CustomShape 24">
            <a:hlinkClick r:id="" action="ppaction://noaction">
              <a:snd r:embed="rId17" name="9_4.wav"/>
            </a:hlinkClick>
            <a:extLst>
              <a:ext uri="{FF2B5EF4-FFF2-40B4-BE49-F238E27FC236}">
                <a16:creationId xmlns:a16="http://schemas.microsoft.com/office/drawing/2014/main" id="{714CC100-45C8-46F5-AC5A-3A7F4389F1D3}"/>
              </a:ext>
            </a:extLst>
          </p:cNvPr>
          <p:cNvSpPr/>
          <p:nvPr/>
        </p:nvSpPr>
        <p:spPr>
          <a:xfrm>
            <a:off x="3730545" y="277833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8" name="CustomShape 25">
            <a:hlinkClick r:id="" action="ppaction://noaction">
              <a:snd r:embed="rId18" name="9_5.wav"/>
            </a:hlinkClick>
            <a:extLst>
              <a:ext uri="{FF2B5EF4-FFF2-40B4-BE49-F238E27FC236}">
                <a16:creationId xmlns:a16="http://schemas.microsoft.com/office/drawing/2014/main" id="{BCD32C44-6CAA-4F8C-B094-7DF3BD616DDB}"/>
              </a:ext>
            </a:extLst>
          </p:cNvPr>
          <p:cNvSpPr/>
          <p:nvPr/>
        </p:nvSpPr>
        <p:spPr>
          <a:xfrm>
            <a:off x="3730545" y="3475882"/>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9" name="CustomShape 26">
            <a:hlinkClick r:id="" action="ppaction://noaction">
              <a:snd r:embed="rId19" name="9_6.wav"/>
            </a:hlinkClick>
            <a:extLst>
              <a:ext uri="{FF2B5EF4-FFF2-40B4-BE49-F238E27FC236}">
                <a16:creationId xmlns:a16="http://schemas.microsoft.com/office/drawing/2014/main" id="{C7A2C014-5BAE-4DB6-83C5-53CD5068FA17}"/>
              </a:ext>
            </a:extLst>
          </p:cNvPr>
          <p:cNvSpPr/>
          <p:nvPr/>
        </p:nvSpPr>
        <p:spPr>
          <a:xfrm>
            <a:off x="3730545" y="4136091"/>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7">
            <a:hlinkClick r:id="" action="ppaction://noaction">
              <a:snd r:embed="rId20" name="9_7.wav"/>
            </a:hlinkClick>
            <a:extLst>
              <a:ext uri="{FF2B5EF4-FFF2-40B4-BE49-F238E27FC236}">
                <a16:creationId xmlns:a16="http://schemas.microsoft.com/office/drawing/2014/main" id="{3DA2384D-2AE7-4A70-8854-2E836FA02395}"/>
              </a:ext>
            </a:extLst>
          </p:cNvPr>
          <p:cNvSpPr/>
          <p:nvPr/>
        </p:nvSpPr>
        <p:spPr>
          <a:xfrm>
            <a:off x="3730545" y="4800130"/>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1" name="CustomShape 27">
            <a:hlinkClick r:id="" action="ppaction://noaction">
              <a:snd r:embed="rId21" name="9_8.wav"/>
            </a:hlinkClick>
            <a:extLst>
              <a:ext uri="{FF2B5EF4-FFF2-40B4-BE49-F238E27FC236}">
                <a16:creationId xmlns:a16="http://schemas.microsoft.com/office/drawing/2014/main" id="{B50A1EE4-A8DE-467A-AC7E-C8CD1E9FC336}"/>
              </a:ext>
            </a:extLst>
          </p:cNvPr>
          <p:cNvSpPr/>
          <p:nvPr/>
        </p:nvSpPr>
        <p:spPr>
          <a:xfrm>
            <a:off x="3730545" y="5459769"/>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CustomShape 27">
            <a:hlinkClick r:id="" action="ppaction://noaction">
              <a:snd r:embed="rId22" name="9_9.wav"/>
            </a:hlinkClick>
            <a:extLst>
              <a:ext uri="{FF2B5EF4-FFF2-40B4-BE49-F238E27FC236}">
                <a16:creationId xmlns:a16="http://schemas.microsoft.com/office/drawing/2014/main" id="{190A1F9E-3E42-49BB-BE5F-EAB2BED8665F}"/>
              </a:ext>
            </a:extLst>
          </p:cNvPr>
          <p:cNvSpPr/>
          <p:nvPr/>
        </p:nvSpPr>
        <p:spPr>
          <a:xfrm>
            <a:off x="3730545" y="615516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73" name="Group 72">
            <a:extLst>
              <a:ext uri="{FF2B5EF4-FFF2-40B4-BE49-F238E27FC236}">
                <a16:creationId xmlns:a16="http://schemas.microsoft.com/office/drawing/2014/main" id="{0D9BF527-4B64-4F9A-AFDB-0B470ADCF7D9}"/>
              </a:ext>
            </a:extLst>
          </p:cNvPr>
          <p:cNvGrpSpPr/>
          <p:nvPr/>
        </p:nvGrpSpPr>
        <p:grpSpPr>
          <a:xfrm>
            <a:off x="771412" y="1209049"/>
            <a:ext cx="914400" cy="914400"/>
            <a:chOff x="9937662" y="166191"/>
            <a:chExt cx="914400" cy="914400"/>
          </a:xfrm>
        </p:grpSpPr>
        <p:pic>
          <p:nvPicPr>
            <p:cNvPr id="74" name="Graphic 73" descr="Users with solid fill">
              <a:extLst>
                <a:ext uri="{FF2B5EF4-FFF2-40B4-BE49-F238E27FC236}">
                  <a16:creationId xmlns:a16="http://schemas.microsoft.com/office/drawing/2014/main" id="{85AE5168-665D-4E21-8115-5AB0E90F607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37662" y="166191"/>
              <a:ext cx="914400" cy="914400"/>
            </a:xfrm>
            <a:prstGeom prst="rect">
              <a:avLst/>
            </a:prstGeom>
          </p:spPr>
        </p:pic>
        <p:pic>
          <p:nvPicPr>
            <p:cNvPr id="75" name="Picture 74">
              <a:extLst>
                <a:ext uri="{FF2B5EF4-FFF2-40B4-BE49-F238E27FC236}">
                  <a16:creationId xmlns:a16="http://schemas.microsoft.com/office/drawing/2014/main" id="{A226445B-6E73-4138-A0E0-227391F1A74F}"/>
                </a:ext>
              </a:extLst>
            </p:cNvPr>
            <p:cNvPicPr>
              <a:picLocks noChangeAspect="1"/>
            </p:cNvPicPr>
            <p:nvPr/>
          </p:nvPicPr>
          <p:blipFill rotWithShape="1">
            <a:blip r:embed="rId25">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76" name="Group 75">
            <a:extLst>
              <a:ext uri="{FF2B5EF4-FFF2-40B4-BE49-F238E27FC236}">
                <a16:creationId xmlns:a16="http://schemas.microsoft.com/office/drawing/2014/main" id="{98D96AFF-9B53-4BF2-9363-ADCA3BBC0952}"/>
              </a:ext>
            </a:extLst>
          </p:cNvPr>
          <p:cNvGrpSpPr/>
          <p:nvPr/>
        </p:nvGrpSpPr>
        <p:grpSpPr>
          <a:xfrm>
            <a:off x="2332350" y="1239998"/>
            <a:ext cx="914400" cy="914400"/>
            <a:chOff x="7776710" y="563961"/>
            <a:chExt cx="914400" cy="914400"/>
          </a:xfrm>
        </p:grpSpPr>
        <p:pic>
          <p:nvPicPr>
            <p:cNvPr id="77" name="Graphic 76" descr="Users with solid fill">
              <a:extLst>
                <a:ext uri="{FF2B5EF4-FFF2-40B4-BE49-F238E27FC236}">
                  <a16:creationId xmlns:a16="http://schemas.microsoft.com/office/drawing/2014/main" id="{A6A28B12-8731-447D-AE1D-AD9C7E325A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776710" y="563961"/>
              <a:ext cx="914400" cy="914400"/>
            </a:xfrm>
            <a:prstGeom prst="rect">
              <a:avLst/>
            </a:prstGeom>
          </p:spPr>
        </p:pic>
        <p:pic>
          <p:nvPicPr>
            <p:cNvPr id="78" name="Picture 77" descr="A child's drawing of a child&#10;&#10;Description automatically generated with low confidence">
              <a:extLst>
                <a:ext uri="{FF2B5EF4-FFF2-40B4-BE49-F238E27FC236}">
                  <a16:creationId xmlns:a16="http://schemas.microsoft.com/office/drawing/2014/main" id="{695EEDC5-8198-4DF2-BAB2-E7FF928BCF54}"/>
                </a:ext>
              </a:extLst>
            </p:cNvPr>
            <p:cNvPicPr>
              <a:picLocks noChangeAspect="1"/>
            </p:cNvPicPr>
            <p:nvPr/>
          </p:nvPicPr>
          <p:blipFill rotWithShape="1">
            <a:blip r:embed="rId26">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sp>
        <p:nvSpPr>
          <p:cNvPr id="80" name="TextBox 79">
            <a:extLst>
              <a:ext uri="{FF2B5EF4-FFF2-40B4-BE49-F238E27FC236}">
                <a16:creationId xmlns:a16="http://schemas.microsoft.com/office/drawing/2014/main" id="{D1F841A2-92CB-4EF5-8111-181A070A3F41}"/>
              </a:ext>
            </a:extLst>
          </p:cNvPr>
          <p:cNvSpPr txBox="1"/>
          <p:nvPr/>
        </p:nvSpPr>
        <p:spPr>
          <a:xfrm>
            <a:off x="3049516" y="1227348"/>
            <a:ext cx="95836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you </a:t>
            </a:r>
            <a:r>
              <a:rPr kumimoji="0" lang="en-GB" sz="1600" b="1" i="0" u="none" strike="noStrike" kern="1200" cap="none" spc="-1" normalizeH="0" baseline="0" noProof="0" dirty="0">
                <a:ln>
                  <a:noFill/>
                </a:ln>
                <a:solidFill>
                  <a:srgbClr val="002060"/>
                </a:solidFill>
                <a:effectLst/>
                <a:uLnTx/>
                <a:uFillTx/>
                <a:latin typeface="Century Gothic" panose="020B0502020202020204" pitchFamily="34" charset="0"/>
              </a:rPr>
              <a:t>(all)</a:t>
            </a:r>
            <a:endPar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4AEAB5B1-E84F-4918-ABCF-F5CDF6C27368}"/>
              </a:ext>
            </a:extLst>
          </p:cNvPr>
          <p:cNvSpPr txBox="1"/>
          <p:nvPr/>
        </p:nvSpPr>
        <p:spPr>
          <a:xfrm>
            <a:off x="8457895" y="880681"/>
            <a:ext cx="2467343" cy="369332"/>
          </a:xfrm>
          <a:prstGeom prst="rect">
            <a:avLst/>
          </a:prstGeom>
          <a:solidFill>
            <a:srgbClr val="92D050"/>
          </a:solidFill>
        </p:spPr>
        <p:txBody>
          <a:bodyPr wrap="square" rtlCol="0">
            <a:spAutoFit/>
          </a:bodyPr>
          <a:lstStyle/>
          <a:p>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tablette</a:t>
            </a:r>
            <a:r>
              <a:rPr lang="en-GB" dirty="0">
                <a:solidFill>
                  <a:srgbClr val="002060"/>
                </a:solidFill>
                <a:latin typeface="Century Gothic" panose="020B0502020202020204" pitchFamily="34" charset="0"/>
              </a:rPr>
              <a:t> - tablet</a:t>
            </a:r>
            <a:endParaRPr lang="en-GB" dirty="0">
              <a:latin typeface="Century Gothic" panose="020B0502020202020204" pitchFamily="34" charset="0"/>
            </a:endParaRPr>
          </a:p>
        </p:txBody>
      </p:sp>
    </p:spTree>
    <p:extLst>
      <p:ext uri="{BB962C8B-B14F-4D97-AF65-F5344CB8AC3E}">
        <p14:creationId xmlns:p14="http://schemas.microsoft.com/office/powerpoint/2010/main" val="24724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coute_et_ecris.wav"/>
                                        </p:tgtEl>
                                      </p:cMediaNode>
                                    </p:audio>
                                  </p:sub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3" grpId="0"/>
      <p:bldP spid="54" grpId="0"/>
      <p:bldP spid="56" grpId="0"/>
      <p:bldP spid="57" grpId="0"/>
      <p:bldP spid="58" grpId="0"/>
      <p:bldP spid="59" grpId="0"/>
      <p:bldP spid="60" grpId="0"/>
      <p:bldP spid="61" grpId="0"/>
      <p:bldP spid="62" grpId="0"/>
      <p:bldP spid="63" grpId="0"/>
      <p:bldP spid="64" grpId="0"/>
      <p:bldP spid="65" grpId="0"/>
      <p:bldP spid="47" grpId="0"/>
      <p:bldP spid="46" grpId="0" animBg="1"/>
      <p:bldP spid="67" grpId="0" animBg="1"/>
      <p:bldP spid="68" grpId="0" animBg="1"/>
      <p:bldP spid="69" grpId="0" animBg="1"/>
      <p:bldP spid="70"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22"/>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2542" y="4001115"/>
            <a:ext cx="1211519" cy="1547648"/>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769089" y="3973438"/>
            <a:ext cx="1290257" cy="1853608"/>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69741" y="4118784"/>
            <a:ext cx="1315624" cy="15424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et">
            <a:hlinkClick r:id="" action="ppaction://media"/>
            <a:extLst>
              <a:ext uri="{FF2B5EF4-FFF2-40B4-BE49-F238E27FC236}">
                <a16:creationId xmlns:a16="http://schemas.microsoft.com/office/drawing/2014/main" id="{1EF8E2B8-B81F-46BD-AED9-7A270E3192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30"/>
          <a:srcRect l="18491" r="17250"/>
          <a:stretch/>
        </p:blipFill>
        <p:spPr>
          <a:xfrm>
            <a:off x="9345281" y="1328603"/>
            <a:ext cx="2070825" cy="1812743"/>
          </a:xfrm>
          <a:prstGeom prst="rect">
            <a:avLst/>
          </a:prstGeom>
        </p:spPr>
      </p:pic>
      <p:pic>
        <p:nvPicPr>
          <p:cNvPr id="31" name="nez">
            <a:hlinkClick r:id="" action="ppaction://media"/>
            <a:extLst>
              <a:ext uri="{FF2B5EF4-FFF2-40B4-BE49-F238E27FC236}">
                <a16:creationId xmlns:a16="http://schemas.microsoft.com/office/drawing/2014/main" id="{E98C0787-5851-4082-B910-8B55546CE5E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1"/>
          <a:srcRect l="16853" r="17251"/>
          <a:stretch/>
        </p:blipFill>
        <p:spPr>
          <a:xfrm>
            <a:off x="9260150" y="3927108"/>
            <a:ext cx="2198854" cy="1877003"/>
          </a:xfrm>
          <a:prstGeom prst="rect">
            <a:avLst/>
          </a:prstGeom>
        </p:spPr>
      </p:pic>
      <p:pic>
        <p:nvPicPr>
          <p:cNvPr id="32" name="écrire">
            <a:hlinkClick r:id="" action="ppaction://media"/>
            <a:extLst>
              <a:ext uri="{FF2B5EF4-FFF2-40B4-BE49-F238E27FC236}">
                <a16:creationId xmlns:a16="http://schemas.microsoft.com/office/drawing/2014/main" id="{01D7C150-8900-4258-898B-BA57D357E9E0}"/>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32"/>
          <a:srcRect l="16941" r="16311"/>
          <a:stretch/>
        </p:blipFill>
        <p:spPr>
          <a:xfrm>
            <a:off x="69021" y="1474858"/>
            <a:ext cx="1895279" cy="1597200"/>
          </a:xfrm>
          <a:prstGeom prst="rect">
            <a:avLst/>
          </a:prstGeom>
        </p:spPr>
      </p:pic>
      <p:pic>
        <p:nvPicPr>
          <p:cNvPr id="33" name="bébé">
            <a:hlinkClick r:id="" action="ppaction://media"/>
            <a:extLst>
              <a:ext uri="{FF2B5EF4-FFF2-40B4-BE49-F238E27FC236}">
                <a16:creationId xmlns:a16="http://schemas.microsoft.com/office/drawing/2014/main" id="{1AB4DC85-741A-436B-AE5D-609EEEFBA2A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33"/>
          <a:srcRect l="16940" r="19444"/>
          <a:stretch/>
        </p:blipFill>
        <p:spPr>
          <a:xfrm>
            <a:off x="72866" y="3950529"/>
            <a:ext cx="1870869" cy="1654275"/>
          </a:xfrm>
          <a:prstGeom prst="rect">
            <a:avLst/>
          </a:prstGeom>
        </p:spPr>
      </p:pic>
      <p:pic>
        <p:nvPicPr>
          <p:cNvPr id="34" name="parler">
            <a:hlinkClick r:id="" action="ppaction://media"/>
            <a:extLst>
              <a:ext uri="{FF2B5EF4-FFF2-40B4-BE49-F238E27FC236}">
                <a16:creationId xmlns:a16="http://schemas.microsoft.com/office/drawing/2014/main" id="{99408048-3B67-4746-9FE0-B9C2207D530B}"/>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34"/>
          <a:srcRect l="18887" r="16941"/>
          <a:stretch/>
        </p:blipFill>
        <p:spPr>
          <a:xfrm>
            <a:off x="6380784" y="1515521"/>
            <a:ext cx="1753273" cy="1536828"/>
          </a:xfrm>
          <a:prstGeom prst="rect">
            <a:avLst/>
          </a:prstGeom>
        </p:spPr>
      </p:pic>
      <p:pic>
        <p:nvPicPr>
          <p:cNvPr id="35" name="donner">
            <a:hlinkClick r:id="" action="ppaction://media"/>
            <a:extLst>
              <a:ext uri="{FF2B5EF4-FFF2-40B4-BE49-F238E27FC236}">
                <a16:creationId xmlns:a16="http://schemas.microsoft.com/office/drawing/2014/main" id="{CEE36330-B94D-4E13-B19B-6558377CDEEE}"/>
              </a:ext>
            </a:extLst>
          </p:cNvPr>
          <p:cNvPicPr>
            <a:picLocks noChangeAspect="1"/>
          </p:cNvPicPr>
          <p:nvPr>
            <a:videoFile r:link="rId12"/>
            <p:extLst>
              <p:ext uri="{DAA4B4D4-6D71-4841-9C94-3DE7FCFB9230}">
                <p14:media xmlns:p14="http://schemas.microsoft.com/office/powerpoint/2010/main" r:embed="rId11"/>
              </p:ext>
            </p:extLst>
          </p:nvPr>
        </p:nvPicPr>
        <p:blipFill rotWithShape="1">
          <a:blip r:embed="rId35"/>
          <a:srcRect l="18887" r="16941"/>
          <a:stretch/>
        </p:blipFill>
        <p:spPr>
          <a:xfrm>
            <a:off x="6293768" y="3950528"/>
            <a:ext cx="2087924" cy="1830165"/>
          </a:xfrm>
          <a:prstGeom prst="rect">
            <a:avLst/>
          </a:prstGeom>
        </p:spPr>
      </p:pic>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2968066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5"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5"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5" name="e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5" name="e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6" name="repeter.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6" name="repe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7" name="ecri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7" name="ecri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4084" fill="hold"/>
                                        <p:tgtEl>
                                          <p:spTgt spid="32"/>
                                        </p:tgtEl>
                                      </p:cBhvr>
                                    </p:cmd>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2"/>
                                        </p:tgtEl>
                                        <p:attrNameLst>
                                          <p:attrName>style.visibility</p:attrName>
                                        </p:attrNameLst>
                                      </p:cBhvr>
                                      <p:to>
                                        <p:strVal val="hidden"/>
                                      </p:to>
                                    </p:set>
                                    <p:cmd type="call" cmd="stop">
                                      <p:cBhvr>
                                        <p:cTn id="53" dur="1">
                                          <p:stCondLst>
                                            <p:cond delay="0"/>
                                          </p:stCondLst>
                                        </p:cTn>
                                        <p:tgtEl>
                                          <p:spTgt spid="32"/>
                                        </p:tgtEl>
                                      </p:cBhvr>
                                    </p:cmd>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bebe.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bebe.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1" presetClass="mediacall" presetSubtype="0" fill="hold" nodeType="withEffect">
                                  <p:stCondLst>
                                    <p:cond delay="0"/>
                                  </p:stCondLst>
                                  <p:childTnLst>
                                    <p:cmd type="call" cmd="playFrom(0.0)">
                                      <p:cBhvr>
                                        <p:cTn id="67" dur="4074" fill="hold"/>
                                        <p:tgtEl>
                                          <p:spTgt spid="33"/>
                                        </p:tgtEl>
                                      </p:cBhvr>
                                    </p:cmd>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3"/>
                                        </p:tgtEl>
                                        <p:attrNameLst>
                                          <p:attrName>style.visibility</p:attrName>
                                        </p:attrNameLst>
                                      </p:cBhvr>
                                      <p:to>
                                        <p:strVal val="hidden"/>
                                      </p:to>
                                    </p:set>
                                    <p:cmd type="call" cmd="stop">
                                      <p:cBhvr>
                                        <p:cTn id="72" dur="1">
                                          <p:stCondLst>
                                            <p:cond delay="0"/>
                                          </p:stCondLst>
                                        </p:cTn>
                                        <p:tgtEl>
                                          <p:spTgt spid="33"/>
                                        </p:tgtEl>
                                      </p:cBhvr>
                                    </p:cmd>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9" name="parler.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9" name="parler.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4044" fill="hold"/>
                                        <p:tgtEl>
                                          <p:spTgt spid="34"/>
                                        </p:tgtEl>
                                      </p:cBhvr>
                                    </p:cmd>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4"/>
                                        </p:tgtEl>
                                        <p:attrNameLst>
                                          <p:attrName>style.visibility</p:attrName>
                                        </p:attrNameLst>
                                      </p:cBhvr>
                                      <p:to>
                                        <p:strVal val="hidden"/>
                                      </p:to>
                                    </p:set>
                                    <p:cmd type="call" cmd="stop">
                                      <p:cBhvr>
                                        <p:cTn id="91" dur="1">
                                          <p:stCondLst>
                                            <p:cond delay="0"/>
                                          </p:stCondLst>
                                        </p:cTn>
                                        <p:tgtEl>
                                          <p:spTgt spid="34"/>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0" name="donner.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0" name="donner.wav"/>
                                        </p:tgtEl>
                                      </p:cMediaNode>
                                    </p:audio>
                                  </p:subTnLst>
                                </p:cTn>
                              </p:par>
                              <p:par>
                                <p:cTn id="100" presetID="1"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5"/>
                                        </p:tgtEl>
                                        <p:attrNameLst>
                                          <p:attrName>style.visibility</p:attrName>
                                        </p:attrNameLst>
                                      </p:cBhvr>
                                      <p:to>
                                        <p:strVal val="visible"/>
                                      </p:to>
                                    </p:set>
                                  </p:childTnLst>
                                </p:cTn>
                              </p:par>
                              <p:par>
                                <p:cTn id="106" presetID="1" presetClass="mediacall" presetSubtype="0" fill="hold" nodeType="withEffect">
                                  <p:stCondLst>
                                    <p:cond delay="0"/>
                                  </p:stCondLst>
                                  <p:childTnLst>
                                    <p:cmd type="call" cmd="playFrom(0.0)">
                                      <p:cBhvr>
                                        <p:cTn id="107" dur="4083" fill="hold"/>
                                        <p:tgtEl>
                                          <p:spTgt spid="35"/>
                                        </p:tgtEl>
                                      </p:cBhvr>
                                    </p:cmd>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35"/>
                                        </p:tgtEl>
                                        <p:attrNameLst>
                                          <p:attrName>style.visibility</p:attrName>
                                        </p:attrNameLst>
                                      </p:cBhvr>
                                      <p:to>
                                        <p:strVal val="hidden"/>
                                      </p:to>
                                    </p:set>
                                    <p:cmd type="call" cmd="stop">
                                      <p:cBhvr>
                                        <p:cTn id="112" dur="1">
                                          <p:stCondLst>
                                            <p:cond delay="0"/>
                                          </p:stCondLst>
                                        </p:cTn>
                                        <p:tgtEl>
                                          <p:spTgt spid="35"/>
                                        </p:tgtEl>
                                      </p:cBhvr>
                                    </p:cmd>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5" name="et.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5" name="et.wav"/>
                                        </p:tgtEl>
                                      </p:cMediaNode>
                                    </p:audio>
                                  </p:subTnLst>
                                </p:cTn>
                              </p:par>
                              <p:par>
                                <p:cTn id="121" presetID="1" presetClass="entr" presetSubtype="0"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par>
                                <p:cTn id="127" presetID="1" presetClass="mediacall" presetSubtype="0" fill="hold" nodeType="withEffect">
                                  <p:stCondLst>
                                    <p:cond delay="0"/>
                                  </p:stCondLst>
                                  <p:childTnLst>
                                    <p:cmd type="call" cmd="playFrom(0.0)">
                                      <p:cBhvr>
                                        <p:cTn id="128" dur="3455" fill="hold"/>
                                        <p:tgtEl>
                                          <p:spTgt spid="30"/>
                                        </p:tgtEl>
                                      </p:cBhvr>
                                    </p:cmd>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0"/>
                                        </p:tgtEl>
                                        <p:attrNameLst>
                                          <p:attrName>style.visibility</p:attrName>
                                        </p:attrNameLst>
                                      </p:cBhvr>
                                      <p:to>
                                        <p:strVal val="hidden"/>
                                      </p:to>
                                    </p:set>
                                    <p:cmd type="call" cmd="stop">
                                      <p:cBhvr>
                                        <p:cTn id="133" dur="1">
                                          <p:stCondLst>
                                            <p:cond delay="0"/>
                                          </p:stCondLst>
                                        </p:cTn>
                                        <p:tgtEl>
                                          <p:spTgt spid="30"/>
                                        </p:tgtEl>
                                      </p:cBhvr>
                                    </p:cmd>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1" name="nez.wav"/>
                                        </p:tgtEl>
                                      </p:cMediaNode>
                                    </p:audio>
                                  </p:sub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1" name="nez.wav"/>
                                        </p:tgtEl>
                                      </p:cMediaNode>
                                    </p:audio>
                                  </p:sub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par>
                                <p:cTn id="146" presetID="1" presetClass="mediacall" presetSubtype="0" fill="hold" nodeType="withEffect">
                                  <p:stCondLst>
                                    <p:cond delay="0"/>
                                  </p:stCondLst>
                                  <p:childTnLst>
                                    <p:cmd type="call" cmd="playFrom(0.0)">
                                      <p:cBhvr>
                                        <p:cTn id="147"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8" fill="hold" display="0">
                  <p:stCondLst>
                    <p:cond delay="indefinite"/>
                  </p:stCondLst>
                </p:cTn>
                <p:tgtEl>
                  <p:spTgt spid="30"/>
                </p:tgtEl>
              </p:cMediaNode>
            </p:video>
            <p:video>
              <p:cMediaNode vol="80000">
                <p:cTn id="149" fill="hold" display="0">
                  <p:stCondLst>
                    <p:cond delay="indefinite"/>
                  </p:stCondLst>
                </p:cTn>
                <p:tgtEl>
                  <p:spTgt spid="31"/>
                </p:tgtEl>
              </p:cMediaNode>
            </p:video>
            <p:video>
              <p:cMediaNode vol="80000">
                <p:cTn id="150" fill="hold" display="0">
                  <p:stCondLst>
                    <p:cond delay="indefinite"/>
                  </p:stCondLst>
                </p:cTn>
                <p:tgtEl>
                  <p:spTgt spid="32"/>
                </p:tgtEl>
              </p:cMediaNode>
            </p:video>
            <p:video>
              <p:cMediaNode vol="80000">
                <p:cTn id="151" fill="hold" display="0">
                  <p:stCondLst>
                    <p:cond delay="indefinite"/>
                  </p:stCondLst>
                </p:cTn>
                <p:tgtEl>
                  <p:spTgt spid="33"/>
                </p:tgtEl>
              </p:cMediaNode>
            </p:video>
            <p:video>
              <p:cMediaNode vol="80000">
                <p:cTn id="152" fill="hold" display="0">
                  <p:stCondLst>
                    <p:cond delay="indefinite"/>
                  </p:stCondLst>
                </p:cTn>
                <p:tgtEl>
                  <p:spTgt spid="34"/>
                </p:tgtEl>
              </p:cMediaNode>
            </p:video>
            <p:video>
              <p:cMediaNode vol="80000">
                <p:cTn id="153" fill="hold" display="0">
                  <p:stCondLst>
                    <p:cond delay="indefinite"/>
                  </p:stCondLst>
                </p:cTn>
                <p:tgtEl>
                  <p:spTgt spid="35"/>
                </p:tgtEl>
              </p:cMediaNode>
            </p:video>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1498631" y="1705127"/>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pratiquer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5491242" y="1689739"/>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gagner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7" name="Speech Bubble: Rectangle with Corners Rounded 26">
            <a:extLst>
              <a:ext uri="{FF2B5EF4-FFF2-40B4-BE49-F238E27FC236}">
                <a16:creationId xmlns:a16="http://schemas.microsoft.com/office/drawing/2014/main" id="{098728BB-D851-4360-BA4A-A29E1D2A8B63}"/>
              </a:ext>
            </a:extLst>
          </p:cNvPr>
          <p:cNvSpPr/>
          <p:nvPr/>
        </p:nvSpPr>
        <p:spPr>
          <a:xfrm>
            <a:off x="1085106" y="136834"/>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descr="Teacher">
            <a:extLst>
              <a:ext uri="{FF2B5EF4-FFF2-40B4-BE49-F238E27FC236}">
                <a16:creationId xmlns:a16="http://schemas.microsoft.com/office/drawing/2014/main" id="{C7DB76B1-C2B0-4182-AF14-E2CBD770A8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72" y="-77146"/>
            <a:ext cx="914400" cy="914400"/>
          </a:xfrm>
          <a:prstGeom prst="rect">
            <a:avLst/>
          </a:prstGeom>
        </p:spPr>
      </p:pic>
      <p:sp>
        <p:nvSpPr>
          <p:cNvPr id="29" name="TextBox 28">
            <a:extLst>
              <a:ext uri="{FF2B5EF4-FFF2-40B4-BE49-F238E27FC236}">
                <a16:creationId xmlns:a16="http://schemas.microsoft.com/office/drawing/2014/main" id="{B522CBC7-9258-4717-B5F4-8BD25648AB2F}"/>
              </a:ext>
            </a:extLst>
          </p:cNvPr>
          <p:cNvSpPr txBox="1"/>
          <p:nvPr/>
        </p:nvSpPr>
        <p:spPr>
          <a:xfrm>
            <a:off x="1166519" y="165021"/>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0" name="Group 29">
            <a:extLst>
              <a:ext uri="{FF2B5EF4-FFF2-40B4-BE49-F238E27FC236}">
                <a16:creationId xmlns:a16="http://schemas.microsoft.com/office/drawing/2014/main" id="{7E51DFAB-AA83-4903-9AFE-8A1433BA86B9}"/>
              </a:ext>
            </a:extLst>
          </p:cNvPr>
          <p:cNvGrpSpPr/>
          <p:nvPr/>
        </p:nvGrpSpPr>
        <p:grpSpPr>
          <a:xfrm>
            <a:off x="433760" y="1282611"/>
            <a:ext cx="1238833" cy="1186066"/>
            <a:chOff x="5181600" y="317956"/>
            <a:chExt cx="1238833" cy="1186066"/>
          </a:xfrm>
        </p:grpSpPr>
        <p:sp>
          <p:nvSpPr>
            <p:cNvPr id="31" name="Oval 30">
              <a:extLst>
                <a:ext uri="{FF2B5EF4-FFF2-40B4-BE49-F238E27FC236}">
                  <a16:creationId xmlns:a16="http://schemas.microsoft.com/office/drawing/2014/main" id="{E402681D-E8F0-44A7-A494-24387BE524B7}"/>
                </a:ext>
              </a:extLst>
            </p:cNvPr>
            <p:cNvSpPr/>
            <p:nvPr/>
          </p:nvSpPr>
          <p:spPr>
            <a:xfrm>
              <a:off x="5204171" y="371816"/>
              <a:ext cx="1147841" cy="113220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Excellent with solid fill">
              <a:extLst>
                <a:ext uri="{FF2B5EF4-FFF2-40B4-BE49-F238E27FC236}">
                  <a16:creationId xmlns:a16="http://schemas.microsoft.com/office/drawing/2014/main" id="{7E6E59A4-59D6-45A5-8594-C46A0B95F2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53885" y="317956"/>
              <a:ext cx="792586" cy="792586"/>
            </a:xfrm>
            <a:prstGeom prst="rect">
              <a:avLst/>
            </a:prstGeom>
          </p:spPr>
        </p:pic>
        <p:sp>
          <p:nvSpPr>
            <p:cNvPr id="33" name="TextBox 32">
              <a:extLst>
                <a:ext uri="{FF2B5EF4-FFF2-40B4-BE49-F238E27FC236}">
                  <a16:creationId xmlns:a16="http://schemas.microsoft.com/office/drawing/2014/main" id="{AB8355D7-BE6B-41A3-B58B-08D130FAB615}"/>
                </a:ext>
              </a:extLst>
            </p:cNvPr>
            <p:cNvSpPr txBox="1"/>
            <p:nvPr/>
          </p:nvSpPr>
          <p:spPr>
            <a:xfrm>
              <a:off x="5181600" y="1063638"/>
              <a:ext cx="1238833" cy="369332"/>
            </a:xfrm>
            <a:prstGeom prst="rect">
              <a:avLst/>
            </a:prstGeom>
            <a:noFill/>
          </p:spPr>
          <p:txBody>
            <a:bodyPr wrap="square" rtlCol="0">
              <a:spAutoFit/>
            </a:bodyPr>
            <a:lstStyle/>
            <a:p>
              <a:pPr algn="ctr"/>
              <a:r>
                <a:rPr lang="en-GB" dirty="0">
                  <a:solidFill>
                    <a:srgbClr val="EFF9FB"/>
                  </a:solidFill>
                  <a:latin typeface="Century Gothic" panose="020B0502020202020204" pitchFamily="34" charset="0"/>
                </a:rPr>
                <a:t>practise</a:t>
              </a:r>
            </a:p>
          </p:txBody>
        </p:sp>
        <p:pic>
          <p:nvPicPr>
            <p:cNvPr id="34" name="Graphic 33" descr="Grinning face outline with solid fill">
              <a:extLst>
                <a:ext uri="{FF2B5EF4-FFF2-40B4-BE49-F238E27FC236}">
                  <a16:creationId xmlns:a16="http://schemas.microsoft.com/office/drawing/2014/main" id="{AB149C96-83C0-47AB-86DC-0EB5F17B4C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14747" y="769584"/>
              <a:ext cx="466100" cy="466100"/>
            </a:xfrm>
            <a:prstGeom prst="rect">
              <a:avLst/>
            </a:prstGeom>
          </p:spPr>
        </p:pic>
      </p:grpSp>
      <p:sp>
        <p:nvSpPr>
          <p:cNvPr id="2" name="TextBox 1">
            <a:extLst>
              <a:ext uri="{FF2B5EF4-FFF2-40B4-BE49-F238E27FC236}">
                <a16:creationId xmlns:a16="http://schemas.microsoft.com/office/drawing/2014/main" id="{C480D332-0E86-4972-B324-2DC8515CFA55}"/>
              </a:ext>
            </a:extLst>
          </p:cNvPr>
          <p:cNvSpPr txBox="1"/>
          <p:nvPr/>
        </p:nvSpPr>
        <p:spPr>
          <a:xfrm>
            <a:off x="170717" y="2574414"/>
            <a:ext cx="1828777"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[to practise, practising]</a:t>
            </a:r>
          </a:p>
        </p:txBody>
      </p:sp>
      <p:sp>
        <p:nvSpPr>
          <p:cNvPr id="35" name="TextBox 34">
            <a:extLst>
              <a:ext uri="{FF2B5EF4-FFF2-40B4-BE49-F238E27FC236}">
                <a16:creationId xmlns:a16="http://schemas.microsoft.com/office/drawing/2014/main" id="{73F89086-6C5B-414A-893A-E9BA50B00115}"/>
              </a:ext>
            </a:extLst>
          </p:cNvPr>
          <p:cNvSpPr txBox="1"/>
          <p:nvPr/>
        </p:nvSpPr>
        <p:spPr>
          <a:xfrm>
            <a:off x="10256566" y="1702955"/>
            <a:ext cx="17474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prix</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8187916A-2D24-40CE-9B9B-5D571232E8B7}"/>
              </a:ext>
            </a:extLst>
          </p:cNvPr>
          <p:cNvSpPr txBox="1"/>
          <p:nvPr/>
        </p:nvSpPr>
        <p:spPr>
          <a:xfrm>
            <a:off x="683953" y="5575389"/>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dictionnaire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3ACF1B04-7F3B-492C-A63A-EE5F246DE331}"/>
              </a:ext>
            </a:extLst>
          </p:cNvPr>
          <p:cNvSpPr txBox="1"/>
          <p:nvPr/>
        </p:nvSpPr>
        <p:spPr>
          <a:xfrm>
            <a:off x="6093930" y="5216100"/>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salle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97D9FD3D-8375-4C0D-8D9B-DA6EF212CBB9}"/>
              </a:ext>
            </a:extLst>
          </p:cNvPr>
          <p:cNvSpPr txBox="1"/>
          <p:nvPr/>
        </p:nvSpPr>
        <p:spPr>
          <a:xfrm>
            <a:off x="9313613" y="5044475"/>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salle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de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classe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39" name="Picture 38">
            <a:extLst>
              <a:ext uri="{FF2B5EF4-FFF2-40B4-BE49-F238E27FC236}">
                <a16:creationId xmlns:a16="http://schemas.microsoft.com/office/drawing/2014/main" id="{AA3C8751-05EF-4FDA-945A-4FFE67AEB3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14519" y="1336471"/>
            <a:ext cx="776419" cy="1109951"/>
          </a:xfrm>
          <a:prstGeom prst="rect">
            <a:avLst/>
          </a:prstGeom>
        </p:spPr>
      </p:pic>
      <p:sp>
        <p:nvSpPr>
          <p:cNvPr id="40" name="TextBox 39">
            <a:extLst>
              <a:ext uri="{FF2B5EF4-FFF2-40B4-BE49-F238E27FC236}">
                <a16:creationId xmlns:a16="http://schemas.microsoft.com/office/drawing/2014/main" id="{FF9632F3-F5A1-4C5C-86F5-B8FB1FF2C1A2}"/>
              </a:ext>
            </a:extLst>
          </p:cNvPr>
          <p:cNvSpPr txBox="1"/>
          <p:nvPr/>
        </p:nvSpPr>
        <p:spPr>
          <a:xfrm>
            <a:off x="9083311" y="2419010"/>
            <a:ext cx="1238833"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[prize]</a:t>
            </a:r>
          </a:p>
        </p:txBody>
      </p:sp>
      <p:pic>
        <p:nvPicPr>
          <p:cNvPr id="41" name="Picture 40" descr="Logo, icon&#10;&#10;Description automatically generated">
            <a:extLst>
              <a:ext uri="{FF2B5EF4-FFF2-40B4-BE49-F238E27FC236}">
                <a16:creationId xmlns:a16="http://schemas.microsoft.com/office/drawing/2014/main" id="{70AEE8D5-0593-4012-BC70-33A84AA681F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98210" y="1330490"/>
            <a:ext cx="1227525" cy="1221983"/>
          </a:xfrm>
          <a:prstGeom prst="rect">
            <a:avLst/>
          </a:prstGeom>
        </p:spPr>
      </p:pic>
      <p:sp>
        <p:nvSpPr>
          <p:cNvPr id="42" name="TextBox 41">
            <a:extLst>
              <a:ext uri="{FF2B5EF4-FFF2-40B4-BE49-F238E27FC236}">
                <a16:creationId xmlns:a16="http://schemas.microsoft.com/office/drawing/2014/main" id="{E7F13C90-0EF6-41BE-BBAA-2B3A6434FC99}"/>
              </a:ext>
            </a:extLst>
          </p:cNvPr>
          <p:cNvSpPr txBox="1"/>
          <p:nvPr/>
        </p:nvSpPr>
        <p:spPr>
          <a:xfrm>
            <a:off x="4506183" y="2468677"/>
            <a:ext cx="2011578"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[to win, winning]</a:t>
            </a:r>
          </a:p>
        </p:txBody>
      </p:sp>
      <p:pic>
        <p:nvPicPr>
          <p:cNvPr id="20" name="Picture 19" descr="A picture containing logo&#10;&#10;Description automatically generated">
            <a:extLst>
              <a:ext uri="{FF2B5EF4-FFF2-40B4-BE49-F238E27FC236}">
                <a16:creationId xmlns:a16="http://schemas.microsoft.com/office/drawing/2014/main" id="{9BD09716-F809-48E2-B60C-A422883D6A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18660" y="4441840"/>
            <a:ext cx="1332896" cy="1285007"/>
          </a:xfrm>
          <a:prstGeom prst="rect">
            <a:avLst/>
          </a:prstGeom>
        </p:spPr>
      </p:pic>
      <p:pic>
        <p:nvPicPr>
          <p:cNvPr id="43" name="Picture 42" descr="A picture containing text, toy&#10;&#10;Description automatically generated">
            <a:extLst>
              <a:ext uri="{FF2B5EF4-FFF2-40B4-BE49-F238E27FC236}">
                <a16:creationId xmlns:a16="http://schemas.microsoft.com/office/drawing/2014/main" id="{B66D3A3B-1ED1-4F5A-B343-6529645CF5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39979" y="3410345"/>
            <a:ext cx="2433166" cy="1648090"/>
          </a:xfrm>
          <a:prstGeom prst="rect">
            <a:avLst/>
          </a:prstGeom>
        </p:spPr>
      </p:pic>
      <p:pic>
        <p:nvPicPr>
          <p:cNvPr id="45" name="Picture 44" descr="Icon&#10;&#10;Description automatically generated">
            <a:extLst>
              <a:ext uri="{FF2B5EF4-FFF2-40B4-BE49-F238E27FC236}">
                <a16:creationId xmlns:a16="http://schemas.microsoft.com/office/drawing/2014/main" id="{F1868CB5-E8D7-4B1D-BF63-8BE2A1C3D3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61713" y="3935730"/>
            <a:ext cx="2141681" cy="1648091"/>
          </a:xfrm>
          <a:prstGeom prst="rect">
            <a:avLst/>
          </a:prstGeom>
        </p:spPr>
      </p:pic>
      <p:sp>
        <p:nvSpPr>
          <p:cNvPr id="57" name="TextBox 56">
            <a:extLst>
              <a:ext uri="{FF2B5EF4-FFF2-40B4-BE49-F238E27FC236}">
                <a16:creationId xmlns:a16="http://schemas.microsoft.com/office/drawing/2014/main" id="{AE5398A7-5938-4CD2-BB1F-0E2CA9552BD3}"/>
              </a:ext>
            </a:extLst>
          </p:cNvPr>
          <p:cNvSpPr txBox="1"/>
          <p:nvPr/>
        </p:nvSpPr>
        <p:spPr>
          <a:xfrm>
            <a:off x="4578677" y="5628533"/>
            <a:ext cx="201157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[room, hall]</a:t>
            </a:r>
          </a:p>
        </p:txBody>
      </p:sp>
      <p:sp>
        <p:nvSpPr>
          <p:cNvPr id="59" name="Oval Callout 19">
            <a:extLst>
              <a:ext uri="{FF2B5EF4-FFF2-40B4-BE49-F238E27FC236}">
                <a16:creationId xmlns:a16="http://schemas.microsoft.com/office/drawing/2014/main" id="{DA03B7C2-EDC1-4FD9-A15B-0B8BC387FE5F}"/>
              </a:ext>
            </a:extLst>
          </p:cNvPr>
          <p:cNvSpPr/>
          <p:nvPr/>
        </p:nvSpPr>
        <p:spPr>
          <a:xfrm>
            <a:off x="7517185" y="3741922"/>
            <a:ext cx="2861492" cy="1298569"/>
          </a:xfrm>
          <a:prstGeom prst="wedgeEllipseCallout">
            <a:avLst>
              <a:gd name="adj1" fmla="val 54596"/>
              <a:gd name="adj2" fmla="val 5907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Wor</a:t>
            </a:r>
            <a:r>
              <a:rPr lang="en-US" sz="2000" b="1" kern="0" dirty="0">
                <a:solidFill>
                  <a:prstClr val="white"/>
                </a:solidFill>
                <a:latin typeface="Century Gothic" panose="020F0302020204030204"/>
              </a:rPr>
              <a:t>d for word: </a:t>
            </a:r>
            <a:br>
              <a:rPr lang="en-US" sz="2000" b="1" kern="0" dirty="0">
                <a:solidFill>
                  <a:prstClr val="white"/>
                </a:solidFill>
                <a:latin typeface="Century Gothic" panose="020F0302020204030204"/>
              </a:rPr>
            </a:b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room of class </a:t>
            </a: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classroom</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subTnLst>
                                    <p:audio>
                                      <p:cMediaNode>
                                        <p:cTn display="0" masterRel="sameClick">
                                          <p:stCondLst>
                                            <p:cond evt="begin" delay="0">
                                              <p:tn val="18"/>
                                            </p:cond>
                                          </p:stCondLst>
                                          <p:endCondLst>
                                            <p:cond evt="onStopAudio" delay="0">
                                              <p:tgtEl>
                                                <p:sldTgt/>
                                              </p:tgtEl>
                                            </p:cond>
                                          </p:endCondLst>
                                        </p:cTn>
                                        <p:tgtEl>
                                          <p:sndTgt r:embed="rId4" name="3_2.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5" name="3_3.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subTnLst>
                                    <p:audio>
                                      <p:cMediaNode>
                                        <p:cTn display="0" masterRel="sameClick">
                                          <p:stCondLst>
                                            <p:cond evt="begin" delay="0">
                                              <p:tn val="44"/>
                                            </p:cond>
                                          </p:stCondLst>
                                          <p:endCondLst>
                                            <p:cond evt="onStopAudio" delay="0">
                                              <p:tgtEl>
                                                <p:sldTgt/>
                                              </p:tgtEl>
                                            </p:cond>
                                          </p:endCondLst>
                                        </p:cTn>
                                        <p:tgtEl>
                                          <p:sndTgt r:embed="rId6" name="3_4.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7" name="3_5.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subTnLst>
                                    <p:audio>
                                      <p:cMediaNode>
                                        <p:cTn display="0" masterRel="sameClick">
                                          <p:stCondLst>
                                            <p:cond evt="begin" delay="0">
                                              <p:tn val="67"/>
                                            </p:cond>
                                          </p:stCondLst>
                                          <p:endCondLst>
                                            <p:cond evt="onStopAudio" delay="0">
                                              <p:tgtEl>
                                                <p:sldTgt/>
                                              </p:tgtEl>
                                            </p:cond>
                                          </p:endCondLst>
                                        </p:cTn>
                                        <p:tgtEl>
                                          <p:sndTgt r:embed="rId8" name="3_6.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2" grpId="0"/>
      <p:bldP spid="35" grpId="0"/>
      <p:bldP spid="36" grpId="0"/>
      <p:bldP spid="37" grpId="0"/>
      <p:bldP spid="38" grpId="0"/>
      <p:bldP spid="40" grpId="0"/>
      <p:bldP spid="42" grpId="0"/>
      <p:bldP spid="57" grpId="0"/>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445907" y="2108105"/>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pratiquer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salle</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465086" y="1449009"/>
            <a:ext cx="28621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salle de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classe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085939" y="766777"/>
            <a:ext cx="23625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dictionnaire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0" y="2118678"/>
            <a:ext cx="4987435" cy="313707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694686" y="597018"/>
            <a:ext cx="5822415" cy="4451562"/>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817563" y="511572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6273281" y="519043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111227" y="2602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Identifie</a:t>
            </a:r>
            <a:r>
              <a:rPr lang="en-GB" sz="2400" b="1" dirty="0">
                <a:solidFill>
                  <a:prstClr val="white"/>
                </a:solidFill>
                <a:latin typeface="Century Gothic" panose="020B0502020202020204" pitchFamily="34" charset="0"/>
                <a:sym typeface="Calibri"/>
              </a:rPr>
              <a:t> les mots.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le prix</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8176431" y="518388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0309007" y="511192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7407224" y="170144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gagner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1"/>
            <a:ext cx="3769037" cy="3720716"/>
            <a:chOff x="270788"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667683" y="2048179"/>
              <a:ext cx="3278915" cy="244835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57" name="Picture 56">
            <a:hlinkClick r:id="" action="ppaction://noaction">
              <a:snd r:embed="rId6" name="3_3.wav"/>
            </a:hlinkClick>
            <a:extLst>
              <a:ext uri="{FF2B5EF4-FFF2-40B4-BE49-F238E27FC236}">
                <a16:creationId xmlns:a16="http://schemas.microsoft.com/office/drawing/2014/main" id="{E592E5C3-A3EA-413F-8AF3-61EED1D57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9072" y="5442818"/>
            <a:ext cx="776419" cy="1109951"/>
          </a:xfrm>
          <a:prstGeom prst="rect">
            <a:avLst/>
          </a:prstGeom>
        </p:spPr>
      </p:pic>
      <p:pic>
        <p:nvPicPr>
          <p:cNvPr id="71" name="Picture 70" descr="Logo, icon&#10;&#10;Description automatically generated">
            <a:hlinkClick r:id="" action="ppaction://noaction">
              <a:snd r:embed="rId8" name="3_2.wav"/>
            </a:hlinkClick>
            <a:extLst>
              <a:ext uri="{FF2B5EF4-FFF2-40B4-BE49-F238E27FC236}">
                <a16:creationId xmlns:a16="http://schemas.microsoft.com/office/drawing/2014/main" id="{2F9AB2E4-6E3A-46A1-88FB-20C4DEB540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4275" y="5420167"/>
            <a:ext cx="1227525" cy="1221983"/>
          </a:xfrm>
          <a:prstGeom prst="rect">
            <a:avLst/>
          </a:prstGeom>
        </p:spPr>
      </p:pic>
      <p:pic>
        <p:nvPicPr>
          <p:cNvPr id="72" name="Picture 71" descr="A picture containing logo&#10;&#10;Description automatically generated">
            <a:hlinkClick r:id="" action="ppaction://noaction">
              <a:snd r:embed="rId10" name="3_4.wav"/>
            </a:hlinkClick>
            <a:extLst>
              <a:ext uri="{FF2B5EF4-FFF2-40B4-BE49-F238E27FC236}">
                <a16:creationId xmlns:a16="http://schemas.microsoft.com/office/drawing/2014/main" id="{FA278DE8-56EB-4853-AAEB-12D86060E5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0791" y="5388418"/>
            <a:ext cx="1332896" cy="1285007"/>
          </a:xfrm>
          <a:prstGeom prst="rect">
            <a:avLst/>
          </a:prstGeom>
        </p:spPr>
      </p:pic>
      <p:pic>
        <p:nvPicPr>
          <p:cNvPr id="77" name="Picture 76" descr="A picture containing text, toy&#10;&#10;Description automatically generated">
            <a:hlinkClick r:id="" action="ppaction://noaction">
              <a:snd r:embed="rId12" name="3_6.wav"/>
            </a:hlinkClick>
            <a:extLst>
              <a:ext uri="{FF2B5EF4-FFF2-40B4-BE49-F238E27FC236}">
                <a16:creationId xmlns:a16="http://schemas.microsoft.com/office/drawing/2014/main" id="{C18DB2AB-B33E-445D-9355-A55E1EDA27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459" y="5381387"/>
            <a:ext cx="1638683" cy="1109952"/>
          </a:xfrm>
          <a:prstGeom prst="rect">
            <a:avLst/>
          </a:prstGeom>
        </p:spPr>
      </p:pic>
      <p:pic>
        <p:nvPicPr>
          <p:cNvPr id="78" name="Picture 77" descr="Icon&#10;&#10;Description automatically generated">
            <a:hlinkClick r:id="" action="ppaction://noaction">
              <a:snd r:embed="rId14" name="3_5.wav"/>
            </a:hlinkClick>
            <a:extLst>
              <a:ext uri="{FF2B5EF4-FFF2-40B4-BE49-F238E27FC236}">
                <a16:creationId xmlns:a16="http://schemas.microsoft.com/office/drawing/2014/main" id="{4AE180DF-14EB-4138-A47E-D804E86AD2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16392" y="5438886"/>
            <a:ext cx="1601342" cy="1232283"/>
          </a:xfrm>
          <a:prstGeom prst="rect">
            <a:avLst/>
          </a:prstGeom>
        </p:spPr>
      </p:pic>
      <p:pic>
        <p:nvPicPr>
          <p:cNvPr id="7" name="Picture 6">
            <a:hlinkClick r:id="" action="ppaction://noaction">
              <a:snd r:embed="rId16" name="3_1.wav"/>
            </a:hlinkClick>
            <a:extLst>
              <a:ext uri="{FF2B5EF4-FFF2-40B4-BE49-F238E27FC236}">
                <a16:creationId xmlns:a16="http://schemas.microsoft.com/office/drawing/2014/main" id="{4A6FF156-BB2C-CCBC-27D6-70F6B5E08E3B}"/>
              </a:ext>
            </a:extLst>
          </p:cNvPr>
          <p:cNvPicPr>
            <a:picLocks noChangeAspect="1"/>
          </p:cNvPicPr>
          <p:nvPr/>
        </p:nvPicPr>
        <p:blipFill>
          <a:blip r:embed="rId17"/>
          <a:stretch>
            <a:fillRect/>
          </a:stretch>
        </p:blipFill>
        <p:spPr>
          <a:xfrm>
            <a:off x="6689362" y="5339560"/>
            <a:ext cx="1237595" cy="1213209"/>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5" name="Rectangle 24">
            <a:extLst>
              <a:ext uri="{FF2B5EF4-FFF2-40B4-BE49-F238E27FC236}">
                <a16:creationId xmlns:a16="http://schemas.microsoft.com/office/drawing/2014/main" id="{343F7F1B-F7C5-490D-8158-7F6DDAEC8FC3}"/>
              </a:ext>
            </a:extLst>
          </p:cNvPr>
          <p:cNvSpPr/>
          <p:nvPr/>
        </p:nvSpPr>
        <p:spPr>
          <a:xfrm>
            <a:off x="1798922"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CED7B76-5F2C-4C54-B0BE-D39D2A7FF82B}"/>
              </a:ext>
            </a:extLst>
          </p:cNvPr>
          <p:cNvSpPr/>
          <p:nvPr/>
        </p:nvSpPr>
        <p:spPr>
          <a:xfrm>
            <a:off x="4394773"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1049441-160E-45EA-9AEF-ACBF3ADAB5E6}"/>
              </a:ext>
            </a:extLst>
          </p:cNvPr>
          <p:cNvSpPr/>
          <p:nvPr/>
        </p:nvSpPr>
        <p:spPr>
          <a:xfrm>
            <a:off x="7027138" y="40460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124925-658D-4DD8-AA6F-6532B6F6D8EB}"/>
              </a:ext>
            </a:extLst>
          </p:cNvPr>
          <p:cNvSpPr/>
          <p:nvPr/>
        </p:nvSpPr>
        <p:spPr>
          <a:xfrm>
            <a:off x="1793081" y="3528964"/>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E793A53-9E0E-48C9-88BF-8257B0998A7F}"/>
              </a:ext>
            </a:extLst>
          </p:cNvPr>
          <p:cNvSpPr/>
          <p:nvPr/>
        </p:nvSpPr>
        <p:spPr>
          <a:xfrm>
            <a:off x="1809066"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2C0ABDB-D5F7-458F-893A-1756E57BAF87}"/>
              </a:ext>
            </a:extLst>
          </p:cNvPr>
          <p:cNvSpPr/>
          <p:nvPr/>
        </p:nvSpPr>
        <p:spPr>
          <a:xfrm>
            <a:off x="4404917"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C33B847-F3BE-46B2-9EF0-E92A283D36E4}"/>
              </a:ext>
            </a:extLst>
          </p:cNvPr>
          <p:cNvSpPr/>
          <p:nvPr/>
        </p:nvSpPr>
        <p:spPr>
          <a:xfrm>
            <a:off x="7037282" y="1952970"/>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10CCC48-2006-406C-98F7-7C5696AE6421}"/>
              </a:ext>
            </a:extLst>
          </p:cNvPr>
          <p:cNvSpPr/>
          <p:nvPr/>
        </p:nvSpPr>
        <p:spPr>
          <a:xfrm>
            <a:off x="4428574" y="3489221"/>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1195880-371B-4614-9908-EEA4CA81133F}"/>
              </a:ext>
            </a:extLst>
          </p:cNvPr>
          <p:cNvSpPr txBox="1"/>
          <p:nvPr/>
        </p:nvSpPr>
        <p:spPr>
          <a:xfrm>
            <a:off x="1837894" y="888257"/>
            <a:ext cx="21785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étudier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88BFD683-E8F2-4C36-A6AE-B43B108BBF89}"/>
              </a:ext>
            </a:extLst>
          </p:cNvPr>
          <p:cNvSpPr txBox="1"/>
          <p:nvPr/>
        </p:nvSpPr>
        <p:spPr>
          <a:xfrm>
            <a:off x="4552311" y="867100"/>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 prix</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57AE49C0-2710-4E25-9D99-8185669DFD4E}"/>
              </a:ext>
            </a:extLst>
          </p:cNvPr>
          <p:cNvSpPr txBox="1"/>
          <p:nvPr/>
        </p:nvSpPr>
        <p:spPr>
          <a:xfrm>
            <a:off x="7235613" y="817423"/>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porter</a:t>
            </a:r>
          </a:p>
        </p:txBody>
      </p:sp>
      <p:sp>
        <p:nvSpPr>
          <p:cNvPr id="36" name="TextBox 35">
            <a:extLst>
              <a:ext uri="{FF2B5EF4-FFF2-40B4-BE49-F238E27FC236}">
                <a16:creationId xmlns:a16="http://schemas.microsoft.com/office/drawing/2014/main" id="{FC6EBFDD-5639-4FA9-84E1-1E6CD1C015CE}"/>
              </a:ext>
            </a:extLst>
          </p:cNvPr>
          <p:cNvSpPr txBox="1"/>
          <p:nvPr/>
        </p:nvSpPr>
        <p:spPr>
          <a:xfrm>
            <a:off x="1816895" y="4004885"/>
            <a:ext cx="2298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gagner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34967698-BC5C-4037-BBF6-815BD7B49242}"/>
              </a:ext>
            </a:extLst>
          </p:cNvPr>
          <p:cNvSpPr txBox="1"/>
          <p:nvPr/>
        </p:nvSpPr>
        <p:spPr>
          <a:xfrm>
            <a:off x="2220138" y="2380227"/>
            <a:ext cx="1481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utiliser</a:t>
            </a:r>
          </a:p>
        </p:txBody>
      </p:sp>
      <p:sp>
        <p:nvSpPr>
          <p:cNvPr id="38" name="TextBox 37">
            <a:extLst>
              <a:ext uri="{FF2B5EF4-FFF2-40B4-BE49-F238E27FC236}">
                <a16:creationId xmlns:a16="http://schemas.microsoft.com/office/drawing/2014/main" id="{93784091-5558-4759-AA79-7D491CC024E6}"/>
              </a:ext>
            </a:extLst>
          </p:cNvPr>
          <p:cNvSpPr txBox="1"/>
          <p:nvPr/>
        </p:nvSpPr>
        <p:spPr>
          <a:xfrm>
            <a:off x="4627447" y="2195370"/>
            <a:ext cx="19805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la salle de </a:t>
            </a:r>
            <a:r>
              <a:rPr lang="en-GB" sz="2800" b="1" dirty="0" err="1">
                <a:solidFill>
                  <a:srgbClr val="002060"/>
                </a:solidFill>
                <a:latin typeface="Century Gothic" panose="020B0502020202020204" pitchFamily="34" charset="0"/>
              </a:rPr>
              <a:t>classe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2143CEB-B77F-4594-9897-BFB32E6D2076}"/>
              </a:ext>
            </a:extLst>
          </p:cNvPr>
          <p:cNvSpPr txBox="1"/>
          <p:nvPr/>
        </p:nvSpPr>
        <p:spPr>
          <a:xfrm>
            <a:off x="7037282" y="2066024"/>
            <a:ext cx="23391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dictionnaire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ABD6B914-E6C9-4ECE-A8E7-F39024B8DB7F}"/>
              </a:ext>
            </a:extLst>
          </p:cNvPr>
          <p:cNvSpPr txBox="1"/>
          <p:nvPr/>
        </p:nvSpPr>
        <p:spPr>
          <a:xfrm>
            <a:off x="4528152" y="3965142"/>
            <a:ext cx="21255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pratiquer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Rectangle 40">
            <a:extLst>
              <a:ext uri="{FF2B5EF4-FFF2-40B4-BE49-F238E27FC236}">
                <a16:creationId xmlns:a16="http://schemas.microsoft.com/office/drawing/2014/main" id="{344EDB11-1CF1-4865-B11B-5F19D49E4967}"/>
              </a:ext>
            </a:extLst>
          </p:cNvPr>
          <p:cNvSpPr/>
          <p:nvPr/>
        </p:nvSpPr>
        <p:spPr>
          <a:xfrm>
            <a:off x="4423529" y="3507298"/>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A4BECC8-3052-438B-8C2D-ED4FF9295293}"/>
              </a:ext>
            </a:extLst>
          </p:cNvPr>
          <p:cNvSpPr/>
          <p:nvPr/>
        </p:nvSpPr>
        <p:spPr>
          <a:xfrm>
            <a:off x="1815597" y="1966784"/>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4E1A89A-BEF6-4E2B-B6DD-D97DF7E7974D}"/>
              </a:ext>
            </a:extLst>
          </p:cNvPr>
          <p:cNvSpPr/>
          <p:nvPr/>
        </p:nvSpPr>
        <p:spPr>
          <a:xfrm>
            <a:off x="4372760" y="409458"/>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3109877-95A1-4FF4-AEC4-05C90E011858}"/>
              </a:ext>
            </a:extLst>
          </p:cNvPr>
          <p:cNvSpPr/>
          <p:nvPr/>
        </p:nvSpPr>
        <p:spPr>
          <a:xfrm>
            <a:off x="4391407" y="1972489"/>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5B729F98-CCBD-4F97-A77E-67029D52EA9C}"/>
              </a:ext>
            </a:extLst>
          </p:cNvPr>
          <p:cNvSpPr/>
          <p:nvPr/>
        </p:nvSpPr>
        <p:spPr>
          <a:xfrm>
            <a:off x="1783480" y="411512"/>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9B5C74D4-853C-4C89-A9C3-F358E51DFA54}"/>
              </a:ext>
            </a:extLst>
          </p:cNvPr>
          <p:cNvSpPr/>
          <p:nvPr/>
        </p:nvSpPr>
        <p:spPr>
          <a:xfrm>
            <a:off x="7037282" y="1972489"/>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64AC81C2-7F04-4E0B-AA2B-027070B9CB20}"/>
              </a:ext>
            </a:extLst>
          </p:cNvPr>
          <p:cNvSpPr/>
          <p:nvPr/>
        </p:nvSpPr>
        <p:spPr>
          <a:xfrm>
            <a:off x="1788874" y="3528213"/>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A3CC56BA-761C-4F1A-80B9-5FEA0A8BC3FF}"/>
              </a:ext>
            </a:extLst>
          </p:cNvPr>
          <p:cNvSpPr/>
          <p:nvPr/>
        </p:nvSpPr>
        <p:spPr>
          <a:xfrm>
            <a:off x="7034316" y="404605"/>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658442E-B3B2-4313-85C5-43542DAC3D09}"/>
              </a:ext>
            </a:extLst>
          </p:cNvPr>
          <p:cNvSpPr/>
          <p:nvPr/>
        </p:nvSpPr>
        <p:spPr>
          <a:xfrm>
            <a:off x="7032050" y="3499675"/>
            <a:ext cx="2339102" cy="1438908"/>
          </a:xfrm>
          <a:prstGeom prst="rect">
            <a:avLst/>
          </a:prstGeom>
          <a:no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2FF91F34-BA26-4589-871D-7A227933FA9F}"/>
              </a:ext>
            </a:extLst>
          </p:cNvPr>
          <p:cNvSpPr txBox="1"/>
          <p:nvPr/>
        </p:nvSpPr>
        <p:spPr>
          <a:xfrm>
            <a:off x="7206422" y="3890941"/>
            <a:ext cx="19805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chercher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85">
            <a:extLst>
              <a:ext uri="{FF2B5EF4-FFF2-40B4-BE49-F238E27FC236}">
                <a16:creationId xmlns:a16="http://schemas.microsoft.com/office/drawing/2014/main" id="{C17BBAD3-59F0-4E5D-A15B-97C6175578F2}"/>
              </a:ext>
            </a:extLst>
          </p:cNvPr>
          <p:cNvSpPr/>
          <p:nvPr/>
        </p:nvSpPr>
        <p:spPr>
          <a:xfrm>
            <a:off x="7056328" y="3517450"/>
            <a:ext cx="2339102" cy="1438908"/>
          </a:xfrm>
          <a:prstGeom prst="rect">
            <a:avLst/>
          </a:prstGeom>
          <a:solidFill>
            <a:srgbClr val="FFCCFF">
              <a:alpha val="25490"/>
            </a:srgbClr>
          </a:solid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E738045-F06D-4DB1-9864-A914D48A4F5C}"/>
              </a:ext>
            </a:extLst>
          </p:cNvPr>
          <p:cNvGrpSpPr/>
          <p:nvPr/>
        </p:nvGrpSpPr>
        <p:grpSpPr>
          <a:xfrm>
            <a:off x="4459569" y="5245320"/>
            <a:ext cx="2339102" cy="1438908"/>
            <a:chOff x="4459569" y="5245320"/>
            <a:chExt cx="2339102" cy="1438908"/>
          </a:xfrm>
        </p:grpSpPr>
        <p:grpSp>
          <p:nvGrpSpPr>
            <p:cNvPr id="42" name="Group 41">
              <a:extLst>
                <a:ext uri="{FF2B5EF4-FFF2-40B4-BE49-F238E27FC236}">
                  <a16:creationId xmlns:a16="http://schemas.microsoft.com/office/drawing/2014/main" id="{487805A0-C605-461C-8ECF-E2F490B87367}"/>
                </a:ext>
              </a:extLst>
            </p:cNvPr>
            <p:cNvGrpSpPr/>
            <p:nvPr/>
          </p:nvGrpSpPr>
          <p:grpSpPr>
            <a:xfrm>
              <a:off x="4459569" y="5245320"/>
              <a:ext cx="2339102" cy="1438908"/>
              <a:chOff x="5288327" y="4373236"/>
              <a:chExt cx="2339102" cy="1438908"/>
            </a:xfrm>
          </p:grpSpPr>
          <p:sp>
            <p:nvSpPr>
              <p:cNvPr id="43" name="Rectangle 42">
                <a:extLst>
                  <a:ext uri="{FF2B5EF4-FFF2-40B4-BE49-F238E27FC236}">
                    <a16:creationId xmlns:a16="http://schemas.microsoft.com/office/drawing/2014/main" id="{C7D03822-C436-43ED-A2FF-983A4D5566AA}"/>
                  </a:ext>
                </a:extLst>
              </p:cNvPr>
              <p:cNvSpPr/>
              <p:nvPr/>
            </p:nvSpPr>
            <p:spPr>
              <a:xfrm>
                <a:off x="5288327" y="4373236"/>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C1DC5F1-0C66-4BCD-B64B-6FC05F1A8012}"/>
                  </a:ext>
                </a:extLst>
              </p:cNvPr>
              <p:cNvSpPr txBox="1"/>
              <p:nvPr/>
            </p:nvSpPr>
            <p:spPr>
              <a:xfrm>
                <a:off x="5346680" y="4680086"/>
                <a:ext cx="2188846" cy="461665"/>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ndParaRPr>
              </a:p>
            </p:txBody>
          </p:sp>
        </p:grpSp>
        <p:pic>
          <p:nvPicPr>
            <p:cNvPr id="62" name="Picture 61" descr="Logo, icon&#10;&#10;Description automatically generated">
              <a:extLst>
                <a:ext uri="{FF2B5EF4-FFF2-40B4-BE49-F238E27FC236}">
                  <a16:creationId xmlns:a16="http://schemas.microsoft.com/office/drawing/2014/main" id="{B43D38C4-283A-486E-BDB7-0AC2AB6145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71642" y="5327990"/>
              <a:ext cx="1238608" cy="1205357"/>
            </a:xfrm>
            <a:prstGeom prst="rect">
              <a:avLst/>
            </a:prstGeom>
          </p:spPr>
        </p:pic>
      </p:grpSp>
      <p:grpSp>
        <p:nvGrpSpPr>
          <p:cNvPr id="5" name="Group 4">
            <a:extLst>
              <a:ext uri="{FF2B5EF4-FFF2-40B4-BE49-F238E27FC236}">
                <a16:creationId xmlns:a16="http://schemas.microsoft.com/office/drawing/2014/main" id="{B7E6ACA1-6AA6-4B50-A0ED-C9637992CC30}"/>
              </a:ext>
            </a:extLst>
          </p:cNvPr>
          <p:cNvGrpSpPr/>
          <p:nvPr/>
        </p:nvGrpSpPr>
        <p:grpSpPr>
          <a:xfrm>
            <a:off x="4448868" y="5255025"/>
            <a:ext cx="2339102" cy="1438908"/>
            <a:chOff x="3845758" y="5312082"/>
            <a:chExt cx="2339102" cy="1438908"/>
          </a:xfrm>
        </p:grpSpPr>
        <p:sp>
          <p:nvSpPr>
            <p:cNvPr id="46" name="Rectangle 45">
              <a:extLst>
                <a:ext uri="{FF2B5EF4-FFF2-40B4-BE49-F238E27FC236}">
                  <a16:creationId xmlns:a16="http://schemas.microsoft.com/office/drawing/2014/main" id="{88EB7A05-CF60-49F7-B4C5-E81ADB590ADD}"/>
                </a:ext>
              </a:extLst>
            </p:cNvPr>
            <p:cNvSpPr/>
            <p:nvPr/>
          </p:nvSpPr>
          <p:spPr>
            <a:xfrm>
              <a:off x="3845758" y="531208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DFDF4847-56F8-4DB3-846C-9E2FC89DD96F}"/>
                </a:ext>
              </a:extLst>
            </p:cNvPr>
            <p:cNvGrpSpPr/>
            <p:nvPr/>
          </p:nvGrpSpPr>
          <p:grpSpPr>
            <a:xfrm>
              <a:off x="4389833" y="5461631"/>
              <a:ext cx="1150036" cy="1141862"/>
              <a:chOff x="9954529" y="1885283"/>
              <a:chExt cx="1150036" cy="1141862"/>
            </a:xfrm>
          </p:grpSpPr>
          <p:grpSp>
            <p:nvGrpSpPr>
              <p:cNvPr id="64" name="Group 63">
                <a:extLst>
                  <a:ext uri="{FF2B5EF4-FFF2-40B4-BE49-F238E27FC236}">
                    <a16:creationId xmlns:a16="http://schemas.microsoft.com/office/drawing/2014/main" id="{D1114F2E-64A9-47EA-9E22-CF418B877AC0}"/>
                  </a:ext>
                </a:extLst>
              </p:cNvPr>
              <p:cNvGrpSpPr/>
              <p:nvPr/>
            </p:nvGrpSpPr>
            <p:grpSpPr>
              <a:xfrm>
                <a:off x="9976605" y="2075856"/>
                <a:ext cx="1067839" cy="915769"/>
                <a:chOff x="7741256" y="3852168"/>
                <a:chExt cx="1067839" cy="915769"/>
              </a:xfrm>
            </p:grpSpPr>
            <p:pic>
              <p:nvPicPr>
                <p:cNvPr id="66" name="Graphic 65" descr="Hand with solid fill">
                  <a:extLst>
                    <a:ext uri="{FF2B5EF4-FFF2-40B4-BE49-F238E27FC236}">
                      <a16:creationId xmlns:a16="http://schemas.microsoft.com/office/drawing/2014/main" id="{D27A4026-8E92-4D2A-813B-2CE5CBFB103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647827">
                  <a:off x="8100246" y="3852699"/>
                  <a:ext cx="708849" cy="708849"/>
                </a:xfrm>
                <a:prstGeom prst="rect">
                  <a:avLst/>
                </a:prstGeom>
              </p:spPr>
            </p:pic>
            <p:pic>
              <p:nvPicPr>
                <p:cNvPr id="67" name="Graphic 66" descr="Hand with solid fill">
                  <a:extLst>
                    <a:ext uri="{FF2B5EF4-FFF2-40B4-BE49-F238E27FC236}">
                      <a16:creationId xmlns:a16="http://schemas.microsoft.com/office/drawing/2014/main" id="{AB7D70F1-409C-45A4-B06C-0DCDEC3E1B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805448" flipH="1">
                  <a:off x="7741256" y="3852168"/>
                  <a:ext cx="704768" cy="708849"/>
                </a:xfrm>
                <a:prstGeom prst="rect">
                  <a:avLst/>
                </a:prstGeom>
              </p:spPr>
            </p:pic>
            <p:sp>
              <p:nvSpPr>
                <p:cNvPr id="68" name="TextBox 67">
                  <a:extLst>
                    <a:ext uri="{FF2B5EF4-FFF2-40B4-BE49-F238E27FC236}">
                      <a16:creationId xmlns:a16="http://schemas.microsoft.com/office/drawing/2014/main" id="{8F96755C-09A8-4C6E-9192-F18750030C44}"/>
                    </a:ext>
                  </a:extLst>
                </p:cNvPr>
                <p:cNvSpPr txBox="1"/>
                <p:nvPr/>
              </p:nvSpPr>
              <p:spPr>
                <a:xfrm>
                  <a:off x="8004267" y="4367827"/>
                  <a:ext cx="645444" cy="400110"/>
                </a:xfrm>
                <a:prstGeom prst="rect">
                  <a:avLst/>
                </a:prstGeom>
                <a:noFill/>
              </p:spPr>
              <p:txBody>
                <a:bodyPr wrap="square" rtlCol="0">
                  <a:spAutoFit/>
                </a:bodyPr>
                <a:lstStyle/>
                <a:p>
                  <a:r>
                    <a:rPr lang="en-GB" sz="2000" dirty="0">
                      <a:solidFill>
                        <a:srgbClr val="3B3838"/>
                      </a:solidFill>
                      <a:latin typeface="Century Gothic" panose="020B0502020202020204" pitchFamily="34" charset="0"/>
                    </a:rPr>
                    <a:t>use</a:t>
                  </a:r>
                </a:p>
              </p:txBody>
            </p:sp>
          </p:grpSp>
          <p:sp>
            <p:nvSpPr>
              <p:cNvPr id="65" name="Oval 64">
                <a:extLst>
                  <a:ext uri="{FF2B5EF4-FFF2-40B4-BE49-F238E27FC236}">
                    <a16:creationId xmlns:a16="http://schemas.microsoft.com/office/drawing/2014/main" id="{444BC19A-65F2-435C-B210-ADD1E6D6F9FF}"/>
                  </a:ext>
                </a:extLst>
              </p:cNvPr>
              <p:cNvSpPr/>
              <p:nvPr/>
            </p:nvSpPr>
            <p:spPr>
              <a:xfrm>
                <a:off x="9954529" y="1885283"/>
                <a:ext cx="1150036" cy="1141862"/>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 name="Group 5">
            <a:extLst>
              <a:ext uri="{FF2B5EF4-FFF2-40B4-BE49-F238E27FC236}">
                <a16:creationId xmlns:a16="http://schemas.microsoft.com/office/drawing/2014/main" id="{4C72064B-5408-4958-BC92-1BFF68ED6248}"/>
              </a:ext>
            </a:extLst>
          </p:cNvPr>
          <p:cNvGrpSpPr/>
          <p:nvPr/>
        </p:nvGrpSpPr>
        <p:grpSpPr>
          <a:xfrm>
            <a:off x="4441637" y="5248813"/>
            <a:ext cx="2339102" cy="1438908"/>
            <a:chOff x="10792383" y="2465252"/>
            <a:chExt cx="2339102" cy="1438908"/>
          </a:xfrm>
        </p:grpSpPr>
        <p:sp>
          <p:nvSpPr>
            <p:cNvPr id="50" name="Rectangle 49">
              <a:extLst>
                <a:ext uri="{FF2B5EF4-FFF2-40B4-BE49-F238E27FC236}">
                  <a16:creationId xmlns:a16="http://schemas.microsoft.com/office/drawing/2014/main" id="{916CDB0F-DE9F-404E-B6AA-633AE064F078}"/>
                </a:ext>
              </a:extLst>
            </p:cNvPr>
            <p:cNvSpPr/>
            <p:nvPr/>
          </p:nvSpPr>
          <p:spPr>
            <a:xfrm>
              <a:off x="10792383" y="246525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9" name="Picture 68">
              <a:extLst>
                <a:ext uri="{FF2B5EF4-FFF2-40B4-BE49-F238E27FC236}">
                  <a16:creationId xmlns:a16="http://schemas.microsoft.com/office/drawing/2014/main" id="{24ED4A74-FB31-459B-96DD-0B21C3AD8C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63805" y="2629730"/>
              <a:ext cx="776419" cy="1109951"/>
            </a:xfrm>
            <a:prstGeom prst="rect">
              <a:avLst/>
            </a:prstGeom>
          </p:spPr>
        </p:pic>
      </p:grpSp>
      <p:grpSp>
        <p:nvGrpSpPr>
          <p:cNvPr id="8" name="Group 7">
            <a:extLst>
              <a:ext uri="{FF2B5EF4-FFF2-40B4-BE49-F238E27FC236}">
                <a16:creationId xmlns:a16="http://schemas.microsoft.com/office/drawing/2014/main" id="{07435874-282E-441F-BB10-AAC5950CC533}"/>
              </a:ext>
            </a:extLst>
          </p:cNvPr>
          <p:cNvGrpSpPr/>
          <p:nvPr/>
        </p:nvGrpSpPr>
        <p:grpSpPr>
          <a:xfrm>
            <a:off x="4438167" y="5255363"/>
            <a:ext cx="2339102" cy="1438908"/>
            <a:chOff x="5807163" y="5791462"/>
            <a:chExt cx="2339102" cy="1438908"/>
          </a:xfrm>
        </p:grpSpPr>
        <p:sp>
          <p:nvSpPr>
            <p:cNvPr id="53" name="Rectangle 52">
              <a:extLst>
                <a:ext uri="{FF2B5EF4-FFF2-40B4-BE49-F238E27FC236}">
                  <a16:creationId xmlns:a16="http://schemas.microsoft.com/office/drawing/2014/main" id="{AD7A45F3-3071-48EB-8A0F-451B1844016D}"/>
                </a:ext>
              </a:extLst>
            </p:cNvPr>
            <p:cNvSpPr/>
            <p:nvPr/>
          </p:nvSpPr>
          <p:spPr>
            <a:xfrm>
              <a:off x="5807163" y="5791462"/>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2" name="Picture 71" descr="A picture containing text, toy&#10;&#10;Description automatically generated">
              <a:extLst>
                <a:ext uri="{FF2B5EF4-FFF2-40B4-BE49-F238E27FC236}">
                  <a16:creationId xmlns:a16="http://schemas.microsoft.com/office/drawing/2014/main" id="{46564FE4-4E49-43DC-B377-C642044611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38879" y="5973110"/>
              <a:ext cx="1638683" cy="1109952"/>
            </a:xfrm>
            <a:prstGeom prst="rect">
              <a:avLst/>
            </a:prstGeom>
          </p:spPr>
        </p:pic>
      </p:grpSp>
      <p:grpSp>
        <p:nvGrpSpPr>
          <p:cNvPr id="9" name="Group 8">
            <a:extLst>
              <a:ext uri="{FF2B5EF4-FFF2-40B4-BE49-F238E27FC236}">
                <a16:creationId xmlns:a16="http://schemas.microsoft.com/office/drawing/2014/main" id="{7F076A9B-4081-4DB6-9B5F-8DBC934FFC4D}"/>
              </a:ext>
            </a:extLst>
          </p:cNvPr>
          <p:cNvGrpSpPr/>
          <p:nvPr/>
        </p:nvGrpSpPr>
        <p:grpSpPr>
          <a:xfrm>
            <a:off x="4452338" y="5250913"/>
            <a:ext cx="2339102" cy="1438908"/>
            <a:chOff x="-2444118" y="2050313"/>
            <a:chExt cx="2339102" cy="1438908"/>
          </a:xfrm>
        </p:grpSpPr>
        <p:sp>
          <p:nvSpPr>
            <p:cNvPr id="57" name="Rectangle 56">
              <a:extLst>
                <a:ext uri="{FF2B5EF4-FFF2-40B4-BE49-F238E27FC236}">
                  <a16:creationId xmlns:a16="http://schemas.microsoft.com/office/drawing/2014/main" id="{771334D5-1067-4A9A-925C-F2E6AA7D5329}"/>
                </a:ext>
              </a:extLst>
            </p:cNvPr>
            <p:cNvSpPr/>
            <p:nvPr/>
          </p:nvSpPr>
          <p:spPr>
            <a:xfrm>
              <a:off x="-2444118" y="2050313"/>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30B86CC4-6700-49BE-8B7A-6C620C7B1A0A}"/>
                </a:ext>
              </a:extLst>
            </p:cNvPr>
            <p:cNvGrpSpPr/>
            <p:nvPr/>
          </p:nvGrpSpPr>
          <p:grpSpPr>
            <a:xfrm>
              <a:off x="-1849585" y="2167838"/>
              <a:ext cx="1150036" cy="1131846"/>
              <a:chOff x="7149167" y="3519643"/>
              <a:chExt cx="1150036" cy="1131846"/>
            </a:xfrm>
          </p:grpSpPr>
          <p:pic>
            <p:nvPicPr>
              <p:cNvPr id="100" name="Graphic 99" descr="Books with solid fill">
                <a:extLst>
                  <a:ext uri="{FF2B5EF4-FFF2-40B4-BE49-F238E27FC236}">
                    <a16:creationId xmlns:a16="http://schemas.microsoft.com/office/drawing/2014/main" id="{0366CCEC-FE58-441E-97C9-02D8937D08D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262279" y="3533348"/>
                <a:ext cx="914400" cy="914400"/>
              </a:xfrm>
              <a:prstGeom prst="rect">
                <a:avLst/>
              </a:prstGeom>
            </p:spPr>
          </p:pic>
          <p:sp>
            <p:nvSpPr>
              <p:cNvPr id="101" name="Oval 100">
                <a:extLst>
                  <a:ext uri="{FF2B5EF4-FFF2-40B4-BE49-F238E27FC236}">
                    <a16:creationId xmlns:a16="http://schemas.microsoft.com/office/drawing/2014/main" id="{A14050FD-845B-4488-9819-D763A792EE2D}"/>
                  </a:ext>
                </a:extLst>
              </p:cNvPr>
              <p:cNvSpPr/>
              <p:nvPr/>
            </p:nvSpPr>
            <p:spPr>
              <a:xfrm>
                <a:off x="7149167" y="3519643"/>
                <a:ext cx="1150036" cy="1131846"/>
              </a:xfrm>
              <a:prstGeom prst="ellipse">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5483F19E-DA18-4428-A7EE-01DC3AA1F1FD}"/>
                  </a:ext>
                </a:extLst>
              </p:cNvPr>
              <p:cNvSpPr txBox="1"/>
              <p:nvPr/>
            </p:nvSpPr>
            <p:spPr>
              <a:xfrm>
                <a:off x="7336418" y="4262374"/>
                <a:ext cx="936467" cy="369332"/>
              </a:xfrm>
              <a:prstGeom prst="rect">
                <a:avLst/>
              </a:prstGeom>
              <a:noFill/>
            </p:spPr>
            <p:txBody>
              <a:bodyPr wrap="square" rtlCol="0">
                <a:spAutoFit/>
              </a:bodyPr>
              <a:lstStyle/>
              <a:p>
                <a:r>
                  <a:rPr lang="en-GB" dirty="0">
                    <a:solidFill>
                      <a:schemeClr val="accent3">
                        <a:lumMod val="50000"/>
                      </a:schemeClr>
                    </a:solidFill>
                    <a:latin typeface="Century Gothic" panose="020B0502020202020204" pitchFamily="34" charset="0"/>
                  </a:rPr>
                  <a:t>study</a:t>
                </a:r>
              </a:p>
            </p:txBody>
          </p:sp>
        </p:grpSp>
      </p:grpSp>
      <p:grpSp>
        <p:nvGrpSpPr>
          <p:cNvPr id="13" name="Group 12">
            <a:extLst>
              <a:ext uri="{FF2B5EF4-FFF2-40B4-BE49-F238E27FC236}">
                <a16:creationId xmlns:a16="http://schemas.microsoft.com/office/drawing/2014/main" id="{85C34EFC-5B58-4EFA-84ED-FAD665FF1B64}"/>
              </a:ext>
            </a:extLst>
          </p:cNvPr>
          <p:cNvGrpSpPr/>
          <p:nvPr/>
        </p:nvGrpSpPr>
        <p:grpSpPr>
          <a:xfrm>
            <a:off x="4430936" y="5248813"/>
            <a:ext cx="2346106" cy="1438908"/>
            <a:chOff x="576105" y="5327990"/>
            <a:chExt cx="2346106" cy="1438908"/>
          </a:xfrm>
        </p:grpSpPr>
        <p:sp>
          <p:nvSpPr>
            <p:cNvPr id="61" name="Rectangle 60">
              <a:extLst>
                <a:ext uri="{FF2B5EF4-FFF2-40B4-BE49-F238E27FC236}">
                  <a16:creationId xmlns:a16="http://schemas.microsoft.com/office/drawing/2014/main" id="{92E440EE-0077-4DC6-89F5-5A6EA3EB40E6}"/>
                </a:ext>
              </a:extLst>
            </p:cNvPr>
            <p:cNvSpPr/>
            <p:nvPr/>
          </p:nvSpPr>
          <p:spPr>
            <a:xfrm>
              <a:off x="576105" y="5327990"/>
              <a:ext cx="2346106"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1" name="Picture 70" descr="A picture containing logo&#10;&#10;Description automatically generated">
              <a:extLst>
                <a:ext uri="{FF2B5EF4-FFF2-40B4-BE49-F238E27FC236}">
                  <a16:creationId xmlns:a16="http://schemas.microsoft.com/office/drawing/2014/main" id="{B079BF85-8AF3-4920-B177-AF0F93986D3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3443" y="5390772"/>
              <a:ext cx="1332896" cy="1285007"/>
            </a:xfrm>
            <a:prstGeom prst="rect">
              <a:avLst/>
            </a:prstGeom>
          </p:spPr>
        </p:pic>
      </p:grpSp>
      <p:grpSp>
        <p:nvGrpSpPr>
          <p:cNvPr id="14" name="Group 13">
            <a:extLst>
              <a:ext uri="{FF2B5EF4-FFF2-40B4-BE49-F238E27FC236}">
                <a16:creationId xmlns:a16="http://schemas.microsoft.com/office/drawing/2014/main" id="{DDAE3AA4-3B4E-418A-A479-5152ACDFB391}"/>
              </a:ext>
            </a:extLst>
          </p:cNvPr>
          <p:cNvGrpSpPr/>
          <p:nvPr/>
        </p:nvGrpSpPr>
        <p:grpSpPr>
          <a:xfrm>
            <a:off x="4445107" y="5240134"/>
            <a:ext cx="2339102" cy="1438908"/>
            <a:chOff x="-2241052" y="4924217"/>
            <a:chExt cx="2339102" cy="1438908"/>
          </a:xfrm>
        </p:grpSpPr>
        <p:sp>
          <p:nvSpPr>
            <p:cNvPr id="78" name="Rectangle 77">
              <a:extLst>
                <a:ext uri="{FF2B5EF4-FFF2-40B4-BE49-F238E27FC236}">
                  <a16:creationId xmlns:a16="http://schemas.microsoft.com/office/drawing/2014/main" id="{91755897-83B6-4F4D-B427-0DDE0EB22BE5}"/>
                </a:ext>
              </a:extLst>
            </p:cNvPr>
            <p:cNvSpPr/>
            <p:nvPr/>
          </p:nvSpPr>
          <p:spPr>
            <a:xfrm>
              <a:off x="-2241052" y="4924217"/>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0" name="Picture 69" descr="Logo, icon&#10;&#10;Description automatically generated">
              <a:extLst>
                <a:ext uri="{FF2B5EF4-FFF2-40B4-BE49-F238E27FC236}">
                  <a16:creationId xmlns:a16="http://schemas.microsoft.com/office/drawing/2014/main" id="{D54008DE-1216-4828-90D0-DA83298DACC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00470" y="5032679"/>
              <a:ext cx="1227525" cy="1221983"/>
            </a:xfrm>
            <a:prstGeom prst="rect">
              <a:avLst/>
            </a:prstGeom>
          </p:spPr>
        </p:pic>
      </p:grpSp>
      <p:grpSp>
        <p:nvGrpSpPr>
          <p:cNvPr id="15" name="Group 14">
            <a:extLst>
              <a:ext uri="{FF2B5EF4-FFF2-40B4-BE49-F238E27FC236}">
                <a16:creationId xmlns:a16="http://schemas.microsoft.com/office/drawing/2014/main" id="{2CDF5B69-D2F0-46A4-A29E-95FCECD91562}"/>
              </a:ext>
            </a:extLst>
          </p:cNvPr>
          <p:cNvGrpSpPr/>
          <p:nvPr/>
        </p:nvGrpSpPr>
        <p:grpSpPr>
          <a:xfrm>
            <a:off x="4437876" y="5248813"/>
            <a:ext cx="2339102" cy="1452878"/>
            <a:chOff x="8453281" y="5512126"/>
            <a:chExt cx="2339102" cy="1452878"/>
          </a:xfrm>
        </p:grpSpPr>
        <p:sp>
          <p:nvSpPr>
            <p:cNvPr id="81" name="Rectangle 80">
              <a:extLst>
                <a:ext uri="{FF2B5EF4-FFF2-40B4-BE49-F238E27FC236}">
                  <a16:creationId xmlns:a16="http://schemas.microsoft.com/office/drawing/2014/main" id="{AFE9A158-FBBF-489D-A63E-EB63F74C4FFA}"/>
                </a:ext>
              </a:extLst>
            </p:cNvPr>
            <p:cNvSpPr/>
            <p:nvPr/>
          </p:nvSpPr>
          <p:spPr>
            <a:xfrm>
              <a:off x="8453281" y="5512126"/>
              <a:ext cx="2339102" cy="145287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ABE8D3F1-6F91-4D19-8EF4-B622F8A1462D}"/>
                </a:ext>
              </a:extLst>
            </p:cNvPr>
            <p:cNvGrpSpPr/>
            <p:nvPr/>
          </p:nvGrpSpPr>
          <p:grpSpPr>
            <a:xfrm>
              <a:off x="8966214" y="5552170"/>
              <a:ext cx="1277267" cy="1232862"/>
              <a:chOff x="7653471" y="3304915"/>
              <a:chExt cx="1277267" cy="1232862"/>
            </a:xfrm>
          </p:grpSpPr>
          <p:pic>
            <p:nvPicPr>
              <p:cNvPr id="95" name="Graphic 94" descr="Long sleeve shirt with solid fill">
                <a:extLst>
                  <a:ext uri="{FF2B5EF4-FFF2-40B4-BE49-F238E27FC236}">
                    <a16:creationId xmlns:a16="http://schemas.microsoft.com/office/drawing/2014/main" id="{13500E8C-1486-4AD9-A591-7FAA6F2D30F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21071708">
                <a:off x="7653471" y="3600943"/>
                <a:ext cx="697574" cy="697574"/>
              </a:xfrm>
              <a:prstGeom prst="rect">
                <a:avLst/>
              </a:prstGeom>
            </p:spPr>
          </p:pic>
          <p:pic>
            <p:nvPicPr>
              <p:cNvPr id="96" name="Graphic 95" descr="User outline">
                <a:extLst>
                  <a:ext uri="{FF2B5EF4-FFF2-40B4-BE49-F238E27FC236}">
                    <a16:creationId xmlns:a16="http://schemas.microsoft.com/office/drawing/2014/main" id="{5251CB0F-F58D-4609-A67C-CEA1C010C1A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887057" y="3304915"/>
                <a:ext cx="914400" cy="914400"/>
              </a:xfrm>
              <a:prstGeom prst="rect">
                <a:avLst/>
              </a:prstGeom>
            </p:spPr>
          </p:pic>
          <p:pic>
            <p:nvPicPr>
              <p:cNvPr id="97" name="Graphic 96" descr="Trousers with solid fill">
                <a:extLst>
                  <a:ext uri="{FF2B5EF4-FFF2-40B4-BE49-F238E27FC236}">
                    <a16:creationId xmlns:a16="http://schemas.microsoft.com/office/drawing/2014/main" id="{96866EDB-0887-4AE4-9734-EEB4806CB55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1498429">
                <a:off x="8149333" y="3711587"/>
                <a:ext cx="781405" cy="781405"/>
              </a:xfrm>
              <a:prstGeom prst="rect">
                <a:avLst/>
              </a:prstGeom>
            </p:spPr>
          </p:pic>
          <p:sp>
            <p:nvSpPr>
              <p:cNvPr id="98" name="Oval 97">
                <a:extLst>
                  <a:ext uri="{FF2B5EF4-FFF2-40B4-BE49-F238E27FC236}">
                    <a16:creationId xmlns:a16="http://schemas.microsoft.com/office/drawing/2014/main" id="{07B48F38-22BA-4127-9594-E51AEB282099}"/>
                  </a:ext>
                </a:extLst>
              </p:cNvPr>
              <p:cNvSpPr/>
              <p:nvPr/>
            </p:nvSpPr>
            <p:spPr>
              <a:xfrm>
                <a:off x="7720367" y="3395915"/>
                <a:ext cx="1150036" cy="114186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B1DDC985-B343-4E4A-BD53-064C39EF6B92}"/>
              </a:ext>
            </a:extLst>
          </p:cNvPr>
          <p:cNvGrpSpPr/>
          <p:nvPr/>
        </p:nvGrpSpPr>
        <p:grpSpPr>
          <a:xfrm>
            <a:off x="4430645" y="5253263"/>
            <a:ext cx="2339102" cy="1438908"/>
            <a:chOff x="11576524" y="5210935"/>
            <a:chExt cx="2339102" cy="1438908"/>
          </a:xfrm>
        </p:grpSpPr>
        <p:sp>
          <p:nvSpPr>
            <p:cNvPr id="88" name="Rectangle 87">
              <a:extLst>
                <a:ext uri="{FF2B5EF4-FFF2-40B4-BE49-F238E27FC236}">
                  <a16:creationId xmlns:a16="http://schemas.microsoft.com/office/drawing/2014/main" id="{9C41A2B8-C933-4D49-925F-CCB6946874C4}"/>
                </a:ext>
              </a:extLst>
            </p:cNvPr>
            <p:cNvSpPr/>
            <p:nvPr/>
          </p:nvSpPr>
          <p:spPr>
            <a:xfrm>
              <a:off x="11576524" y="5210935"/>
              <a:ext cx="2339102" cy="1438908"/>
            </a:xfrm>
            <a:prstGeom prst="rect">
              <a:avLst/>
            </a:prstGeom>
            <a:solidFill>
              <a:sysClr val="window" lastClr="FFFFFF"/>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29AD041-63CB-4473-A85A-DAA6121E6ACD}"/>
                </a:ext>
              </a:extLst>
            </p:cNvPr>
            <p:cNvGrpSpPr/>
            <p:nvPr/>
          </p:nvGrpSpPr>
          <p:grpSpPr>
            <a:xfrm>
              <a:off x="12171057" y="5339601"/>
              <a:ext cx="1150036" cy="1141862"/>
              <a:chOff x="559142" y="3336882"/>
              <a:chExt cx="1150036" cy="1141862"/>
            </a:xfrm>
          </p:grpSpPr>
          <p:grpSp>
            <p:nvGrpSpPr>
              <p:cNvPr id="90" name="Group 89">
                <a:extLst>
                  <a:ext uri="{FF2B5EF4-FFF2-40B4-BE49-F238E27FC236}">
                    <a16:creationId xmlns:a16="http://schemas.microsoft.com/office/drawing/2014/main" id="{B24C840D-8155-4169-8211-568950B89C8E}"/>
                  </a:ext>
                </a:extLst>
              </p:cNvPr>
              <p:cNvGrpSpPr/>
              <p:nvPr/>
            </p:nvGrpSpPr>
            <p:grpSpPr>
              <a:xfrm>
                <a:off x="559142" y="3336882"/>
                <a:ext cx="1150036" cy="1141862"/>
                <a:chOff x="559142" y="3336882"/>
                <a:chExt cx="1150036" cy="1141862"/>
              </a:xfrm>
            </p:grpSpPr>
            <p:sp>
              <p:nvSpPr>
                <p:cNvPr id="92" name="Oval 91">
                  <a:extLst>
                    <a:ext uri="{FF2B5EF4-FFF2-40B4-BE49-F238E27FC236}">
                      <a16:creationId xmlns:a16="http://schemas.microsoft.com/office/drawing/2014/main" id="{52236434-982F-4A0F-8BC8-B96C6FE40A07}"/>
                    </a:ext>
                  </a:extLst>
                </p:cNvPr>
                <p:cNvSpPr/>
                <p:nvPr/>
              </p:nvSpPr>
              <p:spPr>
                <a:xfrm>
                  <a:off x="559142" y="3336882"/>
                  <a:ext cx="1150036" cy="1141862"/>
                </a:xfrm>
                <a:prstGeom prst="ellipse">
                  <a:avLst/>
                </a:prstGeom>
                <a:solidFill>
                  <a:schemeClr val="accent3">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Graphic 92" descr="Magnifying glass with solid fill">
                  <a:extLst>
                    <a:ext uri="{FF2B5EF4-FFF2-40B4-BE49-F238E27FC236}">
                      <a16:creationId xmlns:a16="http://schemas.microsoft.com/office/drawing/2014/main" id="{1A5798F4-7EDB-4971-A926-322161A2A46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86843" y="3466084"/>
                  <a:ext cx="914400" cy="914400"/>
                </a:xfrm>
                <a:prstGeom prst="rect">
                  <a:avLst/>
                </a:prstGeom>
              </p:spPr>
            </p:pic>
          </p:grpSp>
          <p:pic>
            <p:nvPicPr>
              <p:cNvPr id="91" name="Graphic 90" descr="Badge Question Mark with solid fill">
                <a:extLst>
                  <a:ext uri="{FF2B5EF4-FFF2-40B4-BE49-F238E27FC236}">
                    <a16:creationId xmlns:a16="http://schemas.microsoft.com/office/drawing/2014/main" id="{3A9087E7-D42D-48A4-B36F-EC0107AC06F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19413" y="3542626"/>
                <a:ext cx="675010" cy="599026"/>
              </a:xfrm>
              <a:prstGeom prst="rect">
                <a:avLst/>
              </a:prstGeom>
            </p:spPr>
          </p:pic>
        </p:grpSp>
      </p:grpSp>
      <p:pic>
        <p:nvPicPr>
          <p:cNvPr id="103" name="Graphic 102" descr="Teacher">
            <a:extLst>
              <a:ext uri="{FF2B5EF4-FFF2-40B4-BE49-F238E27FC236}">
                <a16:creationId xmlns:a16="http://schemas.microsoft.com/office/drawing/2014/main" id="{8FAD313F-135C-48BF-8EA7-A047DCC78DF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0401" y="33892"/>
            <a:ext cx="914400" cy="914400"/>
          </a:xfrm>
          <a:prstGeom prst="rect">
            <a:avLst/>
          </a:prstGeom>
        </p:spPr>
      </p:pic>
    </p:spTree>
    <p:extLst>
      <p:ext uri="{BB962C8B-B14F-4D97-AF65-F5344CB8AC3E}">
        <p14:creationId xmlns:p14="http://schemas.microsoft.com/office/powerpoint/2010/main" val="34993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circle(out)">
                                      <p:cBhvr>
                                        <p:cTn id="14" dur="2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3" name="3_1.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4_1.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3_3.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circle(out)">
                                      <p:cBhvr>
                                        <p:cTn id="50" dur="2000"/>
                                        <p:tgtEl>
                                          <p:spTgt spid="55"/>
                                        </p:tgtEl>
                                      </p:cBhvr>
                                    </p:animEffect>
                                  </p:childTnLst>
                                  <p:subTnLst>
                                    <p:audio>
                                      <p:cMediaNode>
                                        <p:cTn display="0" masterRel="sameClick">
                                          <p:stCondLst>
                                            <p:cond evt="begin" delay="0">
                                              <p:tn val="48"/>
                                            </p:cond>
                                          </p:stCondLst>
                                          <p:endCondLst>
                                            <p:cond evt="onStopAudio" delay="0">
                                              <p:tgtEl>
                                                <p:sldTgt/>
                                              </p:tgtEl>
                                            </p:cond>
                                          </p:endCondLst>
                                        </p:cTn>
                                        <p:tgtEl>
                                          <p:sndTgt r:embed="rId6" name="3_6.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circle(out)">
                                      <p:cBhvr>
                                        <p:cTn id="62" dur="2000"/>
                                        <p:tgtEl>
                                          <p:spTgt spid="59"/>
                                        </p:tgtEl>
                                      </p:cBhvr>
                                    </p:animEffect>
                                  </p:childTnLst>
                                  <p:subTnLst>
                                    <p:audio>
                                      <p:cMediaNode>
                                        <p:cTn display="0" masterRel="sameClick">
                                          <p:stCondLst>
                                            <p:cond evt="begin" delay="0">
                                              <p:tn val="60"/>
                                            </p:cond>
                                          </p:stCondLst>
                                          <p:endCondLst>
                                            <p:cond evt="onStopAudio" delay="0">
                                              <p:tgtEl>
                                                <p:sldTgt/>
                                              </p:tgtEl>
                                            </p:cond>
                                          </p:endCondLst>
                                        </p:cTn>
                                        <p:tgtEl>
                                          <p:sndTgt r:embed="rId7" name="4_2.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circle(out)">
                                      <p:cBhvr>
                                        <p:cTn id="74" dur="2000"/>
                                        <p:tgtEl>
                                          <p:spTgt spid="76"/>
                                        </p:tgtEl>
                                      </p:cBhvr>
                                    </p:animEffect>
                                  </p:childTnLst>
                                  <p:subTnLst>
                                    <p:audio>
                                      <p:cMediaNode>
                                        <p:cTn display="0" masterRel="sameClick">
                                          <p:stCondLst>
                                            <p:cond evt="begin" delay="0">
                                              <p:tn val="72"/>
                                            </p:cond>
                                          </p:stCondLst>
                                          <p:endCondLst>
                                            <p:cond evt="onStopAudio" delay="0">
                                              <p:tgtEl>
                                                <p:sldTgt/>
                                              </p:tgtEl>
                                            </p:cond>
                                          </p:endCondLst>
                                        </p:cTn>
                                        <p:tgtEl>
                                          <p:sndTgt r:embed="rId8" name="3_4.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circle(out)">
                                      <p:cBhvr>
                                        <p:cTn id="86" dur="2000"/>
                                        <p:tgtEl>
                                          <p:spTgt spid="80"/>
                                        </p:tgtEl>
                                      </p:cBhvr>
                                    </p:animEffect>
                                  </p:childTnLst>
                                  <p:subTnLst>
                                    <p:audio>
                                      <p:cMediaNode>
                                        <p:cTn display="0" masterRel="sameClick">
                                          <p:stCondLst>
                                            <p:cond evt="begin" delay="0">
                                              <p:tn val="84"/>
                                            </p:cond>
                                          </p:stCondLst>
                                          <p:endCondLst>
                                            <p:cond evt="onStopAudio" delay="0">
                                              <p:tgtEl>
                                                <p:sldTgt/>
                                              </p:tgtEl>
                                            </p:cond>
                                          </p:endCondLst>
                                        </p:cTn>
                                        <p:tgtEl>
                                          <p:sndTgt r:embed="rId9" name="3_2.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circle(out)">
                                      <p:cBhvr>
                                        <p:cTn id="98" dur="2000"/>
                                        <p:tgtEl>
                                          <p:spTgt spid="83"/>
                                        </p:tgtEl>
                                      </p:cBhvr>
                                    </p:animEffect>
                                  </p:childTnLst>
                                  <p:subTnLst>
                                    <p:audio>
                                      <p:cMediaNode>
                                        <p:cTn display="0" masterRel="sameClick">
                                          <p:stCondLst>
                                            <p:cond evt="begin" delay="0">
                                              <p:tn val="96"/>
                                            </p:cond>
                                          </p:stCondLst>
                                          <p:endCondLst>
                                            <p:cond evt="onStopAudio" delay="0">
                                              <p:tgtEl>
                                                <p:sldTgt/>
                                              </p:tgtEl>
                                            </p:cond>
                                          </p:endCondLst>
                                        </p:cTn>
                                        <p:tgtEl>
                                          <p:sndTgt r:embed="rId10" name="4_3.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Effect transition="in" filter="fade">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circle(out)">
                                      <p:cBhvr>
                                        <p:cTn id="110" dur="2000"/>
                                        <p:tgtEl>
                                          <p:spTgt spid="86"/>
                                        </p:tgtEl>
                                      </p:cBhvr>
                                    </p:animEffect>
                                  </p:childTnLst>
                                  <p:subTnLst>
                                    <p:audio>
                                      <p:cMediaNode>
                                        <p:cTn display="0" masterRel="sameClick">
                                          <p:stCondLst>
                                            <p:cond evt="begin" delay="0">
                                              <p:tn val="108"/>
                                            </p:cond>
                                          </p:stCondLst>
                                          <p:endCondLst>
                                            <p:cond evt="onStopAudio" delay="0">
                                              <p:tgtEl>
                                                <p:sldTgt/>
                                              </p:tgtEl>
                                            </p:cond>
                                          </p:endCondLst>
                                        </p:cTn>
                                        <p:tgtEl>
                                          <p:sndTgt r:embed="rId11"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P spid="52" grpId="0" animBg="1"/>
      <p:bldP spid="55" grpId="0" animBg="1"/>
      <p:bldP spid="59" grpId="0" animBg="1"/>
      <p:bldP spid="76" grpId="0" animBg="1"/>
      <p:bldP spid="80" grpId="0" animBg="1"/>
      <p:bldP spid="83" grpId="0" animBg="1"/>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46975" y="3448164"/>
            <a:ext cx="6864613"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3163564" y="197001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[1/2]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7">
            <a:alphaModFix/>
          </a:blip>
          <a:srcRect/>
          <a:stretch/>
        </p:blipFill>
        <p:spPr>
          <a:xfrm>
            <a:off x="438663" y="4082099"/>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‘we’ and ‘you (plural)’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881148" y="3419527"/>
            <a:ext cx="6662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9202284" y="33320"/>
            <a:ext cx="2910169" cy="1374318"/>
          </a:xfrm>
          <a:prstGeom prst="wedgeRoundRectCallout">
            <a:avLst>
              <a:gd name="adj1" fmla="val -198156"/>
              <a:gd name="adj2" fmla="val 57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also the form of a verb you see in a dictionary. </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383397"/>
            <a:ext cx="10768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the infinitive verb tells us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 meaning: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4" y="2788300"/>
            <a:ext cx="12851762"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remove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C47CC55D-2CD3-4B86-8283-EB1B84182325}"/>
              </a:ext>
            </a:extLst>
          </p:cNvPr>
          <p:cNvSpPr txBox="1"/>
          <p:nvPr/>
        </p:nvSpPr>
        <p:spPr>
          <a:xfrm>
            <a:off x="215155" y="4635928"/>
            <a:ext cx="6662056" cy="5175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mean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(plural)’ with a verb:</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3233285" y="1926148"/>
            <a:ext cx="1831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902331" y="194618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practise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937409" y="4027731"/>
            <a:ext cx="6981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practise French at school.</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56036" y="5184051"/>
            <a:ext cx="685555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989115" y="5143158"/>
            <a:ext cx="6877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pratiqu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969771" y="5852216"/>
            <a:ext cx="7217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practise English at school.</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7">
            <a:alphaModFix/>
          </a:blip>
          <a:srcRect/>
          <a:stretch/>
        </p:blipFill>
        <p:spPr>
          <a:xfrm>
            <a:off x="5298919" y="1899106"/>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7">
            <a:alphaModFix/>
          </a:blip>
          <a:srcRect/>
          <a:stretch/>
        </p:blipFill>
        <p:spPr>
          <a:xfrm>
            <a:off x="480570" y="5829023"/>
            <a:ext cx="442485" cy="523220"/>
          </a:xfrm>
          <a:prstGeom prst="rect">
            <a:avLst/>
          </a:prstGeom>
          <a:noFill/>
          <a:ln>
            <a:noFill/>
          </a:ln>
        </p:spPr>
      </p:pic>
      <p:pic>
        <p:nvPicPr>
          <p:cNvPr id="24" name="Picture 23" descr="A picture containing logo&#10;&#10;Description automatically generated">
            <a:extLst>
              <a:ext uri="{FF2B5EF4-FFF2-40B4-BE49-F238E27FC236}">
                <a16:creationId xmlns:a16="http://schemas.microsoft.com/office/drawing/2014/main" id="{0E54C392-993C-4850-B3A7-CD8F64722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306" y="33320"/>
            <a:ext cx="934337" cy="900768"/>
          </a:xfrm>
          <a:prstGeom prst="rect">
            <a:avLst/>
          </a:prstGeom>
        </p:spPr>
      </p:pic>
    </p:spTree>
    <p:extLst>
      <p:ext uri="{BB962C8B-B14F-4D97-AF65-F5344CB8AC3E}">
        <p14:creationId xmlns:p14="http://schemas.microsoft.com/office/powerpoint/2010/main" val="27838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3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xEl>
                                              <p:pRg st="0" end="0"/>
                                            </p:txEl>
                                          </p:spTgt>
                                        </p:tgtEl>
                                        <p:attrNameLst>
                                          <p:attrName>style.visibility</p:attrName>
                                        </p:attrNameLst>
                                      </p:cBhvr>
                                      <p:to>
                                        <p:strVal val="visible"/>
                                      </p:to>
                                    </p:set>
                                    <p:animEffect transition="in" filter="fade">
                                      <p:cBhvr>
                                        <p:cTn id="34" dur="500"/>
                                        <p:tgtEl>
                                          <p:spTgt spid="3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6_1.wav"/>
                                        </p:tgtEl>
                                      </p:cMediaNode>
                                    </p:audio>
                                  </p:sub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6_2.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34" grpId="0" animBg="1"/>
      <p:bldP spid="45" grpId="0"/>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46976" y="2809768"/>
            <a:ext cx="42128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2775221" y="163060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[2/2]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7">
            <a:alphaModFix/>
          </a:blip>
          <a:srcRect/>
          <a:stretch/>
        </p:blipFill>
        <p:spPr>
          <a:xfrm>
            <a:off x="438663" y="3443703"/>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‘we’ and ‘you (plural)’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881148" y="2801469"/>
            <a:ext cx="42786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prix.</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2750474" y="1612956"/>
            <a:ext cx="1996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513988" y="160677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937409" y="3389335"/>
            <a:ext cx="6981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win prizes.</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69770" y="4736271"/>
            <a:ext cx="57929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881148" y="4692400"/>
            <a:ext cx="6114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gagn</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prix,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881148" y="5480896"/>
            <a:ext cx="7217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win prizes, too.</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7">
            <a:alphaModFix/>
          </a:blip>
          <a:srcRect/>
          <a:stretch/>
        </p:blipFill>
        <p:spPr>
          <a:xfrm>
            <a:off x="4910576" y="1559696"/>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7">
            <a:alphaModFix/>
          </a:blip>
          <a:srcRect/>
          <a:stretch/>
        </p:blipFill>
        <p:spPr>
          <a:xfrm>
            <a:off x="391947" y="5457703"/>
            <a:ext cx="442485" cy="523220"/>
          </a:xfrm>
          <a:prstGeom prst="rect">
            <a:avLst/>
          </a:prstGeom>
          <a:noFill/>
          <a:ln>
            <a:noFill/>
          </a:ln>
        </p:spPr>
      </p:pic>
      <p:sp>
        <p:nvSpPr>
          <p:cNvPr id="52" name="Speech Bubble: Rectangle with Corners Rounded 51">
            <a:extLst>
              <a:ext uri="{FF2B5EF4-FFF2-40B4-BE49-F238E27FC236}">
                <a16:creationId xmlns:a16="http://schemas.microsoft.com/office/drawing/2014/main" id="{5F73A805-FB87-41ED-9FFB-D19BA3942FA6}"/>
              </a:ext>
            </a:extLst>
          </p:cNvPr>
          <p:cNvSpPr/>
          <p:nvPr/>
        </p:nvSpPr>
        <p:spPr>
          <a:xfrm>
            <a:off x="7401883" y="1867223"/>
            <a:ext cx="3531328" cy="1003199"/>
          </a:xfrm>
          <a:prstGeom prst="wedgeRoundRectCallout">
            <a:avLst>
              <a:gd name="adj1" fmla="val -149357"/>
              <a:gd name="adj2" fmla="val -3170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sounds like the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lasa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FB432CCE-6C55-4E1C-80BC-CADA0C6C73B9}"/>
              </a:ext>
            </a:extLst>
          </p:cNvPr>
          <p:cNvGrpSpPr/>
          <p:nvPr/>
        </p:nvGrpSpPr>
        <p:grpSpPr>
          <a:xfrm>
            <a:off x="5293622" y="3105609"/>
            <a:ext cx="1150036" cy="1144799"/>
            <a:chOff x="4327645" y="3165604"/>
            <a:chExt cx="1150036" cy="1144799"/>
          </a:xfrm>
        </p:grpSpPr>
        <p:pic>
          <p:nvPicPr>
            <p:cNvPr id="29" name="Graphic 28" descr="Podium with solid fill">
              <a:extLst>
                <a:ext uri="{FF2B5EF4-FFF2-40B4-BE49-F238E27FC236}">
                  <a16:creationId xmlns:a16="http://schemas.microsoft.com/office/drawing/2014/main" id="{0F22D54F-C4EB-4474-91E0-62F9AEE0A8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5463" y="3280804"/>
              <a:ext cx="914400" cy="914400"/>
            </a:xfrm>
            <a:prstGeom prst="rect">
              <a:avLst/>
            </a:prstGeom>
          </p:spPr>
        </p:pic>
        <p:sp>
          <p:nvSpPr>
            <p:cNvPr id="34" name="Oval 33">
              <a:extLst>
                <a:ext uri="{FF2B5EF4-FFF2-40B4-BE49-F238E27FC236}">
                  <a16:creationId xmlns:a16="http://schemas.microsoft.com/office/drawing/2014/main" id="{AB5DF278-F2CA-41D9-80D3-E39F48A6A9B9}"/>
                </a:ext>
              </a:extLst>
            </p:cNvPr>
            <p:cNvSpPr/>
            <p:nvPr/>
          </p:nvSpPr>
          <p:spPr>
            <a:xfrm>
              <a:off x="4327645" y="3165604"/>
              <a:ext cx="1150036" cy="11447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a:extLst>
              <a:ext uri="{FF2B5EF4-FFF2-40B4-BE49-F238E27FC236}">
                <a16:creationId xmlns:a16="http://schemas.microsoft.com/office/drawing/2014/main" id="{B87207E2-4136-4649-AEEE-35A616527E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8531" y="3008301"/>
            <a:ext cx="1085259" cy="1551461"/>
          </a:xfrm>
          <a:prstGeom prst="rect">
            <a:avLst/>
          </a:prstGeom>
        </p:spPr>
      </p:pic>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3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6_3.wav"/>
                                        </p:tgtEl>
                                      </p:cMediaNode>
                                    </p:audio>
                                  </p:sub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
                                            <p:txEl>
                                              <p:pRg st="0" end="0"/>
                                            </p:txEl>
                                          </p:spTgt>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6_4.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41" grpId="0" animBg="1"/>
      <p:bldP spid="42" grpId="0"/>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peech Bubble: Rectangle with Corners Rounded 99">
            <a:extLst>
              <a:ext uri="{FF2B5EF4-FFF2-40B4-BE49-F238E27FC236}">
                <a16:creationId xmlns:a16="http://schemas.microsoft.com/office/drawing/2014/main" id="{6DD5DEA1-0BB1-4C69-B566-C130B96D04B0}"/>
              </a:ext>
            </a:extLst>
          </p:cNvPr>
          <p:cNvSpPr/>
          <p:nvPr/>
        </p:nvSpPr>
        <p:spPr>
          <a:xfrm>
            <a:off x="806725" y="764729"/>
            <a:ext cx="6501832" cy="603137"/>
          </a:xfrm>
          <a:prstGeom prst="wedgeRoundRectCallout">
            <a:avLst>
              <a:gd name="adj1" fmla="val -54544"/>
              <a:gd name="adj2" fmla="val -162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4" name="7_1.wav"/>
            </a:hlinkClick>
            <a:extLst>
              <a:ext uri="{FF2B5EF4-FFF2-40B4-BE49-F238E27FC236}">
                <a16:creationId xmlns:a16="http://schemas.microsoft.com/office/drawing/2014/main" id="{AA2CE978-E84D-4B94-886E-91E9B641821C}"/>
              </a:ext>
            </a:extLst>
          </p:cNvPr>
          <p:cNvSpPr/>
          <p:nvPr/>
        </p:nvSpPr>
        <p:spPr>
          <a:xfrm>
            <a:off x="41639" y="3964"/>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Sanaya</a:t>
            </a:r>
            <a:r>
              <a:rPr kumimoji="0" lang="fr-FR" sz="2400" b="1" i="0" u="none" strike="noStrike" kern="1200" cap="none" spc="0" normalizeH="0" noProof="0" dirty="0">
                <a:ln>
                  <a:noFill/>
                </a:ln>
                <a:solidFill>
                  <a:srgbClr val="002060"/>
                </a:solidFill>
                <a:effectLst/>
                <a:uLnTx/>
                <a:uFillTx/>
                <a:latin typeface="Century Gothic" panose="020B0502020202020204" pitchFamily="34" charset="0"/>
              </a:rPr>
              <a:t> compare les écoles en France et en Angleterre.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D324BB1A-EDF6-4953-BC3D-D2FAC03E2EC7}"/>
              </a:ext>
            </a:extLst>
          </p:cNvPr>
          <p:cNvSpPr txBox="1"/>
          <p:nvPr/>
        </p:nvSpPr>
        <p:spPr>
          <a:xfrm>
            <a:off x="687870" y="1344859"/>
            <a:ext cx="77491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portons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un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uniforme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F9F65ED6-036F-49FE-A173-64A62A4E47DD}"/>
              </a:ext>
            </a:extLst>
          </p:cNvPr>
          <p:cNvSpPr txBox="1"/>
          <p:nvPr/>
        </p:nvSpPr>
        <p:spPr>
          <a:xfrm>
            <a:off x="551026" y="1730902"/>
            <a:ext cx="64569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We wear a uniform.</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1" name="Google Shape;258;p34">
            <a:extLst>
              <a:ext uri="{FF2B5EF4-FFF2-40B4-BE49-F238E27FC236}">
                <a16:creationId xmlns:a16="http://schemas.microsoft.com/office/drawing/2014/main" id="{4210B0C1-19CA-4892-8B4B-7B17142DF194}"/>
              </a:ext>
            </a:extLst>
          </p:cNvPr>
          <p:cNvGraphicFramePr/>
          <p:nvPr/>
        </p:nvGraphicFramePr>
        <p:xfrm>
          <a:off x="7375358" y="1292436"/>
          <a:ext cx="2171044" cy="5477086"/>
        </p:xfrm>
        <a:graphic>
          <a:graphicData uri="http://schemas.openxmlformats.org/drawingml/2006/table">
            <a:tbl>
              <a:tblPr firstRow="1" bandRow="1">
                <a:noFill/>
              </a:tblPr>
              <a:tblGrid>
                <a:gridCol w="445168">
                  <a:extLst>
                    <a:ext uri="{9D8B030D-6E8A-4147-A177-3AD203B41FA5}">
                      <a16:colId xmlns:a16="http://schemas.microsoft.com/office/drawing/2014/main" val="558894890"/>
                    </a:ext>
                  </a:extLst>
                </a:gridCol>
                <a:gridCol w="806116">
                  <a:extLst>
                    <a:ext uri="{9D8B030D-6E8A-4147-A177-3AD203B41FA5}">
                      <a16:colId xmlns:a16="http://schemas.microsoft.com/office/drawing/2014/main" val="20000"/>
                    </a:ext>
                  </a:extLst>
                </a:gridCol>
                <a:gridCol w="919760">
                  <a:extLst>
                    <a:ext uri="{9D8B030D-6E8A-4147-A177-3AD203B41FA5}">
                      <a16:colId xmlns:a16="http://schemas.microsoft.com/office/drawing/2014/main" val="20001"/>
                    </a:ext>
                  </a:extLst>
                </a:gridCol>
              </a:tblGrid>
              <a:tr h="708039">
                <a:tc>
                  <a:txBody>
                    <a:bodyPr/>
                    <a:lstStyle/>
                    <a:p>
                      <a:pPr marL="0" marR="0" lvl="0" indent="0" algn="ctr" rtl="0">
                        <a:lnSpc>
                          <a:spcPct val="100000"/>
                        </a:lnSpc>
                        <a:spcBef>
                          <a:spcPts val="0"/>
                        </a:spcBef>
                        <a:spcAft>
                          <a:spcPts val="0"/>
                        </a:spcAft>
                        <a:buClr>
                          <a:srgbClr val="000000"/>
                        </a:buClr>
                        <a:buSzPts val="24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you (all)</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1</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2</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3</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4</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5</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7568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6</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28771"/>
                  </a:ext>
                </a:extLst>
              </a:tr>
            </a:tbl>
          </a:graphicData>
        </a:graphic>
      </p:graphicFrame>
      <p:sp>
        <p:nvSpPr>
          <p:cNvPr id="12" name="Oval 11">
            <a:hlinkClick r:id="" action="ppaction://noaction">
              <a:snd r:embed="rId5" name="7_4.wav"/>
            </a:hlinkClick>
            <a:extLst>
              <a:ext uri="{FF2B5EF4-FFF2-40B4-BE49-F238E27FC236}">
                <a16:creationId xmlns:a16="http://schemas.microsoft.com/office/drawing/2014/main" id="{57ACA954-D723-4CF6-88DB-1C979ACDC5D9}"/>
              </a:ext>
            </a:extLst>
          </p:cNvPr>
          <p:cNvSpPr/>
          <p:nvPr/>
        </p:nvSpPr>
        <p:spPr>
          <a:xfrm>
            <a:off x="128761" y="1446550"/>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p>
        </p:txBody>
      </p:sp>
      <p:sp>
        <p:nvSpPr>
          <p:cNvPr id="62" name="Oval 61">
            <a:hlinkClick r:id="" action="ppaction://noaction">
              <a:snd r:embed="rId6" name="7_5.wav"/>
            </a:hlinkClick>
            <a:extLst>
              <a:ext uri="{FF2B5EF4-FFF2-40B4-BE49-F238E27FC236}">
                <a16:creationId xmlns:a16="http://schemas.microsoft.com/office/drawing/2014/main" id="{2F78E9D7-DE22-4064-BD81-08A0ACDAC459}"/>
              </a:ext>
            </a:extLst>
          </p:cNvPr>
          <p:cNvSpPr/>
          <p:nvPr/>
        </p:nvSpPr>
        <p:spPr>
          <a:xfrm>
            <a:off x="165468" y="2187344"/>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p>
        </p:txBody>
      </p:sp>
      <p:sp>
        <p:nvSpPr>
          <p:cNvPr id="63" name="Oval 62">
            <a:hlinkClick r:id="" action="ppaction://noaction">
              <a:snd r:embed="rId7" name="7_6.wav"/>
            </a:hlinkClick>
            <a:extLst>
              <a:ext uri="{FF2B5EF4-FFF2-40B4-BE49-F238E27FC236}">
                <a16:creationId xmlns:a16="http://schemas.microsoft.com/office/drawing/2014/main" id="{649AA256-BF4D-4370-A7FB-016FB211453E}"/>
              </a:ext>
            </a:extLst>
          </p:cNvPr>
          <p:cNvSpPr/>
          <p:nvPr/>
        </p:nvSpPr>
        <p:spPr>
          <a:xfrm>
            <a:off x="154192" y="3175610"/>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p>
        </p:txBody>
      </p:sp>
      <p:sp>
        <p:nvSpPr>
          <p:cNvPr id="64" name="Oval 63">
            <a:hlinkClick r:id="" action="ppaction://noaction">
              <a:snd r:embed="rId8" name="7_7.wav"/>
            </a:hlinkClick>
            <a:extLst>
              <a:ext uri="{FF2B5EF4-FFF2-40B4-BE49-F238E27FC236}">
                <a16:creationId xmlns:a16="http://schemas.microsoft.com/office/drawing/2014/main" id="{92B9C1DE-35E8-4FF8-BD51-ABF0829CC960}"/>
              </a:ext>
            </a:extLst>
          </p:cNvPr>
          <p:cNvSpPr/>
          <p:nvPr/>
        </p:nvSpPr>
        <p:spPr>
          <a:xfrm>
            <a:off x="154192" y="4115888"/>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p>
        </p:txBody>
      </p:sp>
      <p:sp>
        <p:nvSpPr>
          <p:cNvPr id="65" name="Oval 64">
            <a:hlinkClick r:id="" action="ppaction://noaction">
              <a:snd r:embed="rId9" name="7_8.wav"/>
            </a:hlinkClick>
            <a:extLst>
              <a:ext uri="{FF2B5EF4-FFF2-40B4-BE49-F238E27FC236}">
                <a16:creationId xmlns:a16="http://schemas.microsoft.com/office/drawing/2014/main" id="{3A047C9E-AFD1-44BC-91B1-C41226770E8F}"/>
              </a:ext>
            </a:extLst>
          </p:cNvPr>
          <p:cNvSpPr/>
          <p:nvPr/>
        </p:nvSpPr>
        <p:spPr>
          <a:xfrm>
            <a:off x="154192" y="5078567"/>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p>
        </p:txBody>
      </p:sp>
      <p:sp>
        <p:nvSpPr>
          <p:cNvPr id="67" name="Oval 66">
            <a:hlinkClick r:id="" action="ppaction://noaction">
              <a:snd r:embed="rId10" name="7_9.wav"/>
            </a:hlinkClick>
            <a:extLst>
              <a:ext uri="{FF2B5EF4-FFF2-40B4-BE49-F238E27FC236}">
                <a16:creationId xmlns:a16="http://schemas.microsoft.com/office/drawing/2014/main" id="{5EFF59CA-2E22-4AA0-9C1E-3201A86E768C}"/>
              </a:ext>
            </a:extLst>
          </p:cNvPr>
          <p:cNvSpPr/>
          <p:nvPr/>
        </p:nvSpPr>
        <p:spPr>
          <a:xfrm>
            <a:off x="170215" y="6068181"/>
            <a:ext cx="518485" cy="310819"/>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p>
        </p:txBody>
      </p:sp>
      <p:graphicFrame>
        <p:nvGraphicFramePr>
          <p:cNvPr id="68" name="Google Shape;258;p34">
            <a:extLst>
              <a:ext uri="{FF2B5EF4-FFF2-40B4-BE49-F238E27FC236}">
                <a16:creationId xmlns:a16="http://schemas.microsoft.com/office/drawing/2014/main" id="{AD870857-9527-4C3E-8D8B-F51EF4E84821}"/>
              </a:ext>
            </a:extLst>
          </p:cNvPr>
          <p:cNvGraphicFramePr/>
          <p:nvPr/>
        </p:nvGraphicFramePr>
        <p:xfrm>
          <a:off x="9625263" y="1456706"/>
          <a:ext cx="2509587" cy="5302215"/>
        </p:xfrm>
        <a:graphic>
          <a:graphicData uri="http://schemas.openxmlformats.org/drawingml/2006/table">
            <a:tbl>
              <a:tblPr firstRow="1" bandRow="1">
                <a:noFill/>
              </a:tblPr>
              <a:tblGrid>
                <a:gridCol w="2509587">
                  <a:extLst>
                    <a:ext uri="{9D8B030D-6E8A-4147-A177-3AD203B41FA5}">
                      <a16:colId xmlns:a16="http://schemas.microsoft.com/office/drawing/2014/main" val="20000"/>
                    </a:ext>
                  </a:extLst>
                </a:gridCol>
              </a:tblGrid>
              <a:tr h="656217">
                <a:tc>
                  <a:txBody>
                    <a:bodyPr/>
                    <a:lstStyle/>
                    <a:p>
                      <a:pPr marL="0" marR="0" lvl="0" indent="0" algn="l"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panose="020B0502020202020204" pitchFamily="34" charset="0"/>
                          <a:ea typeface="Century Gothic"/>
                          <a:cs typeface="Century Gothic"/>
                          <a:sym typeface="Century Gothic"/>
                        </a:rPr>
                        <a:t>Verbe</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5292916"/>
                  </a:ext>
                </a:extLst>
              </a:tr>
              <a:tr h="774333">
                <a:tc>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801037"/>
                  </a:ext>
                </a:extLst>
              </a:tr>
            </a:tbl>
          </a:graphicData>
        </a:graphic>
      </p:graphicFrame>
      <p:pic>
        <p:nvPicPr>
          <p:cNvPr id="69" name="Picture 16" descr="United, Flag, Kingdom, British, Great, Britain">
            <a:extLst>
              <a:ext uri="{FF2B5EF4-FFF2-40B4-BE49-F238E27FC236}">
                <a16:creationId xmlns:a16="http://schemas.microsoft.com/office/drawing/2014/main" id="{8C18FC90-41C8-4ACB-BE4D-F41379703A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4710" y="1591104"/>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70" name="Picture 69" descr="Shape, arrow&#10;&#10;Description automatically generated">
            <a:extLst>
              <a:ext uri="{FF2B5EF4-FFF2-40B4-BE49-F238E27FC236}">
                <a16:creationId xmlns:a16="http://schemas.microsoft.com/office/drawing/2014/main" id="{13C09C04-B212-4344-B4AF-B210D145D369}"/>
              </a:ext>
            </a:extLst>
          </p:cNvPr>
          <p:cNvPicPr>
            <a:picLocks noChangeAspect="1"/>
          </p:cNvPicPr>
          <p:nvPr/>
        </p:nvPicPr>
        <p:blipFill>
          <a:blip r:embed="rId12"/>
          <a:stretch>
            <a:fillRect/>
          </a:stretch>
        </p:blipFill>
        <p:spPr>
          <a:xfrm>
            <a:off x="8016049" y="2255055"/>
            <a:ext cx="462709" cy="428729"/>
          </a:xfrm>
          <a:prstGeom prst="rect">
            <a:avLst/>
          </a:prstGeom>
        </p:spPr>
      </p:pic>
      <p:sp>
        <p:nvSpPr>
          <p:cNvPr id="71" name="TextBox 70">
            <a:extLst>
              <a:ext uri="{FF2B5EF4-FFF2-40B4-BE49-F238E27FC236}">
                <a16:creationId xmlns:a16="http://schemas.microsoft.com/office/drawing/2014/main" id="{97F1C9D3-6FF2-4785-98C8-33E0ABE96C79}"/>
              </a:ext>
            </a:extLst>
          </p:cNvPr>
          <p:cNvSpPr txBox="1"/>
          <p:nvPr/>
        </p:nvSpPr>
        <p:spPr>
          <a:xfrm>
            <a:off x="9670911" y="2225108"/>
            <a:ext cx="1670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wear</a:t>
            </a:r>
          </a:p>
        </p:txBody>
      </p:sp>
      <p:sp>
        <p:nvSpPr>
          <p:cNvPr id="72" name="TextBox 71">
            <a:extLst>
              <a:ext uri="{FF2B5EF4-FFF2-40B4-BE49-F238E27FC236}">
                <a16:creationId xmlns:a16="http://schemas.microsoft.com/office/drawing/2014/main" id="{CDEC8C28-37BC-48C5-AA83-CE6EDA5EF105}"/>
              </a:ext>
            </a:extLst>
          </p:cNvPr>
          <p:cNvSpPr txBox="1"/>
          <p:nvPr/>
        </p:nvSpPr>
        <p:spPr>
          <a:xfrm>
            <a:off x="708952" y="2131810"/>
            <a:ext cx="59667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étudions la religion.</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D79DB690-B0B6-476A-B608-E57D8B6C2E6E}"/>
              </a:ext>
            </a:extLst>
          </p:cNvPr>
          <p:cNvSpPr txBox="1"/>
          <p:nvPr/>
        </p:nvSpPr>
        <p:spPr>
          <a:xfrm>
            <a:off x="742269" y="2594588"/>
            <a:ext cx="59667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We study</a:t>
            </a:r>
            <a:r>
              <a:rPr kumimoji="0" lang="fr-FR" sz="2000" b="0" i="0" u="none" strike="noStrike" kern="1200" cap="none" spc="0" normalizeH="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 religion.</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4" name="TextBox 73">
            <a:extLst>
              <a:ext uri="{FF2B5EF4-FFF2-40B4-BE49-F238E27FC236}">
                <a16:creationId xmlns:a16="http://schemas.microsoft.com/office/drawing/2014/main" id="{920A2E75-9E14-4715-855B-E18F55F8893E}"/>
              </a:ext>
            </a:extLst>
          </p:cNvPr>
          <p:cNvSpPr txBox="1"/>
          <p:nvPr/>
        </p:nvSpPr>
        <p:spPr>
          <a:xfrm>
            <a:off x="676917" y="3115577"/>
            <a:ext cx="688054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Vous avez une heure et demie pour le déjeuner.</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BE1A9199-6D15-4AB8-A7F2-CB2CF612466C}"/>
              </a:ext>
            </a:extLst>
          </p:cNvPr>
          <p:cNvSpPr txBox="1"/>
          <p:nvPr/>
        </p:nvSpPr>
        <p:spPr>
          <a:xfrm>
            <a:off x="714422" y="3578127"/>
            <a:ext cx="59667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cs typeface="Calibri" panose="020F0502020204030204" pitchFamily="34" charset="0"/>
              </a:rPr>
              <a:t>You have an hour and a half for lunch.</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6" name="TextBox 75">
            <a:extLst>
              <a:ext uri="{FF2B5EF4-FFF2-40B4-BE49-F238E27FC236}">
                <a16:creationId xmlns:a16="http://schemas.microsoft.com/office/drawing/2014/main" id="{89F768BB-D8CE-4904-BE17-DCE9B0571F1A}"/>
              </a:ext>
            </a:extLst>
          </p:cNvPr>
          <p:cNvSpPr txBox="1"/>
          <p:nvPr/>
        </p:nvSpPr>
        <p:spPr>
          <a:xfrm>
            <a:off x="748864" y="3999117"/>
            <a:ext cx="59667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Nous gagnons des prix</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en classe.</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E19C1B80-5652-4A2C-9BC5-47A3CD0F3A75}"/>
              </a:ext>
            </a:extLst>
          </p:cNvPr>
          <p:cNvSpPr txBox="1"/>
          <p:nvPr/>
        </p:nvSpPr>
        <p:spPr>
          <a:xfrm>
            <a:off x="777870" y="4391426"/>
            <a:ext cx="32336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We win prizes</a:t>
            </a:r>
            <a:r>
              <a:rPr kumimoji="0" lang="fr-FR" sz="2000" b="0" i="0" u="none" strike="noStrike" kern="1200" cap="none" spc="0" normalizeH="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 in class.</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78" name="TextBox 77">
            <a:extLst>
              <a:ext uri="{FF2B5EF4-FFF2-40B4-BE49-F238E27FC236}">
                <a16:creationId xmlns:a16="http://schemas.microsoft.com/office/drawing/2014/main" id="{8C63A8CC-FB00-4EBB-B327-468232FA9FA7}"/>
              </a:ext>
            </a:extLst>
          </p:cNvPr>
          <p:cNvSpPr txBox="1"/>
          <p:nvPr/>
        </p:nvSpPr>
        <p:spPr>
          <a:xfrm>
            <a:off x="748864" y="4902791"/>
            <a:ext cx="660719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Vous pratiquez aussi le sport à l’école,</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cs typeface="Calibri" panose="020F0502020204030204" pitchFamily="34" charset="0"/>
              </a:rPr>
              <a:t> comme nous.</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4C7A9A65-5A57-4D1F-B03D-B417906241BB}"/>
              </a:ext>
            </a:extLst>
          </p:cNvPr>
          <p:cNvSpPr txBox="1"/>
          <p:nvPr/>
        </p:nvSpPr>
        <p:spPr>
          <a:xfrm>
            <a:off x="475516" y="5619241"/>
            <a:ext cx="68805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You do/practise sport at school as well, like us.</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sp>
        <p:nvSpPr>
          <p:cNvPr id="80" name="TextBox 79">
            <a:extLst>
              <a:ext uri="{FF2B5EF4-FFF2-40B4-BE49-F238E27FC236}">
                <a16:creationId xmlns:a16="http://schemas.microsoft.com/office/drawing/2014/main" id="{201DDAC5-9CEA-4327-A79A-F93EFED705E6}"/>
              </a:ext>
            </a:extLst>
          </p:cNvPr>
          <p:cNvSpPr txBox="1"/>
          <p:nvPr/>
        </p:nvSpPr>
        <p:spPr>
          <a:xfrm>
            <a:off x="921046" y="5983542"/>
            <a:ext cx="632204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Vous mémorisez</a:t>
            </a:r>
            <a:r>
              <a:rPr kumimoji="0" lang="fr-FR" sz="2200" b="0" i="0" u="none" strike="noStrike" kern="1200" cap="none" spc="0" normalizeH="0" noProof="0" dirty="0">
                <a:ln>
                  <a:noFill/>
                </a:ln>
                <a:solidFill>
                  <a:srgbClr val="002060"/>
                </a:solidFill>
                <a:effectLst/>
                <a:uLnTx/>
                <a:uFillTx/>
                <a:latin typeface="Century Gothic" panose="020B0502020202020204" pitchFamily="34" charset="0"/>
                <a:cs typeface="Calibri" panose="020F0502020204030204" pitchFamily="34" charset="0"/>
              </a:rPr>
              <a:t> des poèmes en français.</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3F1CAC40-A8A7-48C6-903A-2EF5676C7C86}"/>
              </a:ext>
            </a:extLst>
          </p:cNvPr>
          <p:cNvSpPr txBox="1"/>
          <p:nvPr/>
        </p:nvSpPr>
        <p:spPr>
          <a:xfrm>
            <a:off x="897019" y="6432709"/>
            <a:ext cx="64403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Calibri" panose="020F0502020204030204" pitchFamily="34" charset="0"/>
                <a:cs typeface="Calibri" panose="020F0502020204030204" pitchFamily="34" charset="0"/>
              </a:rPr>
              <a:t>You memorise poems in French.</a:t>
            </a:r>
            <a:endParaRPr kumimoji="0" lang="en-GB" sz="2000" b="0" i="0" u="none" strike="noStrike" kern="1200" cap="none" spc="0" normalizeH="0" baseline="0" noProof="0" dirty="0">
              <a:ln>
                <a:noFill/>
              </a:ln>
              <a:solidFill>
                <a:prstClr val="black"/>
              </a:solidFill>
              <a:effectLst/>
              <a:uLnTx/>
              <a:uFillTx/>
              <a:latin typeface="Segoe Print" panose="02000600000000000000" pitchFamily="2" charset="0"/>
            </a:endParaRPr>
          </a:p>
        </p:txBody>
      </p:sp>
      <p:pic>
        <p:nvPicPr>
          <p:cNvPr id="87" name="Picture 86" descr="Shape, arrow&#10;&#10;Description automatically generated">
            <a:extLst>
              <a:ext uri="{FF2B5EF4-FFF2-40B4-BE49-F238E27FC236}">
                <a16:creationId xmlns:a16="http://schemas.microsoft.com/office/drawing/2014/main" id="{608F5185-9A82-4685-9D39-0682DAEEC110}"/>
              </a:ext>
            </a:extLst>
          </p:cNvPr>
          <p:cNvPicPr>
            <a:picLocks noChangeAspect="1"/>
          </p:cNvPicPr>
          <p:nvPr/>
        </p:nvPicPr>
        <p:blipFill>
          <a:blip r:embed="rId12"/>
          <a:stretch>
            <a:fillRect/>
          </a:stretch>
        </p:blipFill>
        <p:spPr>
          <a:xfrm>
            <a:off x="7987900" y="3044644"/>
            <a:ext cx="462709" cy="428729"/>
          </a:xfrm>
          <a:prstGeom prst="rect">
            <a:avLst/>
          </a:prstGeom>
        </p:spPr>
      </p:pic>
      <p:sp>
        <p:nvSpPr>
          <p:cNvPr id="89" name="TextBox 88">
            <a:extLst>
              <a:ext uri="{FF2B5EF4-FFF2-40B4-BE49-F238E27FC236}">
                <a16:creationId xmlns:a16="http://schemas.microsoft.com/office/drawing/2014/main" id="{7542AA9C-49AF-4C96-B226-C5AB7A04B594}"/>
              </a:ext>
            </a:extLst>
          </p:cNvPr>
          <p:cNvSpPr txBox="1"/>
          <p:nvPr/>
        </p:nvSpPr>
        <p:spPr>
          <a:xfrm>
            <a:off x="9613203" y="2950153"/>
            <a:ext cx="1728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study</a:t>
            </a:r>
          </a:p>
        </p:txBody>
      </p:sp>
      <p:pic>
        <p:nvPicPr>
          <p:cNvPr id="94" name="Picture 93" descr="Shape, arrow&#10;&#10;Description automatically generated">
            <a:extLst>
              <a:ext uri="{FF2B5EF4-FFF2-40B4-BE49-F238E27FC236}">
                <a16:creationId xmlns:a16="http://schemas.microsoft.com/office/drawing/2014/main" id="{1AEE99BA-4B15-40C1-B504-465ED70860B3}"/>
              </a:ext>
            </a:extLst>
          </p:cNvPr>
          <p:cNvPicPr>
            <a:picLocks noChangeAspect="1"/>
          </p:cNvPicPr>
          <p:nvPr/>
        </p:nvPicPr>
        <p:blipFill>
          <a:blip r:embed="rId12"/>
          <a:stretch>
            <a:fillRect/>
          </a:stretch>
        </p:blipFill>
        <p:spPr>
          <a:xfrm>
            <a:off x="9023841" y="3844078"/>
            <a:ext cx="462709" cy="428729"/>
          </a:xfrm>
          <a:prstGeom prst="rect">
            <a:avLst/>
          </a:prstGeom>
        </p:spPr>
      </p:pic>
      <p:sp>
        <p:nvSpPr>
          <p:cNvPr id="96" name="TextBox 95">
            <a:extLst>
              <a:ext uri="{FF2B5EF4-FFF2-40B4-BE49-F238E27FC236}">
                <a16:creationId xmlns:a16="http://schemas.microsoft.com/office/drawing/2014/main" id="{CF95D2DC-CC37-4475-82F0-D1BF5394B570}"/>
              </a:ext>
            </a:extLst>
          </p:cNvPr>
          <p:cNvSpPr txBox="1"/>
          <p:nvPr/>
        </p:nvSpPr>
        <p:spPr>
          <a:xfrm>
            <a:off x="9613203" y="3838220"/>
            <a:ext cx="23791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(all)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have</a:t>
            </a:r>
          </a:p>
        </p:txBody>
      </p:sp>
      <p:pic>
        <p:nvPicPr>
          <p:cNvPr id="101" name="Picture 100" descr="Shape, arrow&#10;&#10;Description automatically generated">
            <a:extLst>
              <a:ext uri="{FF2B5EF4-FFF2-40B4-BE49-F238E27FC236}">
                <a16:creationId xmlns:a16="http://schemas.microsoft.com/office/drawing/2014/main" id="{F37C7CAB-EC59-4029-B43F-0DF95A15C569}"/>
              </a:ext>
            </a:extLst>
          </p:cNvPr>
          <p:cNvPicPr>
            <a:picLocks noChangeAspect="1"/>
          </p:cNvPicPr>
          <p:nvPr/>
        </p:nvPicPr>
        <p:blipFill>
          <a:blip r:embed="rId12"/>
          <a:stretch>
            <a:fillRect/>
          </a:stretch>
        </p:blipFill>
        <p:spPr>
          <a:xfrm>
            <a:off x="7981822" y="4651046"/>
            <a:ext cx="462709" cy="428729"/>
          </a:xfrm>
          <a:prstGeom prst="rect">
            <a:avLst/>
          </a:prstGeom>
        </p:spPr>
      </p:pic>
      <p:sp>
        <p:nvSpPr>
          <p:cNvPr id="103" name="TextBox 102">
            <a:extLst>
              <a:ext uri="{FF2B5EF4-FFF2-40B4-BE49-F238E27FC236}">
                <a16:creationId xmlns:a16="http://schemas.microsoft.com/office/drawing/2014/main" id="{2F7902CC-F768-4B51-8955-92457FF3CED9}"/>
              </a:ext>
            </a:extLst>
          </p:cNvPr>
          <p:cNvSpPr txBox="1"/>
          <p:nvPr/>
        </p:nvSpPr>
        <p:spPr>
          <a:xfrm>
            <a:off x="9686911" y="4555347"/>
            <a:ext cx="13901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 win</a:t>
            </a:r>
          </a:p>
        </p:txBody>
      </p:sp>
      <p:pic>
        <p:nvPicPr>
          <p:cNvPr id="108" name="Picture 107" descr="Shape, arrow&#10;&#10;Description automatically generated">
            <a:extLst>
              <a:ext uri="{FF2B5EF4-FFF2-40B4-BE49-F238E27FC236}">
                <a16:creationId xmlns:a16="http://schemas.microsoft.com/office/drawing/2014/main" id="{DBDCA341-7F37-4E95-A3E1-71F87F9F40F5}"/>
              </a:ext>
            </a:extLst>
          </p:cNvPr>
          <p:cNvPicPr>
            <a:picLocks noChangeAspect="1"/>
          </p:cNvPicPr>
          <p:nvPr/>
        </p:nvPicPr>
        <p:blipFill>
          <a:blip r:embed="rId12"/>
          <a:stretch>
            <a:fillRect/>
          </a:stretch>
        </p:blipFill>
        <p:spPr>
          <a:xfrm>
            <a:off x="9023841" y="5425869"/>
            <a:ext cx="462709" cy="428729"/>
          </a:xfrm>
          <a:prstGeom prst="rect">
            <a:avLst/>
          </a:prstGeom>
        </p:spPr>
      </p:pic>
      <p:sp>
        <p:nvSpPr>
          <p:cNvPr id="110" name="TextBox 109">
            <a:extLst>
              <a:ext uri="{FF2B5EF4-FFF2-40B4-BE49-F238E27FC236}">
                <a16:creationId xmlns:a16="http://schemas.microsoft.com/office/drawing/2014/main" id="{F7D6FC3E-D648-4AF5-BAB4-58642ACBDAD7}"/>
              </a:ext>
            </a:extLst>
          </p:cNvPr>
          <p:cNvSpPr txBox="1"/>
          <p:nvPr/>
        </p:nvSpPr>
        <p:spPr>
          <a:xfrm>
            <a:off x="9664693" y="5333110"/>
            <a:ext cx="17363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(all)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a:t>
            </a:r>
          </a:p>
        </p:txBody>
      </p:sp>
      <p:pic>
        <p:nvPicPr>
          <p:cNvPr id="116" name="Picture 115" descr="Shape, arrow&#10;&#10;Description automatically generated">
            <a:extLst>
              <a:ext uri="{FF2B5EF4-FFF2-40B4-BE49-F238E27FC236}">
                <a16:creationId xmlns:a16="http://schemas.microsoft.com/office/drawing/2014/main" id="{94D7C4C2-22D9-43C1-B6E6-20876FBC7CFE}"/>
              </a:ext>
            </a:extLst>
          </p:cNvPr>
          <p:cNvPicPr>
            <a:picLocks noChangeAspect="1"/>
          </p:cNvPicPr>
          <p:nvPr/>
        </p:nvPicPr>
        <p:blipFill>
          <a:blip r:embed="rId12"/>
          <a:stretch>
            <a:fillRect/>
          </a:stretch>
        </p:blipFill>
        <p:spPr>
          <a:xfrm>
            <a:off x="9023841" y="6202282"/>
            <a:ext cx="462709" cy="428729"/>
          </a:xfrm>
          <a:prstGeom prst="rect">
            <a:avLst/>
          </a:prstGeom>
        </p:spPr>
      </p:pic>
      <p:sp>
        <p:nvSpPr>
          <p:cNvPr id="118" name="TextBox 117">
            <a:extLst>
              <a:ext uri="{FF2B5EF4-FFF2-40B4-BE49-F238E27FC236}">
                <a16:creationId xmlns:a16="http://schemas.microsoft.com/office/drawing/2014/main" id="{6F9E47FC-4E5B-4BAF-A260-B8E6D68978B7}"/>
              </a:ext>
            </a:extLst>
          </p:cNvPr>
          <p:cNvSpPr txBox="1"/>
          <p:nvPr/>
        </p:nvSpPr>
        <p:spPr>
          <a:xfrm>
            <a:off x="9708481" y="5871720"/>
            <a:ext cx="22060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a:t>
            </a: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rPr>
              <a:t>(all)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memorise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7EB15FCF-5767-4B6E-B007-1BD7A5D02CCD}"/>
              </a:ext>
            </a:extLst>
          </p:cNvPr>
          <p:cNvGrpSpPr/>
          <p:nvPr/>
        </p:nvGrpSpPr>
        <p:grpSpPr>
          <a:xfrm>
            <a:off x="8710863" y="572274"/>
            <a:ext cx="914400" cy="914400"/>
            <a:chOff x="9937662" y="166191"/>
            <a:chExt cx="914400" cy="914400"/>
          </a:xfrm>
        </p:grpSpPr>
        <p:pic>
          <p:nvPicPr>
            <p:cNvPr id="10" name="Graphic 9" descr="Users with solid fill">
              <a:extLst>
                <a:ext uri="{FF2B5EF4-FFF2-40B4-BE49-F238E27FC236}">
                  <a16:creationId xmlns:a16="http://schemas.microsoft.com/office/drawing/2014/main" id="{C79B8300-E702-452D-9C8F-3F92B642BC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37662" y="166191"/>
              <a:ext cx="914400" cy="914400"/>
            </a:xfrm>
            <a:prstGeom prst="rect">
              <a:avLst/>
            </a:prstGeom>
          </p:spPr>
        </p:pic>
        <p:pic>
          <p:nvPicPr>
            <p:cNvPr id="15" name="Picture 14">
              <a:extLst>
                <a:ext uri="{FF2B5EF4-FFF2-40B4-BE49-F238E27FC236}">
                  <a16:creationId xmlns:a16="http://schemas.microsoft.com/office/drawing/2014/main" id="{A3A2C45B-94F6-4D4B-9252-107801A7087D}"/>
                </a:ext>
              </a:extLst>
            </p:cNvPr>
            <p:cNvPicPr>
              <a:picLocks noChangeAspect="1"/>
            </p:cNvPicPr>
            <p:nvPr/>
          </p:nvPicPr>
          <p:blipFill rotWithShape="1">
            <a:blip r:embed="rId15">
              <a:extLst>
                <a:ext uri="{28A0092B-C50C-407E-A947-70E740481C1C}">
                  <a14:useLocalDpi xmlns:a14="http://schemas.microsoft.com/office/drawing/2010/main" val="0"/>
                </a:ext>
              </a:extLst>
            </a:blip>
            <a:srcRect b="69729"/>
            <a:stretch/>
          </p:blipFill>
          <p:spPr>
            <a:xfrm>
              <a:off x="10018909" y="402883"/>
              <a:ext cx="766266" cy="455816"/>
            </a:xfrm>
            <a:prstGeom prst="rect">
              <a:avLst/>
            </a:prstGeom>
          </p:spPr>
        </p:pic>
      </p:grpSp>
      <p:grpSp>
        <p:nvGrpSpPr>
          <p:cNvPr id="16" name="Group 15">
            <a:extLst>
              <a:ext uri="{FF2B5EF4-FFF2-40B4-BE49-F238E27FC236}">
                <a16:creationId xmlns:a16="http://schemas.microsoft.com/office/drawing/2014/main" id="{66C3CBDA-6CA0-4355-BEB1-7C33018AE790}"/>
              </a:ext>
            </a:extLst>
          </p:cNvPr>
          <p:cNvGrpSpPr/>
          <p:nvPr/>
        </p:nvGrpSpPr>
        <p:grpSpPr>
          <a:xfrm>
            <a:off x="7750670" y="562898"/>
            <a:ext cx="914400" cy="914400"/>
            <a:chOff x="7776710" y="563961"/>
            <a:chExt cx="914400" cy="914400"/>
          </a:xfrm>
        </p:grpSpPr>
        <p:pic>
          <p:nvPicPr>
            <p:cNvPr id="91" name="Graphic 90" descr="Users with solid fill">
              <a:extLst>
                <a:ext uri="{FF2B5EF4-FFF2-40B4-BE49-F238E27FC236}">
                  <a16:creationId xmlns:a16="http://schemas.microsoft.com/office/drawing/2014/main" id="{14F2688B-614A-454B-84D3-15FF4040CB9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76710" y="563961"/>
              <a:ext cx="914400" cy="914400"/>
            </a:xfrm>
            <a:prstGeom prst="rect">
              <a:avLst/>
            </a:prstGeom>
          </p:spPr>
        </p:pic>
        <p:pic>
          <p:nvPicPr>
            <p:cNvPr id="14" name="Picture 13" descr="A child's drawing of a child&#10;&#10;Description automatically generated with low confidence">
              <a:extLst>
                <a:ext uri="{FF2B5EF4-FFF2-40B4-BE49-F238E27FC236}">
                  <a16:creationId xmlns:a16="http://schemas.microsoft.com/office/drawing/2014/main" id="{BCC01255-501E-4F05-B85B-ADB7AD61C443}"/>
                </a:ext>
              </a:extLst>
            </p:cNvPr>
            <p:cNvPicPr>
              <a:picLocks noChangeAspect="1"/>
            </p:cNvPicPr>
            <p:nvPr/>
          </p:nvPicPr>
          <p:blipFill rotWithShape="1">
            <a:blip r:embed="rId16">
              <a:extLst>
                <a:ext uri="{28A0092B-C50C-407E-A947-70E740481C1C}">
                  <a14:useLocalDpi xmlns:a14="http://schemas.microsoft.com/office/drawing/2010/main" val="0"/>
                </a:ext>
              </a:extLst>
            </a:blip>
            <a:srcRect b="52426"/>
            <a:stretch/>
          </p:blipFill>
          <p:spPr>
            <a:xfrm>
              <a:off x="7867131" y="721611"/>
              <a:ext cx="669734" cy="535497"/>
            </a:xfrm>
            <a:prstGeom prst="rect">
              <a:avLst/>
            </a:prstGeom>
          </p:spPr>
        </p:pic>
      </p:grpSp>
      <p:sp>
        <p:nvSpPr>
          <p:cNvPr id="97" name="CustomShape 6">
            <a:hlinkClick r:id="" action="ppaction://noaction">
              <a:snd r:embed="rId17" name="7_2.wav"/>
            </a:hlinkClick>
            <a:extLst>
              <a:ext uri="{FF2B5EF4-FFF2-40B4-BE49-F238E27FC236}">
                <a16:creationId xmlns:a16="http://schemas.microsoft.com/office/drawing/2014/main" id="{F66E7BC5-5753-4EEB-844F-BCFFCDDE04EB}"/>
              </a:ext>
            </a:extLst>
          </p:cNvPr>
          <p:cNvSpPr/>
          <p:nvPr/>
        </p:nvSpPr>
        <p:spPr>
          <a:xfrm>
            <a:off x="73735" y="340042"/>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Zut ! Elle a un accident avec le chocolat chaud.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CustomShape 6">
            <a:hlinkClick r:id="" action="ppaction://noaction">
              <a:snd r:embed="rId18" name="7_3.wav"/>
            </a:hlinkClick>
            <a:extLst>
              <a:ext uri="{FF2B5EF4-FFF2-40B4-BE49-F238E27FC236}">
                <a16:creationId xmlns:a16="http://schemas.microsoft.com/office/drawing/2014/main" id="{D443CAF7-A703-4320-B5F0-DE3A9D06D2CA}"/>
              </a:ext>
            </a:extLst>
          </p:cNvPr>
          <p:cNvSpPr/>
          <p:nvPr/>
        </p:nvSpPr>
        <p:spPr>
          <a:xfrm>
            <a:off x="757574" y="714677"/>
            <a:ext cx="694164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latin typeface="Century Gothic" panose="020B0502020202020204" pitchFamily="34" charset="0"/>
              </a:rPr>
              <a:t>C’est qui ? Sanaya et sa classe (we) ou Adèle et sa classe (you all) ?</a:t>
            </a:r>
            <a:endPar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9" name="Graphic 98" descr="Teacher">
            <a:extLst>
              <a:ext uri="{FF2B5EF4-FFF2-40B4-BE49-F238E27FC236}">
                <a16:creationId xmlns:a16="http://schemas.microsoft.com/office/drawing/2014/main" id="{0B8AC4AF-C9C0-4A89-A19E-8B9681D6270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995" y="661251"/>
            <a:ext cx="664483" cy="664483"/>
          </a:xfrm>
          <a:prstGeom prst="rect">
            <a:avLst/>
          </a:prstGeom>
        </p:spPr>
      </p:pic>
      <p:pic>
        <p:nvPicPr>
          <p:cNvPr id="20" name="Picture 19" descr="Icon&#10;&#10;Description automatically generated">
            <a:extLst>
              <a:ext uri="{FF2B5EF4-FFF2-40B4-BE49-F238E27FC236}">
                <a16:creationId xmlns:a16="http://schemas.microsoft.com/office/drawing/2014/main" id="{E3929676-C8F1-4047-B3FD-9B9EB0E5E25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0344020" y="163956"/>
            <a:ext cx="678096" cy="714656"/>
          </a:xfrm>
          <a:prstGeom prst="rect">
            <a:avLst/>
          </a:prstGeom>
        </p:spPr>
      </p:pic>
      <p:grpSp>
        <p:nvGrpSpPr>
          <p:cNvPr id="26" name="Group 25">
            <a:extLst>
              <a:ext uri="{FF2B5EF4-FFF2-40B4-BE49-F238E27FC236}">
                <a16:creationId xmlns:a16="http://schemas.microsoft.com/office/drawing/2014/main" id="{5BF84381-5FC7-40A8-960D-78A6C1F9D417}"/>
              </a:ext>
            </a:extLst>
          </p:cNvPr>
          <p:cNvGrpSpPr/>
          <p:nvPr/>
        </p:nvGrpSpPr>
        <p:grpSpPr>
          <a:xfrm>
            <a:off x="666547" y="1304634"/>
            <a:ext cx="783064" cy="521746"/>
            <a:chOff x="-1818551" y="2048453"/>
            <a:chExt cx="783064" cy="521746"/>
          </a:xfrm>
        </p:grpSpPr>
        <p:sp>
          <p:nvSpPr>
            <p:cNvPr id="25" name="Rectangle: Rounded Corners 24">
              <a:extLst>
                <a:ext uri="{FF2B5EF4-FFF2-40B4-BE49-F238E27FC236}">
                  <a16:creationId xmlns:a16="http://schemas.microsoft.com/office/drawing/2014/main" id="{908D5BD1-F933-4305-B19C-210D0A285215}"/>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text, fireworks, outdoor object&#10;&#10;Description automatically generated">
              <a:extLst>
                <a:ext uri="{FF2B5EF4-FFF2-40B4-BE49-F238E27FC236}">
                  <a16:creationId xmlns:a16="http://schemas.microsoft.com/office/drawing/2014/main" id="{3A678EB5-D8F5-4327-BB6A-FDEF50F0BC5F}"/>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09" name="Group 108">
            <a:extLst>
              <a:ext uri="{FF2B5EF4-FFF2-40B4-BE49-F238E27FC236}">
                <a16:creationId xmlns:a16="http://schemas.microsoft.com/office/drawing/2014/main" id="{AA7D36F8-001A-4B1D-860E-139AD1FD304B}"/>
              </a:ext>
            </a:extLst>
          </p:cNvPr>
          <p:cNvGrpSpPr/>
          <p:nvPr/>
        </p:nvGrpSpPr>
        <p:grpSpPr>
          <a:xfrm>
            <a:off x="691370" y="2121455"/>
            <a:ext cx="783064" cy="521746"/>
            <a:chOff x="-1818551" y="2048453"/>
            <a:chExt cx="783064" cy="521746"/>
          </a:xfrm>
        </p:grpSpPr>
        <p:sp>
          <p:nvSpPr>
            <p:cNvPr id="111" name="Rectangle: Rounded Corners 110">
              <a:extLst>
                <a:ext uri="{FF2B5EF4-FFF2-40B4-BE49-F238E27FC236}">
                  <a16:creationId xmlns:a16="http://schemas.microsoft.com/office/drawing/2014/main" id="{A67397F0-57C0-40D9-AFA1-6D2074276131}"/>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descr="A picture containing text, fireworks, outdoor object&#10;&#10;Description automatically generated">
              <a:extLst>
                <a:ext uri="{FF2B5EF4-FFF2-40B4-BE49-F238E27FC236}">
                  <a16:creationId xmlns:a16="http://schemas.microsoft.com/office/drawing/2014/main" id="{0FEE2784-68A7-4764-98BD-FF948CBDD4E2}"/>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14" name="Group 113">
            <a:extLst>
              <a:ext uri="{FF2B5EF4-FFF2-40B4-BE49-F238E27FC236}">
                <a16:creationId xmlns:a16="http://schemas.microsoft.com/office/drawing/2014/main" id="{302C8E79-788F-49BE-BE9B-E0E35983D19D}"/>
              </a:ext>
            </a:extLst>
          </p:cNvPr>
          <p:cNvGrpSpPr/>
          <p:nvPr/>
        </p:nvGrpSpPr>
        <p:grpSpPr>
          <a:xfrm>
            <a:off x="686406" y="3080676"/>
            <a:ext cx="783064" cy="521746"/>
            <a:chOff x="-1818551" y="2048453"/>
            <a:chExt cx="783064" cy="521746"/>
          </a:xfrm>
        </p:grpSpPr>
        <p:sp>
          <p:nvSpPr>
            <p:cNvPr id="115" name="Rectangle: Rounded Corners 114">
              <a:extLst>
                <a:ext uri="{FF2B5EF4-FFF2-40B4-BE49-F238E27FC236}">
                  <a16:creationId xmlns:a16="http://schemas.microsoft.com/office/drawing/2014/main" id="{B03A4892-8181-4F4F-982B-5A7F26B739D8}"/>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7" name="Picture 116" descr="A picture containing text, fireworks, outdoor object&#10;&#10;Description automatically generated">
              <a:extLst>
                <a:ext uri="{FF2B5EF4-FFF2-40B4-BE49-F238E27FC236}">
                  <a16:creationId xmlns:a16="http://schemas.microsoft.com/office/drawing/2014/main" id="{0C997E39-F6F2-449D-B3C6-2496047A1208}"/>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19" name="Group 118">
            <a:extLst>
              <a:ext uri="{FF2B5EF4-FFF2-40B4-BE49-F238E27FC236}">
                <a16:creationId xmlns:a16="http://schemas.microsoft.com/office/drawing/2014/main" id="{7F11425D-851E-4DA2-B722-C26DB2A12C42}"/>
              </a:ext>
            </a:extLst>
          </p:cNvPr>
          <p:cNvGrpSpPr/>
          <p:nvPr/>
        </p:nvGrpSpPr>
        <p:grpSpPr>
          <a:xfrm>
            <a:off x="767704" y="3979263"/>
            <a:ext cx="783064" cy="521746"/>
            <a:chOff x="-1818551" y="2048453"/>
            <a:chExt cx="783064" cy="521746"/>
          </a:xfrm>
        </p:grpSpPr>
        <p:sp>
          <p:nvSpPr>
            <p:cNvPr id="120" name="Rectangle: Rounded Corners 119">
              <a:extLst>
                <a:ext uri="{FF2B5EF4-FFF2-40B4-BE49-F238E27FC236}">
                  <a16:creationId xmlns:a16="http://schemas.microsoft.com/office/drawing/2014/main" id="{9BAB79CF-2D39-4759-BA8B-05261C29589F}"/>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1" name="Picture 120" descr="A picture containing text, fireworks, outdoor object&#10;&#10;Description automatically generated">
              <a:extLst>
                <a:ext uri="{FF2B5EF4-FFF2-40B4-BE49-F238E27FC236}">
                  <a16:creationId xmlns:a16="http://schemas.microsoft.com/office/drawing/2014/main" id="{3426631E-545D-4701-8C68-5C09BB4D7547}"/>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22" name="Group 121">
            <a:extLst>
              <a:ext uri="{FF2B5EF4-FFF2-40B4-BE49-F238E27FC236}">
                <a16:creationId xmlns:a16="http://schemas.microsoft.com/office/drawing/2014/main" id="{F8423725-05C1-4C8A-A249-E250CD29D0D0}"/>
              </a:ext>
            </a:extLst>
          </p:cNvPr>
          <p:cNvGrpSpPr/>
          <p:nvPr/>
        </p:nvGrpSpPr>
        <p:grpSpPr>
          <a:xfrm>
            <a:off x="777870" y="4821096"/>
            <a:ext cx="783064" cy="521746"/>
            <a:chOff x="-1818551" y="2048453"/>
            <a:chExt cx="783064" cy="521746"/>
          </a:xfrm>
        </p:grpSpPr>
        <p:sp>
          <p:nvSpPr>
            <p:cNvPr id="123" name="Rectangle: Rounded Corners 122">
              <a:extLst>
                <a:ext uri="{FF2B5EF4-FFF2-40B4-BE49-F238E27FC236}">
                  <a16:creationId xmlns:a16="http://schemas.microsoft.com/office/drawing/2014/main" id="{B454AE82-1471-422D-BAF2-FCB20B769565}"/>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text, fireworks, outdoor object&#10;&#10;Description automatically generated">
              <a:extLst>
                <a:ext uri="{FF2B5EF4-FFF2-40B4-BE49-F238E27FC236}">
                  <a16:creationId xmlns:a16="http://schemas.microsoft.com/office/drawing/2014/main" id="{39A9696B-7B06-4B4C-B409-7040FE42003D}"/>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59" name="Group 158">
            <a:extLst>
              <a:ext uri="{FF2B5EF4-FFF2-40B4-BE49-F238E27FC236}">
                <a16:creationId xmlns:a16="http://schemas.microsoft.com/office/drawing/2014/main" id="{DAA1851B-6AE4-4DA2-B10D-E04B0776FA45}"/>
              </a:ext>
            </a:extLst>
          </p:cNvPr>
          <p:cNvGrpSpPr/>
          <p:nvPr/>
        </p:nvGrpSpPr>
        <p:grpSpPr>
          <a:xfrm>
            <a:off x="921046" y="5982330"/>
            <a:ext cx="783064" cy="521746"/>
            <a:chOff x="-1818551" y="2048453"/>
            <a:chExt cx="783064" cy="521746"/>
          </a:xfrm>
        </p:grpSpPr>
        <p:sp>
          <p:nvSpPr>
            <p:cNvPr id="160" name="Rectangle: Rounded Corners 159">
              <a:extLst>
                <a:ext uri="{FF2B5EF4-FFF2-40B4-BE49-F238E27FC236}">
                  <a16:creationId xmlns:a16="http://schemas.microsoft.com/office/drawing/2014/main" id="{12517C05-B780-42BB-B4C3-B267B8A7475A}"/>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text, fireworks, outdoor object&#10;&#10;Description automatically generated">
              <a:extLst>
                <a:ext uri="{FF2B5EF4-FFF2-40B4-BE49-F238E27FC236}">
                  <a16:creationId xmlns:a16="http://schemas.microsoft.com/office/drawing/2014/main" id="{6504CFB0-78BC-4568-8A6C-AD056D405DD5}"/>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28" name="Group 27">
            <a:extLst>
              <a:ext uri="{FF2B5EF4-FFF2-40B4-BE49-F238E27FC236}">
                <a16:creationId xmlns:a16="http://schemas.microsoft.com/office/drawing/2014/main" id="{2961DD5D-6B25-4679-BC00-50BD5AD30E01}"/>
              </a:ext>
            </a:extLst>
          </p:cNvPr>
          <p:cNvGrpSpPr/>
          <p:nvPr/>
        </p:nvGrpSpPr>
        <p:grpSpPr>
          <a:xfrm>
            <a:off x="721953" y="1737630"/>
            <a:ext cx="1181699" cy="468988"/>
            <a:chOff x="-2412126" y="2221140"/>
            <a:chExt cx="1181699" cy="468988"/>
          </a:xfrm>
        </p:grpSpPr>
        <p:sp>
          <p:nvSpPr>
            <p:cNvPr id="163" name="Rectangle: Rounded Corners 162">
              <a:extLst>
                <a:ext uri="{FF2B5EF4-FFF2-40B4-BE49-F238E27FC236}">
                  <a16:creationId xmlns:a16="http://schemas.microsoft.com/office/drawing/2014/main" id="{96952215-9CFA-4AB0-9494-96934A6E14EF}"/>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text, fireworks, outdoor object&#10;&#10;Description automatically generated">
              <a:extLst>
                <a:ext uri="{FF2B5EF4-FFF2-40B4-BE49-F238E27FC236}">
                  <a16:creationId xmlns:a16="http://schemas.microsoft.com/office/drawing/2014/main" id="{ADFA93F0-884B-42FA-8271-D83E2FAFFA9D}"/>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65" name="Picture 164" descr="A picture containing text, fireworks, outdoor object&#10;&#10;Description automatically generated">
              <a:extLst>
                <a:ext uri="{FF2B5EF4-FFF2-40B4-BE49-F238E27FC236}">
                  <a16:creationId xmlns:a16="http://schemas.microsoft.com/office/drawing/2014/main" id="{90C2A0D9-2773-48FA-87F1-5D455180D500}"/>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66" name="Group 165">
            <a:extLst>
              <a:ext uri="{FF2B5EF4-FFF2-40B4-BE49-F238E27FC236}">
                <a16:creationId xmlns:a16="http://schemas.microsoft.com/office/drawing/2014/main" id="{D8C74563-C6FE-4B3E-9BDB-8FAF6B6E8507}"/>
              </a:ext>
            </a:extLst>
          </p:cNvPr>
          <p:cNvGrpSpPr/>
          <p:nvPr/>
        </p:nvGrpSpPr>
        <p:grpSpPr>
          <a:xfrm>
            <a:off x="672677" y="2501125"/>
            <a:ext cx="1362884" cy="581703"/>
            <a:chOff x="-2412126" y="2221140"/>
            <a:chExt cx="1181699" cy="468988"/>
          </a:xfrm>
        </p:grpSpPr>
        <p:sp>
          <p:nvSpPr>
            <p:cNvPr id="167" name="Rectangle: Rounded Corners 166">
              <a:extLst>
                <a:ext uri="{FF2B5EF4-FFF2-40B4-BE49-F238E27FC236}">
                  <a16:creationId xmlns:a16="http://schemas.microsoft.com/office/drawing/2014/main" id="{5E799271-5759-4128-BEC6-859332628F75}"/>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8" name="Picture 167" descr="A picture containing text, fireworks, outdoor object&#10;&#10;Description automatically generated">
              <a:extLst>
                <a:ext uri="{FF2B5EF4-FFF2-40B4-BE49-F238E27FC236}">
                  <a16:creationId xmlns:a16="http://schemas.microsoft.com/office/drawing/2014/main" id="{3A62067C-8ECC-4E00-8847-C2ED21000B51}"/>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69" name="Picture 168" descr="A picture containing text, fireworks, outdoor object&#10;&#10;Description automatically generated">
              <a:extLst>
                <a:ext uri="{FF2B5EF4-FFF2-40B4-BE49-F238E27FC236}">
                  <a16:creationId xmlns:a16="http://schemas.microsoft.com/office/drawing/2014/main" id="{54722AD1-ABFF-400B-9D6B-A680784EA5E3}"/>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70" name="Group 169">
            <a:extLst>
              <a:ext uri="{FF2B5EF4-FFF2-40B4-BE49-F238E27FC236}">
                <a16:creationId xmlns:a16="http://schemas.microsoft.com/office/drawing/2014/main" id="{9EE43629-EBBF-40C4-A7E5-614DAE2DD96D}"/>
              </a:ext>
            </a:extLst>
          </p:cNvPr>
          <p:cNvGrpSpPr/>
          <p:nvPr/>
        </p:nvGrpSpPr>
        <p:grpSpPr>
          <a:xfrm>
            <a:off x="639976" y="3504376"/>
            <a:ext cx="1362884" cy="581703"/>
            <a:chOff x="-2412126" y="2221140"/>
            <a:chExt cx="1181699" cy="468988"/>
          </a:xfrm>
        </p:grpSpPr>
        <p:sp>
          <p:nvSpPr>
            <p:cNvPr id="171" name="Rectangle: Rounded Corners 170">
              <a:extLst>
                <a:ext uri="{FF2B5EF4-FFF2-40B4-BE49-F238E27FC236}">
                  <a16:creationId xmlns:a16="http://schemas.microsoft.com/office/drawing/2014/main" id="{2C54C200-E853-47A2-B112-04DB73A25EFE}"/>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2" name="Picture 171" descr="A picture containing text, fireworks, outdoor object&#10;&#10;Description automatically generated">
              <a:extLst>
                <a:ext uri="{FF2B5EF4-FFF2-40B4-BE49-F238E27FC236}">
                  <a16:creationId xmlns:a16="http://schemas.microsoft.com/office/drawing/2014/main" id="{A5095172-A316-4F9C-9DFC-E4A94109F893}"/>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73" name="Picture 172" descr="A picture containing text, fireworks, outdoor object&#10;&#10;Description automatically generated">
              <a:extLst>
                <a:ext uri="{FF2B5EF4-FFF2-40B4-BE49-F238E27FC236}">
                  <a16:creationId xmlns:a16="http://schemas.microsoft.com/office/drawing/2014/main" id="{CF7747FD-082E-4C03-8AFE-F3079507E063}"/>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78" name="Group 177">
            <a:extLst>
              <a:ext uri="{FF2B5EF4-FFF2-40B4-BE49-F238E27FC236}">
                <a16:creationId xmlns:a16="http://schemas.microsoft.com/office/drawing/2014/main" id="{9847F88C-11E3-4FF1-BCF5-D78FCEE27DF4}"/>
              </a:ext>
            </a:extLst>
          </p:cNvPr>
          <p:cNvGrpSpPr/>
          <p:nvPr/>
        </p:nvGrpSpPr>
        <p:grpSpPr>
          <a:xfrm>
            <a:off x="647246" y="4358168"/>
            <a:ext cx="1181699" cy="468988"/>
            <a:chOff x="-2412126" y="2221140"/>
            <a:chExt cx="1181699" cy="468988"/>
          </a:xfrm>
        </p:grpSpPr>
        <p:sp>
          <p:nvSpPr>
            <p:cNvPr id="179" name="Rectangle: Rounded Corners 178">
              <a:extLst>
                <a:ext uri="{FF2B5EF4-FFF2-40B4-BE49-F238E27FC236}">
                  <a16:creationId xmlns:a16="http://schemas.microsoft.com/office/drawing/2014/main" id="{DC3C81BF-1658-4977-BA47-A55FA46FABB0}"/>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0" name="Picture 179" descr="A picture containing text, fireworks, outdoor object&#10;&#10;Description automatically generated">
              <a:extLst>
                <a:ext uri="{FF2B5EF4-FFF2-40B4-BE49-F238E27FC236}">
                  <a16:creationId xmlns:a16="http://schemas.microsoft.com/office/drawing/2014/main" id="{5F144F36-709A-421E-8EDF-741A8E41B9A6}"/>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81" name="Picture 180" descr="A picture containing text, fireworks, outdoor object&#10;&#10;Description automatically generated">
              <a:extLst>
                <a:ext uri="{FF2B5EF4-FFF2-40B4-BE49-F238E27FC236}">
                  <a16:creationId xmlns:a16="http://schemas.microsoft.com/office/drawing/2014/main" id="{DEB57D79-BE8A-4092-B202-39563C68402B}"/>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205" y="2221140"/>
              <a:ext cx="555172" cy="465021"/>
            </a:xfrm>
            <a:prstGeom prst="rect">
              <a:avLst/>
            </a:prstGeom>
          </p:spPr>
        </p:pic>
      </p:grpSp>
      <p:grpSp>
        <p:nvGrpSpPr>
          <p:cNvPr id="182" name="Group 181">
            <a:extLst>
              <a:ext uri="{FF2B5EF4-FFF2-40B4-BE49-F238E27FC236}">
                <a16:creationId xmlns:a16="http://schemas.microsoft.com/office/drawing/2014/main" id="{B899884B-7CCD-429F-B6BF-672234DA43C8}"/>
              </a:ext>
            </a:extLst>
          </p:cNvPr>
          <p:cNvGrpSpPr/>
          <p:nvPr/>
        </p:nvGrpSpPr>
        <p:grpSpPr>
          <a:xfrm>
            <a:off x="513516" y="5524754"/>
            <a:ext cx="1362884" cy="581901"/>
            <a:chOff x="-2412126" y="2220980"/>
            <a:chExt cx="1181699" cy="469148"/>
          </a:xfrm>
        </p:grpSpPr>
        <p:sp>
          <p:nvSpPr>
            <p:cNvPr id="183" name="Rectangle: Rounded Corners 182">
              <a:extLst>
                <a:ext uri="{FF2B5EF4-FFF2-40B4-BE49-F238E27FC236}">
                  <a16:creationId xmlns:a16="http://schemas.microsoft.com/office/drawing/2014/main" id="{92E52199-4161-47BB-B8E1-17B24BCDA7DE}"/>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descr="A picture containing text, fireworks, outdoor object&#10;&#10;Description automatically generated">
              <a:extLst>
                <a:ext uri="{FF2B5EF4-FFF2-40B4-BE49-F238E27FC236}">
                  <a16:creationId xmlns:a16="http://schemas.microsoft.com/office/drawing/2014/main" id="{1FFB939D-4A33-4AB1-903C-2A27EEB669CE}"/>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85" name="Picture 184" descr="A picture containing text, fireworks, outdoor object&#10;&#10;Description automatically generated">
              <a:extLst>
                <a:ext uri="{FF2B5EF4-FFF2-40B4-BE49-F238E27FC236}">
                  <a16:creationId xmlns:a16="http://schemas.microsoft.com/office/drawing/2014/main" id="{9F058B11-2885-404A-BB4D-9E2739DE752D}"/>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86" name="Group 185">
            <a:extLst>
              <a:ext uri="{FF2B5EF4-FFF2-40B4-BE49-F238E27FC236}">
                <a16:creationId xmlns:a16="http://schemas.microsoft.com/office/drawing/2014/main" id="{78DD497D-D7AA-4D2A-8F83-C894D868E589}"/>
              </a:ext>
            </a:extLst>
          </p:cNvPr>
          <p:cNvGrpSpPr/>
          <p:nvPr/>
        </p:nvGrpSpPr>
        <p:grpSpPr>
          <a:xfrm>
            <a:off x="1817804" y="5547099"/>
            <a:ext cx="783064" cy="521746"/>
            <a:chOff x="-1818551" y="2048453"/>
            <a:chExt cx="783064" cy="521746"/>
          </a:xfrm>
        </p:grpSpPr>
        <p:sp>
          <p:nvSpPr>
            <p:cNvPr id="187" name="Rectangle: Rounded Corners 186">
              <a:extLst>
                <a:ext uri="{FF2B5EF4-FFF2-40B4-BE49-F238E27FC236}">
                  <a16:creationId xmlns:a16="http://schemas.microsoft.com/office/drawing/2014/main" id="{A12324BE-B51C-41E3-B0BE-8693B0641540}"/>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text, fireworks, outdoor object&#10;&#10;Description automatically generated">
              <a:extLst>
                <a:ext uri="{FF2B5EF4-FFF2-40B4-BE49-F238E27FC236}">
                  <a16:creationId xmlns:a16="http://schemas.microsoft.com/office/drawing/2014/main" id="{39A864FF-3834-4CB1-9277-92D2181ECE0C}"/>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grpSp>
        <p:nvGrpSpPr>
          <p:cNvPr id="189" name="Group 188">
            <a:extLst>
              <a:ext uri="{FF2B5EF4-FFF2-40B4-BE49-F238E27FC236}">
                <a16:creationId xmlns:a16="http://schemas.microsoft.com/office/drawing/2014/main" id="{F35FC7F6-84FA-49C8-97FB-D87913627381}"/>
              </a:ext>
            </a:extLst>
          </p:cNvPr>
          <p:cNvGrpSpPr/>
          <p:nvPr/>
        </p:nvGrpSpPr>
        <p:grpSpPr>
          <a:xfrm>
            <a:off x="801419" y="6335685"/>
            <a:ext cx="1362884" cy="581901"/>
            <a:chOff x="-2412126" y="2220980"/>
            <a:chExt cx="1181699" cy="469148"/>
          </a:xfrm>
        </p:grpSpPr>
        <p:sp>
          <p:nvSpPr>
            <p:cNvPr id="190" name="Rectangle: Rounded Corners 189">
              <a:extLst>
                <a:ext uri="{FF2B5EF4-FFF2-40B4-BE49-F238E27FC236}">
                  <a16:creationId xmlns:a16="http://schemas.microsoft.com/office/drawing/2014/main" id="{4CF4644A-93D3-4DD1-BE5F-9E0B325196E7}"/>
                </a:ext>
              </a:extLst>
            </p:cNvPr>
            <p:cNvSpPr/>
            <p:nvPr/>
          </p:nvSpPr>
          <p:spPr>
            <a:xfrm>
              <a:off x="-2412126" y="2333740"/>
              <a:ext cx="1181699" cy="258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text, fireworks, outdoor object&#10;&#10;Description automatically generated">
              <a:extLst>
                <a:ext uri="{FF2B5EF4-FFF2-40B4-BE49-F238E27FC236}">
                  <a16:creationId xmlns:a16="http://schemas.microsoft.com/office/drawing/2014/main" id="{521BFAA5-707D-4F77-AC00-250E3C916C75}"/>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04802" y="2225107"/>
              <a:ext cx="555172" cy="465021"/>
            </a:xfrm>
            <a:prstGeom prst="rect">
              <a:avLst/>
            </a:prstGeom>
          </p:spPr>
        </p:pic>
        <p:pic>
          <p:nvPicPr>
            <p:cNvPr id="192" name="Picture 191" descr="A picture containing text, fireworks, outdoor object&#10;&#10;Description automatically generated">
              <a:extLst>
                <a:ext uri="{FF2B5EF4-FFF2-40B4-BE49-F238E27FC236}">
                  <a16:creationId xmlns:a16="http://schemas.microsoft.com/office/drawing/2014/main" id="{570150E9-25B0-493D-881E-EFE793A81FA7}"/>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33141" y="2220980"/>
              <a:ext cx="555172" cy="465021"/>
            </a:xfrm>
            <a:prstGeom prst="rect">
              <a:avLst/>
            </a:prstGeom>
          </p:spPr>
        </p:pic>
      </p:grpSp>
      <p:grpSp>
        <p:nvGrpSpPr>
          <p:cNvPr id="193" name="Group 192">
            <a:extLst>
              <a:ext uri="{FF2B5EF4-FFF2-40B4-BE49-F238E27FC236}">
                <a16:creationId xmlns:a16="http://schemas.microsoft.com/office/drawing/2014/main" id="{079861EC-9F13-462F-B0D9-E17CCABDA698}"/>
              </a:ext>
            </a:extLst>
          </p:cNvPr>
          <p:cNvGrpSpPr/>
          <p:nvPr/>
        </p:nvGrpSpPr>
        <p:grpSpPr>
          <a:xfrm>
            <a:off x="2002318" y="6336254"/>
            <a:ext cx="783064" cy="521746"/>
            <a:chOff x="-1818551" y="2048453"/>
            <a:chExt cx="783064" cy="521746"/>
          </a:xfrm>
        </p:grpSpPr>
        <p:sp>
          <p:nvSpPr>
            <p:cNvPr id="194" name="Rectangle: Rounded Corners 193">
              <a:extLst>
                <a:ext uri="{FF2B5EF4-FFF2-40B4-BE49-F238E27FC236}">
                  <a16:creationId xmlns:a16="http://schemas.microsoft.com/office/drawing/2014/main" id="{FF0D9FA3-9D4D-4C30-BB4D-C8C739DE0A84}"/>
                </a:ext>
              </a:extLst>
            </p:cNvPr>
            <p:cNvSpPr/>
            <p:nvPr/>
          </p:nvSpPr>
          <p:spPr>
            <a:xfrm>
              <a:off x="-1818551" y="2179470"/>
              <a:ext cx="783064" cy="3105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5" name="Picture 194" descr="A picture containing text, fireworks, outdoor object&#10;&#10;Description automatically generated">
              <a:extLst>
                <a:ext uri="{FF2B5EF4-FFF2-40B4-BE49-F238E27FC236}">
                  <a16:creationId xmlns:a16="http://schemas.microsoft.com/office/drawing/2014/main" id="{AE564854-E5D5-451D-8C97-0B53E1B32916}"/>
                </a:ext>
              </a:extLst>
            </p:cNvPr>
            <p:cNvPicPr>
              <a:picLocks noChangeAspect="1"/>
            </p:cNvPicPr>
            <p:nvPr/>
          </p:nvPicPr>
          <p:blipFill>
            <a:blip r:embed="rId2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17394" y="2048453"/>
              <a:ext cx="518485" cy="521746"/>
            </a:xfrm>
            <a:prstGeom prst="rect">
              <a:avLst/>
            </a:prstGeom>
          </p:spPr>
        </p:pic>
      </p:grpSp>
    </p:spTree>
    <p:extLst>
      <p:ext uri="{BB962C8B-B14F-4D97-AF65-F5344CB8AC3E}">
        <p14:creationId xmlns:p14="http://schemas.microsoft.com/office/powerpoint/2010/main" val="19801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109"/>
                                        </p:tgtEl>
                                      </p:cBhvr>
                                    </p:animEffect>
                                    <p:set>
                                      <p:cBhvr>
                                        <p:cTn id="33" dur="1" fill="hold">
                                          <p:stCondLst>
                                            <p:cond delay="499"/>
                                          </p:stCondLst>
                                        </p:cTn>
                                        <p:tgtEl>
                                          <p:spTgt spid="10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6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7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1"/>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17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8"/>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0"/>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182"/>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8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5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18"/>
                                        </p:tgtEl>
                                        <p:attrNameLst>
                                          <p:attrName>style.visibility</p:attrName>
                                        </p:attrNameLst>
                                      </p:cBhvr>
                                      <p:to>
                                        <p:strVal val="visible"/>
                                      </p:to>
                                    </p:set>
                                  </p:childTnLst>
                                </p:cTn>
                              </p:par>
                              <p:par>
                                <p:cTn id="88" presetID="1" presetClass="exit" presetSubtype="0" fill="hold" nodeType="withEffect">
                                  <p:stCondLst>
                                    <p:cond delay="0"/>
                                  </p:stCondLst>
                                  <p:childTnLst>
                                    <p:set>
                                      <p:cBhvr>
                                        <p:cTn id="89" dur="1" fill="hold">
                                          <p:stCondLst>
                                            <p:cond delay="0"/>
                                          </p:stCondLst>
                                        </p:cTn>
                                        <p:tgtEl>
                                          <p:spTgt spid="189"/>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9" grpId="0"/>
      <p:bldP spid="96" grpId="0"/>
      <p:bldP spid="103" grpId="0"/>
      <p:bldP spid="110" grpId="0"/>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9078" y="111263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50212" y="2178928"/>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hlinkClick r:id="" action="ppaction://noaction">
              <a:snd r:embed="rId4" name="9_1.wav"/>
            </a:hlinkClick>
            <a:extLst>
              <a:ext uri="{FF2B5EF4-FFF2-40B4-BE49-F238E27FC236}">
                <a16:creationId xmlns:a16="http://schemas.microsoft.com/office/drawing/2014/main" id="{99FA1135-4DA6-45A3-9EF7-21AAD777B6BF}"/>
              </a:ext>
            </a:extLst>
          </p:cNvPr>
          <p:cNvSpPr txBox="1"/>
          <p:nvPr/>
        </p:nvSpPr>
        <p:spPr>
          <a:xfrm>
            <a:off x="12750" y="31768"/>
            <a:ext cx="82952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Angleterre</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8" name="Group 87">
            <a:extLst>
              <a:ext uri="{FF2B5EF4-FFF2-40B4-BE49-F238E27FC236}">
                <a16:creationId xmlns:a16="http://schemas.microsoft.com/office/drawing/2014/main" id="{6B25CD33-A4A3-466D-9C24-5D21D77A3FA6}"/>
              </a:ext>
            </a:extLst>
          </p:cNvPr>
          <p:cNvGrpSpPr/>
          <p:nvPr/>
        </p:nvGrpSpPr>
        <p:grpSpPr>
          <a:xfrm>
            <a:off x="10584102" y="31768"/>
            <a:ext cx="1687838" cy="1112908"/>
            <a:chOff x="10462370" y="146240"/>
            <a:chExt cx="1901190" cy="1224686"/>
          </a:xfrm>
        </p:grpSpPr>
        <p:pic>
          <p:nvPicPr>
            <p:cNvPr id="90" name="Picture 89"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91" name="Picture 90">
              <a:extLst>
                <a:ext uri="{FF2B5EF4-FFF2-40B4-BE49-F238E27FC236}">
                  <a16:creationId xmlns:a16="http://schemas.microsoft.com/office/drawing/2014/main" id="{21338926-2908-4E1B-A3A9-8EA38F1301AA}"/>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27" name="CustomShape 6">
            <a:hlinkClick r:id="" action="ppaction://noaction">
              <a:snd r:embed="rId7" name="8_1.wav"/>
            </a:hlinkClick>
            <a:extLst>
              <a:ext uri="{FF2B5EF4-FFF2-40B4-BE49-F238E27FC236}">
                <a16:creationId xmlns:a16="http://schemas.microsoft.com/office/drawing/2014/main" id="{AA2CE978-E84D-4B94-886E-91E9B641821C}"/>
              </a:ext>
            </a:extLst>
          </p:cNvPr>
          <p:cNvSpPr/>
          <p:nvPr/>
        </p:nvSpPr>
        <p:spPr>
          <a:xfrm>
            <a:off x="226771" y="2747992"/>
            <a:ext cx="3718212" cy="3102208"/>
          </a:xfrm>
          <a:prstGeom prst="rect">
            <a:avLst/>
          </a:prstGeom>
          <a:solidFill>
            <a:srgbClr val="0066FF"/>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En Angleterre on étudie la religion à l’école, mais en France c’est impossible d’étudier la religion. Mais on étudie l´EMC (éducation morale et civique), et c’est très intéressant.</a:t>
            </a:r>
          </a:p>
        </p:txBody>
      </p:sp>
      <p:pic>
        <p:nvPicPr>
          <p:cNvPr id="28" name="Picture 27">
            <a:extLst>
              <a:ext uri="{FF2B5EF4-FFF2-40B4-BE49-F238E27FC236}">
                <a16:creationId xmlns:a16="http://schemas.microsoft.com/office/drawing/2014/main" id="{2CD0D9BD-176D-4FC6-AFA7-B3DC048E7816}"/>
              </a:ext>
            </a:extLst>
          </p:cNvPr>
          <p:cNvPicPr>
            <a:picLocks noChangeAspect="1"/>
          </p:cNvPicPr>
          <p:nvPr/>
        </p:nvPicPr>
        <p:blipFill rotWithShape="1">
          <a:blip r:embed="rId8">
            <a:extLst>
              <a:ext uri="{28A0092B-C50C-407E-A947-70E740481C1C}">
                <a14:useLocalDpi xmlns:a14="http://schemas.microsoft.com/office/drawing/2010/main" val="0"/>
              </a:ext>
            </a:extLst>
          </a:blip>
          <a:srcRect b="69729"/>
          <a:stretch/>
        </p:blipFill>
        <p:spPr>
          <a:xfrm>
            <a:off x="12750" y="1646451"/>
            <a:ext cx="1851787" cy="1101542"/>
          </a:xfrm>
          <a:prstGeom prst="rect">
            <a:avLst/>
          </a:prstGeom>
        </p:spPr>
      </p:pic>
      <p:sp>
        <p:nvSpPr>
          <p:cNvPr id="8" name="Rectangle 7">
            <a:hlinkClick r:id="" action="ppaction://noaction">
              <a:snd r:embed="rId9" name="8_2.wav"/>
            </a:hlinkClick>
            <a:extLst>
              <a:ext uri="{FF2B5EF4-FFF2-40B4-BE49-F238E27FC236}">
                <a16:creationId xmlns:a16="http://schemas.microsoft.com/office/drawing/2014/main" id="{417FD596-F593-4289-AE76-05C2BEBAB78F}"/>
              </a:ext>
            </a:extLst>
          </p:cNvPr>
          <p:cNvSpPr/>
          <p:nvPr/>
        </p:nvSpPr>
        <p:spPr>
          <a:xfrm>
            <a:off x="4004334" y="2747992"/>
            <a:ext cx="3718212" cy="310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rgbClr val="002060"/>
                </a:solidFill>
                <a:latin typeface="Century Gothic" panose="020B0502020202020204" pitchFamily="34" charset="0"/>
              </a:rPr>
              <a:t>En Angleterre on porte un uniforme scolaire mais en France on porte des vêtements de tous les jours à l’école. C´est confortable !</a:t>
            </a:r>
          </a:p>
          <a:p>
            <a:endParaRPr lang="en-GB" sz="2400" dirty="0"/>
          </a:p>
        </p:txBody>
      </p:sp>
      <p:sp>
        <p:nvSpPr>
          <p:cNvPr id="32" name="Rectangle 31">
            <a:hlinkClick r:id="" action="ppaction://noaction">
              <a:snd r:embed="rId10" name="8_3.wav"/>
            </a:hlinkClick>
            <a:extLst>
              <a:ext uri="{FF2B5EF4-FFF2-40B4-BE49-F238E27FC236}">
                <a16:creationId xmlns:a16="http://schemas.microsoft.com/office/drawing/2014/main" id="{7ECF19AF-293A-402D-8BF6-1CE16D4D3342}"/>
              </a:ext>
            </a:extLst>
          </p:cNvPr>
          <p:cNvSpPr/>
          <p:nvPr/>
        </p:nvSpPr>
        <p:spPr>
          <a:xfrm>
            <a:off x="7591918" y="2711340"/>
            <a:ext cx="3718212" cy="3175511"/>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En</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Angleterre</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on a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cours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tous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et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journées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courtes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En</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France, les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journées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à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l´école</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longues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mais</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le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mercredi</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après-midi*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est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dirty="0" err="1">
                <a:solidFill>
                  <a:schemeClr val="bg1"/>
                </a:solidFill>
                <a:effectLst/>
                <a:latin typeface="Century Gothic" panose="020B0502020202020204" pitchFamily="34" charset="0"/>
                <a:ea typeface="Calibri" panose="020F0502020204030204" pitchFamily="34" charset="0"/>
                <a:cs typeface="Calibri" panose="020F0502020204030204" pitchFamily="34" charset="0"/>
              </a:rPr>
              <a:t>souvent</a:t>
            </a:r>
            <a:r>
              <a:rPr lang="en-GB" sz="24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 libre. </a:t>
            </a:r>
          </a:p>
        </p:txBody>
      </p:sp>
      <p:sp>
        <p:nvSpPr>
          <p:cNvPr id="35" name="Speech Bubble: Rectangle with Corners Rounded 34">
            <a:extLst>
              <a:ext uri="{FF2B5EF4-FFF2-40B4-BE49-F238E27FC236}">
                <a16:creationId xmlns:a16="http://schemas.microsoft.com/office/drawing/2014/main" id="{FAD0FE53-76C8-4886-9DAB-31BF7D42CE5F}"/>
              </a:ext>
            </a:extLst>
          </p:cNvPr>
          <p:cNvSpPr/>
          <p:nvPr/>
        </p:nvSpPr>
        <p:spPr>
          <a:xfrm>
            <a:off x="7620133" y="1205333"/>
            <a:ext cx="3531328" cy="1257423"/>
          </a:xfrm>
          <a:prstGeom prst="wedgeRoundRectCallout">
            <a:avLst>
              <a:gd name="adj1" fmla="val 21913"/>
              <a:gd name="adj2" fmla="val 668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jour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journée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both mean day.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Journée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emphasises</a:t>
            </a:r>
            <a:r>
              <a:rPr kumimoji="0" lang="en-GB" sz="20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length of time.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992E3670-5374-4044-B130-9023EBE91266}"/>
              </a:ext>
            </a:extLst>
          </p:cNvPr>
          <p:cNvSpPr/>
          <p:nvPr/>
        </p:nvSpPr>
        <p:spPr>
          <a:xfrm>
            <a:off x="3343309" y="5757660"/>
            <a:ext cx="4189258" cy="983383"/>
          </a:xfrm>
          <a:prstGeom prst="wedgeRoundRectCallout">
            <a:avLst>
              <a:gd name="adj1" fmla="val -45636"/>
              <a:gd name="adj2" fmla="val -835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word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civique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(civic)</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relates to the public activities of citizens of a town or country.</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E62A3B-2007-4EA6-A624-778A8C515A65}"/>
              </a:ext>
            </a:extLst>
          </p:cNvPr>
          <p:cNvSpPr txBox="1"/>
          <p:nvPr/>
        </p:nvSpPr>
        <p:spPr>
          <a:xfrm>
            <a:off x="9385797" y="5934670"/>
            <a:ext cx="2799806" cy="923330"/>
          </a:xfrm>
          <a:prstGeom prst="rect">
            <a:avLst/>
          </a:prstGeom>
          <a:solidFill>
            <a:srgbClr val="92D050"/>
          </a:solidFill>
        </p:spPr>
        <p:txBody>
          <a:bodyPr wrap="square" rtlCol="0">
            <a:spAutoFit/>
          </a:bodyPr>
          <a:lstStyle/>
          <a:p>
            <a:r>
              <a:rPr lang="fr-FR" dirty="0">
                <a:solidFill>
                  <a:srgbClr val="002060"/>
                </a:solidFill>
                <a:latin typeface="Century Gothic" panose="020B0502020202020204" pitchFamily="34" charset="0"/>
              </a:rPr>
              <a:t>l</a:t>
            </a:r>
            <a:r>
              <a:rPr lang="fr-FR" sz="1800" dirty="0">
                <a:solidFill>
                  <a:srgbClr val="002060"/>
                </a:solidFill>
                <a:latin typeface="Century Gothic" panose="020B0502020202020204" pitchFamily="34" charset="0"/>
              </a:rPr>
              <a:t>es vêtements – clothes</a:t>
            </a:r>
          </a:p>
          <a:p>
            <a:r>
              <a:rPr lang="en-GB" dirty="0">
                <a:latin typeface="Century Gothic" panose="020B0502020202020204" pitchFamily="34" charset="0"/>
              </a:rPr>
              <a:t>le </a:t>
            </a:r>
            <a:r>
              <a:rPr lang="en-GB" dirty="0" err="1">
                <a:latin typeface="Century Gothic" panose="020B0502020202020204" pitchFamily="34" charset="0"/>
              </a:rPr>
              <a:t>cours</a:t>
            </a:r>
            <a:r>
              <a:rPr lang="en-GB" dirty="0">
                <a:latin typeface="Century Gothic" panose="020B0502020202020204" pitchFamily="34" charset="0"/>
              </a:rPr>
              <a:t> – lesson</a:t>
            </a:r>
            <a:br>
              <a:rPr lang="en-GB" dirty="0">
                <a:latin typeface="Century Gothic" panose="020B0502020202020204" pitchFamily="34" charset="0"/>
              </a:rPr>
            </a:br>
            <a:r>
              <a:rPr lang="en-GB" dirty="0" err="1">
                <a:latin typeface="Century Gothic" panose="020B0502020202020204" pitchFamily="34" charset="0"/>
              </a:rPr>
              <a:t>l’après</a:t>
            </a:r>
            <a:r>
              <a:rPr lang="en-GB" dirty="0">
                <a:latin typeface="Century Gothic" panose="020B0502020202020204" pitchFamily="34" charset="0"/>
              </a:rPr>
              <a:t>-midi - afternoon</a:t>
            </a:r>
          </a:p>
        </p:txBody>
      </p:sp>
      <p:grpSp>
        <p:nvGrpSpPr>
          <p:cNvPr id="15" name="Group 14">
            <a:extLst>
              <a:ext uri="{FF2B5EF4-FFF2-40B4-BE49-F238E27FC236}">
                <a16:creationId xmlns:a16="http://schemas.microsoft.com/office/drawing/2014/main" id="{CA111B7B-57E5-4A8B-88DC-86544E51BF04}"/>
              </a:ext>
            </a:extLst>
          </p:cNvPr>
          <p:cNvGrpSpPr/>
          <p:nvPr/>
        </p:nvGrpSpPr>
        <p:grpSpPr>
          <a:xfrm>
            <a:off x="4428309" y="672489"/>
            <a:ext cx="2840690" cy="1981823"/>
            <a:chOff x="4428309" y="672489"/>
            <a:chExt cx="2840690" cy="1981823"/>
          </a:xfrm>
        </p:grpSpPr>
        <p:pic>
          <p:nvPicPr>
            <p:cNvPr id="11" name="Picture 10" descr="Table&#10;&#10;Description automatically generated">
              <a:extLst>
                <a:ext uri="{FF2B5EF4-FFF2-40B4-BE49-F238E27FC236}">
                  <a16:creationId xmlns:a16="http://schemas.microsoft.com/office/drawing/2014/main" id="{C5C211FC-7E58-40FB-8B15-8688F4115A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3398" y="672489"/>
              <a:ext cx="2725601" cy="1981823"/>
            </a:xfrm>
            <a:prstGeom prst="rect">
              <a:avLst/>
            </a:prstGeom>
          </p:spPr>
        </p:pic>
        <p:sp>
          <p:nvSpPr>
            <p:cNvPr id="14" name="Rectangle: Rounded Corners 13">
              <a:extLst>
                <a:ext uri="{FF2B5EF4-FFF2-40B4-BE49-F238E27FC236}">
                  <a16:creationId xmlns:a16="http://schemas.microsoft.com/office/drawing/2014/main" id="{5CE4F166-0B65-4739-A388-75665D53093A}"/>
                </a:ext>
              </a:extLst>
            </p:cNvPr>
            <p:cNvSpPr/>
            <p:nvPr/>
          </p:nvSpPr>
          <p:spPr>
            <a:xfrm>
              <a:off x="4428309" y="1410789"/>
              <a:ext cx="235131" cy="2356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4183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6801</TotalTime>
  <Words>2301</Words>
  <Application>Microsoft Office PowerPoint</Application>
  <PresentationFormat>Widescreen</PresentationFormat>
  <Paragraphs>284</Paragraphs>
  <Slides>11</Slides>
  <Notes>11</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Calibri</vt:lpstr>
      <vt:lpstr>Calibri Light</vt:lpstr>
      <vt:lpstr>Century Gothic</vt:lpstr>
      <vt:lpstr>Eras Demi ITC</vt:lpstr>
      <vt:lpstr>Modern Love</vt:lpstr>
      <vt:lpstr>Montserrat Medium</vt:lpstr>
      <vt:lpstr>Segoe Print</vt:lpstr>
      <vt:lpstr>Symbol</vt:lpstr>
      <vt:lpstr>Wingdings</vt:lpstr>
      <vt:lpstr>1_Office Theme</vt:lpstr>
      <vt:lpstr>Office Theme</vt:lpstr>
      <vt:lpstr>2_Office Theme</vt:lpstr>
      <vt:lpstr>Saying what I and others do</vt:lpstr>
      <vt:lpstr>prononcer</vt:lpstr>
      <vt:lpstr>vocabulaire</vt:lpstr>
      <vt:lpstr>PowerPoint Presentation</vt:lpstr>
      <vt:lpstr>vocabulaire</vt:lpstr>
      <vt:lpstr>Knowing who does what [1/2]</vt:lpstr>
      <vt:lpstr>Knowing who does what [2/2]</vt:lpstr>
      <vt:lpstr>lire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Tom Dawes</cp:lastModifiedBy>
  <cp:revision>102</cp:revision>
  <dcterms:created xsi:type="dcterms:W3CDTF">2021-07-02T19:27:01Z</dcterms:created>
  <dcterms:modified xsi:type="dcterms:W3CDTF">2023-01-30T19:42:44Z</dcterms:modified>
</cp:coreProperties>
</file>