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2"/>
  </p:notesMasterIdLst>
  <p:sldIdLst>
    <p:sldId id="634" r:id="rId3"/>
    <p:sldId id="398" r:id="rId4"/>
    <p:sldId id="393" r:id="rId5"/>
    <p:sldId id="394" r:id="rId6"/>
    <p:sldId id="378" r:id="rId7"/>
    <p:sldId id="396" r:id="rId8"/>
    <p:sldId id="480" r:id="rId9"/>
    <p:sldId id="481" r:id="rId10"/>
    <p:sldId id="48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58049" autoAdjust="0"/>
  </p:normalViewPr>
  <p:slideViewPr>
    <p:cSldViewPr snapToGrid="0">
      <p:cViewPr varScale="1">
        <p:scale>
          <a:sx n="50" d="100"/>
          <a:sy n="50" d="100"/>
        </p:scale>
        <p:origin x="1843" y="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36D137-ED6B-475D-9CBD-B842EA3DCD64}" type="datetimeFigureOut">
              <a:rPr lang="en-GB" smtClean="0"/>
              <a:t>06/03/2023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94C8AC-B3B9-48A7-BB62-8C2D618914F6}" type="slidenum">
              <a:rPr lang="en-GB" smtClean="0"/>
              <a:t>‹#›</a:t>
            </a:fld>
            <a:endParaRPr lang="en-GB"/>
          </a:p>
        </p:txBody>
      </p:sp>
    </p:spTree>
    <p:extLst>
      <p:ext uri="{BB962C8B-B14F-4D97-AF65-F5344CB8AC3E}">
        <p14:creationId xmlns:p14="http://schemas.microsoft.com/office/powerpoint/2010/main" val="1915685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PlaceHolder 1"/>
          <p:cNvSpPr>
            <a:spLocks noGrp="1" noRot="1" noChangeAspect="1"/>
          </p:cNvSpPr>
          <p:nvPr>
            <p:ph type="sldImg"/>
          </p:nvPr>
        </p:nvSpPr>
        <p:spPr>
          <a:xfrm>
            <a:off x="685800" y="1143000"/>
            <a:ext cx="5486400" cy="3086100"/>
          </a:xfrm>
          <a:prstGeom prst="rect">
            <a:avLst/>
          </a:prstGeom>
        </p:spPr>
      </p:sp>
      <p:sp>
        <p:nvSpPr>
          <p:cNvPr id="285" name="PlaceHolder 2"/>
          <p:cNvSpPr>
            <a:spLocks noGrp="1"/>
          </p:cNvSpPr>
          <p:nvPr>
            <p:ph type="body"/>
          </p:nvPr>
        </p:nvSpPr>
        <p:spPr>
          <a:xfrm>
            <a:off x="685800" y="4400640"/>
            <a:ext cx="5485680" cy="3599640"/>
          </a:xfrm>
          <a:prstGeom prst="rect">
            <a:avLst/>
          </a:prstGeom>
        </p:spPr>
        <p:txBody>
          <a:bodyPr lIns="0" tIns="0" rIns="0" bIns="0"/>
          <a:lstStyle/>
          <a:p>
            <a:pPr marL="0" indent="-216000">
              <a:lnSpc>
                <a:spcPct val="100000"/>
              </a:lnSpc>
            </a:pPr>
            <a:r>
              <a:rPr lang="en-GB" sz="1400" b="0" strike="noStrike" spc="-1" dirty="0">
                <a:solidFill>
                  <a:srgbClr val="000000"/>
                </a:solidFill>
                <a:latin typeface="+mn-lt"/>
                <a:ea typeface="Calibri"/>
              </a:rPr>
              <a:t>Artwork by Steve Clarke. Pronoun pictures from NCELP (www.ncelp.org). All additional pictures selected from </a:t>
            </a:r>
            <a:r>
              <a:rPr lang="en-GB" sz="1400" b="0" strike="noStrike" spc="-1" dirty="0" err="1">
                <a:solidFill>
                  <a:srgbClr val="000000"/>
                </a:solidFill>
                <a:latin typeface="+mn-lt"/>
                <a:ea typeface="Calibri"/>
              </a:rPr>
              <a:t>Pixabay</a:t>
            </a:r>
            <a:r>
              <a:rPr lang="en-GB" sz="1400" b="0" strike="noStrike" spc="-1" dirty="0">
                <a:solidFill>
                  <a:srgbClr val="000000"/>
                </a:solidFill>
                <a:latin typeface="+mn-lt"/>
                <a:ea typeface="Calibri"/>
              </a:rPr>
              <a:t> and are</a:t>
            </a:r>
          </a:p>
          <a:p>
            <a:pPr marL="0" indent="-216000">
              <a:lnSpc>
                <a:spcPct val="100000"/>
              </a:lnSpc>
            </a:pPr>
            <a:r>
              <a:rPr lang="en-GB" sz="1400" b="0" strike="noStrike" spc="-1" dirty="0">
                <a:solidFill>
                  <a:srgbClr val="000000"/>
                </a:solidFill>
                <a:latin typeface="+mn-lt"/>
                <a:ea typeface="Calibri"/>
              </a:rPr>
              <a:t>available under a Creative Commons license, no attribution required.</a:t>
            </a:r>
            <a:endParaRPr lang="en-GB" sz="1400" b="0" strike="noStrike" spc="-1" dirty="0">
              <a:latin typeface="Arial"/>
            </a:endParaRPr>
          </a:p>
          <a:p>
            <a:pPr marL="0" indent="-216000">
              <a:lnSpc>
                <a:spcPct val="100000"/>
              </a:lnSpc>
            </a:pPr>
            <a:endParaRPr lang="en-GB" sz="1200" b="0" strike="noStrike" spc="-1" dirty="0">
              <a:latin typeface="Arial"/>
            </a:endParaRPr>
          </a:p>
          <a:p>
            <a:pPr marL="0" indent="-216000">
              <a:lnSpc>
                <a:spcPct val="100000"/>
              </a:lnSpc>
            </a:pPr>
            <a:r>
              <a:rPr lang="en-GB" sz="1200" b="0" strike="noStrike" spc="-1" dirty="0">
                <a:latin typeface="Arial"/>
              </a:rPr>
              <a:t>This lesson contains vocabulary and grammar assessments to check progress in the words and structures introduced and practised in the first 12 weeks of this year’s course, as well as those from the previous two years. </a:t>
            </a:r>
            <a:br>
              <a:rPr lang="en-GB" sz="1200" b="0" strike="noStrike" spc="-1" dirty="0">
                <a:latin typeface="Arial"/>
              </a:rPr>
            </a:br>
            <a:r>
              <a:rPr lang="en-GB" sz="1200" b="0" strike="noStrike" spc="-1" dirty="0">
                <a:latin typeface="Arial"/>
              </a:rPr>
              <a:t>The ratio of old to new language in the quiz is very approximately 50:50.</a:t>
            </a:r>
            <a:br>
              <a:rPr lang="en-GB" sz="1200" b="0" strike="noStrike" spc="-1" dirty="0">
                <a:latin typeface="Arial"/>
              </a:rPr>
            </a:br>
            <a:endParaRPr lang="en-GB" sz="1200" b="0" strike="noStrike" spc="-1" dirty="0">
              <a:solidFill>
                <a:srgbClr val="FF0066"/>
              </a:solidFill>
              <a:latin typeface="Arial"/>
            </a:endParaRPr>
          </a:p>
          <a:p>
            <a:pPr marL="216000" indent="-216000">
              <a:lnSpc>
                <a:spcPct val="100000"/>
              </a:lnSpc>
            </a:pPr>
            <a:endParaRPr lang="en-GB" sz="1200" b="0" strike="noStrike" spc="-1" dirty="0">
              <a:latin typeface="Arial"/>
            </a:endParaRPr>
          </a:p>
        </p:txBody>
      </p:sp>
      <p:sp>
        <p:nvSpPr>
          <p:cNvPr id="286"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CD74213-264C-415B-8B29-4DFEF3354BDA}"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Phonics quiz</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Timing:  flexible during Week 11</a:t>
            </a:r>
            <a:br>
              <a:rPr lang="en-US" b="1" dirty="0"/>
            </a:br>
            <a:br>
              <a:rPr lang="en-US" b="1" dirty="0"/>
            </a:br>
            <a:r>
              <a:rPr lang="en-US" b="1" dirty="0"/>
              <a:t>Procedure: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dirty="0"/>
              <a:t>Print out one set of these 14 phonics cards.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dirty="0"/>
              <a:t>Working with one pupil at a time, elicit the pronunciation of each word.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dirty="0"/>
              <a:t>Say: </a:t>
            </a:r>
            <a:r>
              <a:rPr lang="en-US" b="1" i="1" dirty="0"/>
              <a:t>You have not learnt these words, but you have learnt how to read aloud these sounds, so just have a go at reading each word aloud.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dirty="0"/>
              <a:t>Focus only on the accurate pronunciation of the target SSC and tolerate any other inaccuracies.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dirty="0"/>
              <a:t>Use the pupil scoring sheet at the end of this presentation to assess SSC knowledge and give feedback.</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a:t>
            </a:r>
            <a:r>
              <a:rPr lang="en-US" b="0" dirty="0"/>
              <a:t>: Whilst working with individual children, the rest of the class can be making an Easter card or completing a different 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Word frequency </a:t>
            </a:r>
            <a:r>
              <a:rPr lang="en-GB" b="1" baseline="0" dirty="0"/>
              <a:t>(1 is the most frequent word in French): </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err="1"/>
              <a:t>accrocher</a:t>
            </a:r>
            <a:r>
              <a:rPr lang="en-GB" b="1" baseline="0" dirty="0"/>
              <a:t> </a:t>
            </a:r>
            <a:r>
              <a:rPr lang="en-GB" baseline="0" dirty="0"/>
              <a:t>[2802] </a:t>
            </a:r>
            <a:r>
              <a:rPr lang="en-GB" baseline="0" dirty="0" err="1"/>
              <a:t>couvrir</a:t>
            </a:r>
            <a:r>
              <a:rPr lang="en-GB" baseline="0" dirty="0"/>
              <a:t> [682]</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408066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Word frequency </a:t>
            </a:r>
            <a:r>
              <a:rPr lang="en-GB" b="1" baseline="0" dirty="0"/>
              <a:t>(1 is the most frequent word in French): </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rideau</a:t>
            </a:r>
            <a:r>
              <a:rPr lang="en-GB" b="1" baseline="0" dirty="0"/>
              <a:t> </a:t>
            </a:r>
            <a:r>
              <a:rPr lang="en-GB" baseline="0" dirty="0"/>
              <a:t>[2802] </a:t>
            </a:r>
            <a:r>
              <a:rPr lang="en-GB" baseline="0" dirty="0" err="1"/>
              <a:t>moteur</a:t>
            </a:r>
            <a:r>
              <a:rPr lang="en-GB" baseline="0" dirty="0"/>
              <a:t> [1164]</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672544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Word frequency </a:t>
            </a:r>
            <a:r>
              <a:rPr lang="en-GB" b="1" baseline="0" dirty="0"/>
              <a:t>(1 is the most frequent word in French): </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ensemble</a:t>
            </a:r>
            <a:r>
              <a:rPr lang="en-GB" b="1" baseline="0" dirty="0"/>
              <a:t> </a:t>
            </a:r>
            <a:r>
              <a:rPr lang="en-GB" baseline="0" dirty="0"/>
              <a:t>[124] </a:t>
            </a:r>
            <a:r>
              <a:rPr lang="en-GB" baseline="0" dirty="0" err="1"/>
              <a:t>bois</a:t>
            </a:r>
            <a:r>
              <a:rPr lang="en-GB" baseline="0" dirty="0"/>
              <a:t> [1425]</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439948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Word frequency </a:t>
            </a:r>
            <a:r>
              <a:rPr lang="en-GB" b="1" baseline="0" dirty="0"/>
              <a:t>(1 is the most frequent word in French): </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minuit</a:t>
            </a:r>
            <a:r>
              <a:rPr lang="en-US" dirty="0"/>
              <a:t> [3453] </a:t>
            </a:r>
            <a:r>
              <a:rPr lang="en-US" dirty="0" err="1"/>
              <a:t>polonais</a:t>
            </a:r>
            <a:r>
              <a:rPr lang="en-US" dirty="0"/>
              <a:t> [3663]</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endParaRPr lang="en-US" dirty="0"/>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410052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Word frequency </a:t>
            </a:r>
            <a:r>
              <a:rPr lang="en-GB" b="1" baseline="0" dirty="0"/>
              <a:t>(1 is the most frequent word in French): </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patron [1706] </a:t>
            </a:r>
            <a:r>
              <a:rPr lang="en-US" dirty="0" err="1"/>
              <a:t>africain</a:t>
            </a:r>
            <a:r>
              <a:rPr lang="en-US" dirty="0"/>
              <a:t> [2289]</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endParaRPr lang="en-GB" dirty="0"/>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780598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Pupil feedback and assessment sheet [10 points]</a:t>
            </a:r>
            <a:endParaRPr lang="en-US" b="0" dirty="0"/>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963278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Optional additional sentence read aloud [10 points]</a:t>
            </a:r>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783348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042194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53773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GB" sz="3200" b="0" strike="noStrike" spc="-1">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344253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897661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GB" sz="3200" b="0" strike="noStrike" spc="-1">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GB" sz="3200" b="0" strike="noStrike" spc="-1">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GB" sz="3200" b="0" strike="noStrike" spc="-1">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GB" sz="3200" b="0" strike="noStrike" spc="-1">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GB" sz="3200" b="0" strike="noStrike" spc="-1">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498261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A0085-9E05-4721-B2FE-E4C508761F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E41E7F-C8F8-4876-9E85-E576126B06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5C33670-786C-4994-90AC-38DC2219992E}"/>
              </a:ext>
            </a:extLst>
          </p:cNvPr>
          <p:cNvSpPr>
            <a:spLocks noGrp="1"/>
          </p:cNvSpPr>
          <p:nvPr>
            <p:ph type="dt" sz="half" idx="10"/>
          </p:nvPr>
        </p:nvSpPr>
        <p:spPr/>
        <p:txBody>
          <a:bodyPr/>
          <a:lstStyle/>
          <a:p>
            <a:fld id="{51335FE3-5E96-469A-AB59-BAA952968745}" type="datetimeFigureOut">
              <a:rPr lang="en-GB" smtClean="0"/>
              <a:t>06/03/2023</a:t>
            </a:fld>
            <a:endParaRPr lang="en-GB"/>
          </a:p>
        </p:txBody>
      </p:sp>
      <p:sp>
        <p:nvSpPr>
          <p:cNvPr id="5" name="Footer Placeholder 4">
            <a:extLst>
              <a:ext uri="{FF2B5EF4-FFF2-40B4-BE49-F238E27FC236}">
                <a16:creationId xmlns:a16="http://schemas.microsoft.com/office/drawing/2014/main" id="{3ECFF42B-C116-48FC-824F-975DB8F66C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3C3341-A72A-4E50-9297-34B730082EEF}"/>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3080047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4FD64-A50B-49FB-8517-7730C8A1BE8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0D67240-D4F8-4796-8CCB-22593ECCBD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75D7E2-DA7C-4CA5-8197-B1129EB6F26A}"/>
              </a:ext>
            </a:extLst>
          </p:cNvPr>
          <p:cNvSpPr>
            <a:spLocks noGrp="1"/>
          </p:cNvSpPr>
          <p:nvPr>
            <p:ph type="dt" sz="half" idx="10"/>
          </p:nvPr>
        </p:nvSpPr>
        <p:spPr/>
        <p:txBody>
          <a:bodyPr/>
          <a:lstStyle/>
          <a:p>
            <a:fld id="{51335FE3-5E96-469A-AB59-BAA952968745}" type="datetimeFigureOut">
              <a:rPr lang="en-GB" smtClean="0"/>
              <a:t>06/03/2023</a:t>
            </a:fld>
            <a:endParaRPr lang="en-GB"/>
          </a:p>
        </p:txBody>
      </p:sp>
      <p:sp>
        <p:nvSpPr>
          <p:cNvPr id="5" name="Footer Placeholder 4">
            <a:extLst>
              <a:ext uri="{FF2B5EF4-FFF2-40B4-BE49-F238E27FC236}">
                <a16:creationId xmlns:a16="http://schemas.microsoft.com/office/drawing/2014/main" id="{31E9BF29-2A7B-4D27-A12B-EA9E5CC55A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D86413-9A55-4275-8394-71640BE798EC}"/>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36696653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52D99-241A-4CC7-950F-F50CA688AE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90C5FD7-F438-4194-BE7B-C0696CA229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42AE1D-1737-41A4-896D-FD81FF5507C9}"/>
              </a:ext>
            </a:extLst>
          </p:cNvPr>
          <p:cNvSpPr>
            <a:spLocks noGrp="1"/>
          </p:cNvSpPr>
          <p:nvPr>
            <p:ph type="dt" sz="half" idx="10"/>
          </p:nvPr>
        </p:nvSpPr>
        <p:spPr/>
        <p:txBody>
          <a:bodyPr/>
          <a:lstStyle/>
          <a:p>
            <a:fld id="{51335FE3-5E96-469A-AB59-BAA952968745}" type="datetimeFigureOut">
              <a:rPr lang="en-GB" smtClean="0"/>
              <a:t>06/03/2023</a:t>
            </a:fld>
            <a:endParaRPr lang="en-GB"/>
          </a:p>
        </p:txBody>
      </p:sp>
      <p:sp>
        <p:nvSpPr>
          <p:cNvPr id="5" name="Footer Placeholder 4">
            <a:extLst>
              <a:ext uri="{FF2B5EF4-FFF2-40B4-BE49-F238E27FC236}">
                <a16:creationId xmlns:a16="http://schemas.microsoft.com/office/drawing/2014/main" id="{7AD3950A-703C-4422-A508-C9E1F38D26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FDDAF2-A88F-454F-9EAD-06243D0753F0}"/>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2422515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A3344-CC0E-404F-B9C4-ACB311FEB37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9A799E1-71D1-4005-A188-241BCD854A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E8B0D6A-9D01-4A4C-AAD8-CA7DC1581C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1DF5AAD-C158-4355-B13F-DB496E49F37B}"/>
              </a:ext>
            </a:extLst>
          </p:cNvPr>
          <p:cNvSpPr>
            <a:spLocks noGrp="1"/>
          </p:cNvSpPr>
          <p:nvPr>
            <p:ph type="dt" sz="half" idx="10"/>
          </p:nvPr>
        </p:nvSpPr>
        <p:spPr/>
        <p:txBody>
          <a:bodyPr/>
          <a:lstStyle/>
          <a:p>
            <a:fld id="{51335FE3-5E96-469A-AB59-BAA952968745}" type="datetimeFigureOut">
              <a:rPr lang="en-GB" smtClean="0"/>
              <a:t>06/03/2023</a:t>
            </a:fld>
            <a:endParaRPr lang="en-GB"/>
          </a:p>
        </p:txBody>
      </p:sp>
      <p:sp>
        <p:nvSpPr>
          <p:cNvPr id="6" name="Footer Placeholder 5">
            <a:extLst>
              <a:ext uri="{FF2B5EF4-FFF2-40B4-BE49-F238E27FC236}">
                <a16:creationId xmlns:a16="http://schemas.microsoft.com/office/drawing/2014/main" id="{BD79AC5D-CED9-409C-ACC5-9760801412D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D5E3891-0D2B-46F4-81C7-C3A487F08000}"/>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357093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9AE98-C8A6-4F22-A816-2F2C7DD0EC0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10D5D8F-4F8E-4731-BBA2-4D34307009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98178D-1A5A-468D-9FCA-7C53CB1658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2ECF231-E262-49AD-B91F-6554CECFE8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527F17-6BBC-4F9E-8FAA-AC5D0AFB63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75AAB48-4AC9-454A-BB19-C94CE78FC043}"/>
              </a:ext>
            </a:extLst>
          </p:cNvPr>
          <p:cNvSpPr>
            <a:spLocks noGrp="1"/>
          </p:cNvSpPr>
          <p:nvPr>
            <p:ph type="dt" sz="half" idx="10"/>
          </p:nvPr>
        </p:nvSpPr>
        <p:spPr/>
        <p:txBody>
          <a:bodyPr/>
          <a:lstStyle/>
          <a:p>
            <a:fld id="{51335FE3-5E96-469A-AB59-BAA952968745}" type="datetimeFigureOut">
              <a:rPr lang="en-GB" smtClean="0"/>
              <a:t>06/03/2023</a:t>
            </a:fld>
            <a:endParaRPr lang="en-GB"/>
          </a:p>
        </p:txBody>
      </p:sp>
      <p:sp>
        <p:nvSpPr>
          <p:cNvPr id="8" name="Footer Placeholder 7">
            <a:extLst>
              <a:ext uri="{FF2B5EF4-FFF2-40B4-BE49-F238E27FC236}">
                <a16:creationId xmlns:a16="http://schemas.microsoft.com/office/drawing/2014/main" id="{0DA6BA71-1FCD-4768-BCA1-F863CCBF590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A484AE0-1E1A-4F2E-85A0-7C6F469D900E}"/>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12787093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7407E-74A2-4A16-924C-E163BFF307B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A789330-8BCA-4FE9-A112-EA53B395988F}"/>
              </a:ext>
            </a:extLst>
          </p:cNvPr>
          <p:cNvSpPr>
            <a:spLocks noGrp="1"/>
          </p:cNvSpPr>
          <p:nvPr>
            <p:ph type="dt" sz="half" idx="10"/>
          </p:nvPr>
        </p:nvSpPr>
        <p:spPr/>
        <p:txBody>
          <a:bodyPr/>
          <a:lstStyle/>
          <a:p>
            <a:fld id="{51335FE3-5E96-469A-AB59-BAA952968745}" type="datetimeFigureOut">
              <a:rPr lang="en-GB" smtClean="0"/>
              <a:t>06/03/2023</a:t>
            </a:fld>
            <a:endParaRPr lang="en-GB"/>
          </a:p>
        </p:txBody>
      </p:sp>
      <p:sp>
        <p:nvSpPr>
          <p:cNvPr id="4" name="Footer Placeholder 3">
            <a:extLst>
              <a:ext uri="{FF2B5EF4-FFF2-40B4-BE49-F238E27FC236}">
                <a16:creationId xmlns:a16="http://schemas.microsoft.com/office/drawing/2014/main" id="{E5B74342-EC3B-4746-ACCF-CCE2B0A94FD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ACB6DA6-349D-46B3-BAA4-787E8EBBEA00}"/>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345931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469702-67B4-4C2F-9506-E073BF49AD03}"/>
              </a:ext>
            </a:extLst>
          </p:cNvPr>
          <p:cNvSpPr>
            <a:spLocks noGrp="1"/>
          </p:cNvSpPr>
          <p:nvPr>
            <p:ph type="dt" sz="half" idx="10"/>
          </p:nvPr>
        </p:nvSpPr>
        <p:spPr/>
        <p:txBody>
          <a:bodyPr/>
          <a:lstStyle/>
          <a:p>
            <a:fld id="{51335FE3-5E96-469A-AB59-BAA952968745}" type="datetimeFigureOut">
              <a:rPr lang="en-GB" smtClean="0"/>
              <a:t>06/03/2023</a:t>
            </a:fld>
            <a:endParaRPr lang="en-GB"/>
          </a:p>
        </p:txBody>
      </p:sp>
      <p:sp>
        <p:nvSpPr>
          <p:cNvPr id="3" name="Footer Placeholder 2">
            <a:extLst>
              <a:ext uri="{FF2B5EF4-FFF2-40B4-BE49-F238E27FC236}">
                <a16:creationId xmlns:a16="http://schemas.microsoft.com/office/drawing/2014/main" id="{263F4947-C1D9-41A1-94D9-288EB2E9914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6EFAF71-080E-446D-8197-0468E27844A5}"/>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4226498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120721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C4F32-7115-4B6A-8F51-39C1CD24A4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FDA0AA-24AD-48CD-8EF1-17266C9B1F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E1CE7DC-550B-4DFD-8AAF-B28446D612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72CD48-3ACF-405B-A0DB-1992C06735D7}"/>
              </a:ext>
            </a:extLst>
          </p:cNvPr>
          <p:cNvSpPr>
            <a:spLocks noGrp="1"/>
          </p:cNvSpPr>
          <p:nvPr>
            <p:ph type="dt" sz="half" idx="10"/>
          </p:nvPr>
        </p:nvSpPr>
        <p:spPr/>
        <p:txBody>
          <a:bodyPr/>
          <a:lstStyle/>
          <a:p>
            <a:fld id="{51335FE3-5E96-469A-AB59-BAA952968745}" type="datetimeFigureOut">
              <a:rPr lang="en-GB" smtClean="0"/>
              <a:t>06/03/2023</a:t>
            </a:fld>
            <a:endParaRPr lang="en-GB"/>
          </a:p>
        </p:txBody>
      </p:sp>
      <p:sp>
        <p:nvSpPr>
          <p:cNvPr id="6" name="Footer Placeholder 5">
            <a:extLst>
              <a:ext uri="{FF2B5EF4-FFF2-40B4-BE49-F238E27FC236}">
                <a16:creationId xmlns:a16="http://schemas.microsoft.com/office/drawing/2014/main" id="{94A6C707-E74D-4017-9BA2-1DD6A4ED5A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B6A33C0-52BC-424F-A443-61019B430804}"/>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37301114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D02AB-C350-4FDF-A6D5-AED0967DE7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89F564D-1F19-4B50-9EEE-B2F668CFB1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2D18C87-B907-4900-8144-DFE4B26885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EF9922-58C6-4732-A74E-B0AB7CF9892D}"/>
              </a:ext>
            </a:extLst>
          </p:cNvPr>
          <p:cNvSpPr>
            <a:spLocks noGrp="1"/>
          </p:cNvSpPr>
          <p:nvPr>
            <p:ph type="dt" sz="half" idx="10"/>
          </p:nvPr>
        </p:nvSpPr>
        <p:spPr/>
        <p:txBody>
          <a:bodyPr/>
          <a:lstStyle/>
          <a:p>
            <a:fld id="{51335FE3-5E96-469A-AB59-BAA952968745}" type="datetimeFigureOut">
              <a:rPr lang="en-GB" smtClean="0"/>
              <a:t>06/03/2023</a:t>
            </a:fld>
            <a:endParaRPr lang="en-GB"/>
          </a:p>
        </p:txBody>
      </p:sp>
      <p:sp>
        <p:nvSpPr>
          <p:cNvPr id="6" name="Footer Placeholder 5">
            <a:extLst>
              <a:ext uri="{FF2B5EF4-FFF2-40B4-BE49-F238E27FC236}">
                <a16:creationId xmlns:a16="http://schemas.microsoft.com/office/drawing/2014/main" id="{07790685-7898-4EE2-80C5-6DF9C4CF46C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FD908F-C67A-4502-8AF7-AF862FEEFEF1}"/>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15279663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C5D9E-6823-44B8-BCF8-13C10911E0E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897951F-ED15-493D-8836-C8F9BD9ED8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0E37E7-955A-49DC-B3DE-26BB8A3AB312}"/>
              </a:ext>
            </a:extLst>
          </p:cNvPr>
          <p:cNvSpPr>
            <a:spLocks noGrp="1"/>
          </p:cNvSpPr>
          <p:nvPr>
            <p:ph type="dt" sz="half" idx="10"/>
          </p:nvPr>
        </p:nvSpPr>
        <p:spPr/>
        <p:txBody>
          <a:bodyPr/>
          <a:lstStyle/>
          <a:p>
            <a:fld id="{51335FE3-5E96-469A-AB59-BAA952968745}" type="datetimeFigureOut">
              <a:rPr lang="en-GB" smtClean="0"/>
              <a:t>06/03/2023</a:t>
            </a:fld>
            <a:endParaRPr lang="en-GB"/>
          </a:p>
        </p:txBody>
      </p:sp>
      <p:sp>
        <p:nvSpPr>
          <p:cNvPr id="5" name="Footer Placeholder 4">
            <a:extLst>
              <a:ext uri="{FF2B5EF4-FFF2-40B4-BE49-F238E27FC236}">
                <a16:creationId xmlns:a16="http://schemas.microsoft.com/office/drawing/2014/main" id="{7029A4BE-2E42-4B06-9F34-26E11A924D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47AF00-542F-4BDC-822F-C6DDE648FA24}"/>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2455299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31A80A-513E-4252-AC0C-55EE56A18F3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D80647-7275-4826-8E12-E027C1631D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0BF2DF-19CF-4D79-803C-4FE464EDEBC9}"/>
              </a:ext>
            </a:extLst>
          </p:cNvPr>
          <p:cNvSpPr>
            <a:spLocks noGrp="1"/>
          </p:cNvSpPr>
          <p:nvPr>
            <p:ph type="dt" sz="half" idx="10"/>
          </p:nvPr>
        </p:nvSpPr>
        <p:spPr/>
        <p:txBody>
          <a:bodyPr/>
          <a:lstStyle/>
          <a:p>
            <a:fld id="{51335FE3-5E96-469A-AB59-BAA952968745}" type="datetimeFigureOut">
              <a:rPr lang="en-GB" smtClean="0"/>
              <a:t>06/03/2023</a:t>
            </a:fld>
            <a:endParaRPr lang="en-GB"/>
          </a:p>
        </p:txBody>
      </p:sp>
      <p:sp>
        <p:nvSpPr>
          <p:cNvPr id="5" name="Footer Placeholder 4">
            <a:extLst>
              <a:ext uri="{FF2B5EF4-FFF2-40B4-BE49-F238E27FC236}">
                <a16:creationId xmlns:a16="http://schemas.microsoft.com/office/drawing/2014/main" id="{D162B955-FDD1-4737-8BF0-24661BA47F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9E0797-7D01-4300-B803-123C31EFEAB5}"/>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3928716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822936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217818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Tree>
    <p:extLst>
      <p:ext uri="{BB962C8B-B14F-4D97-AF65-F5344CB8AC3E}">
        <p14:creationId xmlns:p14="http://schemas.microsoft.com/office/powerpoint/2010/main" val="1396571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3620983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210262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868300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331783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r>
              <a:rPr lang="en-GB" sz="4400" b="0" strike="noStrike" spc="-1">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extLst>
      <p:ext uri="{BB962C8B-B14F-4D97-AF65-F5344CB8AC3E}">
        <p14:creationId xmlns:p14="http://schemas.microsoft.com/office/powerpoint/2010/main" val="33623507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49A597-5101-43C1-AE90-249FF1A070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D8EFEAF-10E9-4C05-8DEE-6D9B2CB18D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555A13-CD99-4BA4-A888-8813F389D3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335FE3-5E96-469A-AB59-BAA952968745}" type="datetimeFigureOut">
              <a:rPr lang="en-GB" smtClean="0"/>
              <a:t>06/03/2023</a:t>
            </a:fld>
            <a:endParaRPr lang="en-GB"/>
          </a:p>
        </p:txBody>
      </p:sp>
      <p:sp>
        <p:nvSpPr>
          <p:cNvPr id="5" name="Footer Placeholder 4">
            <a:extLst>
              <a:ext uri="{FF2B5EF4-FFF2-40B4-BE49-F238E27FC236}">
                <a16:creationId xmlns:a16="http://schemas.microsoft.com/office/drawing/2014/main" id="{B35006ED-636C-4C19-A9AE-0AA198C15F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BF2431B-AEF7-4E46-B492-B48E1EC9A7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F668D9-4E47-482C-87CD-99CA0328FF30}" type="slidenum">
              <a:rPr lang="en-GB" smtClean="0"/>
              <a:t>‹#›</a:t>
            </a:fld>
            <a:endParaRPr lang="en-GB"/>
          </a:p>
        </p:txBody>
      </p:sp>
    </p:spTree>
    <p:extLst>
      <p:ext uri="{BB962C8B-B14F-4D97-AF65-F5344CB8AC3E}">
        <p14:creationId xmlns:p14="http://schemas.microsoft.com/office/powerpoint/2010/main" val="155761490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14.jpe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8" Type="http://schemas.openxmlformats.org/officeDocument/2006/relationships/audio" Target="../media/audio5.wav"/><Relationship Id="rId13" Type="http://schemas.openxmlformats.org/officeDocument/2006/relationships/audio" Target="../media/audio10.wav"/><Relationship Id="rId18" Type="http://schemas.openxmlformats.org/officeDocument/2006/relationships/audio" Target="../media/audio14.wav"/><Relationship Id="rId3" Type="http://schemas.openxmlformats.org/officeDocument/2006/relationships/audio" Target="../media/audio1.wav"/><Relationship Id="rId21" Type="http://schemas.openxmlformats.org/officeDocument/2006/relationships/audio" Target="../media/audio17.wav"/><Relationship Id="rId7" Type="http://schemas.openxmlformats.org/officeDocument/2006/relationships/audio" Target="../media/audio4.wav"/><Relationship Id="rId12" Type="http://schemas.openxmlformats.org/officeDocument/2006/relationships/audio" Target="../media/audio9.wav"/><Relationship Id="rId17" Type="http://schemas.openxmlformats.org/officeDocument/2006/relationships/audio" Target="../media/audio13.wav"/><Relationship Id="rId2" Type="http://schemas.openxmlformats.org/officeDocument/2006/relationships/notesSlide" Target="../notesSlides/notesSlide9.xml"/><Relationship Id="rId16" Type="http://schemas.openxmlformats.org/officeDocument/2006/relationships/audio" Target="../media/audio12.wav"/><Relationship Id="rId20" Type="http://schemas.openxmlformats.org/officeDocument/2006/relationships/audio" Target="../media/audio16.wav"/><Relationship Id="rId1" Type="http://schemas.openxmlformats.org/officeDocument/2006/relationships/slideLayout" Target="../slideLayouts/slideLayout18.xml"/><Relationship Id="rId6" Type="http://schemas.openxmlformats.org/officeDocument/2006/relationships/audio" Target="../media/audio3.wav"/><Relationship Id="rId11" Type="http://schemas.openxmlformats.org/officeDocument/2006/relationships/audio" Target="../media/audio8.wav"/><Relationship Id="rId5" Type="http://schemas.openxmlformats.org/officeDocument/2006/relationships/audio" Target="../media/audio2.wav"/><Relationship Id="rId15" Type="http://schemas.openxmlformats.org/officeDocument/2006/relationships/audio" Target="../media/audio11.wav"/><Relationship Id="rId10" Type="http://schemas.openxmlformats.org/officeDocument/2006/relationships/audio" Target="../media/audio7.wav"/><Relationship Id="rId19" Type="http://schemas.openxmlformats.org/officeDocument/2006/relationships/audio" Target="../media/audio15.wav"/><Relationship Id="rId4" Type="http://schemas.openxmlformats.org/officeDocument/2006/relationships/image" Target="../media/image18.png"/><Relationship Id="rId9" Type="http://schemas.openxmlformats.org/officeDocument/2006/relationships/audio" Target="../media/audio6.wav"/><Relationship Id="rId14" Type="http://schemas.openxmlformats.org/officeDocument/2006/relationships/image" Target="../media/image3.png"/><Relationship Id="rId22" Type="http://schemas.openxmlformats.org/officeDocument/2006/relationships/audio" Target="../media/audio18.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98;p2" descr="background rectangle">
            <a:extLst>
              <a:ext uri="{FF2B5EF4-FFF2-40B4-BE49-F238E27FC236}">
                <a16:creationId xmlns:a16="http://schemas.microsoft.com/office/drawing/2014/main" id="{42015C49-978B-4558-895F-BEB364B457CC}"/>
              </a:ext>
            </a:extLst>
          </p:cNvPr>
          <p:cNvSpPr/>
          <p:nvPr/>
        </p:nvSpPr>
        <p:spPr>
          <a:xfrm>
            <a:off x="0" y="0"/>
            <a:ext cx="4350984" cy="68580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prstClr val="white"/>
              </a:buClr>
              <a:buSzPts val="1800"/>
              <a:buFont typeface="Calibri"/>
              <a:buNone/>
              <a:tabLst/>
              <a:defRPr/>
            </a:pPr>
            <a:endParaRPr kumimoji="0" sz="1800" b="0" i="0" u="none" strike="noStrike" kern="1200" cap="none" spc="0" normalizeH="0" baseline="0" noProof="0">
              <a:ln>
                <a:noFill/>
              </a:ln>
              <a:solidFill>
                <a:srgbClr val="FADD2E"/>
              </a:solidFill>
              <a:effectLst/>
              <a:uLnTx/>
              <a:uFillTx/>
              <a:latin typeface="Century Gothic"/>
              <a:ea typeface="Century Gothic"/>
              <a:cs typeface="Century Gothic"/>
              <a:sym typeface="Century Gothic"/>
            </a:endParaRPr>
          </a:p>
        </p:txBody>
      </p:sp>
      <p:sp>
        <p:nvSpPr>
          <p:cNvPr id="46" name="CustomShape 2"/>
          <p:cNvSpPr/>
          <p:nvPr/>
        </p:nvSpPr>
        <p:spPr>
          <a:xfrm>
            <a:off x="5959980" y="4734448"/>
            <a:ext cx="56448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
                <a:srgbClr val="FF3333"/>
              </a:buClr>
              <a:buSzPts val="9600"/>
              <a:buFontTx/>
              <a:buNone/>
              <a:tabLst/>
              <a:defRPr/>
            </a:pPr>
            <a:r>
              <a:rPr kumimoji="0" lang="en-GB" sz="9600" b="0" i="0" u="none" strike="noStrike" kern="1200" cap="none" spc="0" normalizeH="0" baseline="0" noProof="0" dirty="0">
                <a:ln>
                  <a:noFill/>
                </a:ln>
                <a:solidFill>
                  <a:srgbClr val="00B050"/>
                </a:solidFill>
                <a:effectLst/>
                <a:uLnTx/>
                <a:uFillTx/>
                <a:latin typeface="Modern Love" panose="04090805081005020601" pitchFamily="82" charset="0"/>
                <a:ea typeface="STHupo" panose="02010800040101010101" pitchFamily="2" charset="-122"/>
                <a:cs typeface="Aharoni" panose="02010803020104030203" pitchFamily="2" charset="-79"/>
                <a:sym typeface="Arial"/>
              </a:rPr>
              <a:t>vert</a:t>
            </a:r>
            <a:endParaRPr kumimoji="0" lang="en-GB" sz="9600" b="0" i="0" u="none" strike="noStrike" kern="1200" cap="none" spc="0" normalizeH="0" baseline="0" noProof="0" dirty="0">
              <a:ln>
                <a:noFill/>
              </a:ln>
              <a:solidFill>
                <a:srgbClr val="00B050"/>
              </a:solidFill>
              <a:effectLst/>
              <a:uLnTx/>
              <a:uFillTx/>
              <a:latin typeface="Modern Love" panose="04090805081005020601" pitchFamily="82" charset="0"/>
              <a:ea typeface="STHupo" panose="02010800040101010101" pitchFamily="2" charset="-122"/>
              <a:cs typeface="Aharoni" panose="02010803020104030203" pitchFamily="2" charset="-79"/>
            </a:endParaRPr>
          </a:p>
        </p:txBody>
      </p:sp>
      <p:sp>
        <p:nvSpPr>
          <p:cNvPr id="47" name="CustomShape 3"/>
          <p:cNvSpPr/>
          <p:nvPr/>
        </p:nvSpPr>
        <p:spPr>
          <a:xfrm>
            <a:off x="130866" y="6084809"/>
            <a:ext cx="4571280" cy="1371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7920" marR="0" lvl="0" indent="-4572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
              <a:tabLst/>
              <a:defRPr/>
            </a:pPr>
            <a:r>
              <a:rPr kumimoji="0" lang="fr-FR" sz="2800" b="1" i="0" u="none" strike="noStrike" kern="1200" cap="none" spc="-1" normalizeH="0" baseline="0" noProof="0" dirty="0">
                <a:ln>
                  <a:noFill/>
                </a:ln>
                <a:solidFill>
                  <a:prstClr val="white"/>
                </a:solidFill>
                <a:effectLst/>
                <a:uLnTx/>
                <a:uFillTx/>
                <a:latin typeface="Century Gothic" panose="020B0502020202020204" pitchFamily="34" charset="0"/>
                <a:ea typeface="Century Gothic"/>
              </a:rPr>
              <a:t>Phonics Quiz</a:t>
            </a:r>
          </a:p>
          <a:p>
            <a:pPr marL="457920" marR="0" lvl="0" indent="-4572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
              <a:tabLst/>
              <a:defRPr/>
            </a:pPr>
            <a:endParaRPr kumimoji="0" lang="fr-FR" sz="2800" b="1" i="0" u="none" strike="noStrike" kern="1200" cap="none" spc="-1" normalizeH="0" baseline="0" noProof="0" dirty="0">
              <a:ln>
                <a:noFill/>
              </a:ln>
              <a:solidFill>
                <a:prstClr val="white"/>
              </a:solidFill>
              <a:effectLst/>
              <a:uLnTx/>
              <a:uFillTx/>
              <a:latin typeface="Century Gothic" panose="020B0502020202020204" pitchFamily="34" charset="0"/>
              <a:ea typeface="Century Gothic"/>
            </a:endParaRPr>
          </a:p>
        </p:txBody>
      </p:sp>
      <p:sp>
        <p:nvSpPr>
          <p:cNvPr id="2" name="Title 1">
            <a:extLst>
              <a:ext uri="{FF2B5EF4-FFF2-40B4-BE49-F238E27FC236}">
                <a16:creationId xmlns:a16="http://schemas.microsoft.com/office/drawing/2014/main" id="{F55CF993-3D71-4C59-9D34-78FA39EC2FDE}"/>
              </a:ext>
            </a:extLst>
          </p:cNvPr>
          <p:cNvSpPr>
            <a:spLocks noGrp="1"/>
          </p:cNvSpPr>
          <p:nvPr>
            <p:ph type="title"/>
          </p:nvPr>
        </p:nvSpPr>
        <p:spPr>
          <a:xfrm>
            <a:off x="-44237" y="-148854"/>
            <a:ext cx="4439457" cy="2021196"/>
          </a:xfrm>
        </p:spPr>
        <p:txBody>
          <a:bodyPr/>
          <a:lstStyle/>
          <a:p>
            <a:pPr algn="ctr"/>
            <a:r>
              <a:rPr lang="en-GB" sz="3600" b="1" spc="-1" dirty="0">
                <a:solidFill>
                  <a:schemeClr val="bg1"/>
                </a:solidFill>
                <a:latin typeface="Century Gothic" panose="020B0502020202020204" pitchFamily="34" charset="0"/>
                <a:ea typeface="Century Gothic"/>
              </a:rPr>
              <a:t>Saying where you are going and what there is there</a:t>
            </a:r>
            <a:endParaRPr lang="en-GB" sz="3600" dirty="0"/>
          </a:p>
        </p:txBody>
      </p:sp>
      <p:pic>
        <p:nvPicPr>
          <p:cNvPr id="12" name="Picture 11" descr="A picture containing text, electronics, computer, display&#10;&#10;Description automatically generated">
            <a:extLst>
              <a:ext uri="{FF2B5EF4-FFF2-40B4-BE49-F238E27FC236}">
                <a16:creationId xmlns:a16="http://schemas.microsoft.com/office/drawing/2014/main" id="{9E6F2143-2D08-4F52-8FAE-C0BD51AD32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1507" y="375430"/>
            <a:ext cx="5084505" cy="4359018"/>
          </a:xfrm>
          <a:prstGeom prst="rect">
            <a:avLst/>
          </a:prstGeom>
        </p:spPr>
      </p:pic>
      <p:pic>
        <p:nvPicPr>
          <p:cNvPr id="4" name="Picture 3" descr="Logo, company name&#10;&#10;Description automatically generated">
            <a:extLst>
              <a:ext uri="{FF2B5EF4-FFF2-40B4-BE49-F238E27FC236}">
                <a16:creationId xmlns:a16="http://schemas.microsoft.com/office/drawing/2014/main" id="{6B4FBE99-E650-42AB-B727-61385DA899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811" y="2011652"/>
            <a:ext cx="3987359" cy="2722796"/>
          </a:xfrm>
          <a:prstGeom prst="rect">
            <a:avLst/>
          </a:prstGeom>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oogle Shape;111;p3"/>
          <p:cNvPicPr/>
          <p:nvPr/>
        </p:nvPicPr>
        <p:blipFill>
          <a:blip r:embed="rId3"/>
          <a:stretch/>
        </p:blipFill>
        <p:spPr>
          <a:xfrm>
            <a:off x="4868091" y="492228"/>
            <a:ext cx="570574" cy="507856"/>
          </a:xfrm>
          <a:prstGeom prst="rect">
            <a:avLst/>
          </a:prstGeom>
          <a:ln>
            <a:noFill/>
          </a:ln>
        </p:spPr>
      </p:pic>
      <p:sp>
        <p:nvSpPr>
          <p:cNvPr id="2" name="Title 1">
            <a:extLst>
              <a:ext uri="{FF2B5EF4-FFF2-40B4-BE49-F238E27FC236}">
                <a16:creationId xmlns:a16="http://schemas.microsoft.com/office/drawing/2014/main" id="{3BED60B0-FDC1-4F98-8EEA-0AF91BDA82EE}"/>
              </a:ext>
            </a:extLst>
          </p:cNvPr>
          <p:cNvSpPr>
            <a:spLocks noGrp="1"/>
          </p:cNvSpPr>
          <p:nvPr>
            <p:ph type="title"/>
          </p:nvPr>
        </p:nvSpPr>
        <p:spPr>
          <a:xfrm>
            <a:off x="10380463" y="1036841"/>
            <a:ext cx="1421383" cy="396360"/>
          </a:xfrm>
          <a:solidFill>
            <a:srgbClr val="FF0066"/>
          </a:solidFill>
        </p:spPr>
        <p:txBody>
          <a:bodyPr>
            <a:normAutofit fontScale="90000"/>
          </a:bodyPr>
          <a:lstStyle/>
          <a:p>
            <a:pPr algn="ctr"/>
            <a:r>
              <a:rPr lang="en-GB" sz="2000" b="1" dirty="0" err="1">
                <a:solidFill>
                  <a:schemeClr val="bg1"/>
                </a:solidFill>
                <a:latin typeface="Century Gothic" panose="020B0502020202020204" pitchFamily="34" charset="0"/>
              </a:rPr>
              <a:t>prononcer</a:t>
            </a:r>
            <a:endParaRPr lang="en-GB" sz="2000" b="1" dirty="0">
              <a:solidFill>
                <a:schemeClr val="bg1"/>
              </a:solidFill>
              <a:latin typeface="Century Gothic" panose="020B0502020202020204" pitchFamily="34" charset="0"/>
            </a:endParaRPr>
          </a:p>
        </p:txBody>
      </p:sp>
      <p:sp>
        <p:nvSpPr>
          <p:cNvPr id="7" name="CustomShape 1">
            <a:extLst>
              <a:ext uri="{FF2B5EF4-FFF2-40B4-BE49-F238E27FC236}">
                <a16:creationId xmlns:a16="http://schemas.microsoft.com/office/drawing/2014/main" id="{12BE5591-C9AA-4FFA-8CBE-9AE38D8F9828}"/>
              </a:ext>
            </a:extLst>
          </p:cNvPr>
          <p:cNvSpPr/>
          <p:nvPr/>
        </p:nvSpPr>
        <p:spPr>
          <a:xfrm>
            <a:off x="487653" y="511241"/>
            <a:ext cx="3391409"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t>
            </a:r>
            <a:r>
              <a:rPr kumimoji="0" lang="en-GB" sz="88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ch</a:t>
            </a: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t>
            </a:r>
            <a:endParaRPr kumimoji="0" lang="en-GB" sz="88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 name="Rectangle: Rounded Corners 2">
            <a:extLst>
              <a:ext uri="{FF2B5EF4-FFF2-40B4-BE49-F238E27FC236}">
                <a16:creationId xmlns:a16="http://schemas.microsoft.com/office/drawing/2014/main" id="{264B6EEA-15CE-49A1-A1A4-DFCAA3E7507C}"/>
              </a:ext>
            </a:extLst>
          </p:cNvPr>
          <p:cNvSpPr/>
          <p:nvPr/>
        </p:nvSpPr>
        <p:spPr>
          <a:xfrm>
            <a:off x="278674" y="304800"/>
            <a:ext cx="5599612" cy="6444343"/>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3861FF57-4D02-488C-934C-EB56BC87ADC9}"/>
              </a:ext>
            </a:extLst>
          </p:cNvPr>
          <p:cNvSpPr txBox="1">
            <a:spLocks/>
          </p:cNvSpPr>
          <p:nvPr/>
        </p:nvSpPr>
        <p:spPr>
          <a:xfrm>
            <a:off x="4361974" y="1036841"/>
            <a:ext cx="1421383" cy="396360"/>
          </a:xfrm>
          <a:prstGeom prst="rect">
            <a:avLst/>
          </a:prstGeom>
          <a:solidFill>
            <a:srgbClr val="FF0066"/>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j-ea"/>
                <a:cs typeface="+mj-cs"/>
              </a:rPr>
              <a:t>prononcer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9" name="Rectangle: Rounded Corners 8">
            <a:extLst>
              <a:ext uri="{FF2B5EF4-FFF2-40B4-BE49-F238E27FC236}">
                <a16:creationId xmlns:a16="http://schemas.microsoft.com/office/drawing/2014/main" id="{D0A7C361-940E-4375-959E-07C4D1979504}"/>
              </a:ext>
            </a:extLst>
          </p:cNvPr>
          <p:cNvSpPr/>
          <p:nvPr/>
        </p:nvSpPr>
        <p:spPr>
          <a:xfrm>
            <a:off x="6313714" y="304799"/>
            <a:ext cx="5599612" cy="6444343"/>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Google Shape;111;p3">
            <a:extLst>
              <a:ext uri="{FF2B5EF4-FFF2-40B4-BE49-F238E27FC236}">
                <a16:creationId xmlns:a16="http://schemas.microsoft.com/office/drawing/2014/main" id="{4FE55B17-56A0-4B49-9431-9CB2259379E4}"/>
              </a:ext>
            </a:extLst>
          </p:cNvPr>
          <p:cNvPicPr/>
          <p:nvPr/>
        </p:nvPicPr>
        <p:blipFill>
          <a:blip r:embed="rId3"/>
          <a:stretch/>
        </p:blipFill>
        <p:spPr>
          <a:xfrm>
            <a:off x="10888166" y="492228"/>
            <a:ext cx="570574" cy="507856"/>
          </a:xfrm>
          <a:prstGeom prst="rect">
            <a:avLst/>
          </a:prstGeom>
          <a:ln>
            <a:noFill/>
          </a:ln>
        </p:spPr>
      </p:pic>
      <p:sp>
        <p:nvSpPr>
          <p:cNvPr id="11" name="CustomShape 1">
            <a:extLst>
              <a:ext uri="{FF2B5EF4-FFF2-40B4-BE49-F238E27FC236}">
                <a16:creationId xmlns:a16="http://schemas.microsoft.com/office/drawing/2014/main" id="{DF6B0FA1-BB47-46E8-A18D-92A6CE0441F5}"/>
              </a:ext>
            </a:extLst>
          </p:cNvPr>
          <p:cNvSpPr/>
          <p:nvPr/>
        </p:nvSpPr>
        <p:spPr>
          <a:xfrm>
            <a:off x="6391556" y="511241"/>
            <a:ext cx="3258604"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t>
            </a:r>
            <a:r>
              <a:rPr kumimoji="0" lang="en-GB" sz="88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ou</a:t>
            </a: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t>
            </a:r>
            <a:endParaRPr kumimoji="0" lang="en-GB" sz="88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2" name="TextBox 11">
            <a:extLst>
              <a:ext uri="{FF2B5EF4-FFF2-40B4-BE49-F238E27FC236}">
                <a16:creationId xmlns:a16="http://schemas.microsoft.com/office/drawing/2014/main" id="{CD540D00-BF60-4628-839C-F35A58E2D25B}"/>
              </a:ext>
            </a:extLst>
          </p:cNvPr>
          <p:cNvSpPr txBox="1"/>
          <p:nvPr/>
        </p:nvSpPr>
        <p:spPr>
          <a:xfrm>
            <a:off x="976230" y="5206845"/>
            <a:ext cx="42045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accro</a:t>
            </a:r>
            <a:r>
              <a:rPr kumimoji="0" lang="en-GB" sz="6000" b="0"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ch</a:t>
            </a:r>
            <a:r>
              <a:rPr kumimoji="0" lang="en-GB" sz="6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er</a:t>
            </a:r>
            <a:endPar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3" name="TextBox 12">
            <a:extLst>
              <a:ext uri="{FF2B5EF4-FFF2-40B4-BE49-F238E27FC236}">
                <a16:creationId xmlns:a16="http://schemas.microsoft.com/office/drawing/2014/main" id="{D50BDC62-6653-4D63-A6C0-061CBB44ABB0}"/>
              </a:ext>
            </a:extLst>
          </p:cNvPr>
          <p:cNvSpPr txBox="1"/>
          <p:nvPr/>
        </p:nvSpPr>
        <p:spPr>
          <a:xfrm>
            <a:off x="7133190" y="5228656"/>
            <a:ext cx="42045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a:t>
            </a:r>
            <a:r>
              <a:rPr kumimoji="0" lang="en-GB" sz="6000" b="0"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ou</a:t>
            </a:r>
            <a:r>
              <a:rPr kumimoji="0" lang="en-GB" sz="6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vrir</a:t>
            </a:r>
            <a:endPar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6" name="Picture 5" descr="A picture containing furniture, table, seat&#10;&#10;Description automatically generated">
            <a:extLst>
              <a:ext uri="{FF2B5EF4-FFF2-40B4-BE49-F238E27FC236}">
                <a16:creationId xmlns:a16="http://schemas.microsoft.com/office/drawing/2014/main" id="{538E5C43-F128-4FCB-8EEC-917C649E219D}"/>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53240" y="1849165"/>
            <a:ext cx="3434926" cy="3434926"/>
          </a:xfrm>
          <a:prstGeom prst="rect">
            <a:avLst/>
          </a:prstGeom>
        </p:spPr>
      </p:pic>
      <p:sp>
        <p:nvSpPr>
          <p:cNvPr id="16" name="TextBox 15">
            <a:extLst>
              <a:ext uri="{FF2B5EF4-FFF2-40B4-BE49-F238E27FC236}">
                <a16:creationId xmlns:a16="http://schemas.microsoft.com/office/drawing/2014/main" id="{CA734317-BDD0-4B5E-90C9-1334050FB1F3}"/>
              </a:ext>
            </a:extLst>
          </p:cNvPr>
          <p:cNvSpPr txBox="1"/>
          <p:nvPr/>
        </p:nvSpPr>
        <p:spPr>
          <a:xfrm>
            <a:off x="8184315" y="5206845"/>
            <a:ext cx="210225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avolini" panose="03000502040302020204" pitchFamily="66" charset="0"/>
                <a:ea typeface="+mn-ea"/>
                <a:cs typeface="Cavolini" panose="03000502040302020204" pitchFamily="66" charset="0"/>
              </a:rPr>
              <a:t>[to cover]</a:t>
            </a:r>
          </a:p>
        </p:txBody>
      </p:sp>
      <p:pic>
        <p:nvPicPr>
          <p:cNvPr id="15" name="Picture 14">
            <a:extLst>
              <a:ext uri="{FF2B5EF4-FFF2-40B4-BE49-F238E27FC236}">
                <a16:creationId xmlns:a16="http://schemas.microsoft.com/office/drawing/2014/main" id="{9F301CC2-8E9F-4B7E-BBE5-698A3A7A4A4D}"/>
              </a:ext>
            </a:extLst>
          </p:cNvPr>
          <p:cNvPicPr>
            <a:picLocks noChangeAspect="1"/>
          </p:cNvPicPr>
          <p:nvPr/>
        </p:nvPicPr>
        <p:blipFill>
          <a:blip r:embed="rId5"/>
          <a:stretch>
            <a:fillRect/>
          </a:stretch>
        </p:blipFill>
        <p:spPr>
          <a:xfrm>
            <a:off x="1152749" y="2165242"/>
            <a:ext cx="3563027" cy="2878926"/>
          </a:xfrm>
          <a:prstGeom prst="rect">
            <a:avLst/>
          </a:prstGeom>
        </p:spPr>
      </p:pic>
      <p:sp>
        <p:nvSpPr>
          <p:cNvPr id="19" name="TextBox 18">
            <a:extLst>
              <a:ext uri="{FF2B5EF4-FFF2-40B4-BE49-F238E27FC236}">
                <a16:creationId xmlns:a16="http://schemas.microsoft.com/office/drawing/2014/main" id="{F160A620-584B-4461-A25A-3333BFC47CF3}"/>
              </a:ext>
            </a:extLst>
          </p:cNvPr>
          <p:cNvSpPr txBox="1"/>
          <p:nvPr/>
        </p:nvSpPr>
        <p:spPr>
          <a:xfrm>
            <a:off x="1331745" y="5109581"/>
            <a:ext cx="358880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avolini" panose="03000502040302020204" pitchFamily="66" charset="0"/>
                <a:ea typeface="+mn-ea"/>
                <a:cs typeface="Cavolini" panose="03000502040302020204" pitchFamily="66" charset="0"/>
              </a:rPr>
              <a:t>[to hang up, stick on]</a:t>
            </a:r>
          </a:p>
        </p:txBody>
      </p:sp>
    </p:spTree>
    <p:extLst>
      <p:ext uri="{BB962C8B-B14F-4D97-AF65-F5344CB8AC3E}">
        <p14:creationId xmlns:p14="http://schemas.microsoft.com/office/powerpoint/2010/main" val="432464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oogle Shape;111;p3"/>
          <p:cNvPicPr/>
          <p:nvPr/>
        </p:nvPicPr>
        <p:blipFill>
          <a:blip r:embed="rId3"/>
          <a:stretch/>
        </p:blipFill>
        <p:spPr>
          <a:xfrm>
            <a:off x="4868091" y="492228"/>
            <a:ext cx="570574" cy="507856"/>
          </a:xfrm>
          <a:prstGeom prst="rect">
            <a:avLst/>
          </a:prstGeom>
          <a:ln>
            <a:noFill/>
          </a:ln>
        </p:spPr>
      </p:pic>
      <p:sp>
        <p:nvSpPr>
          <p:cNvPr id="2" name="Title 1">
            <a:extLst>
              <a:ext uri="{FF2B5EF4-FFF2-40B4-BE49-F238E27FC236}">
                <a16:creationId xmlns:a16="http://schemas.microsoft.com/office/drawing/2014/main" id="{3BED60B0-FDC1-4F98-8EEA-0AF91BDA82EE}"/>
              </a:ext>
            </a:extLst>
          </p:cNvPr>
          <p:cNvSpPr>
            <a:spLocks noGrp="1"/>
          </p:cNvSpPr>
          <p:nvPr>
            <p:ph type="title"/>
          </p:nvPr>
        </p:nvSpPr>
        <p:spPr>
          <a:xfrm>
            <a:off x="10380463" y="1036841"/>
            <a:ext cx="1421383" cy="396360"/>
          </a:xfrm>
          <a:solidFill>
            <a:srgbClr val="FF0066"/>
          </a:solidFill>
        </p:spPr>
        <p:txBody>
          <a:bodyPr>
            <a:normAutofit fontScale="90000"/>
          </a:bodyPr>
          <a:lstStyle/>
          <a:p>
            <a:pPr algn="ctr"/>
            <a:r>
              <a:rPr lang="en-GB" sz="2000" b="1" dirty="0" err="1">
                <a:solidFill>
                  <a:schemeClr val="bg1"/>
                </a:solidFill>
                <a:latin typeface="Century Gothic" panose="020B0502020202020204" pitchFamily="34" charset="0"/>
              </a:rPr>
              <a:t>prononcer</a:t>
            </a:r>
            <a:endParaRPr lang="en-GB" sz="2000" b="1" dirty="0">
              <a:solidFill>
                <a:schemeClr val="bg1"/>
              </a:solidFill>
              <a:latin typeface="Century Gothic" panose="020B0502020202020204" pitchFamily="34" charset="0"/>
            </a:endParaRPr>
          </a:p>
        </p:txBody>
      </p:sp>
      <p:sp>
        <p:nvSpPr>
          <p:cNvPr id="7" name="CustomShape 1">
            <a:extLst>
              <a:ext uri="{FF2B5EF4-FFF2-40B4-BE49-F238E27FC236}">
                <a16:creationId xmlns:a16="http://schemas.microsoft.com/office/drawing/2014/main" id="{12BE5591-C9AA-4FFA-8CBE-9AE38D8F9828}"/>
              </a:ext>
            </a:extLst>
          </p:cNvPr>
          <p:cNvSpPr/>
          <p:nvPr/>
        </p:nvSpPr>
        <p:spPr>
          <a:xfrm>
            <a:off x="358316" y="458360"/>
            <a:ext cx="4693076"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[(e)au]</a:t>
            </a:r>
            <a:endParaRPr kumimoji="0" lang="en-GB" sz="80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 name="Rectangle: Rounded Corners 2">
            <a:extLst>
              <a:ext uri="{FF2B5EF4-FFF2-40B4-BE49-F238E27FC236}">
                <a16:creationId xmlns:a16="http://schemas.microsoft.com/office/drawing/2014/main" id="{264B6EEA-15CE-49A1-A1A4-DFCAA3E7507C}"/>
              </a:ext>
            </a:extLst>
          </p:cNvPr>
          <p:cNvSpPr/>
          <p:nvPr/>
        </p:nvSpPr>
        <p:spPr>
          <a:xfrm>
            <a:off x="278674" y="304800"/>
            <a:ext cx="5599612" cy="6444343"/>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3861FF57-4D02-488C-934C-EB56BC87ADC9}"/>
              </a:ext>
            </a:extLst>
          </p:cNvPr>
          <p:cNvSpPr txBox="1">
            <a:spLocks/>
          </p:cNvSpPr>
          <p:nvPr/>
        </p:nvSpPr>
        <p:spPr>
          <a:xfrm>
            <a:off x="4361974" y="1036841"/>
            <a:ext cx="1421383" cy="396360"/>
          </a:xfrm>
          <a:prstGeom prst="rect">
            <a:avLst/>
          </a:prstGeom>
          <a:solidFill>
            <a:srgbClr val="FF0066"/>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j-ea"/>
                <a:cs typeface="+mj-cs"/>
              </a:rPr>
              <a:t>prononcer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9" name="Rectangle: Rounded Corners 8">
            <a:extLst>
              <a:ext uri="{FF2B5EF4-FFF2-40B4-BE49-F238E27FC236}">
                <a16:creationId xmlns:a16="http://schemas.microsoft.com/office/drawing/2014/main" id="{D0A7C361-940E-4375-959E-07C4D1979504}"/>
              </a:ext>
            </a:extLst>
          </p:cNvPr>
          <p:cNvSpPr/>
          <p:nvPr/>
        </p:nvSpPr>
        <p:spPr>
          <a:xfrm>
            <a:off x="6313714" y="304799"/>
            <a:ext cx="5599612" cy="6444343"/>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Google Shape;111;p3">
            <a:extLst>
              <a:ext uri="{FF2B5EF4-FFF2-40B4-BE49-F238E27FC236}">
                <a16:creationId xmlns:a16="http://schemas.microsoft.com/office/drawing/2014/main" id="{4FE55B17-56A0-4B49-9431-9CB2259379E4}"/>
              </a:ext>
            </a:extLst>
          </p:cNvPr>
          <p:cNvPicPr/>
          <p:nvPr/>
        </p:nvPicPr>
        <p:blipFill>
          <a:blip r:embed="rId3"/>
          <a:stretch/>
        </p:blipFill>
        <p:spPr>
          <a:xfrm>
            <a:off x="10888166" y="492228"/>
            <a:ext cx="570574" cy="507856"/>
          </a:xfrm>
          <a:prstGeom prst="rect">
            <a:avLst/>
          </a:prstGeom>
          <a:ln>
            <a:noFill/>
          </a:ln>
        </p:spPr>
      </p:pic>
      <p:sp>
        <p:nvSpPr>
          <p:cNvPr id="11" name="CustomShape 1">
            <a:extLst>
              <a:ext uri="{FF2B5EF4-FFF2-40B4-BE49-F238E27FC236}">
                <a16:creationId xmlns:a16="http://schemas.microsoft.com/office/drawing/2014/main" id="{DF6B0FA1-BB47-46E8-A18D-92A6CE0441F5}"/>
              </a:ext>
            </a:extLst>
          </p:cNvPr>
          <p:cNvSpPr/>
          <p:nvPr/>
        </p:nvSpPr>
        <p:spPr>
          <a:xfrm>
            <a:off x="6391555" y="511241"/>
            <a:ext cx="2621815"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t>
            </a:r>
            <a:r>
              <a:rPr kumimoji="0" lang="en-GB" sz="88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eu</a:t>
            </a: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t>
            </a:r>
            <a:endParaRPr kumimoji="0" lang="en-GB" sz="88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2" name="TextBox 11">
            <a:extLst>
              <a:ext uri="{FF2B5EF4-FFF2-40B4-BE49-F238E27FC236}">
                <a16:creationId xmlns:a16="http://schemas.microsoft.com/office/drawing/2014/main" id="{CD540D00-BF60-4628-839C-F35A58E2D25B}"/>
              </a:ext>
            </a:extLst>
          </p:cNvPr>
          <p:cNvSpPr txBox="1"/>
          <p:nvPr/>
        </p:nvSpPr>
        <p:spPr>
          <a:xfrm>
            <a:off x="758516" y="5228655"/>
            <a:ext cx="463992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rid</a:t>
            </a:r>
            <a:r>
              <a:rPr kumimoji="0" lang="en-GB" sz="6000" b="0"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eau</a:t>
            </a:r>
            <a:endPar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3" name="TextBox 12">
            <a:extLst>
              <a:ext uri="{FF2B5EF4-FFF2-40B4-BE49-F238E27FC236}">
                <a16:creationId xmlns:a16="http://schemas.microsoft.com/office/drawing/2014/main" id="{D50BDC62-6653-4D63-A6C0-061CBB44ABB0}"/>
              </a:ext>
            </a:extLst>
          </p:cNvPr>
          <p:cNvSpPr txBox="1"/>
          <p:nvPr/>
        </p:nvSpPr>
        <p:spPr>
          <a:xfrm>
            <a:off x="7011270" y="5228656"/>
            <a:ext cx="42045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mot</a:t>
            </a:r>
            <a:r>
              <a:rPr kumimoji="0" lang="en-GB" sz="6000" b="0"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eu</a:t>
            </a:r>
            <a:r>
              <a:rPr kumimoji="0" lang="en-GB" sz="6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a:t>
            </a:r>
            <a:endPar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 name="TextBox 3">
            <a:extLst>
              <a:ext uri="{FF2B5EF4-FFF2-40B4-BE49-F238E27FC236}">
                <a16:creationId xmlns:a16="http://schemas.microsoft.com/office/drawing/2014/main" id="{8570F2BD-D65E-4640-9A07-8A71FF49E168}"/>
              </a:ext>
            </a:extLst>
          </p:cNvPr>
          <p:cNvSpPr txBox="1"/>
          <p:nvPr/>
        </p:nvSpPr>
        <p:spPr>
          <a:xfrm>
            <a:off x="6830347" y="442587"/>
            <a:ext cx="14224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open</a:t>
            </a:r>
          </a:p>
        </p:txBody>
      </p:sp>
      <p:sp>
        <p:nvSpPr>
          <p:cNvPr id="16" name="TextBox 15">
            <a:extLst>
              <a:ext uri="{FF2B5EF4-FFF2-40B4-BE49-F238E27FC236}">
                <a16:creationId xmlns:a16="http://schemas.microsoft.com/office/drawing/2014/main" id="{9370D8C6-1CDF-4C11-8A4C-59E1839446A9}"/>
              </a:ext>
            </a:extLst>
          </p:cNvPr>
          <p:cNvSpPr txBox="1"/>
          <p:nvPr/>
        </p:nvSpPr>
        <p:spPr>
          <a:xfrm>
            <a:off x="2058914" y="5150528"/>
            <a:ext cx="210225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avolini" panose="03000502040302020204" pitchFamily="66" charset="0"/>
                <a:ea typeface="+mn-ea"/>
                <a:cs typeface="Cavolini" panose="03000502040302020204" pitchFamily="66" charset="0"/>
              </a:rPr>
              <a:t>[curtain]</a:t>
            </a:r>
          </a:p>
        </p:txBody>
      </p:sp>
      <p:pic>
        <p:nvPicPr>
          <p:cNvPr id="4098" name="Picture 2" descr="motorcycle clipart - Clip Art Library">
            <a:extLst>
              <a:ext uri="{FF2B5EF4-FFF2-40B4-BE49-F238E27FC236}">
                <a16:creationId xmlns:a16="http://schemas.microsoft.com/office/drawing/2014/main" id="{90F3DD94-813B-4208-B801-1383AEF50E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6804" y="2121919"/>
            <a:ext cx="3893431" cy="2614161"/>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Arrow Connector 13">
            <a:extLst>
              <a:ext uri="{FF2B5EF4-FFF2-40B4-BE49-F238E27FC236}">
                <a16:creationId xmlns:a16="http://schemas.microsoft.com/office/drawing/2014/main" id="{30FE3611-E7DE-480F-88C9-4A3F8CCF55A9}"/>
              </a:ext>
            </a:extLst>
          </p:cNvPr>
          <p:cNvCxnSpPr>
            <a:cxnSpLocks/>
          </p:cNvCxnSpPr>
          <p:nvPr/>
        </p:nvCxnSpPr>
        <p:spPr>
          <a:xfrm flipV="1">
            <a:off x="8505371" y="3672114"/>
            <a:ext cx="507999" cy="1310255"/>
          </a:xfrm>
          <a:prstGeom prst="straightConnector1">
            <a:avLst/>
          </a:prstGeom>
          <a:ln w="76200">
            <a:solidFill>
              <a:srgbClr val="FF0066"/>
            </a:solidFill>
            <a:tailEnd type="triangle"/>
          </a:ln>
        </p:spPr>
        <p:style>
          <a:lnRef idx="1">
            <a:schemeClr val="accent1"/>
          </a:lnRef>
          <a:fillRef idx="0">
            <a:schemeClr val="accent1"/>
          </a:fillRef>
          <a:effectRef idx="0">
            <a:schemeClr val="accent1"/>
          </a:effectRef>
          <a:fontRef idx="minor">
            <a:schemeClr val="tx1"/>
          </a:fontRef>
        </p:style>
      </p:cxnSp>
      <p:pic>
        <p:nvPicPr>
          <p:cNvPr id="4100" name="Picture 4" descr="bedroom curtains clip art - Clip Art Library">
            <a:extLst>
              <a:ext uri="{FF2B5EF4-FFF2-40B4-BE49-F238E27FC236}">
                <a16:creationId xmlns:a16="http://schemas.microsoft.com/office/drawing/2014/main" id="{C73EF9B2-A1F6-4E5C-A393-A522A2ECCB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9852" y="1804020"/>
            <a:ext cx="2790825"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574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cartoon forest free - Clip Art Library">
            <a:extLst>
              <a:ext uri="{FF2B5EF4-FFF2-40B4-BE49-F238E27FC236}">
                <a16:creationId xmlns:a16="http://schemas.microsoft.com/office/drawing/2014/main" id="{E8A72316-28D5-4CB6-814F-FC89620B25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4668" y="2006926"/>
            <a:ext cx="4058557" cy="2666205"/>
          </a:xfrm>
          <a:prstGeom prst="rect">
            <a:avLst/>
          </a:prstGeom>
          <a:noFill/>
          <a:extLst>
            <a:ext uri="{909E8E84-426E-40DD-AFC4-6F175D3DCCD1}">
              <a14:hiddenFill xmlns:a14="http://schemas.microsoft.com/office/drawing/2010/main">
                <a:solidFill>
                  <a:srgbClr val="FFFFFF"/>
                </a:solidFill>
              </a14:hiddenFill>
            </a:ext>
          </a:extLst>
        </p:spPr>
      </p:pic>
      <p:pic>
        <p:nvPicPr>
          <p:cNvPr id="54" name="Google Shape;111;p3"/>
          <p:cNvPicPr/>
          <p:nvPr/>
        </p:nvPicPr>
        <p:blipFill>
          <a:blip r:embed="rId4"/>
          <a:stretch/>
        </p:blipFill>
        <p:spPr>
          <a:xfrm>
            <a:off x="4868091" y="492228"/>
            <a:ext cx="570574" cy="507856"/>
          </a:xfrm>
          <a:prstGeom prst="rect">
            <a:avLst/>
          </a:prstGeom>
          <a:ln>
            <a:noFill/>
          </a:ln>
        </p:spPr>
      </p:pic>
      <p:sp>
        <p:nvSpPr>
          <p:cNvPr id="2" name="Title 1">
            <a:extLst>
              <a:ext uri="{FF2B5EF4-FFF2-40B4-BE49-F238E27FC236}">
                <a16:creationId xmlns:a16="http://schemas.microsoft.com/office/drawing/2014/main" id="{3BED60B0-FDC1-4F98-8EEA-0AF91BDA82EE}"/>
              </a:ext>
            </a:extLst>
          </p:cNvPr>
          <p:cNvSpPr>
            <a:spLocks noGrp="1"/>
          </p:cNvSpPr>
          <p:nvPr>
            <p:ph type="title"/>
          </p:nvPr>
        </p:nvSpPr>
        <p:spPr>
          <a:xfrm>
            <a:off x="10312401" y="1036841"/>
            <a:ext cx="1489446" cy="396360"/>
          </a:xfrm>
          <a:solidFill>
            <a:srgbClr val="FF0066"/>
          </a:solidFill>
        </p:spPr>
        <p:txBody>
          <a:bodyPr>
            <a:noAutofit/>
          </a:bodyPr>
          <a:lstStyle/>
          <a:p>
            <a:pPr algn="ctr"/>
            <a:r>
              <a:rPr lang="en-GB" sz="2000" b="1" dirty="0" err="1">
                <a:solidFill>
                  <a:schemeClr val="bg1"/>
                </a:solidFill>
                <a:latin typeface="Century Gothic" panose="020B0502020202020204" pitchFamily="34" charset="0"/>
              </a:rPr>
              <a:t>prononcer</a:t>
            </a:r>
            <a:endParaRPr lang="en-GB" sz="2000" b="1" dirty="0">
              <a:solidFill>
                <a:schemeClr val="bg1"/>
              </a:solidFill>
              <a:latin typeface="Century Gothic" panose="020B0502020202020204" pitchFamily="34" charset="0"/>
            </a:endParaRPr>
          </a:p>
        </p:txBody>
      </p:sp>
      <p:sp>
        <p:nvSpPr>
          <p:cNvPr id="7" name="CustomShape 1">
            <a:extLst>
              <a:ext uri="{FF2B5EF4-FFF2-40B4-BE49-F238E27FC236}">
                <a16:creationId xmlns:a16="http://schemas.microsoft.com/office/drawing/2014/main" id="{12BE5591-C9AA-4FFA-8CBE-9AE38D8F9828}"/>
              </a:ext>
            </a:extLst>
          </p:cNvPr>
          <p:cNvSpPr/>
          <p:nvPr/>
        </p:nvSpPr>
        <p:spPr>
          <a:xfrm>
            <a:off x="487654" y="511241"/>
            <a:ext cx="4035674"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t>
            </a:r>
            <a:r>
              <a:rPr kumimoji="0" lang="en-GB" sz="80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en|an</a:t>
            </a:r>
            <a:r>
              <a:rPr kumimoji="0" lang="en-GB" sz="80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t>
            </a:r>
            <a:endParaRPr kumimoji="0" lang="en-GB" sz="80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 name="Rectangle: Rounded Corners 2">
            <a:extLst>
              <a:ext uri="{FF2B5EF4-FFF2-40B4-BE49-F238E27FC236}">
                <a16:creationId xmlns:a16="http://schemas.microsoft.com/office/drawing/2014/main" id="{264B6EEA-15CE-49A1-A1A4-DFCAA3E7507C}"/>
              </a:ext>
            </a:extLst>
          </p:cNvPr>
          <p:cNvSpPr/>
          <p:nvPr/>
        </p:nvSpPr>
        <p:spPr>
          <a:xfrm>
            <a:off x="278674" y="304800"/>
            <a:ext cx="5599612" cy="6444343"/>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3861FF57-4D02-488C-934C-EB56BC87ADC9}"/>
              </a:ext>
            </a:extLst>
          </p:cNvPr>
          <p:cNvSpPr txBox="1">
            <a:spLocks/>
          </p:cNvSpPr>
          <p:nvPr/>
        </p:nvSpPr>
        <p:spPr>
          <a:xfrm>
            <a:off x="4361974" y="1036841"/>
            <a:ext cx="1421383" cy="396360"/>
          </a:xfrm>
          <a:prstGeom prst="rect">
            <a:avLst/>
          </a:prstGeom>
          <a:solidFill>
            <a:srgbClr val="FF0066"/>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j-ea"/>
                <a:cs typeface="+mj-cs"/>
              </a:rPr>
              <a:t>prononcer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9" name="Rectangle: Rounded Corners 8">
            <a:extLst>
              <a:ext uri="{FF2B5EF4-FFF2-40B4-BE49-F238E27FC236}">
                <a16:creationId xmlns:a16="http://schemas.microsoft.com/office/drawing/2014/main" id="{D0A7C361-940E-4375-959E-07C4D1979504}"/>
              </a:ext>
            </a:extLst>
          </p:cNvPr>
          <p:cNvSpPr/>
          <p:nvPr/>
        </p:nvSpPr>
        <p:spPr>
          <a:xfrm>
            <a:off x="6313714" y="304799"/>
            <a:ext cx="5599612" cy="6444343"/>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Google Shape;111;p3">
            <a:extLst>
              <a:ext uri="{FF2B5EF4-FFF2-40B4-BE49-F238E27FC236}">
                <a16:creationId xmlns:a16="http://schemas.microsoft.com/office/drawing/2014/main" id="{4FE55B17-56A0-4B49-9431-9CB2259379E4}"/>
              </a:ext>
            </a:extLst>
          </p:cNvPr>
          <p:cNvPicPr/>
          <p:nvPr/>
        </p:nvPicPr>
        <p:blipFill>
          <a:blip r:embed="rId4"/>
          <a:stretch/>
        </p:blipFill>
        <p:spPr>
          <a:xfrm>
            <a:off x="10888166" y="492228"/>
            <a:ext cx="570574" cy="507856"/>
          </a:xfrm>
          <a:prstGeom prst="rect">
            <a:avLst/>
          </a:prstGeom>
          <a:ln>
            <a:noFill/>
          </a:ln>
        </p:spPr>
      </p:pic>
      <p:sp>
        <p:nvSpPr>
          <p:cNvPr id="11" name="CustomShape 1">
            <a:extLst>
              <a:ext uri="{FF2B5EF4-FFF2-40B4-BE49-F238E27FC236}">
                <a16:creationId xmlns:a16="http://schemas.microsoft.com/office/drawing/2014/main" id="{DF6B0FA1-BB47-46E8-A18D-92A6CE0441F5}"/>
              </a:ext>
            </a:extLst>
          </p:cNvPr>
          <p:cNvSpPr/>
          <p:nvPr/>
        </p:nvSpPr>
        <p:spPr>
          <a:xfrm>
            <a:off x="6391556" y="511241"/>
            <a:ext cx="2706224"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[oi]</a:t>
            </a:r>
            <a:endParaRPr kumimoji="0" lang="en-GB" sz="88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2" name="TextBox 11">
            <a:extLst>
              <a:ext uri="{FF2B5EF4-FFF2-40B4-BE49-F238E27FC236}">
                <a16:creationId xmlns:a16="http://schemas.microsoft.com/office/drawing/2014/main" id="{CD540D00-BF60-4628-839C-F35A58E2D25B}"/>
              </a:ext>
            </a:extLst>
          </p:cNvPr>
          <p:cNvSpPr txBox="1"/>
          <p:nvPr/>
        </p:nvSpPr>
        <p:spPr>
          <a:xfrm>
            <a:off x="976230" y="5206845"/>
            <a:ext cx="42045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en</a:t>
            </a:r>
            <a:r>
              <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a:t>
            </a:r>
            <a:r>
              <a:rPr kumimoji="0" lang="en-GB" sz="6000" b="0"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em</a:t>
            </a:r>
            <a:r>
              <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ble</a:t>
            </a:r>
          </a:p>
        </p:txBody>
      </p:sp>
      <p:sp>
        <p:nvSpPr>
          <p:cNvPr id="13" name="TextBox 12">
            <a:extLst>
              <a:ext uri="{FF2B5EF4-FFF2-40B4-BE49-F238E27FC236}">
                <a16:creationId xmlns:a16="http://schemas.microsoft.com/office/drawing/2014/main" id="{D50BDC62-6653-4D63-A6C0-061CBB44ABB0}"/>
              </a:ext>
            </a:extLst>
          </p:cNvPr>
          <p:cNvSpPr txBox="1"/>
          <p:nvPr/>
        </p:nvSpPr>
        <p:spPr>
          <a:xfrm>
            <a:off x="6924183" y="5228656"/>
            <a:ext cx="42045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a:t>
            </a:r>
            <a:r>
              <a:rPr kumimoji="0" lang="en-GB" sz="6000" b="0"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oi</a:t>
            </a:r>
            <a:r>
              <a:rPr kumimoji="0" lang="en-GB" sz="6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a:t>
            </a:r>
            <a:endPar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7" name="TextBox 16">
            <a:extLst>
              <a:ext uri="{FF2B5EF4-FFF2-40B4-BE49-F238E27FC236}">
                <a16:creationId xmlns:a16="http://schemas.microsoft.com/office/drawing/2014/main" id="{B87B7112-ED89-4C5E-BEA4-498A862CC0D4}"/>
              </a:ext>
            </a:extLst>
          </p:cNvPr>
          <p:cNvSpPr txBox="1"/>
          <p:nvPr/>
        </p:nvSpPr>
        <p:spPr>
          <a:xfrm>
            <a:off x="2027355" y="5028601"/>
            <a:ext cx="210225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avolini" panose="03000502040302020204" pitchFamily="66" charset="0"/>
                <a:ea typeface="+mn-ea"/>
                <a:cs typeface="Cavolini" panose="03000502040302020204" pitchFamily="66" charset="0"/>
              </a:rPr>
              <a:t>[together]</a:t>
            </a:r>
          </a:p>
        </p:txBody>
      </p:sp>
      <p:pic>
        <p:nvPicPr>
          <p:cNvPr id="4" name="Picture 2" descr="children around the world clipart - Clip Art Library">
            <a:extLst>
              <a:ext uri="{FF2B5EF4-FFF2-40B4-BE49-F238E27FC236}">
                <a16:creationId xmlns:a16="http://schemas.microsoft.com/office/drawing/2014/main" id="{53BA8803-0464-4DF8-8366-778A17C17763}"/>
              </a:ext>
            </a:extLst>
          </p:cNvPr>
          <p:cNvPicPr>
            <a:picLocks noChangeAspect="1" noChangeArrowheads="1"/>
          </p:cNvPicPr>
          <p:nvPr/>
        </p:nvPicPr>
        <p:blipFill>
          <a:blip r:embed="rId5">
            <a:clrChange>
              <a:clrFrom>
                <a:srgbClr val="F5F4F2"/>
              </a:clrFrom>
              <a:clrTo>
                <a:srgbClr val="F5F4F2">
                  <a:alpha val="0"/>
                </a:srgbClr>
              </a:clrTo>
            </a:clrChange>
            <a:extLst>
              <a:ext uri="{28A0092B-C50C-407E-A947-70E740481C1C}">
                <a14:useLocalDpi xmlns:a14="http://schemas.microsoft.com/office/drawing/2010/main" val="0"/>
              </a:ext>
            </a:extLst>
          </a:blip>
          <a:srcRect/>
          <a:stretch>
            <a:fillRect/>
          </a:stretch>
        </p:blipFill>
        <p:spPr bwMode="auto">
          <a:xfrm>
            <a:off x="1551732" y="2006926"/>
            <a:ext cx="2869166" cy="284414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Wood Log cabin Clip art - mattresse png download - 2400*1440 ...">
            <a:extLst>
              <a:ext uri="{FF2B5EF4-FFF2-40B4-BE49-F238E27FC236}">
                <a16:creationId xmlns:a16="http://schemas.microsoft.com/office/drawing/2014/main" id="{03A5AB4C-E851-4C9C-B3CA-304163B0F1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53788" y="3637452"/>
            <a:ext cx="3048998" cy="1829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551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oogle Shape;111;p3"/>
          <p:cNvPicPr/>
          <p:nvPr/>
        </p:nvPicPr>
        <p:blipFill>
          <a:blip r:embed="rId3"/>
          <a:stretch/>
        </p:blipFill>
        <p:spPr>
          <a:xfrm>
            <a:off x="4868091" y="492228"/>
            <a:ext cx="570574" cy="507856"/>
          </a:xfrm>
          <a:prstGeom prst="rect">
            <a:avLst/>
          </a:prstGeom>
          <a:ln>
            <a:noFill/>
          </a:ln>
        </p:spPr>
      </p:pic>
      <p:sp>
        <p:nvSpPr>
          <p:cNvPr id="2" name="Title 1">
            <a:extLst>
              <a:ext uri="{FF2B5EF4-FFF2-40B4-BE49-F238E27FC236}">
                <a16:creationId xmlns:a16="http://schemas.microsoft.com/office/drawing/2014/main" id="{3BED60B0-FDC1-4F98-8EEA-0AF91BDA82EE}"/>
              </a:ext>
            </a:extLst>
          </p:cNvPr>
          <p:cNvSpPr>
            <a:spLocks noGrp="1"/>
          </p:cNvSpPr>
          <p:nvPr>
            <p:ph type="title"/>
          </p:nvPr>
        </p:nvSpPr>
        <p:spPr>
          <a:xfrm>
            <a:off x="10295467" y="1036841"/>
            <a:ext cx="1506379" cy="396360"/>
          </a:xfrm>
          <a:solidFill>
            <a:srgbClr val="FF0066"/>
          </a:solidFill>
        </p:spPr>
        <p:txBody>
          <a:bodyPr>
            <a:normAutofit/>
          </a:bodyPr>
          <a:lstStyle/>
          <a:p>
            <a:pPr algn="ctr"/>
            <a:r>
              <a:rPr lang="en-GB" sz="2000" b="1" dirty="0" err="1">
                <a:solidFill>
                  <a:schemeClr val="bg1"/>
                </a:solidFill>
                <a:latin typeface="Century Gothic" panose="020B0502020202020204" pitchFamily="34" charset="0"/>
              </a:rPr>
              <a:t>prononcer</a:t>
            </a:r>
            <a:endParaRPr lang="en-GB" sz="2000" b="1" dirty="0">
              <a:solidFill>
                <a:schemeClr val="bg1"/>
              </a:solidFill>
              <a:latin typeface="Century Gothic" panose="020B0502020202020204" pitchFamily="34" charset="0"/>
            </a:endParaRPr>
          </a:p>
        </p:txBody>
      </p:sp>
      <p:sp>
        <p:nvSpPr>
          <p:cNvPr id="7" name="CustomShape 1">
            <a:extLst>
              <a:ext uri="{FF2B5EF4-FFF2-40B4-BE49-F238E27FC236}">
                <a16:creationId xmlns:a16="http://schemas.microsoft.com/office/drawing/2014/main" id="{12BE5591-C9AA-4FFA-8CBE-9AE38D8F9828}"/>
              </a:ext>
            </a:extLst>
          </p:cNvPr>
          <p:cNvSpPr/>
          <p:nvPr/>
        </p:nvSpPr>
        <p:spPr>
          <a:xfrm>
            <a:off x="487653" y="511241"/>
            <a:ext cx="2885291"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[SFC]</a:t>
            </a:r>
            <a:endParaRPr kumimoji="0" lang="en-GB" sz="88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 name="Rectangle: Rounded Corners 2">
            <a:extLst>
              <a:ext uri="{FF2B5EF4-FFF2-40B4-BE49-F238E27FC236}">
                <a16:creationId xmlns:a16="http://schemas.microsoft.com/office/drawing/2014/main" id="{264B6EEA-15CE-49A1-A1A4-DFCAA3E7507C}"/>
              </a:ext>
            </a:extLst>
          </p:cNvPr>
          <p:cNvSpPr/>
          <p:nvPr/>
        </p:nvSpPr>
        <p:spPr>
          <a:xfrm>
            <a:off x="278674" y="304800"/>
            <a:ext cx="5599612" cy="6444343"/>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3861FF57-4D02-488C-934C-EB56BC87ADC9}"/>
              </a:ext>
            </a:extLst>
          </p:cNvPr>
          <p:cNvSpPr txBox="1">
            <a:spLocks/>
          </p:cNvSpPr>
          <p:nvPr/>
        </p:nvSpPr>
        <p:spPr>
          <a:xfrm>
            <a:off x="4361974" y="1036841"/>
            <a:ext cx="1421383" cy="396360"/>
          </a:xfrm>
          <a:prstGeom prst="rect">
            <a:avLst/>
          </a:prstGeom>
          <a:solidFill>
            <a:srgbClr val="FF0066"/>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j-ea"/>
                <a:cs typeface="+mj-cs"/>
              </a:rPr>
              <a:t>prononcer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9" name="Rectangle: Rounded Corners 8">
            <a:extLst>
              <a:ext uri="{FF2B5EF4-FFF2-40B4-BE49-F238E27FC236}">
                <a16:creationId xmlns:a16="http://schemas.microsoft.com/office/drawing/2014/main" id="{D0A7C361-940E-4375-959E-07C4D1979504}"/>
              </a:ext>
            </a:extLst>
          </p:cNvPr>
          <p:cNvSpPr/>
          <p:nvPr/>
        </p:nvSpPr>
        <p:spPr>
          <a:xfrm>
            <a:off x="6313714" y="304799"/>
            <a:ext cx="5599612" cy="6444343"/>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Google Shape;111;p3">
            <a:extLst>
              <a:ext uri="{FF2B5EF4-FFF2-40B4-BE49-F238E27FC236}">
                <a16:creationId xmlns:a16="http://schemas.microsoft.com/office/drawing/2014/main" id="{4FE55B17-56A0-4B49-9431-9CB2259379E4}"/>
              </a:ext>
            </a:extLst>
          </p:cNvPr>
          <p:cNvPicPr/>
          <p:nvPr/>
        </p:nvPicPr>
        <p:blipFill>
          <a:blip r:embed="rId3"/>
          <a:stretch/>
        </p:blipFill>
        <p:spPr>
          <a:xfrm>
            <a:off x="10888166" y="492228"/>
            <a:ext cx="570574" cy="507856"/>
          </a:xfrm>
          <a:prstGeom prst="rect">
            <a:avLst/>
          </a:prstGeom>
          <a:ln>
            <a:noFill/>
          </a:ln>
        </p:spPr>
      </p:pic>
      <p:sp>
        <p:nvSpPr>
          <p:cNvPr id="11" name="CustomShape 1">
            <a:extLst>
              <a:ext uri="{FF2B5EF4-FFF2-40B4-BE49-F238E27FC236}">
                <a16:creationId xmlns:a16="http://schemas.microsoft.com/office/drawing/2014/main" id="{DF6B0FA1-BB47-46E8-A18D-92A6CE0441F5}"/>
              </a:ext>
            </a:extLst>
          </p:cNvPr>
          <p:cNvSpPr/>
          <p:nvPr/>
        </p:nvSpPr>
        <p:spPr>
          <a:xfrm>
            <a:off x="6472835" y="511241"/>
            <a:ext cx="4204499"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[ai]</a:t>
            </a:r>
            <a:endParaRPr kumimoji="0" lang="en-GB" sz="60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2" name="TextBox 11">
            <a:extLst>
              <a:ext uri="{FF2B5EF4-FFF2-40B4-BE49-F238E27FC236}">
                <a16:creationId xmlns:a16="http://schemas.microsoft.com/office/drawing/2014/main" id="{CD540D00-BF60-4628-839C-F35A58E2D25B}"/>
              </a:ext>
            </a:extLst>
          </p:cNvPr>
          <p:cNvSpPr txBox="1"/>
          <p:nvPr/>
        </p:nvSpPr>
        <p:spPr>
          <a:xfrm>
            <a:off x="969773" y="5252294"/>
            <a:ext cx="42045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0" dirty="0" err="1">
                <a:solidFill>
                  <a:srgbClr val="002060"/>
                </a:solidFill>
                <a:latin typeface="Century Gothic" panose="020B0502020202020204" pitchFamily="34" charset="0"/>
              </a:rPr>
              <a:t>minui</a:t>
            </a:r>
            <a:r>
              <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a:t>
            </a:r>
          </a:p>
        </p:txBody>
      </p:sp>
      <p:sp>
        <p:nvSpPr>
          <p:cNvPr id="13" name="TextBox 12">
            <a:extLst>
              <a:ext uri="{FF2B5EF4-FFF2-40B4-BE49-F238E27FC236}">
                <a16:creationId xmlns:a16="http://schemas.microsoft.com/office/drawing/2014/main" id="{D50BDC62-6653-4D63-A6C0-061CBB44ABB0}"/>
              </a:ext>
            </a:extLst>
          </p:cNvPr>
          <p:cNvSpPr txBox="1"/>
          <p:nvPr/>
        </p:nvSpPr>
        <p:spPr>
          <a:xfrm>
            <a:off x="7011270" y="5228656"/>
            <a:ext cx="42045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polon</a:t>
            </a:r>
            <a:r>
              <a:rPr kumimoji="0" lang="en-GB" sz="6000" b="0"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ai</a:t>
            </a:r>
            <a:r>
              <a:rPr kumimoji="0" lang="en-GB" sz="6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a:t>
            </a:r>
            <a:endPar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4" name="TextBox 13">
            <a:extLst>
              <a:ext uri="{FF2B5EF4-FFF2-40B4-BE49-F238E27FC236}">
                <a16:creationId xmlns:a16="http://schemas.microsoft.com/office/drawing/2014/main" id="{BAEA8D6F-E0AC-452E-817F-436280627CEA}"/>
              </a:ext>
            </a:extLst>
          </p:cNvPr>
          <p:cNvSpPr txBox="1"/>
          <p:nvPr/>
        </p:nvSpPr>
        <p:spPr>
          <a:xfrm>
            <a:off x="8184786" y="5052239"/>
            <a:ext cx="210225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avolini" panose="03000502040302020204" pitchFamily="66" charset="0"/>
                <a:ea typeface="+mn-ea"/>
                <a:cs typeface="Cavolini" panose="03000502040302020204" pitchFamily="66" charset="0"/>
              </a:rPr>
              <a:t>[Polish]</a:t>
            </a:r>
          </a:p>
        </p:txBody>
      </p:sp>
      <p:pic>
        <p:nvPicPr>
          <p:cNvPr id="2050" name="Picture 2" descr="midnight clipart - Clip Art Library">
            <a:extLst>
              <a:ext uri="{FF2B5EF4-FFF2-40B4-BE49-F238E27FC236}">
                <a16:creationId xmlns:a16="http://schemas.microsoft.com/office/drawing/2014/main" id="{D6130C0D-A1B4-405B-9279-8F5BD36C60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0015" y="2117532"/>
            <a:ext cx="289560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oland clipart - Clip Art Library">
            <a:extLst>
              <a:ext uri="{FF2B5EF4-FFF2-40B4-BE49-F238E27FC236}">
                <a16:creationId xmlns:a16="http://schemas.microsoft.com/office/drawing/2014/main" id="{DB1D9486-B375-4568-9349-1FB144D12F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6519" y="2100262"/>
            <a:ext cx="2857500" cy="2657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215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oogle Shape;111;p3"/>
          <p:cNvPicPr/>
          <p:nvPr/>
        </p:nvPicPr>
        <p:blipFill>
          <a:blip r:embed="rId3"/>
          <a:stretch/>
        </p:blipFill>
        <p:spPr>
          <a:xfrm>
            <a:off x="4868091" y="492228"/>
            <a:ext cx="570574" cy="507856"/>
          </a:xfrm>
          <a:prstGeom prst="rect">
            <a:avLst/>
          </a:prstGeom>
          <a:ln>
            <a:noFill/>
          </a:ln>
        </p:spPr>
      </p:pic>
      <p:sp>
        <p:nvSpPr>
          <p:cNvPr id="2" name="Title 1">
            <a:extLst>
              <a:ext uri="{FF2B5EF4-FFF2-40B4-BE49-F238E27FC236}">
                <a16:creationId xmlns:a16="http://schemas.microsoft.com/office/drawing/2014/main" id="{3BED60B0-FDC1-4F98-8EEA-0AF91BDA82EE}"/>
              </a:ext>
            </a:extLst>
          </p:cNvPr>
          <p:cNvSpPr>
            <a:spLocks noGrp="1"/>
          </p:cNvSpPr>
          <p:nvPr>
            <p:ph type="title"/>
          </p:nvPr>
        </p:nvSpPr>
        <p:spPr>
          <a:xfrm>
            <a:off x="10295467" y="1036841"/>
            <a:ext cx="1506379" cy="507856"/>
          </a:xfrm>
          <a:solidFill>
            <a:srgbClr val="FF0066"/>
          </a:solidFill>
        </p:spPr>
        <p:txBody>
          <a:bodyPr>
            <a:normAutofit/>
          </a:bodyPr>
          <a:lstStyle/>
          <a:p>
            <a:pPr algn="ctr"/>
            <a:r>
              <a:rPr lang="en-GB" sz="2000" b="1" dirty="0" err="1">
                <a:solidFill>
                  <a:schemeClr val="bg1"/>
                </a:solidFill>
                <a:latin typeface="Century Gothic" panose="020B0502020202020204" pitchFamily="34" charset="0"/>
              </a:rPr>
              <a:t>prononcer</a:t>
            </a:r>
            <a:endParaRPr lang="en-GB" sz="2000" b="1" dirty="0">
              <a:solidFill>
                <a:schemeClr val="bg1"/>
              </a:solidFill>
              <a:latin typeface="Century Gothic" panose="020B0502020202020204" pitchFamily="34" charset="0"/>
            </a:endParaRPr>
          </a:p>
        </p:txBody>
      </p:sp>
      <p:sp>
        <p:nvSpPr>
          <p:cNvPr id="3" name="Rectangle: Rounded Corners 2">
            <a:extLst>
              <a:ext uri="{FF2B5EF4-FFF2-40B4-BE49-F238E27FC236}">
                <a16:creationId xmlns:a16="http://schemas.microsoft.com/office/drawing/2014/main" id="{264B6EEA-15CE-49A1-A1A4-DFCAA3E7507C}"/>
              </a:ext>
            </a:extLst>
          </p:cNvPr>
          <p:cNvSpPr/>
          <p:nvPr/>
        </p:nvSpPr>
        <p:spPr>
          <a:xfrm>
            <a:off x="278674" y="304800"/>
            <a:ext cx="5599612" cy="6444343"/>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3861FF57-4D02-488C-934C-EB56BC87ADC9}"/>
              </a:ext>
            </a:extLst>
          </p:cNvPr>
          <p:cNvSpPr txBox="1">
            <a:spLocks/>
          </p:cNvSpPr>
          <p:nvPr/>
        </p:nvSpPr>
        <p:spPr>
          <a:xfrm>
            <a:off x="4361974" y="1036841"/>
            <a:ext cx="1421383" cy="396360"/>
          </a:xfrm>
          <a:prstGeom prst="rect">
            <a:avLst/>
          </a:prstGeom>
          <a:solidFill>
            <a:srgbClr val="FF0066"/>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j-ea"/>
                <a:cs typeface="+mj-cs"/>
              </a:rPr>
              <a:t>prononcer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9" name="Rectangle: Rounded Corners 8">
            <a:extLst>
              <a:ext uri="{FF2B5EF4-FFF2-40B4-BE49-F238E27FC236}">
                <a16:creationId xmlns:a16="http://schemas.microsoft.com/office/drawing/2014/main" id="{D0A7C361-940E-4375-959E-07C4D1979504}"/>
              </a:ext>
            </a:extLst>
          </p:cNvPr>
          <p:cNvSpPr/>
          <p:nvPr/>
        </p:nvSpPr>
        <p:spPr>
          <a:xfrm>
            <a:off x="6313714" y="304799"/>
            <a:ext cx="5599612" cy="6444343"/>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Google Shape;111;p3">
            <a:extLst>
              <a:ext uri="{FF2B5EF4-FFF2-40B4-BE49-F238E27FC236}">
                <a16:creationId xmlns:a16="http://schemas.microsoft.com/office/drawing/2014/main" id="{4FE55B17-56A0-4B49-9431-9CB2259379E4}"/>
              </a:ext>
            </a:extLst>
          </p:cNvPr>
          <p:cNvPicPr/>
          <p:nvPr/>
        </p:nvPicPr>
        <p:blipFill>
          <a:blip r:embed="rId3"/>
          <a:stretch/>
        </p:blipFill>
        <p:spPr>
          <a:xfrm>
            <a:off x="10888166" y="492228"/>
            <a:ext cx="570574" cy="507856"/>
          </a:xfrm>
          <a:prstGeom prst="rect">
            <a:avLst/>
          </a:prstGeom>
          <a:ln>
            <a:noFill/>
          </a:ln>
        </p:spPr>
      </p:pic>
      <p:sp>
        <p:nvSpPr>
          <p:cNvPr id="13" name="TextBox 12">
            <a:extLst>
              <a:ext uri="{FF2B5EF4-FFF2-40B4-BE49-F238E27FC236}">
                <a16:creationId xmlns:a16="http://schemas.microsoft.com/office/drawing/2014/main" id="{D50BDC62-6653-4D63-A6C0-061CBB44ABB0}"/>
              </a:ext>
            </a:extLst>
          </p:cNvPr>
          <p:cNvSpPr txBox="1"/>
          <p:nvPr/>
        </p:nvSpPr>
        <p:spPr>
          <a:xfrm>
            <a:off x="6929411" y="5497508"/>
            <a:ext cx="428635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afric</a:t>
            </a:r>
            <a:r>
              <a:rPr kumimoji="0" lang="en-GB" sz="6000" b="0"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ai</a:t>
            </a:r>
            <a:r>
              <a:rPr kumimoji="0" lang="en-GB" sz="6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a:t>
            </a:r>
            <a:endPar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4" name="CustomShape 1">
            <a:extLst>
              <a:ext uri="{FF2B5EF4-FFF2-40B4-BE49-F238E27FC236}">
                <a16:creationId xmlns:a16="http://schemas.microsoft.com/office/drawing/2014/main" id="{94465135-1F26-4A30-824D-0EB50029A0F6}"/>
              </a:ext>
            </a:extLst>
          </p:cNvPr>
          <p:cNvSpPr/>
          <p:nvPr/>
        </p:nvSpPr>
        <p:spPr>
          <a:xfrm>
            <a:off x="434729" y="635492"/>
            <a:ext cx="4204499" cy="119303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[on]</a:t>
            </a:r>
            <a:endParaRPr kumimoji="0" lang="en-GB" sz="60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5" name="CustomShape 1">
            <a:extLst>
              <a:ext uri="{FF2B5EF4-FFF2-40B4-BE49-F238E27FC236}">
                <a16:creationId xmlns:a16="http://schemas.microsoft.com/office/drawing/2014/main" id="{064A8ED6-A29A-4BE0-B946-ABBFE2EFE94D}"/>
              </a:ext>
            </a:extLst>
          </p:cNvPr>
          <p:cNvSpPr/>
          <p:nvPr/>
        </p:nvSpPr>
        <p:spPr>
          <a:xfrm>
            <a:off x="6472835" y="511241"/>
            <a:ext cx="4204499"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[(a)in]</a:t>
            </a:r>
            <a:endParaRPr kumimoji="0" lang="en-GB" sz="60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7" name="TextBox 16">
            <a:extLst>
              <a:ext uri="{FF2B5EF4-FFF2-40B4-BE49-F238E27FC236}">
                <a16:creationId xmlns:a16="http://schemas.microsoft.com/office/drawing/2014/main" id="{A860D40A-06B4-405D-AF82-772525C88D6A}"/>
              </a:ext>
            </a:extLst>
          </p:cNvPr>
          <p:cNvSpPr txBox="1"/>
          <p:nvPr/>
        </p:nvSpPr>
        <p:spPr>
          <a:xfrm>
            <a:off x="868165" y="5423311"/>
            <a:ext cx="42045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patr</a:t>
            </a:r>
            <a:r>
              <a:rPr kumimoji="0" lang="en-GB" sz="6000" b="0"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on</a:t>
            </a:r>
            <a:endPar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5" name="Picture 4" descr="Shape, circle&#10;&#10;Description automatically generated">
            <a:extLst>
              <a:ext uri="{FF2B5EF4-FFF2-40B4-BE49-F238E27FC236}">
                <a16:creationId xmlns:a16="http://schemas.microsoft.com/office/drawing/2014/main" id="{8660D805-5002-49F0-B1E7-2596A076DB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8591" y="1684142"/>
            <a:ext cx="2659225" cy="3429000"/>
          </a:xfrm>
          <a:prstGeom prst="rect">
            <a:avLst/>
          </a:prstGeom>
        </p:spPr>
      </p:pic>
      <p:sp>
        <p:nvSpPr>
          <p:cNvPr id="16" name="TextBox 15">
            <a:extLst>
              <a:ext uri="{FF2B5EF4-FFF2-40B4-BE49-F238E27FC236}">
                <a16:creationId xmlns:a16="http://schemas.microsoft.com/office/drawing/2014/main" id="{9CD85060-2C79-4981-9B6D-517A5B661FE2}"/>
              </a:ext>
            </a:extLst>
          </p:cNvPr>
          <p:cNvSpPr txBox="1"/>
          <p:nvPr/>
        </p:nvSpPr>
        <p:spPr>
          <a:xfrm>
            <a:off x="1919290" y="5228656"/>
            <a:ext cx="210225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avolini" panose="03000502040302020204" pitchFamily="66" charset="0"/>
                <a:ea typeface="+mn-ea"/>
                <a:cs typeface="Cavolini" panose="03000502040302020204" pitchFamily="66" charset="0"/>
              </a:rPr>
              <a:t>[boss]c</a:t>
            </a:r>
          </a:p>
        </p:txBody>
      </p:sp>
      <p:pic>
        <p:nvPicPr>
          <p:cNvPr id="1026" name="Picture 2" descr="clip art map of africa - Clip Art Library">
            <a:extLst>
              <a:ext uri="{FF2B5EF4-FFF2-40B4-BE49-F238E27FC236}">
                <a16:creationId xmlns:a16="http://schemas.microsoft.com/office/drawing/2014/main" id="{DFE18C0D-EDB4-477F-9B3F-30C6251624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8520" y="1651411"/>
            <a:ext cx="3810000" cy="377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392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60B0-FDC1-4F98-8EEA-0AF91BDA82EE}"/>
              </a:ext>
            </a:extLst>
          </p:cNvPr>
          <p:cNvSpPr>
            <a:spLocks noGrp="1"/>
          </p:cNvSpPr>
          <p:nvPr>
            <p:ph type="title"/>
          </p:nvPr>
        </p:nvSpPr>
        <p:spPr>
          <a:xfrm>
            <a:off x="10770617" y="683158"/>
            <a:ext cx="1421383" cy="396360"/>
          </a:xfrm>
          <a:solidFill>
            <a:srgbClr val="FF0066"/>
          </a:solidFill>
        </p:spPr>
        <p:txBody>
          <a:bodyPr>
            <a:normAutofit fontScale="90000"/>
          </a:bodyPr>
          <a:lstStyle/>
          <a:p>
            <a:pPr algn="ctr"/>
            <a:r>
              <a:rPr lang="en-GB" sz="2000" b="1" dirty="0" err="1">
                <a:solidFill>
                  <a:schemeClr val="bg1"/>
                </a:solidFill>
                <a:latin typeface="Century Gothic" panose="020B0502020202020204" pitchFamily="34" charset="0"/>
              </a:rPr>
              <a:t>prononcer</a:t>
            </a:r>
            <a:endParaRPr lang="en-GB" sz="2000" b="1" dirty="0">
              <a:solidFill>
                <a:schemeClr val="bg1"/>
              </a:solidFill>
              <a:latin typeface="Century Gothic" panose="020B0502020202020204" pitchFamily="34" charset="0"/>
            </a:endParaRPr>
          </a:p>
        </p:txBody>
      </p:sp>
      <p:pic>
        <p:nvPicPr>
          <p:cNvPr id="10" name="Google Shape;111;p3">
            <a:extLst>
              <a:ext uri="{FF2B5EF4-FFF2-40B4-BE49-F238E27FC236}">
                <a16:creationId xmlns:a16="http://schemas.microsoft.com/office/drawing/2014/main" id="{4FE55B17-56A0-4B49-9431-9CB2259379E4}"/>
              </a:ext>
            </a:extLst>
          </p:cNvPr>
          <p:cNvPicPr/>
          <p:nvPr/>
        </p:nvPicPr>
        <p:blipFill>
          <a:blip r:embed="rId3"/>
          <a:stretch/>
        </p:blipFill>
        <p:spPr>
          <a:xfrm>
            <a:off x="11278320" y="138545"/>
            <a:ext cx="570574" cy="507856"/>
          </a:xfrm>
          <a:prstGeom prst="rect">
            <a:avLst/>
          </a:prstGeom>
          <a:ln>
            <a:noFill/>
          </a:ln>
        </p:spPr>
      </p:pic>
      <p:graphicFrame>
        <p:nvGraphicFramePr>
          <p:cNvPr id="4" name="Table 4">
            <a:extLst>
              <a:ext uri="{FF2B5EF4-FFF2-40B4-BE49-F238E27FC236}">
                <a16:creationId xmlns:a16="http://schemas.microsoft.com/office/drawing/2014/main" id="{8FDD52A8-5C47-44D2-A98E-740226D1BE34}"/>
              </a:ext>
            </a:extLst>
          </p:cNvPr>
          <p:cNvGraphicFramePr>
            <a:graphicFrameLocks noGrp="1"/>
          </p:cNvGraphicFramePr>
          <p:nvPr>
            <p:extLst>
              <p:ext uri="{D42A27DB-BD31-4B8C-83A1-F6EECF244321}">
                <p14:modId xmlns:p14="http://schemas.microsoft.com/office/powerpoint/2010/main" val="982525933"/>
              </p:ext>
            </p:extLst>
          </p:nvPr>
        </p:nvGraphicFramePr>
        <p:xfrm>
          <a:off x="343106" y="646401"/>
          <a:ext cx="4422858" cy="5839064"/>
        </p:xfrm>
        <a:graphic>
          <a:graphicData uri="http://schemas.openxmlformats.org/drawingml/2006/table">
            <a:tbl>
              <a:tblPr firstRow="1" bandRow="1">
                <a:tableStyleId>{5940675A-B579-460E-94D1-54222C63F5DA}</a:tableStyleId>
              </a:tblPr>
              <a:tblGrid>
                <a:gridCol w="3480749">
                  <a:extLst>
                    <a:ext uri="{9D8B030D-6E8A-4147-A177-3AD203B41FA5}">
                      <a16:colId xmlns:a16="http://schemas.microsoft.com/office/drawing/2014/main" val="3944815274"/>
                    </a:ext>
                  </a:extLst>
                </a:gridCol>
                <a:gridCol w="942109">
                  <a:extLst>
                    <a:ext uri="{9D8B030D-6E8A-4147-A177-3AD203B41FA5}">
                      <a16:colId xmlns:a16="http://schemas.microsoft.com/office/drawing/2014/main" val="1771353896"/>
                    </a:ext>
                  </a:extLst>
                </a:gridCol>
              </a:tblGrid>
              <a:tr h="530824">
                <a:tc>
                  <a:txBody>
                    <a:bodyPr/>
                    <a:lstStyle/>
                    <a:p>
                      <a:r>
                        <a:rPr lang="en-GB" sz="2000" b="1" dirty="0">
                          <a:latin typeface="Cavolini" panose="03000502040302020204" pitchFamily="66" charset="0"/>
                          <a:cs typeface="Cavolini" panose="03000502040302020204" pitchFamily="66" charset="0"/>
                        </a:rPr>
                        <a:t>SSC and word</a:t>
                      </a:r>
                    </a:p>
                  </a:txBody>
                  <a:tcPr anchor="ctr"/>
                </a:tc>
                <a:tc>
                  <a:txBody>
                    <a:bodyPr/>
                    <a:lstStyle/>
                    <a:p>
                      <a:pPr algn="ctr"/>
                      <a:r>
                        <a:rPr lang="en-GB" sz="2000" b="1" dirty="0">
                          <a:solidFill>
                            <a:srgbClr val="FF0066"/>
                          </a:solidFill>
                          <a:latin typeface="Bookshelf Symbol 7" panose="05010101010101010101" pitchFamily="2" charset="2"/>
                        </a:rPr>
                        <a:t>p</a:t>
                      </a:r>
                      <a:r>
                        <a:rPr lang="en-GB" sz="2000" b="1" dirty="0">
                          <a:solidFill>
                            <a:srgbClr val="FF0066"/>
                          </a:solidFill>
                          <a:latin typeface="Century Gothic" panose="020B0502020202020204" pitchFamily="34" charset="0"/>
                        </a:rPr>
                        <a:t>x</a:t>
                      </a:r>
                      <a:endParaRPr lang="en-GB" sz="2000" b="1" dirty="0">
                        <a:solidFill>
                          <a:srgbClr val="FF0066"/>
                        </a:solidFill>
                        <a:latin typeface="Bookshelf Symbol 7" panose="05010101010101010101" pitchFamily="2" charset="2"/>
                      </a:endParaRPr>
                    </a:p>
                  </a:txBody>
                  <a:tcPr anchor="ctr"/>
                </a:tc>
                <a:extLst>
                  <a:ext uri="{0D108BD9-81ED-4DB2-BD59-A6C34878D82A}">
                    <a16:rowId xmlns:a16="http://schemas.microsoft.com/office/drawing/2014/main" val="371758247"/>
                  </a:ext>
                </a:extLst>
              </a:tr>
              <a:tr h="530824">
                <a:tc>
                  <a:txBody>
                    <a:bodyPr/>
                    <a:lstStyle/>
                    <a:p>
                      <a:r>
                        <a:rPr lang="en-GB" sz="2000" b="0" dirty="0" err="1">
                          <a:latin typeface="Cavolini" panose="03000502040302020204" pitchFamily="66" charset="0"/>
                          <a:cs typeface="Cavolini" panose="03000502040302020204" pitchFamily="66" charset="0"/>
                        </a:rPr>
                        <a:t>accro</a:t>
                      </a:r>
                      <a:r>
                        <a:rPr lang="en-GB" sz="2000" b="1" dirty="0" err="1">
                          <a:solidFill>
                            <a:srgbClr val="FF0066"/>
                          </a:solidFill>
                          <a:latin typeface="Cavolini" panose="03000502040302020204" pitchFamily="66" charset="0"/>
                          <a:cs typeface="Cavolini" panose="03000502040302020204" pitchFamily="66" charset="0"/>
                        </a:rPr>
                        <a:t>ch</a:t>
                      </a:r>
                      <a:r>
                        <a:rPr lang="en-GB" sz="2000" b="0" dirty="0" err="1">
                          <a:latin typeface="Cavolini" panose="03000502040302020204" pitchFamily="66" charset="0"/>
                          <a:cs typeface="Cavolini" panose="03000502040302020204" pitchFamily="66" charset="0"/>
                        </a:rPr>
                        <a:t>er</a:t>
                      </a:r>
                      <a:endParaRPr lang="en-GB" sz="2000" b="0" dirty="0">
                        <a:latin typeface="Cavolini" panose="03000502040302020204" pitchFamily="66" charset="0"/>
                        <a:cs typeface="Cavolini" panose="03000502040302020204" pitchFamily="66" charset="0"/>
                      </a:endParaRPr>
                    </a:p>
                  </a:txBody>
                  <a:tcPr anchor="ctr"/>
                </a:tc>
                <a:tc>
                  <a:txBody>
                    <a:bodyPr/>
                    <a:lstStyle/>
                    <a:p>
                      <a:endParaRPr lang="en-GB" sz="2000" b="1"/>
                    </a:p>
                  </a:txBody>
                  <a:tcPr anchor="ctr"/>
                </a:tc>
                <a:extLst>
                  <a:ext uri="{0D108BD9-81ED-4DB2-BD59-A6C34878D82A}">
                    <a16:rowId xmlns:a16="http://schemas.microsoft.com/office/drawing/2014/main" val="1776483759"/>
                  </a:ext>
                </a:extLst>
              </a:tr>
              <a:tr h="530824">
                <a:tc>
                  <a:txBody>
                    <a:bodyPr/>
                    <a:lstStyle/>
                    <a:p>
                      <a:r>
                        <a:rPr lang="en-GB" sz="2000" b="0" dirty="0" err="1">
                          <a:latin typeface="Cavolini" panose="03000502040302020204" pitchFamily="66" charset="0"/>
                          <a:cs typeface="Cavolini" panose="03000502040302020204" pitchFamily="66" charset="0"/>
                        </a:rPr>
                        <a:t>c</a:t>
                      </a:r>
                      <a:r>
                        <a:rPr lang="en-GB" sz="2000" b="1" dirty="0" err="1">
                          <a:solidFill>
                            <a:srgbClr val="FF0066"/>
                          </a:solidFill>
                          <a:latin typeface="Cavolini" panose="03000502040302020204" pitchFamily="66" charset="0"/>
                          <a:cs typeface="Cavolini" panose="03000502040302020204" pitchFamily="66" charset="0"/>
                        </a:rPr>
                        <a:t>ou</a:t>
                      </a:r>
                      <a:r>
                        <a:rPr lang="en-GB" sz="2000" b="0" dirty="0" err="1">
                          <a:latin typeface="Cavolini" panose="03000502040302020204" pitchFamily="66" charset="0"/>
                          <a:cs typeface="Cavolini" panose="03000502040302020204" pitchFamily="66" charset="0"/>
                        </a:rPr>
                        <a:t>vrir</a:t>
                      </a:r>
                      <a:endParaRPr lang="en-GB" sz="2000" b="0" dirty="0">
                        <a:latin typeface="Cavolini" panose="03000502040302020204" pitchFamily="66" charset="0"/>
                        <a:cs typeface="Cavolini" panose="03000502040302020204" pitchFamily="66" charset="0"/>
                      </a:endParaRPr>
                    </a:p>
                  </a:txBody>
                  <a:tcPr anchor="ctr"/>
                </a:tc>
                <a:tc>
                  <a:txBody>
                    <a:bodyPr/>
                    <a:lstStyle/>
                    <a:p>
                      <a:endParaRPr lang="en-GB" sz="2000" b="1" dirty="0"/>
                    </a:p>
                  </a:txBody>
                  <a:tcPr anchor="ctr"/>
                </a:tc>
                <a:extLst>
                  <a:ext uri="{0D108BD9-81ED-4DB2-BD59-A6C34878D82A}">
                    <a16:rowId xmlns:a16="http://schemas.microsoft.com/office/drawing/2014/main" val="1447149788"/>
                  </a:ext>
                </a:extLst>
              </a:tr>
              <a:tr h="530824">
                <a:tc>
                  <a:txBody>
                    <a:bodyPr/>
                    <a:lstStyle/>
                    <a:p>
                      <a:r>
                        <a:rPr lang="en-GB" sz="2000" b="0" dirty="0">
                          <a:latin typeface="Cavolini" panose="03000502040302020204" pitchFamily="66" charset="0"/>
                          <a:cs typeface="Cavolini" panose="03000502040302020204" pitchFamily="66" charset="0"/>
                        </a:rPr>
                        <a:t>rid</a:t>
                      </a:r>
                      <a:r>
                        <a:rPr lang="en-GB" sz="2000" b="1" dirty="0">
                          <a:solidFill>
                            <a:srgbClr val="FF0066"/>
                          </a:solidFill>
                          <a:latin typeface="Cavolini" panose="03000502040302020204" pitchFamily="66" charset="0"/>
                          <a:cs typeface="Cavolini" panose="03000502040302020204" pitchFamily="66" charset="0"/>
                        </a:rPr>
                        <a:t>eau</a:t>
                      </a:r>
                    </a:p>
                  </a:txBody>
                  <a:tcPr anchor="ctr"/>
                </a:tc>
                <a:tc>
                  <a:txBody>
                    <a:bodyPr/>
                    <a:lstStyle/>
                    <a:p>
                      <a:endParaRPr lang="en-GB" sz="2000" b="1" dirty="0"/>
                    </a:p>
                  </a:txBody>
                  <a:tcPr anchor="ctr"/>
                </a:tc>
                <a:extLst>
                  <a:ext uri="{0D108BD9-81ED-4DB2-BD59-A6C34878D82A}">
                    <a16:rowId xmlns:a16="http://schemas.microsoft.com/office/drawing/2014/main" val="705926293"/>
                  </a:ext>
                </a:extLst>
              </a:tr>
              <a:tr h="530824">
                <a:tc>
                  <a:txBody>
                    <a:bodyPr/>
                    <a:lstStyle/>
                    <a:p>
                      <a:r>
                        <a:rPr lang="en-GB" sz="2000" b="0" dirty="0" err="1">
                          <a:latin typeface="Cavolini" panose="03000502040302020204" pitchFamily="66" charset="0"/>
                          <a:cs typeface="Cavolini" panose="03000502040302020204" pitchFamily="66" charset="0"/>
                        </a:rPr>
                        <a:t>mot</a:t>
                      </a:r>
                      <a:r>
                        <a:rPr lang="en-GB" sz="2000" b="1" dirty="0" err="1">
                          <a:solidFill>
                            <a:srgbClr val="FF0066"/>
                          </a:solidFill>
                          <a:latin typeface="Cavolini" panose="03000502040302020204" pitchFamily="66" charset="0"/>
                          <a:cs typeface="Cavolini" panose="03000502040302020204" pitchFamily="66" charset="0"/>
                        </a:rPr>
                        <a:t>eu</a:t>
                      </a:r>
                      <a:r>
                        <a:rPr lang="en-GB" sz="2000" b="0" dirty="0" err="1">
                          <a:latin typeface="Cavolini" panose="03000502040302020204" pitchFamily="66" charset="0"/>
                          <a:cs typeface="Cavolini" panose="03000502040302020204" pitchFamily="66" charset="0"/>
                        </a:rPr>
                        <a:t>r</a:t>
                      </a:r>
                      <a:endParaRPr lang="en-GB" sz="2000" b="0" dirty="0">
                        <a:latin typeface="Cavolini" panose="03000502040302020204" pitchFamily="66" charset="0"/>
                        <a:cs typeface="Cavolini" panose="03000502040302020204" pitchFamily="66" charset="0"/>
                      </a:endParaRPr>
                    </a:p>
                  </a:txBody>
                  <a:tcPr anchor="ctr"/>
                </a:tc>
                <a:tc>
                  <a:txBody>
                    <a:bodyPr/>
                    <a:lstStyle/>
                    <a:p>
                      <a:endParaRPr lang="en-GB" sz="2000" b="1" dirty="0"/>
                    </a:p>
                  </a:txBody>
                  <a:tcPr anchor="ctr"/>
                </a:tc>
                <a:extLst>
                  <a:ext uri="{0D108BD9-81ED-4DB2-BD59-A6C34878D82A}">
                    <a16:rowId xmlns:a16="http://schemas.microsoft.com/office/drawing/2014/main" val="2871648323"/>
                  </a:ext>
                </a:extLst>
              </a:tr>
              <a:tr h="5308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rgbClr val="FF0066"/>
                          </a:solidFill>
                          <a:latin typeface="Cavolini" panose="03000502040302020204" pitchFamily="66" charset="0"/>
                          <a:cs typeface="Cavolini" panose="03000502040302020204" pitchFamily="66" charset="0"/>
                        </a:rPr>
                        <a:t>en</a:t>
                      </a:r>
                      <a:r>
                        <a:rPr lang="en-GB" sz="2000" b="0" dirty="0">
                          <a:latin typeface="Cavolini" panose="03000502040302020204" pitchFamily="66" charset="0"/>
                          <a:cs typeface="Cavolini" panose="03000502040302020204" pitchFamily="66" charset="0"/>
                        </a:rPr>
                        <a:t>s</a:t>
                      </a:r>
                      <a:r>
                        <a:rPr lang="en-GB" sz="2000" b="1" dirty="0">
                          <a:solidFill>
                            <a:srgbClr val="FF0066"/>
                          </a:solidFill>
                          <a:latin typeface="Cavolini" panose="03000502040302020204" pitchFamily="66" charset="0"/>
                          <a:cs typeface="Cavolini" panose="03000502040302020204" pitchFamily="66" charset="0"/>
                        </a:rPr>
                        <a:t>em</a:t>
                      </a:r>
                      <a:r>
                        <a:rPr lang="en-GB" sz="2000" b="0" dirty="0">
                          <a:latin typeface="Cavolini" panose="03000502040302020204" pitchFamily="66" charset="0"/>
                          <a:cs typeface="Cavolini" panose="03000502040302020204" pitchFamily="66" charset="0"/>
                        </a:rPr>
                        <a:t>ble</a:t>
                      </a:r>
                    </a:p>
                  </a:txBody>
                  <a:tcPr anchor="ctr"/>
                </a:tc>
                <a:tc>
                  <a:txBody>
                    <a:bodyPr/>
                    <a:lstStyle/>
                    <a:p>
                      <a:endParaRPr lang="en-GB" sz="2000" b="1" dirty="0"/>
                    </a:p>
                  </a:txBody>
                  <a:tcPr anchor="ctr"/>
                </a:tc>
                <a:extLst>
                  <a:ext uri="{0D108BD9-81ED-4DB2-BD59-A6C34878D82A}">
                    <a16:rowId xmlns:a16="http://schemas.microsoft.com/office/drawing/2014/main" val="1762767981"/>
                  </a:ext>
                </a:extLst>
              </a:tr>
              <a:tr h="530824">
                <a:tc>
                  <a:txBody>
                    <a:bodyPr/>
                    <a:lstStyle/>
                    <a:p>
                      <a:r>
                        <a:rPr lang="en-GB" sz="2000" b="0" dirty="0" err="1">
                          <a:latin typeface="Cavolini" panose="03000502040302020204" pitchFamily="66" charset="0"/>
                          <a:cs typeface="Cavolini" panose="03000502040302020204" pitchFamily="66" charset="0"/>
                        </a:rPr>
                        <a:t>b</a:t>
                      </a:r>
                      <a:r>
                        <a:rPr lang="en-GB" sz="2000" b="1" dirty="0" err="1">
                          <a:solidFill>
                            <a:srgbClr val="FF0066"/>
                          </a:solidFill>
                          <a:latin typeface="Cavolini" panose="03000502040302020204" pitchFamily="66" charset="0"/>
                          <a:cs typeface="Cavolini" panose="03000502040302020204" pitchFamily="66" charset="0"/>
                        </a:rPr>
                        <a:t>oi</a:t>
                      </a:r>
                      <a:r>
                        <a:rPr lang="en-GB" sz="2000" b="0" dirty="0" err="1">
                          <a:latin typeface="Cavolini" panose="03000502040302020204" pitchFamily="66" charset="0"/>
                          <a:cs typeface="Cavolini" panose="03000502040302020204" pitchFamily="66" charset="0"/>
                        </a:rPr>
                        <a:t>s</a:t>
                      </a:r>
                      <a:endParaRPr lang="en-GB" sz="2000" b="0" dirty="0">
                        <a:latin typeface="Cavolini" panose="03000502040302020204" pitchFamily="66" charset="0"/>
                        <a:cs typeface="Cavolini" panose="03000502040302020204" pitchFamily="66" charset="0"/>
                      </a:endParaRPr>
                    </a:p>
                  </a:txBody>
                  <a:tcPr anchor="ctr"/>
                </a:tc>
                <a:tc>
                  <a:txBody>
                    <a:bodyPr/>
                    <a:lstStyle/>
                    <a:p>
                      <a:endParaRPr lang="en-GB" sz="2000" b="1" dirty="0"/>
                    </a:p>
                  </a:txBody>
                  <a:tcPr anchor="ctr"/>
                </a:tc>
                <a:extLst>
                  <a:ext uri="{0D108BD9-81ED-4DB2-BD59-A6C34878D82A}">
                    <a16:rowId xmlns:a16="http://schemas.microsoft.com/office/drawing/2014/main" val="1645396609"/>
                  </a:ext>
                </a:extLst>
              </a:tr>
              <a:tr h="530824">
                <a:tc>
                  <a:txBody>
                    <a:bodyPr/>
                    <a:lstStyle/>
                    <a:p>
                      <a:r>
                        <a:rPr lang="en-GB" sz="2000" b="0" dirty="0" err="1">
                          <a:solidFill>
                            <a:schemeClr val="tx1"/>
                          </a:solidFill>
                          <a:latin typeface="Cavolini" panose="03000502040302020204" pitchFamily="66" charset="0"/>
                          <a:cs typeface="Cavolini" panose="03000502040302020204" pitchFamily="66" charset="0"/>
                        </a:rPr>
                        <a:t>minui</a:t>
                      </a:r>
                      <a:r>
                        <a:rPr lang="en-GB" sz="2000" b="1" dirty="0" err="1">
                          <a:solidFill>
                            <a:srgbClr val="FF0066"/>
                          </a:solidFill>
                          <a:latin typeface="Cavolini" panose="03000502040302020204" pitchFamily="66" charset="0"/>
                          <a:cs typeface="Cavolini" panose="03000502040302020204" pitchFamily="66" charset="0"/>
                        </a:rPr>
                        <a:t>t</a:t>
                      </a:r>
                      <a:endParaRPr lang="en-GB" sz="2000" b="1" dirty="0">
                        <a:solidFill>
                          <a:srgbClr val="FF0066"/>
                        </a:solidFill>
                        <a:latin typeface="Cavolini" panose="03000502040302020204" pitchFamily="66" charset="0"/>
                        <a:cs typeface="Cavolini" panose="03000502040302020204" pitchFamily="66" charset="0"/>
                      </a:endParaRPr>
                    </a:p>
                  </a:txBody>
                  <a:tcPr anchor="ctr"/>
                </a:tc>
                <a:tc>
                  <a:txBody>
                    <a:bodyPr/>
                    <a:lstStyle/>
                    <a:p>
                      <a:endParaRPr lang="en-GB" sz="2000" b="1" dirty="0"/>
                    </a:p>
                  </a:txBody>
                  <a:tcPr anchor="ctr"/>
                </a:tc>
                <a:extLst>
                  <a:ext uri="{0D108BD9-81ED-4DB2-BD59-A6C34878D82A}">
                    <a16:rowId xmlns:a16="http://schemas.microsoft.com/office/drawing/2014/main" val="4279498232"/>
                  </a:ext>
                </a:extLst>
              </a:tr>
              <a:tr h="530824">
                <a:tc>
                  <a:txBody>
                    <a:bodyPr/>
                    <a:lstStyle/>
                    <a:p>
                      <a:r>
                        <a:rPr lang="en-GB" sz="2000" b="0" dirty="0" err="1">
                          <a:solidFill>
                            <a:schemeClr val="tx1"/>
                          </a:solidFill>
                          <a:latin typeface="Cavolini" panose="03000502040302020204" pitchFamily="66" charset="0"/>
                          <a:cs typeface="Cavolini" panose="03000502040302020204" pitchFamily="66" charset="0"/>
                        </a:rPr>
                        <a:t>polon</a:t>
                      </a:r>
                      <a:r>
                        <a:rPr lang="en-GB" sz="2000" b="1" dirty="0" err="1">
                          <a:solidFill>
                            <a:srgbClr val="FF0066"/>
                          </a:solidFill>
                          <a:latin typeface="Cavolini" panose="03000502040302020204" pitchFamily="66" charset="0"/>
                          <a:cs typeface="Cavolini" panose="03000502040302020204" pitchFamily="66" charset="0"/>
                        </a:rPr>
                        <a:t>ai</a:t>
                      </a:r>
                      <a:r>
                        <a:rPr lang="en-GB" sz="2000" b="0" dirty="0" err="1">
                          <a:solidFill>
                            <a:schemeClr val="tx1"/>
                          </a:solidFill>
                          <a:latin typeface="Cavolini" panose="03000502040302020204" pitchFamily="66" charset="0"/>
                          <a:cs typeface="Cavolini" panose="03000502040302020204" pitchFamily="66" charset="0"/>
                        </a:rPr>
                        <a:t>s</a:t>
                      </a:r>
                      <a:endParaRPr lang="en-GB" sz="2000" b="0" dirty="0">
                        <a:solidFill>
                          <a:schemeClr val="tx1"/>
                        </a:solidFill>
                        <a:latin typeface="Cavolini" panose="03000502040302020204" pitchFamily="66" charset="0"/>
                        <a:cs typeface="Cavolini" panose="03000502040302020204" pitchFamily="66" charset="0"/>
                      </a:endParaRPr>
                    </a:p>
                  </a:txBody>
                  <a:tcPr anchor="ctr"/>
                </a:tc>
                <a:tc>
                  <a:txBody>
                    <a:bodyPr/>
                    <a:lstStyle/>
                    <a:p>
                      <a:endParaRPr lang="en-GB" sz="2000" b="1" dirty="0"/>
                    </a:p>
                  </a:txBody>
                  <a:tcPr anchor="ctr"/>
                </a:tc>
                <a:extLst>
                  <a:ext uri="{0D108BD9-81ED-4DB2-BD59-A6C34878D82A}">
                    <a16:rowId xmlns:a16="http://schemas.microsoft.com/office/drawing/2014/main" val="1050026697"/>
                  </a:ext>
                </a:extLst>
              </a:tr>
              <a:tr h="530824">
                <a:tc>
                  <a:txBody>
                    <a:bodyPr/>
                    <a:lstStyle/>
                    <a:p>
                      <a:r>
                        <a:rPr lang="en-GB" sz="2000" b="0" kern="1200" dirty="0">
                          <a:solidFill>
                            <a:schemeClr val="tx1"/>
                          </a:solidFill>
                          <a:latin typeface="Cavolini" panose="03000502040302020204" pitchFamily="66" charset="0"/>
                          <a:ea typeface="+mn-ea"/>
                          <a:cs typeface="Cavolini" panose="03000502040302020204" pitchFamily="66" charset="0"/>
                        </a:rPr>
                        <a:t>patr</a:t>
                      </a:r>
                      <a:r>
                        <a:rPr lang="en-GB" sz="2000" b="1" kern="1200" dirty="0">
                          <a:solidFill>
                            <a:srgbClr val="FF0066"/>
                          </a:solidFill>
                          <a:latin typeface="Cavolini" panose="03000502040302020204" pitchFamily="66" charset="0"/>
                          <a:ea typeface="+mn-ea"/>
                          <a:cs typeface="Cavolini" panose="03000502040302020204" pitchFamily="66" charset="0"/>
                        </a:rPr>
                        <a:t>on</a:t>
                      </a:r>
                    </a:p>
                  </a:txBody>
                  <a:tcPr anchor="ctr"/>
                </a:tc>
                <a:tc>
                  <a:txBody>
                    <a:bodyPr/>
                    <a:lstStyle/>
                    <a:p>
                      <a:endParaRPr lang="en-GB" sz="2000" b="1" dirty="0"/>
                    </a:p>
                  </a:txBody>
                  <a:tcPr anchor="ctr"/>
                </a:tc>
                <a:extLst>
                  <a:ext uri="{0D108BD9-81ED-4DB2-BD59-A6C34878D82A}">
                    <a16:rowId xmlns:a16="http://schemas.microsoft.com/office/drawing/2014/main" val="3326035189"/>
                  </a:ext>
                </a:extLst>
              </a:tr>
              <a:tr h="530824">
                <a:tc>
                  <a:txBody>
                    <a:bodyPr/>
                    <a:lstStyle/>
                    <a:p>
                      <a:r>
                        <a:rPr lang="en-GB" sz="2000" b="0" kern="1200" dirty="0" err="1">
                          <a:solidFill>
                            <a:schemeClr val="tx1"/>
                          </a:solidFill>
                          <a:latin typeface="Cavolini" panose="03000502040302020204" pitchFamily="66" charset="0"/>
                          <a:ea typeface="+mn-ea"/>
                          <a:cs typeface="Cavolini" panose="03000502040302020204" pitchFamily="66" charset="0"/>
                        </a:rPr>
                        <a:t>afric</a:t>
                      </a:r>
                      <a:r>
                        <a:rPr lang="en-GB" sz="2000" b="1" kern="1200" dirty="0" err="1">
                          <a:solidFill>
                            <a:srgbClr val="FF0066"/>
                          </a:solidFill>
                          <a:latin typeface="Cavolini" panose="03000502040302020204" pitchFamily="66" charset="0"/>
                          <a:ea typeface="+mn-ea"/>
                          <a:cs typeface="Cavolini" panose="03000502040302020204" pitchFamily="66" charset="0"/>
                        </a:rPr>
                        <a:t>ain</a:t>
                      </a:r>
                      <a:endParaRPr lang="en-GB" sz="2000" b="1" kern="1200" dirty="0">
                        <a:solidFill>
                          <a:srgbClr val="FF0066"/>
                        </a:solidFill>
                        <a:latin typeface="Cavolini" panose="03000502040302020204" pitchFamily="66" charset="0"/>
                        <a:ea typeface="+mn-ea"/>
                        <a:cs typeface="Cavolini" panose="03000502040302020204" pitchFamily="66" charset="0"/>
                      </a:endParaRPr>
                    </a:p>
                  </a:txBody>
                  <a:tcPr anchor="ctr"/>
                </a:tc>
                <a:tc>
                  <a:txBody>
                    <a:bodyPr/>
                    <a:lstStyle/>
                    <a:p>
                      <a:endParaRPr lang="en-GB" sz="2000" b="1" dirty="0"/>
                    </a:p>
                  </a:txBody>
                  <a:tcPr anchor="ctr"/>
                </a:tc>
                <a:extLst>
                  <a:ext uri="{0D108BD9-81ED-4DB2-BD59-A6C34878D82A}">
                    <a16:rowId xmlns:a16="http://schemas.microsoft.com/office/drawing/2014/main" val="4194079011"/>
                  </a:ext>
                </a:extLst>
              </a:tr>
            </a:tbl>
          </a:graphicData>
        </a:graphic>
      </p:graphicFrame>
      <p:sp>
        <p:nvSpPr>
          <p:cNvPr id="5" name="TextBox 4">
            <a:extLst>
              <a:ext uri="{FF2B5EF4-FFF2-40B4-BE49-F238E27FC236}">
                <a16:creationId xmlns:a16="http://schemas.microsoft.com/office/drawing/2014/main" id="{541702A1-C8D7-4346-B167-634AFC707F1A}"/>
              </a:ext>
            </a:extLst>
          </p:cNvPr>
          <p:cNvSpPr txBox="1"/>
          <p:nvPr/>
        </p:nvSpPr>
        <p:spPr>
          <a:xfrm>
            <a:off x="261461" y="237879"/>
            <a:ext cx="475536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Pupil name:</a:t>
            </a:r>
          </a:p>
        </p:txBody>
      </p:sp>
      <p:sp>
        <p:nvSpPr>
          <p:cNvPr id="18" name="TextBox 17">
            <a:extLst>
              <a:ext uri="{FF2B5EF4-FFF2-40B4-BE49-F238E27FC236}">
                <a16:creationId xmlns:a16="http://schemas.microsoft.com/office/drawing/2014/main" id="{DBC9CFA3-5082-45DE-B258-3BB6A1DEA3E2}"/>
              </a:ext>
            </a:extLst>
          </p:cNvPr>
          <p:cNvSpPr txBox="1"/>
          <p:nvPr/>
        </p:nvSpPr>
        <p:spPr>
          <a:xfrm>
            <a:off x="6015250" y="287452"/>
            <a:ext cx="475536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Pupil name:</a:t>
            </a:r>
          </a:p>
        </p:txBody>
      </p:sp>
      <p:graphicFrame>
        <p:nvGraphicFramePr>
          <p:cNvPr id="8" name="Table 4">
            <a:extLst>
              <a:ext uri="{FF2B5EF4-FFF2-40B4-BE49-F238E27FC236}">
                <a16:creationId xmlns:a16="http://schemas.microsoft.com/office/drawing/2014/main" id="{B1436F05-ECC8-42F9-8451-9EB5BEBDB059}"/>
              </a:ext>
            </a:extLst>
          </p:cNvPr>
          <p:cNvGraphicFramePr>
            <a:graphicFrameLocks noGrp="1"/>
          </p:cNvGraphicFramePr>
          <p:nvPr>
            <p:extLst>
              <p:ext uri="{D42A27DB-BD31-4B8C-83A1-F6EECF244321}">
                <p14:modId xmlns:p14="http://schemas.microsoft.com/office/powerpoint/2010/main" val="3414061350"/>
              </p:ext>
            </p:extLst>
          </p:nvPr>
        </p:nvGraphicFramePr>
        <p:xfrm>
          <a:off x="6015250" y="731484"/>
          <a:ext cx="4422858" cy="5839064"/>
        </p:xfrm>
        <a:graphic>
          <a:graphicData uri="http://schemas.openxmlformats.org/drawingml/2006/table">
            <a:tbl>
              <a:tblPr firstRow="1" bandRow="1">
                <a:tableStyleId>{5940675A-B579-460E-94D1-54222C63F5DA}</a:tableStyleId>
              </a:tblPr>
              <a:tblGrid>
                <a:gridCol w="3480749">
                  <a:extLst>
                    <a:ext uri="{9D8B030D-6E8A-4147-A177-3AD203B41FA5}">
                      <a16:colId xmlns:a16="http://schemas.microsoft.com/office/drawing/2014/main" val="3944815274"/>
                    </a:ext>
                  </a:extLst>
                </a:gridCol>
                <a:gridCol w="942109">
                  <a:extLst>
                    <a:ext uri="{9D8B030D-6E8A-4147-A177-3AD203B41FA5}">
                      <a16:colId xmlns:a16="http://schemas.microsoft.com/office/drawing/2014/main" val="1771353896"/>
                    </a:ext>
                  </a:extLst>
                </a:gridCol>
              </a:tblGrid>
              <a:tr h="530824">
                <a:tc>
                  <a:txBody>
                    <a:bodyPr/>
                    <a:lstStyle/>
                    <a:p>
                      <a:r>
                        <a:rPr lang="en-GB" sz="2000" b="1" dirty="0">
                          <a:latin typeface="Cavolini" panose="03000502040302020204" pitchFamily="66" charset="0"/>
                          <a:cs typeface="Cavolini" panose="03000502040302020204" pitchFamily="66" charset="0"/>
                        </a:rPr>
                        <a:t>SSC and word</a:t>
                      </a:r>
                    </a:p>
                  </a:txBody>
                  <a:tcPr anchor="ctr"/>
                </a:tc>
                <a:tc>
                  <a:txBody>
                    <a:bodyPr/>
                    <a:lstStyle/>
                    <a:p>
                      <a:pPr algn="ctr"/>
                      <a:r>
                        <a:rPr lang="en-GB" sz="2000" b="1" dirty="0">
                          <a:solidFill>
                            <a:srgbClr val="FF0066"/>
                          </a:solidFill>
                          <a:latin typeface="Bookshelf Symbol 7" panose="05010101010101010101" pitchFamily="2" charset="2"/>
                        </a:rPr>
                        <a:t>p</a:t>
                      </a:r>
                      <a:r>
                        <a:rPr lang="en-GB" sz="2000" b="1" dirty="0">
                          <a:solidFill>
                            <a:srgbClr val="FF0066"/>
                          </a:solidFill>
                          <a:latin typeface="Century Gothic" panose="020B0502020202020204" pitchFamily="34" charset="0"/>
                        </a:rPr>
                        <a:t>x</a:t>
                      </a:r>
                      <a:endParaRPr lang="en-GB" sz="2000" b="1" dirty="0">
                        <a:solidFill>
                          <a:srgbClr val="FF0066"/>
                        </a:solidFill>
                        <a:latin typeface="Bookshelf Symbol 7" panose="05010101010101010101" pitchFamily="2" charset="2"/>
                      </a:endParaRPr>
                    </a:p>
                  </a:txBody>
                  <a:tcPr anchor="ctr"/>
                </a:tc>
                <a:extLst>
                  <a:ext uri="{0D108BD9-81ED-4DB2-BD59-A6C34878D82A}">
                    <a16:rowId xmlns:a16="http://schemas.microsoft.com/office/drawing/2014/main" val="371758247"/>
                  </a:ext>
                </a:extLst>
              </a:tr>
              <a:tr h="530824">
                <a:tc>
                  <a:txBody>
                    <a:bodyPr/>
                    <a:lstStyle/>
                    <a:p>
                      <a:r>
                        <a:rPr lang="en-GB" sz="2000" b="0" dirty="0" err="1">
                          <a:latin typeface="Cavolini" panose="03000502040302020204" pitchFamily="66" charset="0"/>
                          <a:cs typeface="Cavolini" panose="03000502040302020204" pitchFamily="66" charset="0"/>
                        </a:rPr>
                        <a:t>accro</a:t>
                      </a:r>
                      <a:r>
                        <a:rPr lang="en-GB" sz="2000" b="1" dirty="0" err="1">
                          <a:solidFill>
                            <a:srgbClr val="FF0066"/>
                          </a:solidFill>
                          <a:latin typeface="Cavolini" panose="03000502040302020204" pitchFamily="66" charset="0"/>
                          <a:cs typeface="Cavolini" panose="03000502040302020204" pitchFamily="66" charset="0"/>
                        </a:rPr>
                        <a:t>ch</a:t>
                      </a:r>
                      <a:r>
                        <a:rPr lang="en-GB" sz="2000" b="0" dirty="0" err="1">
                          <a:latin typeface="Cavolini" panose="03000502040302020204" pitchFamily="66" charset="0"/>
                          <a:cs typeface="Cavolini" panose="03000502040302020204" pitchFamily="66" charset="0"/>
                        </a:rPr>
                        <a:t>er</a:t>
                      </a:r>
                      <a:endParaRPr lang="en-GB" sz="2000" b="0" dirty="0">
                        <a:latin typeface="Cavolini" panose="03000502040302020204" pitchFamily="66" charset="0"/>
                        <a:cs typeface="Cavolini" panose="03000502040302020204" pitchFamily="66" charset="0"/>
                      </a:endParaRPr>
                    </a:p>
                  </a:txBody>
                  <a:tcPr anchor="ctr"/>
                </a:tc>
                <a:tc>
                  <a:txBody>
                    <a:bodyPr/>
                    <a:lstStyle/>
                    <a:p>
                      <a:endParaRPr lang="en-GB" sz="2000" b="1"/>
                    </a:p>
                  </a:txBody>
                  <a:tcPr anchor="ctr"/>
                </a:tc>
                <a:extLst>
                  <a:ext uri="{0D108BD9-81ED-4DB2-BD59-A6C34878D82A}">
                    <a16:rowId xmlns:a16="http://schemas.microsoft.com/office/drawing/2014/main" val="1776483759"/>
                  </a:ext>
                </a:extLst>
              </a:tr>
              <a:tr h="530824">
                <a:tc>
                  <a:txBody>
                    <a:bodyPr/>
                    <a:lstStyle/>
                    <a:p>
                      <a:r>
                        <a:rPr lang="en-GB" sz="2000" b="0" dirty="0" err="1">
                          <a:latin typeface="Cavolini" panose="03000502040302020204" pitchFamily="66" charset="0"/>
                          <a:cs typeface="Cavolini" panose="03000502040302020204" pitchFamily="66" charset="0"/>
                        </a:rPr>
                        <a:t>c</a:t>
                      </a:r>
                      <a:r>
                        <a:rPr lang="en-GB" sz="2000" b="1" dirty="0" err="1">
                          <a:solidFill>
                            <a:srgbClr val="FF0066"/>
                          </a:solidFill>
                          <a:latin typeface="Cavolini" panose="03000502040302020204" pitchFamily="66" charset="0"/>
                          <a:cs typeface="Cavolini" panose="03000502040302020204" pitchFamily="66" charset="0"/>
                        </a:rPr>
                        <a:t>ou</a:t>
                      </a:r>
                      <a:r>
                        <a:rPr lang="en-GB" sz="2000" b="0" dirty="0" err="1">
                          <a:latin typeface="Cavolini" panose="03000502040302020204" pitchFamily="66" charset="0"/>
                          <a:cs typeface="Cavolini" panose="03000502040302020204" pitchFamily="66" charset="0"/>
                        </a:rPr>
                        <a:t>vrir</a:t>
                      </a:r>
                      <a:endParaRPr lang="en-GB" sz="2000" b="0" dirty="0">
                        <a:latin typeface="Cavolini" panose="03000502040302020204" pitchFamily="66" charset="0"/>
                        <a:cs typeface="Cavolini" panose="03000502040302020204" pitchFamily="66" charset="0"/>
                      </a:endParaRPr>
                    </a:p>
                  </a:txBody>
                  <a:tcPr anchor="ctr"/>
                </a:tc>
                <a:tc>
                  <a:txBody>
                    <a:bodyPr/>
                    <a:lstStyle/>
                    <a:p>
                      <a:endParaRPr lang="en-GB" sz="2000" b="1" dirty="0"/>
                    </a:p>
                  </a:txBody>
                  <a:tcPr anchor="ctr"/>
                </a:tc>
                <a:extLst>
                  <a:ext uri="{0D108BD9-81ED-4DB2-BD59-A6C34878D82A}">
                    <a16:rowId xmlns:a16="http://schemas.microsoft.com/office/drawing/2014/main" val="1447149788"/>
                  </a:ext>
                </a:extLst>
              </a:tr>
              <a:tr h="530824">
                <a:tc>
                  <a:txBody>
                    <a:bodyPr/>
                    <a:lstStyle/>
                    <a:p>
                      <a:r>
                        <a:rPr lang="en-GB" sz="2000" b="0" dirty="0">
                          <a:latin typeface="Cavolini" panose="03000502040302020204" pitchFamily="66" charset="0"/>
                          <a:cs typeface="Cavolini" panose="03000502040302020204" pitchFamily="66" charset="0"/>
                        </a:rPr>
                        <a:t>rid</a:t>
                      </a:r>
                      <a:r>
                        <a:rPr lang="en-GB" sz="2000" b="1" dirty="0">
                          <a:solidFill>
                            <a:srgbClr val="FF0066"/>
                          </a:solidFill>
                          <a:latin typeface="Cavolini" panose="03000502040302020204" pitchFamily="66" charset="0"/>
                          <a:cs typeface="Cavolini" panose="03000502040302020204" pitchFamily="66" charset="0"/>
                        </a:rPr>
                        <a:t>eau</a:t>
                      </a:r>
                    </a:p>
                  </a:txBody>
                  <a:tcPr anchor="ctr"/>
                </a:tc>
                <a:tc>
                  <a:txBody>
                    <a:bodyPr/>
                    <a:lstStyle/>
                    <a:p>
                      <a:endParaRPr lang="en-GB" sz="2000" b="1" dirty="0"/>
                    </a:p>
                  </a:txBody>
                  <a:tcPr anchor="ctr"/>
                </a:tc>
                <a:extLst>
                  <a:ext uri="{0D108BD9-81ED-4DB2-BD59-A6C34878D82A}">
                    <a16:rowId xmlns:a16="http://schemas.microsoft.com/office/drawing/2014/main" val="705926293"/>
                  </a:ext>
                </a:extLst>
              </a:tr>
              <a:tr h="530824">
                <a:tc>
                  <a:txBody>
                    <a:bodyPr/>
                    <a:lstStyle/>
                    <a:p>
                      <a:r>
                        <a:rPr lang="en-GB" sz="2000" b="0" dirty="0" err="1">
                          <a:latin typeface="Cavolini" panose="03000502040302020204" pitchFamily="66" charset="0"/>
                          <a:cs typeface="Cavolini" panose="03000502040302020204" pitchFamily="66" charset="0"/>
                        </a:rPr>
                        <a:t>mot</a:t>
                      </a:r>
                      <a:r>
                        <a:rPr lang="en-GB" sz="2000" b="1" dirty="0" err="1">
                          <a:solidFill>
                            <a:srgbClr val="FF0066"/>
                          </a:solidFill>
                          <a:latin typeface="Cavolini" panose="03000502040302020204" pitchFamily="66" charset="0"/>
                          <a:cs typeface="Cavolini" panose="03000502040302020204" pitchFamily="66" charset="0"/>
                        </a:rPr>
                        <a:t>eu</a:t>
                      </a:r>
                      <a:r>
                        <a:rPr lang="en-GB" sz="2000" b="0" dirty="0" err="1">
                          <a:latin typeface="Cavolini" panose="03000502040302020204" pitchFamily="66" charset="0"/>
                          <a:cs typeface="Cavolini" panose="03000502040302020204" pitchFamily="66" charset="0"/>
                        </a:rPr>
                        <a:t>r</a:t>
                      </a:r>
                      <a:endParaRPr lang="en-GB" sz="2000" b="0" dirty="0">
                        <a:latin typeface="Cavolini" panose="03000502040302020204" pitchFamily="66" charset="0"/>
                        <a:cs typeface="Cavolini" panose="03000502040302020204" pitchFamily="66" charset="0"/>
                      </a:endParaRPr>
                    </a:p>
                  </a:txBody>
                  <a:tcPr anchor="ctr"/>
                </a:tc>
                <a:tc>
                  <a:txBody>
                    <a:bodyPr/>
                    <a:lstStyle/>
                    <a:p>
                      <a:endParaRPr lang="en-GB" sz="2000" b="1" dirty="0"/>
                    </a:p>
                  </a:txBody>
                  <a:tcPr anchor="ctr"/>
                </a:tc>
                <a:extLst>
                  <a:ext uri="{0D108BD9-81ED-4DB2-BD59-A6C34878D82A}">
                    <a16:rowId xmlns:a16="http://schemas.microsoft.com/office/drawing/2014/main" val="2871648323"/>
                  </a:ext>
                </a:extLst>
              </a:tr>
              <a:tr h="5308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rgbClr val="FF0066"/>
                          </a:solidFill>
                          <a:latin typeface="Cavolini" panose="03000502040302020204" pitchFamily="66" charset="0"/>
                          <a:cs typeface="Cavolini" panose="03000502040302020204" pitchFamily="66" charset="0"/>
                        </a:rPr>
                        <a:t>en</a:t>
                      </a:r>
                      <a:r>
                        <a:rPr lang="en-GB" sz="2000" b="0" dirty="0">
                          <a:latin typeface="Cavolini" panose="03000502040302020204" pitchFamily="66" charset="0"/>
                          <a:cs typeface="Cavolini" panose="03000502040302020204" pitchFamily="66" charset="0"/>
                        </a:rPr>
                        <a:t>s</a:t>
                      </a:r>
                      <a:r>
                        <a:rPr lang="en-GB" sz="2000" b="1" dirty="0">
                          <a:solidFill>
                            <a:srgbClr val="FF0066"/>
                          </a:solidFill>
                          <a:latin typeface="Cavolini" panose="03000502040302020204" pitchFamily="66" charset="0"/>
                          <a:cs typeface="Cavolini" panose="03000502040302020204" pitchFamily="66" charset="0"/>
                        </a:rPr>
                        <a:t>em</a:t>
                      </a:r>
                      <a:r>
                        <a:rPr lang="en-GB" sz="2000" b="0" dirty="0">
                          <a:latin typeface="Cavolini" panose="03000502040302020204" pitchFamily="66" charset="0"/>
                          <a:cs typeface="Cavolini" panose="03000502040302020204" pitchFamily="66" charset="0"/>
                        </a:rPr>
                        <a:t>ble</a:t>
                      </a:r>
                    </a:p>
                  </a:txBody>
                  <a:tcPr anchor="ctr"/>
                </a:tc>
                <a:tc>
                  <a:txBody>
                    <a:bodyPr/>
                    <a:lstStyle/>
                    <a:p>
                      <a:endParaRPr lang="en-GB" sz="2000" b="1" dirty="0"/>
                    </a:p>
                  </a:txBody>
                  <a:tcPr anchor="ctr"/>
                </a:tc>
                <a:extLst>
                  <a:ext uri="{0D108BD9-81ED-4DB2-BD59-A6C34878D82A}">
                    <a16:rowId xmlns:a16="http://schemas.microsoft.com/office/drawing/2014/main" val="1762767981"/>
                  </a:ext>
                </a:extLst>
              </a:tr>
              <a:tr h="530824">
                <a:tc>
                  <a:txBody>
                    <a:bodyPr/>
                    <a:lstStyle/>
                    <a:p>
                      <a:r>
                        <a:rPr lang="en-GB" sz="2000" b="0" dirty="0" err="1">
                          <a:latin typeface="Cavolini" panose="03000502040302020204" pitchFamily="66" charset="0"/>
                          <a:cs typeface="Cavolini" panose="03000502040302020204" pitchFamily="66" charset="0"/>
                        </a:rPr>
                        <a:t>b</a:t>
                      </a:r>
                      <a:r>
                        <a:rPr lang="en-GB" sz="2000" b="1" dirty="0" err="1">
                          <a:solidFill>
                            <a:srgbClr val="FF0066"/>
                          </a:solidFill>
                          <a:latin typeface="Cavolini" panose="03000502040302020204" pitchFamily="66" charset="0"/>
                          <a:cs typeface="Cavolini" panose="03000502040302020204" pitchFamily="66" charset="0"/>
                        </a:rPr>
                        <a:t>oi</a:t>
                      </a:r>
                      <a:r>
                        <a:rPr lang="en-GB" sz="2000" b="0" dirty="0" err="1">
                          <a:latin typeface="Cavolini" panose="03000502040302020204" pitchFamily="66" charset="0"/>
                          <a:cs typeface="Cavolini" panose="03000502040302020204" pitchFamily="66" charset="0"/>
                        </a:rPr>
                        <a:t>s</a:t>
                      </a:r>
                      <a:endParaRPr lang="en-GB" sz="2000" b="0" dirty="0">
                        <a:latin typeface="Cavolini" panose="03000502040302020204" pitchFamily="66" charset="0"/>
                        <a:cs typeface="Cavolini" panose="03000502040302020204" pitchFamily="66" charset="0"/>
                      </a:endParaRPr>
                    </a:p>
                  </a:txBody>
                  <a:tcPr anchor="ctr"/>
                </a:tc>
                <a:tc>
                  <a:txBody>
                    <a:bodyPr/>
                    <a:lstStyle/>
                    <a:p>
                      <a:endParaRPr lang="en-GB" sz="2000" b="1" dirty="0"/>
                    </a:p>
                  </a:txBody>
                  <a:tcPr anchor="ctr"/>
                </a:tc>
                <a:extLst>
                  <a:ext uri="{0D108BD9-81ED-4DB2-BD59-A6C34878D82A}">
                    <a16:rowId xmlns:a16="http://schemas.microsoft.com/office/drawing/2014/main" val="1645396609"/>
                  </a:ext>
                </a:extLst>
              </a:tr>
              <a:tr h="530824">
                <a:tc>
                  <a:txBody>
                    <a:bodyPr/>
                    <a:lstStyle/>
                    <a:p>
                      <a:r>
                        <a:rPr lang="en-GB" sz="2000" b="0" dirty="0" err="1">
                          <a:solidFill>
                            <a:schemeClr val="tx1"/>
                          </a:solidFill>
                          <a:latin typeface="Cavolini" panose="03000502040302020204" pitchFamily="66" charset="0"/>
                          <a:cs typeface="Cavolini" panose="03000502040302020204" pitchFamily="66" charset="0"/>
                        </a:rPr>
                        <a:t>minui</a:t>
                      </a:r>
                      <a:r>
                        <a:rPr lang="en-GB" sz="2000" b="1" dirty="0" err="1">
                          <a:solidFill>
                            <a:srgbClr val="FF0066"/>
                          </a:solidFill>
                          <a:latin typeface="Cavolini" panose="03000502040302020204" pitchFamily="66" charset="0"/>
                          <a:cs typeface="Cavolini" panose="03000502040302020204" pitchFamily="66" charset="0"/>
                        </a:rPr>
                        <a:t>t</a:t>
                      </a:r>
                      <a:endParaRPr lang="en-GB" sz="2000" b="1" dirty="0">
                        <a:solidFill>
                          <a:srgbClr val="FF0066"/>
                        </a:solidFill>
                        <a:latin typeface="Cavolini" panose="03000502040302020204" pitchFamily="66" charset="0"/>
                        <a:cs typeface="Cavolini" panose="03000502040302020204" pitchFamily="66" charset="0"/>
                      </a:endParaRPr>
                    </a:p>
                  </a:txBody>
                  <a:tcPr anchor="ctr"/>
                </a:tc>
                <a:tc>
                  <a:txBody>
                    <a:bodyPr/>
                    <a:lstStyle/>
                    <a:p>
                      <a:endParaRPr lang="en-GB" sz="2000" b="1" dirty="0"/>
                    </a:p>
                  </a:txBody>
                  <a:tcPr anchor="ctr"/>
                </a:tc>
                <a:extLst>
                  <a:ext uri="{0D108BD9-81ED-4DB2-BD59-A6C34878D82A}">
                    <a16:rowId xmlns:a16="http://schemas.microsoft.com/office/drawing/2014/main" val="4279498232"/>
                  </a:ext>
                </a:extLst>
              </a:tr>
              <a:tr h="530824">
                <a:tc>
                  <a:txBody>
                    <a:bodyPr/>
                    <a:lstStyle/>
                    <a:p>
                      <a:r>
                        <a:rPr lang="en-GB" sz="2000" b="0" dirty="0" err="1">
                          <a:solidFill>
                            <a:schemeClr val="tx1"/>
                          </a:solidFill>
                          <a:latin typeface="Cavolini" panose="03000502040302020204" pitchFamily="66" charset="0"/>
                          <a:cs typeface="Cavolini" panose="03000502040302020204" pitchFamily="66" charset="0"/>
                        </a:rPr>
                        <a:t>polon</a:t>
                      </a:r>
                      <a:r>
                        <a:rPr lang="en-GB" sz="2000" b="1" dirty="0" err="1">
                          <a:solidFill>
                            <a:srgbClr val="FF0066"/>
                          </a:solidFill>
                          <a:latin typeface="Cavolini" panose="03000502040302020204" pitchFamily="66" charset="0"/>
                          <a:cs typeface="Cavolini" panose="03000502040302020204" pitchFamily="66" charset="0"/>
                        </a:rPr>
                        <a:t>ai</a:t>
                      </a:r>
                      <a:r>
                        <a:rPr lang="en-GB" sz="2000" b="0" dirty="0" err="1">
                          <a:solidFill>
                            <a:schemeClr val="tx1"/>
                          </a:solidFill>
                          <a:latin typeface="Cavolini" panose="03000502040302020204" pitchFamily="66" charset="0"/>
                          <a:cs typeface="Cavolini" panose="03000502040302020204" pitchFamily="66" charset="0"/>
                        </a:rPr>
                        <a:t>s</a:t>
                      </a:r>
                      <a:endParaRPr lang="en-GB" sz="2000" b="0" dirty="0">
                        <a:solidFill>
                          <a:schemeClr val="tx1"/>
                        </a:solidFill>
                        <a:latin typeface="Cavolini" panose="03000502040302020204" pitchFamily="66" charset="0"/>
                        <a:cs typeface="Cavolini" panose="03000502040302020204" pitchFamily="66" charset="0"/>
                      </a:endParaRPr>
                    </a:p>
                  </a:txBody>
                  <a:tcPr anchor="ctr"/>
                </a:tc>
                <a:tc>
                  <a:txBody>
                    <a:bodyPr/>
                    <a:lstStyle/>
                    <a:p>
                      <a:endParaRPr lang="en-GB" sz="2000" b="1" dirty="0"/>
                    </a:p>
                  </a:txBody>
                  <a:tcPr anchor="ctr"/>
                </a:tc>
                <a:extLst>
                  <a:ext uri="{0D108BD9-81ED-4DB2-BD59-A6C34878D82A}">
                    <a16:rowId xmlns:a16="http://schemas.microsoft.com/office/drawing/2014/main" val="1050026697"/>
                  </a:ext>
                </a:extLst>
              </a:tr>
              <a:tr h="530824">
                <a:tc>
                  <a:txBody>
                    <a:bodyPr/>
                    <a:lstStyle/>
                    <a:p>
                      <a:r>
                        <a:rPr lang="en-GB" sz="2000" b="0" kern="1200" dirty="0">
                          <a:solidFill>
                            <a:schemeClr val="tx1"/>
                          </a:solidFill>
                          <a:latin typeface="Cavolini" panose="03000502040302020204" pitchFamily="66" charset="0"/>
                          <a:ea typeface="+mn-ea"/>
                          <a:cs typeface="Cavolini" panose="03000502040302020204" pitchFamily="66" charset="0"/>
                        </a:rPr>
                        <a:t>patr</a:t>
                      </a:r>
                      <a:r>
                        <a:rPr lang="en-GB" sz="2000" b="1" kern="1200" dirty="0">
                          <a:solidFill>
                            <a:srgbClr val="FF0066"/>
                          </a:solidFill>
                          <a:latin typeface="Cavolini" panose="03000502040302020204" pitchFamily="66" charset="0"/>
                          <a:ea typeface="+mn-ea"/>
                          <a:cs typeface="Cavolini" panose="03000502040302020204" pitchFamily="66" charset="0"/>
                        </a:rPr>
                        <a:t>on</a:t>
                      </a:r>
                    </a:p>
                  </a:txBody>
                  <a:tcPr anchor="ctr"/>
                </a:tc>
                <a:tc>
                  <a:txBody>
                    <a:bodyPr/>
                    <a:lstStyle/>
                    <a:p>
                      <a:endParaRPr lang="en-GB" sz="2000" b="1" dirty="0"/>
                    </a:p>
                  </a:txBody>
                  <a:tcPr anchor="ctr"/>
                </a:tc>
                <a:extLst>
                  <a:ext uri="{0D108BD9-81ED-4DB2-BD59-A6C34878D82A}">
                    <a16:rowId xmlns:a16="http://schemas.microsoft.com/office/drawing/2014/main" val="3326035189"/>
                  </a:ext>
                </a:extLst>
              </a:tr>
              <a:tr h="530824">
                <a:tc>
                  <a:txBody>
                    <a:bodyPr/>
                    <a:lstStyle/>
                    <a:p>
                      <a:r>
                        <a:rPr lang="en-GB" sz="2000" b="0" kern="1200" dirty="0" err="1">
                          <a:solidFill>
                            <a:schemeClr val="tx1"/>
                          </a:solidFill>
                          <a:latin typeface="Cavolini" panose="03000502040302020204" pitchFamily="66" charset="0"/>
                          <a:ea typeface="+mn-ea"/>
                          <a:cs typeface="Cavolini" panose="03000502040302020204" pitchFamily="66" charset="0"/>
                        </a:rPr>
                        <a:t>afric</a:t>
                      </a:r>
                      <a:r>
                        <a:rPr lang="en-GB" sz="2000" b="1" kern="1200" dirty="0" err="1">
                          <a:solidFill>
                            <a:srgbClr val="FF0066"/>
                          </a:solidFill>
                          <a:latin typeface="Cavolini" panose="03000502040302020204" pitchFamily="66" charset="0"/>
                          <a:ea typeface="+mn-ea"/>
                          <a:cs typeface="Cavolini" panose="03000502040302020204" pitchFamily="66" charset="0"/>
                        </a:rPr>
                        <a:t>ain</a:t>
                      </a:r>
                      <a:endParaRPr lang="en-GB" sz="2000" b="1" kern="1200" dirty="0">
                        <a:solidFill>
                          <a:srgbClr val="FF0066"/>
                        </a:solidFill>
                        <a:latin typeface="Cavolini" panose="03000502040302020204" pitchFamily="66" charset="0"/>
                        <a:ea typeface="+mn-ea"/>
                        <a:cs typeface="Cavolini" panose="03000502040302020204" pitchFamily="66" charset="0"/>
                      </a:endParaRPr>
                    </a:p>
                  </a:txBody>
                  <a:tcPr anchor="ctr"/>
                </a:tc>
                <a:tc>
                  <a:txBody>
                    <a:bodyPr/>
                    <a:lstStyle/>
                    <a:p>
                      <a:endParaRPr lang="en-GB" sz="2000" b="1" dirty="0"/>
                    </a:p>
                  </a:txBody>
                  <a:tcPr anchor="ctr"/>
                </a:tc>
                <a:extLst>
                  <a:ext uri="{0D108BD9-81ED-4DB2-BD59-A6C34878D82A}">
                    <a16:rowId xmlns:a16="http://schemas.microsoft.com/office/drawing/2014/main" val="4194079011"/>
                  </a:ext>
                </a:extLst>
              </a:tr>
            </a:tbl>
          </a:graphicData>
        </a:graphic>
      </p:graphicFrame>
    </p:spTree>
    <p:extLst>
      <p:ext uri="{BB962C8B-B14F-4D97-AF65-F5344CB8AC3E}">
        <p14:creationId xmlns:p14="http://schemas.microsoft.com/office/powerpoint/2010/main" val="3496144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oogle Shape;111;p3"/>
          <p:cNvPicPr/>
          <p:nvPr/>
        </p:nvPicPr>
        <p:blipFill>
          <a:blip r:embed="rId3"/>
          <a:stretch/>
        </p:blipFill>
        <p:spPr>
          <a:xfrm>
            <a:off x="4868091" y="492228"/>
            <a:ext cx="570574" cy="507856"/>
          </a:xfrm>
          <a:prstGeom prst="rect">
            <a:avLst/>
          </a:prstGeom>
          <a:ln>
            <a:noFill/>
          </a:ln>
        </p:spPr>
      </p:pic>
      <p:sp>
        <p:nvSpPr>
          <p:cNvPr id="2" name="Title 1">
            <a:extLst>
              <a:ext uri="{FF2B5EF4-FFF2-40B4-BE49-F238E27FC236}">
                <a16:creationId xmlns:a16="http://schemas.microsoft.com/office/drawing/2014/main" id="{3BED60B0-FDC1-4F98-8EEA-0AF91BDA82EE}"/>
              </a:ext>
            </a:extLst>
          </p:cNvPr>
          <p:cNvSpPr>
            <a:spLocks noGrp="1"/>
          </p:cNvSpPr>
          <p:nvPr>
            <p:ph type="title"/>
          </p:nvPr>
        </p:nvSpPr>
        <p:spPr>
          <a:xfrm>
            <a:off x="10278533" y="1036841"/>
            <a:ext cx="1523313" cy="396360"/>
          </a:xfrm>
          <a:solidFill>
            <a:srgbClr val="FF0066"/>
          </a:solidFill>
        </p:spPr>
        <p:txBody>
          <a:bodyPr>
            <a:normAutofit/>
          </a:bodyPr>
          <a:lstStyle/>
          <a:p>
            <a:pPr algn="ctr"/>
            <a:r>
              <a:rPr lang="en-GB" sz="2000" b="1" dirty="0" err="1">
                <a:solidFill>
                  <a:schemeClr val="bg1"/>
                </a:solidFill>
                <a:latin typeface="Century Gothic" panose="020B0502020202020204" pitchFamily="34" charset="0"/>
              </a:rPr>
              <a:t>prononcer</a:t>
            </a:r>
            <a:endParaRPr lang="en-GB" sz="2000" b="1" dirty="0">
              <a:solidFill>
                <a:schemeClr val="bg1"/>
              </a:solidFill>
              <a:latin typeface="Century Gothic" panose="020B0502020202020204" pitchFamily="34" charset="0"/>
            </a:endParaRPr>
          </a:p>
        </p:txBody>
      </p:sp>
      <p:sp>
        <p:nvSpPr>
          <p:cNvPr id="3" name="Rectangle: Rounded Corners 2">
            <a:extLst>
              <a:ext uri="{FF2B5EF4-FFF2-40B4-BE49-F238E27FC236}">
                <a16:creationId xmlns:a16="http://schemas.microsoft.com/office/drawing/2014/main" id="{264B6EEA-15CE-49A1-A1A4-DFCAA3E7507C}"/>
              </a:ext>
            </a:extLst>
          </p:cNvPr>
          <p:cNvSpPr/>
          <p:nvPr/>
        </p:nvSpPr>
        <p:spPr>
          <a:xfrm>
            <a:off x="278674" y="304800"/>
            <a:ext cx="5599612" cy="6444343"/>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3861FF57-4D02-488C-934C-EB56BC87ADC9}"/>
              </a:ext>
            </a:extLst>
          </p:cNvPr>
          <p:cNvSpPr txBox="1">
            <a:spLocks/>
          </p:cNvSpPr>
          <p:nvPr/>
        </p:nvSpPr>
        <p:spPr>
          <a:xfrm>
            <a:off x="4361974" y="1036841"/>
            <a:ext cx="1421383" cy="396360"/>
          </a:xfrm>
          <a:prstGeom prst="rect">
            <a:avLst/>
          </a:prstGeom>
          <a:solidFill>
            <a:srgbClr val="FF0066"/>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j-ea"/>
                <a:cs typeface="+mj-cs"/>
              </a:rPr>
              <a:t>prononcer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9" name="Rectangle: Rounded Corners 8">
            <a:extLst>
              <a:ext uri="{FF2B5EF4-FFF2-40B4-BE49-F238E27FC236}">
                <a16:creationId xmlns:a16="http://schemas.microsoft.com/office/drawing/2014/main" id="{D0A7C361-940E-4375-959E-07C4D1979504}"/>
              </a:ext>
            </a:extLst>
          </p:cNvPr>
          <p:cNvSpPr/>
          <p:nvPr/>
        </p:nvSpPr>
        <p:spPr>
          <a:xfrm>
            <a:off x="6313714" y="304799"/>
            <a:ext cx="5599612" cy="6444343"/>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Google Shape;111;p3">
            <a:extLst>
              <a:ext uri="{FF2B5EF4-FFF2-40B4-BE49-F238E27FC236}">
                <a16:creationId xmlns:a16="http://schemas.microsoft.com/office/drawing/2014/main" id="{4FE55B17-56A0-4B49-9431-9CB2259379E4}"/>
              </a:ext>
            </a:extLst>
          </p:cNvPr>
          <p:cNvPicPr/>
          <p:nvPr/>
        </p:nvPicPr>
        <p:blipFill>
          <a:blip r:embed="rId3"/>
          <a:stretch/>
        </p:blipFill>
        <p:spPr>
          <a:xfrm>
            <a:off x="10888166" y="492228"/>
            <a:ext cx="570574" cy="507856"/>
          </a:xfrm>
          <a:prstGeom prst="rect">
            <a:avLst/>
          </a:prstGeom>
          <a:ln>
            <a:noFill/>
          </a:ln>
        </p:spPr>
      </p:pic>
      <p:sp>
        <p:nvSpPr>
          <p:cNvPr id="15" name="TextBox 14">
            <a:extLst>
              <a:ext uri="{FF2B5EF4-FFF2-40B4-BE49-F238E27FC236}">
                <a16:creationId xmlns:a16="http://schemas.microsoft.com/office/drawing/2014/main" id="{B334B902-A613-4459-86D8-DA01E8587BE6}"/>
              </a:ext>
            </a:extLst>
          </p:cNvPr>
          <p:cNvSpPr txBox="1"/>
          <p:nvPr/>
        </p:nvSpPr>
        <p:spPr>
          <a:xfrm>
            <a:off x="499113" y="1564530"/>
            <a:ext cx="6096000" cy="466987"/>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400" b="1" i="0" u="none" strike="noStrike" kern="1200" cap="none" spc="0" normalizeH="0" baseline="0" noProof="0" dirty="0">
                <a:ln>
                  <a:noFill/>
                </a:ln>
                <a:solidFill>
                  <a:srgbClr val="1F4E79"/>
                </a:solidFill>
                <a:effectLst/>
                <a:uLnTx/>
                <a:uFillTx/>
                <a:latin typeface="Century Gothic" panose="020B0502020202020204" pitchFamily="34" charset="0"/>
                <a:ea typeface="Calibri" panose="020F0502020204030204" pitchFamily="34" charset="0"/>
                <a:cs typeface="Times New Roman" panose="02020603050405020304" pitchFamily="18" charset="0"/>
              </a:rPr>
              <a:t>1. Nou</a:t>
            </a:r>
            <a:r>
              <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Calibri" panose="020F0502020204030204" pitchFamily="34" charset="0"/>
                <a:cs typeface="Times New Roman" panose="02020603050405020304" pitchFamily="18" charset="0"/>
              </a:rPr>
              <a:t>s</a:t>
            </a:r>
            <a:r>
              <a:rPr kumimoji="0" lang="en-GB" sz="2400" b="1" i="0" u="none" strike="noStrike" kern="1200" cap="none" spc="0" normalizeH="0" baseline="0" noProof="0" dirty="0">
                <a:ln>
                  <a:noFill/>
                </a:ln>
                <a:solidFill>
                  <a:srgbClr val="1F4E79"/>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n-GB" sz="2400" b="1" i="0" u="none" strike="noStrike" kern="1200" cap="none" spc="0" normalizeH="0" baseline="0" noProof="0" dirty="0" err="1">
                <a:ln>
                  <a:noFill/>
                </a:ln>
                <a:solidFill>
                  <a:srgbClr val="FF0066"/>
                </a:solidFill>
                <a:effectLst/>
                <a:uLnTx/>
                <a:uFillTx/>
                <a:latin typeface="Century Gothic" panose="020B0502020202020204" pitchFamily="34" charset="0"/>
                <a:ea typeface="Calibri" panose="020F0502020204030204" pitchFamily="34" charset="0"/>
                <a:cs typeface="Times New Roman" panose="02020603050405020304" pitchFamily="18" charset="0"/>
              </a:rPr>
              <a:t>a</a:t>
            </a:r>
            <a:r>
              <a:rPr kumimoji="0" lang="en-GB" sz="2400" b="1" i="0" u="none" strike="noStrike" kern="1200" cap="none" spc="0" normalizeH="0" baseline="0" noProof="0" dirty="0" err="1">
                <a:ln>
                  <a:noFill/>
                </a:ln>
                <a:solidFill>
                  <a:srgbClr val="1F4E79"/>
                </a:solidFill>
                <a:effectLst/>
                <a:uLnTx/>
                <a:uFillTx/>
                <a:latin typeface="Century Gothic" panose="020B0502020202020204" pitchFamily="34" charset="0"/>
                <a:ea typeface="Calibri" panose="020F0502020204030204" pitchFamily="34" charset="0"/>
                <a:cs typeface="Times New Roman" panose="02020603050405020304" pitchFamily="18" charset="0"/>
              </a:rPr>
              <a:t>vons</a:t>
            </a:r>
            <a:r>
              <a:rPr kumimoji="0" lang="en-GB" sz="2400" b="1" i="0" u="none" strike="noStrike" kern="1200" cap="none" spc="0" normalizeH="0" baseline="0" noProof="0" dirty="0">
                <a:ln>
                  <a:noFill/>
                </a:ln>
                <a:solidFill>
                  <a:srgbClr val="1F4E79"/>
                </a:solidFill>
                <a:effectLst/>
                <a:uLnTx/>
                <a:uFillTx/>
                <a:latin typeface="Century Gothic" panose="020B0502020202020204" pitchFamily="34" charset="0"/>
                <a:ea typeface="Calibri" panose="020F0502020204030204" pitchFamily="34" charset="0"/>
                <a:cs typeface="Times New Roman" panose="02020603050405020304" pitchFamily="18" charset="0"/>
              </a:rPr>
              <a:t> un </a:t>
            </a:r>
            <a:r>
              <a:rPr kumimoji="0" lang="en-GB" sz="2400" b="1" i="0" u="none" strike="noStrike" kern="1200" cap="none" spc="0" normalizeH="0" baseline="0" noProof="0" dirty="0" err="1">
                <a:ln>
                  <a:noFill/>
                </a:ln>
                <a:solidFill>
                  <a:srgbClr val="1F4E79"/>
                </a:solidFill>
                <a:effectLst/>
                <a:uLnTx/>
                <a:uFillTx/>
                <a:latin typeface="Century Gothic" panose="020B0502020202020204" pitchFamily="34" charset="0"/>
                <a:ea typeface="Calibri" panose="020F0502020204030204" pitchFamily="34" charset="0"/>
                <a:cs typeface="Times New Roman" panose="02020603050405020304" pitchFamily="18" charset="0"/>
              </a:rPr>
              <a:t>coch</a:t>
            </a:r>
            <a:r>
              <a:rPr kumimoji="0" lang="en-GB" sz="2400" b="1" i="0" u="none" strike="noStrike" kern="1200" cap="none" spc="0" normalizeH="0" baseline="0" noProof="0" dirty="0" err="1">
                <a:ln>
                  <a:noFill/>
                </a:ln>
                <a:solidFill>
                  <a:srgbClr val="FF0066"/>
                </a:solidFill>
                <a:effectLst/>
                <a:uLnTx/>
                <a:uFillTx/>
                <a:latin typeface="Century Gothic" panose="020B0502020202020204" pitchFamily="34" charset="0"/>
                <a:ea typeface="Calibri" panose="020F0502020204030204" pitchFamily="34" charset="0"/>
                <a:cs typeface="Times New Roman" panose="02020603050405020304" pitchFamily="18" charset="0"/>
              </a:rPr>
              <a:t>on</a:t>
            </a:r>
            <a:r>
              <a:rPr kumimoji="0" lang="en-GB" sz="2400" b="1" i="0" u="none" strike="noStrike" kern="1200" cap="none" spc="0" normalizeH="0" baseline="0" noProof="0" dirty="0">
                <a:ln>
                  <a:noFill/>
                </a:ln>
                <a:solidFill>
                  <a:srgbClr val="1F4E79"/>
                </a:solidFill>
                <a:effectLst/>
                <a:uLnTx/>
                <a:uFillTx/>
                <a:latin typeface="Century Gothic" panose="020B0502020202020204" pitchFamily="34" charset="0"/>
                <a:ea typeface="Calibri" panose="020F0502020204030204" pitchFamily="34" charset="0"/>
                <a:cs typeface="Times New Roman" panose="02020603050405020304" pitchFamily="18" charset="0"/>
              </a:rPr>
              <a:t>.</a:t>
            </a: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27" name="TextBox 26">
            <a:extLst>
              <a:ext uri="{FF2B5EF4-FFF2-40B4-BE49-F238E27FC236}">
                <a16:creationId xmlns:a16="http://schemas.microsoft.com/office/drawing/2014/main" id="{EB06E460-6EB9-4D56-90FE-F0F91EC9B0F7}"/>
              </a:ext>
            </a:extLst>
          </p:cNvPr>
          <p:cNvSpPr txBox="1"/>
          <p:nvPr/>
        </p:nvSpPr>
        <p:spPr>
          <a:xfrm>
            <a:off x="499113" y="2526897"/>
            <a:ext cx="6223000" cy="466987"/>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s-ES_tradnl" sz="2400" b="1" i="0" u="none" strike="noStrike" kern="1200" cap="none" spc="0" normalizeH="0" baseline="0" noProof="0" dirty="0">
                <a:ln>
                  <a:noFill/>
                </a:ln>
                <a:solidFill>
                  <a:srgbClr val="1F4E79"/>
                </a:solidFill>
                <a:effectLst/>
                <a:uLnTx/>
                <a:uFillTx/>
                <a:latin typeface="Century Gothic" panose="020B0502020202020204" pitchFamily="34" charset="0"/>
                <a:ea typeface="Calibri" panose="020F0502020204030204" pitchFamily="34" charset="0"/>
                <a:cs typeface="Times New Roman" panose="02020603050405020304" pitchFamily="18" charset="0"/>
              </a:rPr>
              <a:t>2. Il y a troi</a:t>
            </a:r>
            <a:r>
              <a:rPr kumimoji="0" lang="es-ES_tradnl" sz="2400" b="1" i="0" u="none" strike="noStrike" kern="1200" cap="none" spc="0" normalizeH="0" baseline="0" noProof="0" dirty="0">
                <a:ln>
                  <a:noFill/>
                </a:ln>
                <a:solidFill>
                  <a:srgbClr val="FF0066"/>
                </a:solidFill>
                <a:effectLst/>
                <a:uLnTx/>
                <a:uFillTx/>
                <a:latin typeface="Century Gothic" panose="020B0502020202020204" pitchFamily="34" charset="0"/>
                <a:ea typeface="Calibri" panose="020F0502020204030204" pitchFamily="34" charset="0"/>
                <a:cs typeface="Times New Roman" panose="02020603050405020304" pitchFamily="18" charset="0"/>
              </a:rPr>
              <a:t>s</a:t>
            </a:r>
            <a:r>
              <a:rPr kumimoji="0" lang="es-ES_tradnl" sz="2400" b="1" i="0" u="none" strike="noStrike" kern="1200" cap="none" spc="0" normalizeH="0" baseline="0" noProof="0" dirty="0">
                <a:ln>
                  <a:noFill/>
                </a:ln>
                <a:solidFill>
                  <a:srgbClr val="1F4E79"/>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s-ES_tradnl" sz="2400" b="1" i="0" u="none" strike="noStrike" kern="1200" cap="none" spc="0" normalizeH="0" baseline="0" noProof="0" dirty="0">
                <a:ln>
                  <a:noFill/>
                </a:ln>
                <a:solidFill>
                  <a:srgbClr val="FF0066"/>
                </a:solidFill>
                <a:effectLst/>
                <a:uLnTx/>
                <a:uFillTx/>
                <a:latin typeface="Century Gothic" panose="020B0502020202020204" pitchFamily="34" charset="0"/>
                <a:ea typeface="Calibri" panose="020F0502020204030204" pitchFamily="34" charset="0"/>
                <a:cs typeface="Times New Roman" panose="02020603050405020304" pitchFamily="18" charset="0"/>
              </a:rPr>
              <a:t>é</a:t>
            </a:r>
            <a:r>
              <a:rPr kumimoji="0" lang="es-ES_tradnl" sz="2400" b="1" i="0" u="none" strike="noStrike" kern="1200" cap="none" spc="0" normalizeH="0" baseline="0" noProof="0" dirty="0">
                <a:ln>
                  <a:noFill/>
                </a:ln>
                <a:solidFill>
                  <a:srgbClr val="1F4E79"/>
                </a:solidFill>
                <a:effectLst/>
                <a:uLnTx/>
                <a:uFillTx/>
                <a:latin typeface="Century Gothic" panose="020B0502020202020204" pitchFamily="34" charset="0"/>
                <a:ea typeface="Calibri" panose="020F0502020204030204" pitchFamily="34" charset="0"/>
                <a:cs typeface="Times New Roman" panose="02020603050405020304" pitchFamily="18" charset="0"/>
              </a:rPr>
              <a:t>t</a:t>
            </a:r>
            <a:r>
              <a:rPr kumimoji="0" lang="es-ES_tradnl" sz="2400" b="1" i="0" u="none" strike="noStrike" kern="1200" cap="none" spc="0" normalizeH="0" baseline="0" noProof="0" dirty="0">
                <a:ln>
                  <a:noFill/>
                </a:ln>
                <a:solidFill>
                  <a:srgbClr val="FF0066"/>
                </a:solidFill>
                <a:effectLst/>
                <a:uLnTx/>
                <a:uFillTx/>
                <a:latin typeface="Century Gothic" panose="020B0502020202020204" pitchFamily="34" charset="0"/>
                <a:ea typeface="Calibri" panose="020F0502020204030204" pitchFamily="34" charset="0"/>
                <a:cs typeface="Times New Roman" panose="02020603050405020304" pitchFamily="18" charset="0"/>
              </a:rPr>
              <a:t>oi</a:t>
            </a:r>
            <a:r>
              <a:rPr kumimoji="0" lang="es-ES_tradnl" sz="2400" b="1" i="0" u="none" strike="noStrike" kern="1200" cap="none" spc="0" normalizeH="0" baseline="0" noProof="0" dirty="0">
                <a:ln>
                  <a:noFill/>
                </a:ln>
                <a:solidFill>
                  <a:srgbClr val="1F4E79"/>
                </a:solidFill>
                <a:effectLst/>
                <a:uLnTx/>
                <a:uFillTx/>
                <a:latin typeface="Century Gothic" panose="020B0502020202020204" pitchFamily="34" charset="0"/>
                <a:ea typeface="Calibri" panose="020F0502020204030204" pitchFamily="34" charset="0"/>
                <a:cs typeface="Times New Roman" panose="02020603050405020304" pitchFamily="18" charset="0"/>
              </a:rPr>
              <a:t>les.</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Box 27">
            <a:extLst>
              <a:ext uri="{FF2B5EF4-FFF2-40B4-BE49-F238E27FC236}">
                <a16:creationId xmlns:a16="http://schemas.microsoft.com/office/drawing/2014/main" id="{0F087A8C-E4CE-47C6-92B3-D9E9F37BE39D}"/>
              </a:ext>
            </a:extLst>
          </p:cNvPr>
          <p:cNvSpPr txBox="1"/>
          <p:nvPr/>
        </p:nvSpPr>
        <p:spPr>
          <a:xfrm>
            <a:off x="499113" y="3461469"/>
            <a:ext cx="62230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GB" sz="2400" b="1" i="0" u="none" strike="noStrike" kern="1200" cap="none" spc="0" normalizeH="0" baseline="0" noProof="0" dirty="0">
                <a:ln>
                  <a:noFill/>
                </a:ln>
                <a:solidFill>
                  <a:srgbClr val="1F4E79"/>
                </a:solidFill>
                <a:effectLst/>
                <a:uLnTx/>
                <a:uFillTx/>
                <a:latin typeface="Century Gothic" panose="020B0502020202020204" pitchFamily="34" charset="0"/>
                <a:ea typeface="Calibri" panose="020F0502020204030204" pitchFamily="34" charset="0"/>
                <a:cs typeface="Times New Roman" panose="02020603050405020304" pitchFamily="18" charset="0"/>
              </a:rPr>
              <a:t>3. Je </a:t>
            </a:r>
            <a:r>
              <a:rPr kumimoji="0" lang="en-GB" sz="2400" b="1" i="0" u="none" strike="noStrike" kern="1200" cap="none" spc="0" normalizeH="0" baseline="0" noProof="0" dirty="0" err="1">
                <a:ln>
                  <a:noFill/>
                </a:ln>
                <a:solidFill>
                  <a:srgbClr val="1F4E79"/>
                </a:solidFill>
                <a:effectLst/>
                <a:uLnTx/>
                <a:uFillTx/>
                <a:latin typeface="Century Gothic" panose="020B0502020202020204" pitchFamily="34" charset="0"/>
                <a:ea typeface="Calibri" panose="020F0502020204030204" pitchFamily="34" charset="0"/>
                <a:cs typeface="Times New Roman" panose="02020603050405020304" pitchFamily="18" charset="0"/>
              </a:rPr>
              <a:t>vais</a:t>
            </a:r>
            <a:r>
              <a:rPr kumimoji="0" lang="en-GB" sz="2400" b="1" i="0" u="none" strike="noStrike" kern="1200" cap="none" spc="0" normalizeH="0" baseline="0" noProof="0" dirty="0">
                <a:ln>
                  <a:noFill/>
                </a:ln>
                <a:solidFill>
                  <a:srgbClr val="1F4E79"/>
                </a:solidFill>
                <a:effectLst/>
                <a:uLnTx/>
                <a:uFillTx/>
                <a:latin typeface="Century Gothic" panose="020B0502020202020204" pitchFamily="34" charset="0"/>
                <a:ea typeface="Calibri" panose="020F0502020204030204" pitchFamily="34" charset="0"/>
                <a:cs typeface="Times New Roman" panose="02020603050405020304" pitchFamily="18" charset="0"/>
              </a:rPr>
              <a:t> à N</a:t>
            </a:r>
            <a:r>
              <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Calibri" panose="020F0502020204030204" pitchFamily="34" charset="0"/>
                <a:cs typeface="Times New Roman" panose="02020603050405020304" pitchFamily="18" charset="0"/>
              </a:rPr>
              <a:t>an</a:t>
            </a:r>
            <a:r>
              <a:rPr kumimoji="0" lang="en-GB" sz="2400" b="1" i="0" u="none" strike="noStrike" kern="1200" cap="none" spc="0" normalizeH="0" baseline="0" noProof="0" dirty="0">
                <a:ln>
                  <a:noFill/>
                </a:ln>
                <a:solidFill>
                  <a:srgbClr val="1F4E79"/>
                </a:solidFill>
                <a:effectLst/>
                <a:uLnTx/>
                <a:uFillTx/>
                <a:latin typeface="Century Gothic" panose="020B0502020202020204" pitchFamily="34" charset="0"/>
                <a:ea typeface="Calibri" panose="020F0502020204030204" pitchFamily="34" charset="0"/>
                <a:cs typeface="Times New Roman" panose="02020603050405020304" pitchFamily="18" charset="0"/>
              </a:rPr>
              <a:t>tes</a:t>
            </a: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2400" b="1" i="0" u="none" strike="noStrike" kern="1200" cap="none" spc="0" normalizeH="0" baseline="0" noProof="0" dirty="0">
                <a:ln>
                  <a:noFill/>
                </a:ln>
                <a:solidFill>
                  <a:srgbClr val="1F4E79"/>
                </a:solidFill>
                <a:effectLst/>
                <a:uLnTx/>
                <a:uFillTx/>
                <a:latin typeface="Century Gothic" panose="020B0502020202020204" pitchFamily="34" charset="0"/>
                <a:ea typeface="Calibri" panose="020F0502020204030204" pitchFamily="34" charset="0"/>
                <a:cs typeface="Times New Roman" panose="02020603050405020304" pitchFamily="18" charset="0"/>
              </a:rPr>
              <a:t>.</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737BFAF6-8C5E-4709-8704-A83C5FCCB8B3}"/>
              </a:ext>
            </a:extLst>
          </p:cNvPr>
          <p:cNvSpPr txBox="1"/>
          <p:nvPr/>
        </p:nvSpPr>
        <p:spPr>
          <a:xfrm>
            <a:off x="475136" y="4442407"/>
            <a:ext cx="6223000" cy="466987"/>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400" b="1" i="0" u="none" strike="noStrike" kern="1200" cap="none" spc="0" normalizeH="0" baseline="0" noProof="0" dirty="0">
                <a:ln>
                  <a:noFill/>
                </a:ln>
                <a:solidFill>
                  <a:srgbClr val="1F4E79"/>
                </a:solidFill>
                <a:effectLst/>
                <a:uLnTx/>
                <a:uFillTx/>
                <a:latin typeface="Century Gothic" panose="020B0502020202020204" pitchFamily="34" charset="0"/>
                <a:ea typeface="Calibri" panose="020F0502020204030204" pitchFamily="34" charset="0"/>
                <a:cs typeface="Times New Roman" panose="02020603050405020304" pitchFamily="18" charset="0"/>
              </a:rPr>
              <a:t>4. </a:t>
            </a:r>
            <a:r>
              <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Calibri" panose="020F0502020204030204" pitchFamily="34" charset="0"/>
                <a:cs typeface="Times New Roman" panose="02020603050405020304" pitchFamily="18" charset="0"/>
              </a:rPr>
              <a:t>Ch</a:t>
            </a:r>
            <a:r>
              <a:rPr kumimoji="0" lang="en-GB" sz="2400" b="1" i="0" u="none" strike="noStrike" kern="1200" cap="none" spc="0" normalizeH="0" baseline="0" noProof="0" dirty="0">
                <a:ln>
                  <a:noFill/>
                </a:ln>
                <a:solidFill>
                  <a:srgbClr val="1F4E79"/>
                </a:solidFill>
                <a:effectLst/>
                <a:uLnTx/>
                <a:uFillTx/>
                <a:latin typeface="Century Gothic" panose="020B0502020202020204" pitchFamily="34" charset="0"/>
                <a:ea typeface="Calibri" panose="020F0502020204030204" pitchFamily="34" charset="0"/>
                <a:cs typeface="Times New Roman" panose="02020603050405020304" pitchFamily="18" charset="0"/>
              </a:rPr>
              <a:t>antal </a:t>
            </a:r>
            <a:r>
              <a:rPr kumimoji="0" lang="en-GB" sz="2400" b="1" i="0" u="none" strike="noStrike" kern="1200" cap="none" spc="0" normalizeH="0" baseline="0" noProof="0" dirty="0" err="1">
                <a:ln>
                  <a:noFill/>
                </a:ln>
                <a:solidFill>
                  <a:srgbClr val="1F4E79"/>
                </a:solidFill>
                <a:effectLst/>
                <a:uLnTx/>
                <a:uFillTx/>
                <a:latin typeface="Century Gothic" panose="020B0502020202020204" pitchFamily="34" charset="0"/>
                <a:ea typeface="Calibri" panose="020F0502020204030204" pitchFamily="34" charset="0"/>
                <a:cs typeface="Times New Roman" panose="02020603050405020304" pitchFamily="18" charset="0"/>
              </a:rPr>
              <a:t>va</a:t>
            </a:r>
            <a:r>
              <a:rPr kumimoji="0" lang="en-GB" sz="2400" b="1" i="0" u="none" strike="noStrike" kern="1200" cap="none" spc="0" normalizeH="0" baseline="0" noProof="0" dirty="0">
                <a:ln>
                  <a:noFill/>
                </a:ln>
                <a:solidFill>
                  <a:srgbClr val="1F4E79"/>
                </a:solidFill>
                <a:effectLst/>
                <a:uLnTx/>
                <a:uFillTx/>
                <a:latin typeface="Century Gothic" panose="020B0502020202020204" pitchFamily="34" charset="0"/>
                <a:ea typeface="Calibri" panose="020F0502020204030204" pitchFamily="34" charset="0"/>
                <a:cs typeface="Times New Roman" panose="02020603050405020304" pitchFamily="18" charset="0"/>
              </a:rPr>
              <a:t> à P</a:t>
            </a:r>
            <a:r>
              <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Calibri" panose="020F0502020204030204" pitchFamily="34" charset="0"/>
                <a:cs typeface="Times New Roman" panose="02020603050405020304" pitchFamily="18" charset="0"/>
              </a:rPr>
              <a:t>au</a:t>
            </a: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2400" b="1" i="0" u="none" strike="noStrike" kern="1200" cap="none" spc="0" normalizeH="0" baseline="0" noProof="0" dirty="0">
                <a:ln>
                  <a:noFill/>
                </a:ln>
                <a:solidFill>
                  <a:srgbClr val="1F4E79"/>
                </a:solidFill>
                <a:effectLst/>
                <a:uLnTx/>
                <a:uFillTx/>
                <a:latin typeface="Century Gothic" panose="020B0502020202020204" pitchFamily="34" charset="0"/>
                <a:ea typeface="Calibri" panose="020F0502020204030204" pitchFamily="34" charset="0"/>
                <a:cs typeface="Times New Roman" panose="02020603050405020304" pitchFamily="18" charset="0"/>
              </a:rPr>
              <a:t>.</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EACFEBB5-14E7-4CDE-9CD8-B3353B6C7C80}"/>
              </a:ext>
            </a:extLst>
          </p:cNvPr>
          <p:cNvSpPr txBox="1"/>
          <p:nvPr/>
        </p:nvSpPr>
        <p:spPr>
          <a:xfrm>
            <a:off x="542578" y="5526032"/>
            <a:ext cx="6223000" cy="964751"/>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s-ES_tradnl" sz="2400" b="1" i="0" u="none" strike="noStrike" kern="1200" cap="none" spc="0" normalizeH="0" baseline="0" noProof="0" dirty="0">
                <a:ln>
                  <a:noFill/>
                </a:ln>
                <a:solidFill>
                  <a:srgbClr val="1F4E79"/>
                </a:solidFill>
                <a:effectLst/>
                <a:uLnTx/>
                <a:uFillTx/>
                <a:latin typeface="Century Gothic" panose="020B0502020202020204" pitchFamily="34" charset="0"/>
                <a:ea typeface="Calibri" panose="020F0502020204030204" pitchFamily="34" charset="0"/>
                <a:cs typeface="Times New Roman" panose="02020603050405020304" pitchFamily="18" charset="0"/>
              </a:rPr>
              <a:t>5. La m</a:t>
            </a:r>
            <a:r>
              <a:rPr kumimoji="0" lang="es-ES_tradnl" sz="2400" b="1" i="0" u="none" strike="noStrike" kern="1200" cap="none" spc="0" normalizeH="0" baseline="0" noProof="0" dirty="0">
                <a:ln>
                  <a:noFill/>
                </a:ln>
                <a:solidFill>
                  <a:srgbClr val="FF0066"/>
                </a:solidFill>
                <a:effectLst/>
                <a:uLnTx/>
                <a:uFillTx/>
                <a:latin typeface="Century Gothic" panose="020B0502020202020204" pitchFamily="34" charset="0"/>
                <a:ea typeface="Calibri" panose="020F0502020204030204" pitchFamily="34" charset="0"/>
                <a:cs typeface="Times New Roman" panose="02020603050405020304" pitchFamily="18" charset="0"/>
              </a:rPr>
              <a:t>ai</a:t>
            </a:r>
            <a:r>
              <a:rPr kumimoji="0" lang="es-ES_tradnl" sz="2400" b="1" i="0" u="none" strike="noStrike" kern="1200" cap="none" spc="0" normalizeH="0" baseline="0" noProof="0" dirty="0">
                <a:ln>
                  <a:noFill/>
                </a:ln>
                <a:solidFill>
                  <a:srgbClr val="1F4E79"/>
                </a:solidFill>
                <a:effectLst/>
                <a:uLnTx/>
                <a:uFillTx/>
                <a:latin typeface="Century Gothic" panose="020B0502020202020204" pitchFamily="34" charset="0"/>
                <a:ea typeface="Calibri" panose="020F0502020204030204" pitchFamily="34" charset="0"/>
                <a:cs typeface="Times New Roman" panose="02020603050405020304" pitchFamily="18" charset="0"/>
              </a:rPr>
              <a:t>rie est à T</a:t>
            </a:r>
            <a:r>
              <a:rPr kumimoji="0" lang="es-ES_tradnl" sz="2400" b="1" i="0" u="none" strike="noStrike" kern="1200" cap="none" spc="0" normalizeH="0" baseline="0" noProof="0" dirty="0">
                <a:ln>
                  <a:noFill/>
                </a:ln>
                <a:solidFill>
                  <a:srgbClr val="FF0066"/>
                </a:solidFill>
                <a:effectLst/>
                <a:uLnTx/>
                <a:uFillTx/>
                <a:latin typeface="Century Gothic" panose="020B0502020202020204" pitchFamily="34" charset="0"/>
                <a:ea typeface="Calibri" panose="020F0502020204030204" pitchFamily="34" charset="0"/>
                <a:cs typeface="Times New Roman" panose="02020603050405020304" pitchFamily="18" charset="0"/>
              </a:rPr>
              <a:t>ou</a:t>
            </a:r>
            <a:r>
              <a:rPr kumimoji="0" lang="es-ES_tradnl" sz="2400" b="1" i="0" u="none" strike="noStrike" kern="1200" cap="none" spc="0" normalizeH="0" baseline="0" noProof="0" dirty="0">
                <a:ln>
                  <a:noFill/>
                </a:ln>
                <a:solidFill>
                  <a:srgbClr val="1F4E79"/>
                </a:solidFill>
                <a:effectLst/>
                <a:uLnTx/>
                <a:uFillTx/>
                <a:latin typeface="Century Gothic" panose="020B0502020202020204" pitchFamily="34" charset="0"/>
                <a:ea typeface="Calibri" panose="020F0502020204030204" pitchFamily="34" charset="0"/>
                <a:cs typeface="Times New Roman" panose="02020603050405020304" pitchFamily="18" charset="0"/>
              </a:rPr>
              <a:t>rs.</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s-ES_tradnl" sz="2400" b="1" i="0" u="none" strike="noStrike" kern="1200" cap="none" spc="0" normalizeH="0" baseline="0" noProof="0" dirty="0">
                <a:ln>
                  <a:noFill/>
                </a:ln>
                <a:solidFill>
                  <a:srgbClr val="1F4E79"/>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A0A0DF62-8669-4C9A-BED6-8C446F8615BB}"/>
              </a:ext>
            </a:extLst>
          </p:cNvPr>
          <p:cNvSpPr txBox="1"/>
          <p:nvPr/>
        </p:nvSpPr>
        <p:spPr>
          <a:xfrm>
            <a:off x="6595113" y="1564530"/>
            <a:ext cx="6096000" cy="466987"/>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400" b="1" i="0" u="none" strike="noStrike" kern="1200" cap="none" spc="0" normalizeH="0" baseline="0" noProof="0" dirty="0">
                <a:ln>
                  <a:noFill/>
                </a:ln>
                <a:solidFill>
                  <a:srgbClr val="1F4E79"/>
                </a:solidFill>
                <a:effectLst/>
                <a:uLnTx/>
                <a:uFillTx/>
                <a:latin typeface="Century Gothic" panose="020B0502020202020204" pitchFamily="34" charset="0"/>
                <a:ea typeface="Calibri" panose="020F0502020204030204" pitchFamily="34" charset="0"/>
                <a:cs typeface="Times New Roman" panose="02020603050405020304" pitchFamily="18" charset="0"/>
              </a:rPr>
              <a:t>1. Nou</a:t>
            </a:r>
            <a:r>
              <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Calibri" panose="020F0502020204030204" pitchFamily="34" charset="0"/>
                <a:cs typeface="Times New Roman" panose="02020603050405020304" pitchFamily="18" charset="0"/>
              </a:rPr>
              <a:t>s</a:t>
            </a:r>
            <a:r>
              <a:rPr kumimoji="0" lang="en-GB" sz="2400" b="1" i="0" u="none" strike="noStrike" kern="1200" cap="none" spc="0" normalizeH="0" baseline="0" noProof="0" dirty="0">
                <a:ln>
                  <a:noFill/>
                </a:ln>
                <a:solidFill>
                  <a:srgbClr val="1F4E79"/>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n-GB" sz="2400" b="1" i="0" u="none" strike="noStrike" kern="1200" cap="none" spc="0" normalizeH="0" baseline="0" noProof="0" dirty="0" err="1">
                <a:ln>
                  <a:noFill/>
                </a:ln>
                <a:solidFill>
                  <a:srgbClr val="FF0066"/>
                </a:solidFill>
                <a:effectLst/>
                <a:uLnTx/>
                <a:uFillTx/>
                <a:latin typeface="Century Gothic" panose="020B0502020202020204" pitchFamily="34" charset="0"/>
                <a:ea typeface="Calibri" panose="020F0502020204030204" pitchFamily="34" charset="0"/>
                <a:cs typeface="Times New Roman" panose="02020603050405020304" pitchFamily="18" charset="0"/>
              </a:rPr>
              <a:t>a</a:t>
            </a:r>
            <a:r>
              <a:rPr kumimoji="0" lang="en-GB" sz="2400" b="1" i="0" u="none" strike="noStrike" kern="1200" cap="none" spc="0" normalizeH="0" baseline="0" noProof="0" dirty="0" err="1">
                <a:ln>
                  <a:noFill/>
                </a:ln>
                <a:solidFill>
                  <a:srgbClr val="1F4E79"/>
                </a:solidFill>
                <a:effectLst/>
                <a:uLnTx/>
                <a:uFillTx/>
                <a:latin typeface="Century Gothic" panose="020B0502020202020204" pitchFamily="34" charset="0"/>
                <a:ea typeface="Calibri" panose="020F0502020204030204" pitchFamily="34" charset="0"/>
                <a:cs typeface="Times New Roman" panose="02020603050405020304" pitchFamily="18" charset="0"/>
              </a:rPr>
              <a:t>vons</a:t>
            </a:r>
            <a:r>
              <a:rPr kumimoji="0" lang="en-GB" sz="2400" b="1" i="0" u="none" strike="noStrike" kern="1200" cap="none" spc="0" normalizeH="0" baseline="0" noProof="0" dirty="0">
                <a:ln>
                  <a:noFill/>
                </a:ln>
                <a:solidFill>
                  <a:srgbClr val="1F4E79"/>
                </a:solidFill>
                <a:effectLst/>
                <a:uLnTx/>
                <a:uFillTx/>
                <a:latin typeface="Century Gothic" panose="020B0502020202020204" pitchFamily="34" charset="0"/>
                <a:ea typeface="Calibri" panose="020F0502020204030204" pitchFamily="34" charset="0"/>
                <a:cs typeface="Times New Roman" panose="02020603050405020304" pitchFamily="18" charset="0"/>
              </a:rPr>
              <a:t> un </a:t>
            </a:r>
            <a:r>
              <a:rPr kumimoji="0" lang="en-GB" sz="2400" b="1" i="0" u="none" strike="noStrike" kern="1200" cap="none" spc="0" normalizeH="0" baseline="0" noProof="0" dirty="0" err="1">
                <a:ln>
                  <a:noFill/>
                </a:ln>
                <a:solidFill>
                  <a:srgbClr val="1F4E79"/>
                </a:solidFill>
                <a:effectLst/>
                <a:uLnTx/>
                <a:uFillTx/>
                <a:latin typeface="Century Gothic" panose="020B0502020202020204" pitchFamily="34" charset="0"/>
                <a:ea typeface="Calibri" panose="020F0502020204030204" pitchFamily="34" charset="0"/>
                <a:cs typeface="Times New Roman" panose="02020603050405020304" pitchFamily="18" charset="0"/>
              </a:rPr>
              <a:t>coch</a:t>
            </a:r>
            <a:r>
              <a:rPr kumimoji="0" lang="en-GB" sz="2400" b="1" i="0" u="none" strike="noStrike" kern="1200" cap="none" spc="0" normalizeH="0" baseline="0" noProof="0" dirty="0" err="1">
                <a:ln>
                  <a:noFill/>
                </a:ln>
                <a:solidFill>
                  <a:srgbClr val="FF0066"/>
                </a:solidFill>
                <a:effectLst/>
                <a:uLnTx/>
                <a:uFillTx/>
                <a:latin typeface="Century Gothic" panose="020B0502020202020204" pitchFamily="34" charset="0"/>
                <a:ea typeface="Calibri" panose="020F0502020204030204" pitchFamily="34" charset="0"/>
                <a:cs typeface="Times New Roman" panose="02020603050405020304" pitchFamily="18" charset="0"/>
              </a:rPr>
              <a:t>on</a:t>
            </a:r>
            <a:r>
              <a:rPr kumimoji="0" lang="en-GB" sz="2400" b="1" i="0" u="none" strike="noStrike" kern="1200" cap="none" spc="0" normalizeH="0" baseline="0" noProof="0" dirty="0">
                <a:ln>
                  <a:noFill/>
                </a:ln>
                <a:solidFill>
                  <a:srgbClr val="1F4E79"/>
                </a:solidFill>
                <a:effectLst/>
                <a:uLnTx/>
                <a:uFillTx/>
                <a:latin typeface="Century Gothic" panose="020B0502020202020204" pitchFamily="34" charset="0"/>
                <a:ea typeface="Calibri" panose="020F0502020204030204" pitchFamily="34" charset="0"/>
                <a:cs typeface="Times New Roman" panose="02020603050405020304" pitchFamily="18" charset="0"/>
              </a:rPr>
              <a:t>.</a:t>
            </a: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32" name="TextBox 31">
            <a:extLst>
              <a:ext uri="{FF2B5EF4-FFF2-40B4-BE49-F238E27FC236}">
                <a16:creationId xmlns:a16="http://schemas.microsoft.com/office/drawing/2014/main" id="{5C40BEC9-09B8-4231-919D-8B22E5BB3182}"/>
              </a:ext>
            </a:extLst>
          </p:cNvPr>
          <p:cNvSpPr txBox="1"/>
          <p:nvPr/>
        </p:nvSpPr>
        <p:spPr>
          <a:xfrm>
            <a:off x="6595113" y="2526897"/>
            <a:ext cx="6223000" cy="466987"/>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s-ES_tradnl" sz="2400" b="1" i="0" u="none" strike="noStrike" kern="1200" cap="none" spc="0" normalizeH="0" baseline="0" noProof="0" dirty="0">
                <a:ln>
                  <a:noFill/>
                </a:ln>
                <a:solidFill>
                  <a:srgbClr val="1F4E79"/>
                </a:solidFill>
                <a:effectLst/>
                <a:uLnTx/>
                <a:uFillTx/>
                <a:latin typeface="Century Gothic" panose="020B0502020202020204" pitchFamily="34" charset="0"/>
                <a:ea typeface="Calibri" panose="020F0502020204030204" pitchFamily="34" charset="0"/>
                <a:cs typeface="Times New Roman" panose="02020603050405020304" pitchFamily="18" charset="0"/>
              </a:rPr>
              <a:t>2. . Il y a troi</a:t>
            </a:r>
            <a:r>
              <a:rPr kumimoji="0" lang="es-ES_tradnl" sz="2400" b="1" i="0" u="none" strike="noStrike" kern="1200" cap="none" spc="0" normalizeH="0" baseline="0" noProof="0" dirty="0">
                <a:ln>
                  <a:noFill/>
                </a:ln>
                <a:solidFill>
                  <a:srgbClr val="FF0066"/>
                </a:solidFill>
                <a:effectLst/>
                <a:uLnTx/>
                <a:uFillTx/>
                <a:latin typeface="Century Gothic" panose="020B0502020202020204" pitchFamily="34" charset="0"/>
                <a:ea typeface="Calibri" panose="020F0502020204030204" pitchFamily="34" charset="0"/>
                <a:cs typeface="Times New Roman" panose="02020603050405020304" pitchFamily="18" charset="0"/>
              </a:rPr>
              <a:t>s</a:t>
            </a:r>
            <a:r>
              <a:rPr kumimoji="0" lang="es-ES_tradnl" sz="2400" b="1" i="0" u="none" strike="noStrike" kern="1200" cap="none" spc="0" normalizeH="0" baseline="0" noProof="0" dirty="0">
                <a:ln>
                  <a:noFill/>
                </a:ln>
                <a:solidFill>
                  <a:srgbClr val="1F4E79"/>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s-ES_tradnl" sz="2400" b="1" i="0" u="none" strike="noStrike" kern="1200" cap="none" spc="0" normalizeH="0" baseline="0" noProof="0" dirty="0">
                <a:ln>
                  <a:noFill/>
                </a:ln>
                <a:solidFill>
                  <a:srgbClr val="FF0066"/>
                </a:solidFill>
                <a:effectLst/>
                <a:uLnTx/>
                <a:uFillTx/>
                <a:latin typeface="Century Gothic" panose="020B0502020202020204" pitchFamily="34" charset="0"/>
                <a:ea typeface="Calibri" panose="020F0502020204030204" pitchFamily="34" charset="0"/>
                <a:cs typeface="Times New Roman" panose="02020603050405020304" pitchFamily="18" charset="0"/>
              </a:rPr>
              <a:t>é</a:t>
            </a:r>
            <a:r>
              <a:rPr kumimoji="0" lang="es-ES_tradnl" sz="2400" b="1" i="0" u="none" strike="noStrike" kern="1200" cap="none" spc="0" normalizeH="0" baseline="0" noProof="0" dirty="0">
                <a:ln>
                  <a:noFill/>
                </a:ln>
                <a:solidFill>
                  <a:srgbClr val="1F4E79"/>
                </a:solidFill>
                <a:effectLst/>
                <a:uLnTx/>
                <a:uFillTx/>
                <a:latin typeface="Century Gothic" panose="020B0502020202020204" pitchFamily="34" charset="0"/>
                <a:ea typeface="Calibri" panose="020F0502020204030204" pitchFamily="34" charset="0"/>
                <a:cs typeface="Times New Roman" panose="02020603050405020304" pitchFamily="18" charset="0"/>
              </a:rPr>
              <a:t>t</a:t>
            </a:r>
            <a:r>
              <a:rPr kumimoji="0" lang="es-ES_tradnl" sz="2400" b="1" i="0" u="none" strike="noStrike" kern="1200" cap="none" spc="0" normalizeH="0" baseline="0" noProof="0" dirty="0">
                <a:ln>
                  <a:noFill/>
                </a:ln>
                <a:solidFill>
                  <a:srgbClr val="FF0066"/>
                </a:solidFill>
                <a:effectLst/>
                <a:uLnTx/>
                <a:uFillTx/>
                <a:latin typeface="Century Gothic" panose="020B0502020202020204" pitchFamily="34" charset="0"/>
                <a:ea typeface="Calibri" panose="020F0502020204030204" pitchFamily="34" charset="0"/>
                <a:cs typeface="Times New Roman" panose="02020603050405020304" pitchFamily="18" charset="0"/>
              </a:rPr>
              <a:t>oi</a:t>
            </a:r>
            <a:r>
              <a:rPr kumimoji="0" lang="es-ES_tradnl" sz="2400" b="1" i="0" u="none" strike="noStrike" kern="1200" cap="none" spc="0" normalizeH="0" baseline="0" noProof="0" dirty="0">
                <a:ln>
                  <a:noFill/>
                </a:ln>
                <a:solidFill>
                  <a:srgbClr val="1F4E79"/>
                </a:solidFill>
                <a:effectLst/>
                <a:uLnTx/>
                <a:uFillTx/>
                <a:latin typeface="Century Gothic" panose="020B0502020202020204" pitchFamily="34" charset="0"/>
                <a:ea typeface="Calibri" panose="020F0502020204030204" pitchFamily="34" charset="0"/>
                <a:cs typeface="Times New Roman" panose="02020603050405020304" pitchFamily="18" charset="0"/>
              </a:rPr>
              <a:t>les.</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55BCD13B-20E0-4376-BFF3-6D4B45DA1903}"/>
              </a:ext>
            </a:extLst>
          </p:cNvPr>
          <p:cNvSpPr txBox="1"/>
          <p:nvPr/>
        </p:nvSpPr>
        <p:spPr>
          <a:xfrm>
            <a:off x="6595113" y="3461469"/>
            <a:ext cx="62230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GB" sz="2400" b="1" i="0" u="none" strike="noStrike" kern="1200" cap="none" spc="0" normalizeH="0" baseline="0" noProof="0" dirty="0">
                <a:ln>
                  <a:noFill/>
                </a:ln>
                <a:solidFill>
                  <a:srgbClr val="1F4E79"/>
                </a:solidFill>
                <a:effectLst/>
                <a:uLnTx/>
                <a:uFillTx/>
                <a:latin typeface="Century Gothic" panose="020B0502020202020204" pitchFamily="34" charset="0"/>
                <a:ea typeface="Calibri" panose="020F0502020204030204" pitchFamily="34" charset="0"/>
                <a:cs typeface="Times New Roman" panose="02020603050405020304" pitchFamily="18" charset="0"/>
              </a:rPr>
              <a:t>3. Je </a:t>
            </a:r>
            <a:r>
              <a:rPr kumimoji="0" lang="en-GB" sz="2400" b="1" i="0" u="none" strike="noStrike" kern="1200" cap="none" spc="0" normalizeH="0" baseline="0" noProof="0" dirty="0" err="1">
                <a:ln>
                  <a:noFill/>
                </a:ln>
                <a:solidFill>
                  <a:srgbClr val="1F4E79"/>
                </a:solidFill>
                <a:effectLst/>
                <a:uLnTx/>
                <a:uFillTx/>
                <a:latin typeface="Century Gothic" panose="020B0502020202020204" pitchFamily="34" charset="0"/>
                <a:ea typeface="Calibri" panose="020F0502020204030204" pitchFamily="34" charset="0"/>
                <a:cs typeface="Times New Roman" panose="02020603050405020304" pitchFamily="18" charset="0"/>
              </a:rPr>
              <a:t>vais</a:t>
            </a:r>
            <a:r>
              <a:rPr kumimoji="0" lang="en-GB" sz="2400" b="1" i="0" u="none" strike="noStrike" kern="1200" cap="none" spc="0" normalizeH="0" baseline="0" noProof="0" dirty="0">
                <a:ln>
                  <a:noFill/>
                </a:ln>
                <a:solidFill>
                  <a:srgbClr val="1F4E79"/>
                </a:solidFill>
                <a:effectLst/>
                <a:uLnTx/>
                <a:uFillTx/>
                <a:latin typeface="Century Gothic" panose="020B0502020202020204" pitchFamily="34" charset="0"/>
                <a:ea typeface="Calibri" panose="020F0502020204030204" pitchFamily="34" charset="0"/>
                <a:cs typeface="Times New Roman" panose="02020603050405020304" pitchFamily="18" charset="0"/>
              </a:rPr>
              <a:t> à N</a:t>
            </a:r>
            <a:r>
              <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Calibri" panose="020F0502020204030204" pitchFamily="34" charset="0"/>
                <a:cs typeface="Times New Roman" panose="02020603050405020304" pitchFamily="18" charset="0"/>
              </a:rPr>
              <a:t>an</a:t>
            </a:r>
            <a:r>
              <a:rPr kumimoji="0" lang="en-GB" sz="2400" b="1" i="0" u="none" strike="noStrike" kern="1200" cap="none" spc="0" normalizeH="0" baseline="0" noProof="0" dirty="0">
                <a:ln>
                  <a:noFill/>
                </a:ln>
                <a:solidFill>
                  <a:srgbClr val="1F4E79"/>
                </a:solidFill>
                <a:effectLst/>
                <a:uLnTx/>
                <a:uFillTx/>
                <a:latin typeface="Century Gothic" panose="020B0502020202020204" pitchFamily="34" charset="0"/>
                <a:ea typeface="Calibri" panose="020F0502020204030204" pitchFamily="34" charset="0"/>
                <a:cs typeface="Times New Roman" panose="02020603050405020304" pitchFamily="18" charset="0"/>
              </a:rPr>
              <a:t>tes</a:t>
            </a: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2400" b="1" i="0" u="none" strike="noStrike" kern="1200" cap="none" spc="0" normalizeH="0" baseline="0" noProof="0" dirty="0">
                <a:ln>
                  <a:noFill/>
                </a:ln>
                <a:solidFill>
                  <a:srgbClr val="1F4E79"/>
                </a:solidFill>
                <a:effectLst/>
                <a:uLnTx/>
                <a:uFillTx/>
                <a:latin typeface="Century Gothic" panose="020B0502020202020204" pitchFamily="34" charset="0"/>
                <a:ea typeface="Calibri" panose="020F0502020204030204" pitchFamily="34" charset="0"/>
                <a:cs typeface="Times New Roman" panose="02020603050405020304" pitchFamily="18" charset="0"/>
              </a:rPr>
              <a:t>.</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A4EC0B50-A786-463F-A108-AA4E28B65CF9}"/>
              </a:ext>
            </a:extLst>
          </p:cNvPr>
          <p:cNvSpPr txBox="1"/>
          <p:nvPr/>
        </p:nvSpPr>
        <p:spPr>
          <a:xfrm>
            <a:off x="6571136" y="4442407"/>
            <a:ext cx="6223000" cy="466987"/>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400" b="1" i="0" u="none" strike="noStrike" kern="1200" cap="none" spc="0" normalizeH="0" baseline="0" noProof="0" dirty="0">
                <a:ln>
                  <a:noFill/>
                </a:ln>
                <a:solidFill>
                  <a:srgbClr val="1F4E79"/>
                </a:solidFill>
                <a:effectLst/>
                <a:uLnTx/>
                <a:uFillTx/>
                <a:latin typeface="Century Gothic" panose="020B0502020202020204" pitchFamily="34" charset="0"/>
                <a:ea typeface="Calibri" panose="020F0502020204030204" pitchFamily="34" charset="0"/>
                <a:cs typeface="Times New Roman" panose="02020603050405020304" pitchFamily="18" charset="0"/>
              </a:rPr>
              <a:t>4. </a:t>
            </a:r>
            <a:r>
              <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Calibri" panose="020F0502020204030204" pitchFamily="34" charset="0"/>
                <a:cs typeface="Times New Roman" panose="02020603050405020304" pitchFamily="18" charset="0"/>
              </a:rPr>
              <a:t>Ch</a:t>
            </a:r>
            <a:r>
              <a:rPr kumimoji="0" lang="en-GB" sz="2400" b="1" i="0" u="none" strike="noStrike" kern="1200" cap="none" spc="0" normalizeH="0" baseline="0" noProof="0" dirty="0">
                <a:ln>
                  <a:noFill/>
                </a:ln>
                <a:solidFill>
                  <a:srgbClr val="1F4E79"/>
                </a:solidFill>
                <a:effectLst/>
                <a:uLnTx/>
                <a:uFillTx/>
                <a:latin typeface="Century Gothic" panose="020B0502020202020204" pitchFamily="34" charset="0"/>
                <a:ea typeface="Calibri" panose="020F0502020204030204" pitchFamily="34" charset="0"/>
                <a:cs typeface="Times New Roman" panose="02020603050405020304" pitchFamily="18" charset="0"/>
              </a:rPr>
              <a:t>antal </a:t>
            </a:r>
            <a:r>
              <a:rPr kumimoji="0" lang="en-GB" sz="2400" b="1" i="0" u="none" strike="noStrike" kern="1200" cap="none" spc="0" normalizeH="0" baseline="0" noProof="0" dirty="0" err="1">
                <a:ln>
                  <a:noFill/>
                </a:ln>
                <a:solidFill>
                  <a:srgbClr val="1F4E79"/>
                </a:solidFill>
                <a:effectLst/>
                <a:uLnTx/>
                <a:uFillTx/>
                <a:latin typeface="Century Gothic" panose="020B0502020202020204" pitchFamily="34" charset="0"/>
                <a:ea typeface="Calibri" panose="020F0502020204030204" pitchFamily="34" charset="0"/>
                <a:cs typeface="Times New Roman" panose="02020603050405020304" pitchFamily="18" charset="0"/>
              </a:rPr>
              <a:t>va</a:t>
            </a:r>
            <a:r>
              <a:rPr kumimoji="0" lang="en-GB" sz="2400" b="1" i="0" u="none" strike="noStrike" kern="1200" cap="none" spc="0" normalizeH="0" baseline="0" noProof="0" dirty="0">
                <a:ln>
                  <a:noFill/>
                </a:ln>
                <a:solidFill>
                  <a:srgbClr val="1F4E79"/>
                </a:solidFill>
                <a:effectLst/>
                <a:uLnTx/>
                <a:uFillTx/>
                <a:latin typeface="Century Gothic" panose="020B0502020202020204" pitchFamily="34" charset="0"/>
                <a:ea typeface="Calibri" panose="020F0502020204030204" pitchFamily="34" charset="0"/>
                <a:cs typeface="Times New Roman" panose="02020603050405020304" pitchFamily="18" charset="0"/>
              </a:rPr>
              <a:t> à P</a:t>
            </a:r>
            <a:r>
              <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Calibri" panose="020F0502020204030204" pitchFamily="34" charset="0"/>
                <a:cs typeface="Times New Roman" panose="02020603050405020304" pitchFamily="18" charset="0"/>
              </a:rPr>
              <a:t>au</a:t>
            </a: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2400" b="1" i="0" u="none" strike="noStrike" kern="1200" cap="none" spc="0" normalizeH="0" baseline="0" noProof="0" dirty="0">
                <a:ln>
                  <a:noFill/>
                </a:ln>
                <a:solidFill>
                  <a:srgbClr val="1F4E79"/>
                </a:solidFill>
                <a:effectLst/>
                <a:uLnTx/>
                <a:uFillTx/>
                <a:latin typeface="Century Gothic" panose="020B0502020202020204" pitchFamily="34" charset="0"/>
                <a:ea typeface="Calibri" panose="020F0502020204030204" pitchFamily="34" charset="0"/>
                <a:cs typeface="Times New Roman" panose="02020603050405020304" pitchFamily="18" charset="0"/>
              </a:rPr>
              <a:t>.</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5" name="TextBox 34">
            <a:extLst>
              <a:ext uri="{FF2B5EF4-FFF2-40B4-BE49-F238E27FC236}">
                <a16:creationId xmlns:a16="http://schemas.microsoft.com/office/drawing/2014/main" id="{D56C711B-810F-488E-9735-891B0718DFA4}"/>
              </a:ext>
            </a:extLst>
          </p:cNvPr>
          <p:cNvSpPr txBox="1"/>
          <p:nvPr/>
        </p:nvSpPr>
        <p:spPr>
          <a:xfrm>
            <a:off x="6638578" y="5526032"/>
            <a:ext cx="6223000" cy="466987"/>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s-ES_tradnl" sz="2400" b="1" i="0" u="none" strike="noStrike" kern="1200" cap="none" spc="0" normalizeH="0" baseline="0" noProof="0" dirty="0">
                <a:ln>
                  <a:noFill/>
                </a:ln>
                <a:solidFill>
                  <a:srgbClr val="1F4E79"/>
                </a:solidFill>
                <a:effectLst/>
                <a:uLnTx/>
                <a:uFillTx/>
                <a:latin typeface="Century Gothic" panose="020B0502020202020204" pitchFamily="34" charset="0"/>
                <a:ea typeface="Calibri" panose="020F0502020204030204" pitchFamily="34" charset="0"/>
                <a:cs typeface="Times New Roman" panose="02020603050405020304" pitchFamily="18" charset="0"/>
              </a:rPr>
              <a:t>5. La m</a:t>
            </a:r>
            <a:r>
              <a:rPr kumimoji="0" lang="es-ES_tradnl" sz="2400" b="1" i="0" u="none" strike="noStrike" kern="1200" cap="none" spc="0" normalizeH="0" baseline="0" noProof="0" dirty="0">
                <a:ln>
                  <a:noFill/>
                </a:ln>
                <a:solidFill>
                  <a:srgbClr val="FF0066"/>
                </a:solidFill>
                <a:effectLst/>
                <a:uLnTx/>
                <a:uFillTx/>
                <a:latin typeface="Century Gothic" panose="020B0502020202020204" pitchFamily="34" charset="0"/>
                <a:ea typeface="Calibri" panose="020F0502020204030204" pitchFamily="34" charset="0"/>
                <a:cs typeface="Times New Roman" panose="02020603050405020304" pitchFamily="18" charset="0"/>
              </a:rPr>
              <a:t>ai</a:t>
            </a:r>
            <a:r>
              <a:rPr kumimoji="0" lang="es-ES_tradnl" sz="2400" b="1" i="0" u="none" strike="noStrike" kern="1200" cap="none" spc="0" normalizeH="0" baseline="0" noProof="0" dirty="0">
                <a:ln>
                  <a:noFill/>
                </a:ln>
                <a:solidFill>
                  <a:srgbClr val="1F4E79"/>
                </a:solidFill>
                <a:effectLst/>
                <a:uLnTx/>
                <a:uFillTx/>
                <a:latin typeface="Century Gothic" panose="020B0502020202020204" pitchFamily="34" charset="0"/>
                <a:ea typeface="Calibri" panose="020F0502020204030204" pitchFamily="34" charset="0"/>
                <a:cs typeface="Times New Roman" panose="02020603050405020304" pitchFamily="18" charset="0"/>
              </a:rPr>
              <a:t>rie est à T</a:t>
            </a:r>
            <a:r>
              <a:rPr kumimoji="0" lang="es-ES_tradnl" sz="2400" b="1" i="0" u="none" strike="noStrike" kern="1200" cap="none" spc="0" normalizeH="0" baseline="0" noProof="0" dirty="0">
                <a:ln>
                  <a:noFill/>
                </a:ln>
                <a:solidFill>
                  <a:srgbClr val="FF0066"/>
                </a:solidFill>
                <a:effectLst/>
                <a:uLnTx/>
                <a:uFillTx/>
                <a:latin typeface="Century Gothic" panose="020B0502020202020204" pitchFamily="34" charset="0"/>
                <a:ea typeface="Calibri" panose="020F0502020204030204" pitchFamily="34" charset="0"/>
                <a:cs typeface="Times New Roman" panose="02020603050405020304" pitchFamily="18" charset="0"/>
              </a:rPr>
              <a:t>ou</a:t>
            </a:r>
            <a:r>
              <a:rPr kumimoji="0" lang="es-ES_tradnl" sz="2400" b="1" i="0" u="none" strike="noStrike" kern="1200" cap="none" spc="0" normalizeH="0" baseline="0" noProof="0" dirty="0">
                <a:ln>
                  <a:noFill/>
                </a:ln>
                <a:solidFill>
                  <a:srgbClr val="1F4E79"/>
                </a:solidFill>
                <a:effectLst/>
                <a:uLnTx/>
                <a:uFillTx/>
                <a:latin typeface="Century Gothic" panose="020B0502020202020204" pitchFamily="34" charset="0"/>
                <a:ea typeface="Calibri" panose="020F0502020204030204" pitchFamily="34" charset="0"/>
                <a:cs typeface="Times New Roman" panose="02020603050405020304" pitchFamily="18" charset="0"/>
              </a:rPr>
              <a:t>rs. </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6146" name="Picture 2" descr="Pig clip art pictures free clipart images">
            <a:extLst>
              <a:ext uri="{FF2B5EF4-FFF2-40B4-BE49-F238E27FC236}">
                <a16:creationId xmlns:a16="http://schemas.microsoft.com/office/drawing/2014/main" id="{2BA2E783-60AA-4807-86AE-6A1C432656D1}"/>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06141" y="1410527"/>
            <a:ext cx="723900" cy="86868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Pig clip art pictures free clipart images">
            <a:extLst>
              <a:ext uri="{FF2B5EF4-FFF2-40B4-BE49-F238E27FC236}">
                <a16:creationId xmlns:a16="http://schemas.microsoft.com/office/drawing/2014/main" id="{046BA2AC-E104-409F-B68C-BC1DC07FA40C}"/>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59932" y="1390337"/>
            <a:ext cx="723900" cy="86868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Free Yellow Star Clipart, Download Free Yellow Star Clipart png ...">
            <a:extLst>
              <a:ext uri="{FF2B5EF4-FFF2-40B4-BE49-F238E27FC236}">
                <a16:creationId xmlns:a16="http://schemas.microsoft.com/office/drawing/2014/main" id="{B9E5CDF8-06A0-4363-AE00-D00978B7B7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5700" y="2311091"/>
            <a:ext cx="756274" cy="71972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Free Yellow Star Clipart, Download Free Yellow Star Clipart png ...">
            <a:extLst>
              <a:ext uri="{FF2B5EF4-FFF2-40B4-BE49-F238E27FC236}">
                <a16:creationId xmlns:a16="http://schemas.microsoft.com/office/drawing/2014/main" id="{93C0E32F-26D4-44FE-A9FD-B81828A3E1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1455" y="2311090"/>
            <a:ext cx="756274" cy="71972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Free Yellow Star Clipart, Download Free Yellow Star Clipart png ...">
            <a:extLst>
              <a:ext uri="{FF2B5EF4-FFF2-40B4-BE49-F238E27FC236}">
                <a16:creationId xmlns:a16="http://schemas.microsoft.com/office/drawing/2014/main" id="{0946744E-8EB8-4313-838A-8BBF1C2B30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7119" y="2319591"/>
            <a:ext cx="756274" cy="71972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Free Yellow Star Clipart, Download Free Yellow Star Clipart png ...">
            <a:extLst>
              <a:ext uri="{FF2B5EF4-FFF2-40B4-BE49-F238E27FC236}">
                <a16:creationId xmlns:a16="http://schemas.microsoft.com/office/drawing/2014/main" id="{3F8A06E1-5B03-4FCF-8B7F-D2A168DDCE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27616" y="2259049"/>
            <a:ext cx="756274" cy="71972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Free Yellow Star Clipart, Download Free Yellow Star Clipart png ...">
            <a:extLst>
              <a:ext uri="{FF2B5EF4-FFF2-40B4-BE49-F238E27FC236}">
                <a16:creationId xmlns:a16="http://schemas.microsoft.com/office/drawing/2014/main" id="{655BBFF5-C94B-43FA-96EF-C27B10E70C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53371" y="2259048"/>
            <a:ext cx="756274" cy="71972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Free Yellow Star Clipart, Download Free Yellow Star Clipart png ...">
            <a:extLst>
              <a:ext uri="{FF2B5EF4-FFF2-40B4-BE49-F238E27FC236}">
                <a16:creationId xmlns:a16="http://schemas.microsoft.com/office/drawing/2014/main" id="{8DDAD34E-3F44-4CA2-B9BF-D6A370B74A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89035" y="2267549"/>
            <a:ext cx="756274" cy="71972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town hall clipart - Clip Art Library">
            <a:extLst>
              <a:ext uri="{FF2B5EF4-FFF2-40B4-BE49-F238E27FC236}">
                <a16:creationId xmlns:a16="http://schemas.microsoft.com/office/drawing/2014/main" id="{5819FCED-FE30-4337-9A40-A90344E1445D}"/>
              </a:ext>
            </a:extLst>
          </p:cNvPr>
          <p:cNvPicPr>
            <a:picLocks noChangeAspect="1" noChangeArrowheads="1"/>
          </p:cNvPicPr>
          <p:nvPr/>
        </p:nvPicPr>
        <p:blipFill>
          <a:blip r:embed="rId6">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09283" y="5256074"/>
            <a:ext cx="1356179" cy="123470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town hall clipart - Clip Art Library">
            <a:extLst>
              <a:ext uri="{FF2B5EF4-FFF2-40B4-BE49-F238E27FC236}">
                <a16:creationId xmlns:a16="http://schemas.microsoft.com/office/drawing/2014/main" id="{3BB370E8-0C1B-4F42-A635-5F1B31BA795C}"/>
              </a:ext>
            </a:extLst>
          </p:cNvPr>
          <p:cNvPicPr>
            <a:picLocks noChangeAspect="1" noChangeArrowheads="1"/>
          </p:cNvPicPr>
          <p:nvPr/>
        </p:nvPicPr>
        <p:blipFill>
          <a:blip r:embed="rId6">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10993" y="5130871"/>
            <a:ext cx="1356179" cy="1234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054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DBC9CFA3-5082-45DE-B258-3BB6A1DEA3E2}"/>
              </a:ext>
            </a:extLst>
          </p:cNvPr>
          <p:cNvSpPr txBox="1"/>
          <p:nvPr/>
        </p:nvSpPr>
        <p:spPr>
          <a:xfrm>
            <a:off x="935078" y="243151"/>
            <a:ext cx="475536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Teacher audio version for checking</a:t>
            </a:r>
          </a:p>
        </p:txBody>
      </p:sp>
      <p:graphicFrame>
        <p:nvGraphicFramePr>
          <p:cNvPr id="8" name="Table 4">
            <a:extLst>
              <a:ext uri="{FF2B5EF4-FFF2-40B4-BE49-F238E27FC236}">
                <a16:creationId xmlns:a16="http://schemas.microsoft.com/office/drawing/2014/main" id="{B1436F05-ECC8-42F9-8451-9EB5BEBDB059}"/>
              </a:ext>
            </a:extLst>
          </p:cNvPr>
          <p:cNvGraphicFramePr>
            <a:graphicFrameLocks noGrp="1"/>
          </p:cNvGraphicFramePr>
          <p:nvPr>
            <p:extLst>
              <p:ext uri="{D42A27DB-BD31-4B8C-83A1-F6EECF244321}">
                <p14:modId xmlns:p14="http://schemas.microsoft.com/office/powerpoint/2010/main" val="1042001702"/>
              </p:ext>
            </p:extLst>
          </p:nvPr>
        </p:nvGraphicFramePr>
        <p:xfrm>
          <a:off x="935078" y="687183"/>
          <a:ext cx="4422858" cy="5839064"/>
        </p:xfrm>
        <a:graphic>
          <a:graphicData uri="http://schemas.openxmlformats.org/drawingml/2006/table">
            <a:tbl>
              <a:tblPr firstRow="1" bandRow="1">
                <a:tableStyleId>{5940675A-B579-460E-94D1-54222C63F5DA}</a:tableStyleId>
              </a:tblPr>
              <a:tblGrid>
                <a:gridCol w="3480749">
                  <a:extLst>
                    <a:ext uri="{9D8B030D-6E8A-4147-A177-3AD203B41FA5}">
                      <a16:colId xmlns:a16="http://schemas.microsoft.com/office/drawing/2014/main" val="3944815274"/>
                    </a:ext>
                  </a:extLst>
                </a:gridCol>
                <a:gridCol w="942109">
                  <a:extLst>
                    <a:ext uri="{9D8B030D-6E8A-4147-A177-3AD203B41FA5}">
                      <a16:colId xmlns:a16="http://schemas.microsoft.com/office/drawing/2014/main" val="1771353896"/>
                    </a:ext>
                  </a:extLst>
                </a:gridCol>
              </a:tblGrid>
              <a:tr h="530824">
                <a:tc>
                  <a:txBody>
                    <a:bodyPr/>
                    <a:lstStyle/>
                    <a:p>
                      <a:r>
                        <a:rPr lang="en-GB" sz="2000" b="1" dirty="0">
                          <a:latin typeface="Cavolini" panose="03000502040302020204" pitchFamily="66" charset="0"/>
                          <a:cs typeface="Cavolini" panose="03000502040302020204" pitchFamily="66" charset="0"/>
                        </a:rPr>
                        <a:t>SSC and word</a:t>
                      </a:r>
                    </a:p>
                  </a:txBody>
                  <a:tcPr anchor="ctr"/>
                </a:tc>
                <a:tc>
                  <a:txBody>
                    <a:bodyPr/>
                    <a:lstStyle/>
                    <a:p>
                      <a:pPr algn="ctr"/>
                      <a:r>
                        <a:rPr lang="en-GB" sz="2000" b="1" dirty="0">
                          <a:solidFill>
                            <a:srgbClr val="FF0066"/>
                          </a:solidFill>
                          <a:latin typeface="Bookshelf Symbol 7" panose="05010101010101010101" pitchFamily="2" charset="2"/>
                        </a:rPr>
                        <a:t>p</a:t>
                      </a:r>
                      <a:r>
                        <a:rPr lang="en-GB" sz="2000" b="1" dirty="0">
                          <a:solidFill>
                            <a:srgbClr val="FF0066"/>
                          </a:solidFill>
                          <a:latin typeface="Century Gothic" panose="020B0502020202020204" pitchFamily="34" charset="0"/>
                        </a:rPr>
                        <a:t>x</a:t>
                      </a:r>
                      <a:endParaRPr lang="en-GB" sz="2000" b="1" dirty="0">
                        <a:solidFill>
                          <a:srgbClr val="FF0066"/>
                        </a:solidFill>
                        <a:latin typeface="Bookshelf Symbol 7" panose="05010101010101010101" pitchFamily="2" charset="2"/>
                      </a:endParaRPr>
                    </a:p>
                  </a:txBody>
                  <a:tcPr anchor="ctr"/>
                </a:tc>
                <a:extLst>
                  <a:ext uri="{0D108BD9-81ED-4DB2-BD59-A6C34878D82A}">
                    <a16:rowId xmlns:a16="http://schemas.microsoft.com/office/drawing/2014/main" val="371758247"/>
                  </a:ext>
                </a:extLst>
              </a:tr>
              <a:tr h="530824">
                <a:tc>
                  <a:txBody>
                    <a:bodyPr/>
                    <a:lstStyle/>
                    <a:p>
                      <a:r>
                        <a:rPr lang="en-GB" sz="2000" b="0" dirty="0" err="1">
                          <a:latin typeface="Cavolini" panose="03000502040302020204" pitchFamily="66" charset="0"/>
                          <a:cs typeface="Cavolini" panose="03000502040302020204" pitchFamily="66" charset="0"/>
                        </a:rPr>
                        <a:t>accro</a:t>
                      </a:r>
                      <a:r>
                        <a:rPr lang="en-GB" sz="2000" b="1" dirty="0" err="1">
                          <a:solidFill>
                            <a:srgbClr val="FF0066"/>
                          </a:solidFill>
                          <a:latin typeface="Cavolini" panose="03000502040302020204" pitchFamily="66" charset="0"/>
                          <a:cs typeface="Cavolini" panose="03000502040302020204" pitchFamily="66" charset="0"/>
                        </a:rPr>
                        <a:t>ch</a:t>
                      </a:r>
                      <a:r>
                        <a:rPr lang="en-GB" sz="2000" b="0" dirty="0" err="1">
                          <a:latin typeface="Cavolini" panose="03000502040302020204" pitchFamily="66" charset="0"/>
                          <a:cs typeface="Cavolini" panose="03000502040302020204" pitchFamily="66" charset="0"/>
                        </a:rPr>
                        <a:t>er</a:t>
                      </a:r>
                      <a:endParaRPr lang="en-GB" sz="2000" b="0" dirty="0">
                        <a:latin typeface="Cavolini" panose="03000502040302020204" pitchFamily="66" charset="0"/>
                        <a:cs typeface="Cavolini" panose="03000502040302020204" pitchFamily="66" charset="0"/>
                      </a:endParaRPr>
                    </a:p>
                  </a:txBody>
                  <a:tcPr anchor="ctr"/>
                </a:tc>
                <a:tc>
                  <a:txBody>
                    <a:bodyPr/>
                    <a:lstStyle/>
                    <a:p>
                      <a:endParaRPr lang="en-GB" sz="2000" b="1"/>
                    </a:p>
                  </a:txBody>
                  <a:tcPr anchor="ctr"/>
                </a:tc>
                <a:extLst>
                  <a:ext uri="{0D108BD9-81ED-4DB2-BD59-A6C34878D82A}">
                    <a16:rowId xmlns:a16="http://schemas.microsoft.com/office/drawing/2014/main" val="1776483759"/>
                  </a:ext>
                </a:extLst>
              </a:tr>
              <a:tr h="530824">
                <a:tc>
                  <a:txBody>
                    <a:bodyPr/>
                    <a:lstStyle/>
                    <a:p>
                      <a:r>
                        <a:rPr lang="en-GB" sz="2000" b="0" dirty="0" err="1">
                          <a:latin typeface="Cavolini" panose="03000502040302020204" pitchFamily="66" charset="0"/>
                          <a:cs typeface="Cavolini" panose="03000502040302020204" pitchFamily="66" charset="0"/>
                        </a:rPr>
                        <a:t>c</a:t>
                      </a:r>
                      <a:r>
                        <a:rPr lang="en-GB" sz="2000" b="1" dirty="0" err="1">
                          <a:solidFill>
                            <a:srgbClr val="FF0066"/>
                          </a:solidFill>
                          <a:latin typeface="Cavolini" panose="03000502040302020204" pitchFamily="66" charset="0"/>
                          <a:cs typeface="Cavolini" panose="03000502040302020204" pitchFamily="66" charset="0"/>
                        </a:rPr>
                        <a:t>ou</a:t>
                      </a:r>
                      <a:r>
                        <a:rPr lang="en-GB" sz="2000" b="0" dirty="0" err="1">
                          <a:latin typeface="Cavolini" panose="03000502040302020204" pitchFamily="66" charset="0"/>
                          <a:cs typeface="Cavolini" panose="03000502040302020204" pitchFamily="66" charset="0"/>
                        </a:rPr>
                        <a:t>vrir</a:t>
                      </a:r>
                      <a:endParaRPr lang="en-GB" sz="2000" b="0" dirty="0">
                        <a:latin typeface="Cavolini" panose="03000502040302020204" pitchFamily="66" charset="0"/>
                        <a:cs typeface="Cavolini" panose="03000502040302020204" pitchFamily="66" charset="0"/>
                      </a:endParaRPr>
                    </a:p>
                  </a:txBody>
                  <a:tcPr anchor="ctr"/>
                </a:tc>
                <a:tc>
                  <a:txBody>
                    <a:bodyPr/>
                    <a:lstStyle/>
                    <a:p>
                      <a:endParaRPr lang="en-GB" sz="2000" b="1" dirty="0"/>
                    </a:p>
                  </a:txBody>
                  <a:tcPr anchor="ctr"/>
                </a:tc>
                <a:extLst>
                  <a:ext uri="{0D108BD9-81ED-4DB2-BD59-A6C34878D82A}">
                    <a16:rowId xmlns:a16="http://schemas.microsoft.com/office/drawing/2014/main" val="1447149788"/>
                  </a:ext>
                </a:extLst>
              </a:tr>
              <a:tr h="530824">
                <a:tc>
                  <a:txBody>
                    <a:bodyPr/>
                    <a:lstStyle/>
                    <a:p>
                      <a:r>
                        <a:rPr lang="en-GB" sz="2000" b="0" dirty="0">
                          <a:latin typeface="Cavolini" panose="03000502040302020204" pitchFamily="66" charset="0"/>
                          <a:cs typeface="Cavolini" panose="03000502040302020204" pitchFamily="66" charset="0"/>
                        </a:rPr>
                        <a:t>rid</a:t>
                      </a:r>
                      <a:r>
                        <a:rPr lang="en-GB" sz="2000" b="1" dirty="0">
                          <a:solidFill>
                            <a:srgbClr val="FF0066"/>
                          </a:solidFill>
                          <a:latin typeface="Cavolini" panose="03000502040302020204" pitchFamily="66" charset="0"/>
                          <a:cs typeface="Cavolini" panose="03000502040302020204" pitchFamily="66" charset="0"/>
                        </a:rPr>
                        <a:t>eau</a:t>
                      </a:r>
                    </a:p>
                  </a:txBody>
                  <a:tcPr anchor="ctr"/>
                </a:tc>
                <a:tc>
                  <a:txBody>
                    <a:bodyPr/>
                    <a:lstStyle/>
                    <a:p>
                      <a:endParaRPr lang="en-GB" sz="2000" b="1" dirty="0"/>
                    </a:p>
                  </a:txBody>
                  <a:tcPr anchor="ctr"/>
                </a:tc>
                <a:extLst>
                  <a:ext uri="{0D108BD9-81ED-4DB2-BD59-A6C34878D82A}">
                    <a16:rowId xmlns:a16="http://schemas.microsoft.com/office/drawing/2014/main" val="705926293"/>
                  </a:ext>
                </a:extLst>
              </a:tr>
              <a:tr h="530824">
                <a:tc>
                  <a:txBody>
                    <a:bodyPr/>
                    <a:lstStyle/>
                    <a:p>
                      <a:r>
                        <a:rPr lang="en-GB" sz="2000" b="0" dirty="0" err="1">
                          <a:latin typeface="Cavolini" panose="03000502040302020204" pitchFamily="66" charset="0"/>
                          <a:cs typeface="Cavolini" panose="03000502040302020204" pitchFamily="66" charset="0"/>
                        </a:rPr>
                        <a:t>mot</a:t>
                      </a:r>
                      <a:r>
                        <a:rPr lang="en-GB" sz="2000" b="1" dirty="0" err="1">
                          <a:solidFill>
                            <a:srgbClr val="FF0066"/>
                          </a:solidFill>
                          <a:latin typeface="Cavolini" panose="03000502040302020204" pitchFamily="66" charset="0"/>
                          <a:cs typeface="Cavolini" panose="03000502040302020204" pitchFamily="66" charset="0"/>
                        </a:rPr>
                        <a:t>eu</a:t>
                      </a:r>
                      <a:r>
                        <a:rPr lang="en-GB" sz="2000" b="0" dirty="0" err="1">
                          <a:latin typeface="Cavolini" panose="03000502040302020204" pitchFamily="66" charset="0"/>
                          <a:cs typeface="Cavolini" panose="03000502040302020204" pitchFamily="66" charset="0"/>
                        </a:rPr>
                        <a:t>r</a:t>
                      </a:r>
                      <a:endParaRPr lang="en-GB" sz="2000" b="0" dirty="0">
                        <a:latin typeface="Cavolini" panose="03000502040302020204" pitchFamily="66" charset="0"/>
                        <a:cs typeface="Cavolini" panose="03000502040302020204" pitchFamily="66" charset="0"/>
                      </a:endParaRPr>
                    </a:p>
                  </a:txBody>
                  <a:tcPr anchor="ctr"/>
                </a:tc>
                <a:tc>
                  <a:txBody>
                    <a:bodyPr/>
                    <a:lstStyle/>
                    <a:p>
                      <a:endParaRPr lang="en-GB" sz="2000" b="1" dirty="0"/>
                    </a:p>
                  </a:txBody>
                  <a:tcPr anchor="ctr"/>
                </a:tc>
                <a:extLst>
                  <a:ext uri="{0D108BD9-81ED-4DB2-BD59-A6C34878D82A}">
                    <a16:rowId xmlns:a16="http://schemas.microsoft.com/office/drawing/2014/main" val="2871648323"/>
                  </a:ext>
                </a:extLst>
              </a:tr>
              <a:tr h="5308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rgbClr val="FF0066"/>
                          </a:solidFill>
                          <a:latin typeface="Cavolini" panose="03000502040302020204" pitchFamily="66" charset="0"/>
                          <a:cs typeface="Cavolini" panose="03000502040302020204" pitchFamily="66" charset="0"/>
                        </a:rPr>
                        <a:t>en</a:t>
                      </a:r>
                      <a:r>
                        <a:rPr lang="en-GB" sz="2000" b="0" dirty="0">
                          <a:latin typeface="Cavolini" panose="03000502040302020204" pitchFamily="66" charset="0"/>
                          <a:cs typeface="Cavolini" panose="03000502040302020204" pitchFamily="66" charset="0"/>
                        </a:rPr>
                        <a:t>s</a:t>
                      </a:r>
                      <a:r>
                        <a:rPr lang="en-GB" sz="2000" b="1" dirty="0">
                          <a:solidFill>
                            <a:srgbClr val="FF0066"/>
                          </a:solidFill>
                          <a:latin typeface="Cavolini" panose="03000502040302020204" pitchFamily="66" charset="0"/>
                          <a:cs typeface="Cavolini" panose="03000502040302020204" pitchFamily="66" charset="0"/>
                        </a:rPr>
                        <a:t>em</a:t>
                      </a:r>
                      <a:r>
                        <a:rPr lang="en-GB" sz="2000" b="0" dirty="0">
                          <a:latin typeface="Cavolini" panose="03000502040302020204" pitchFamily="66" charset="0"/>
                          <a:cs typeface="Cavolini" panose="03000502040302020204" pitchFamily="66" charset="0"/>
                        </a:rPr>
                        <a:t>ble</a:t>
                      </a:r>
                    </a:p>
                  </a:txBody>
                  <a:tcPr anchor="ctr"/>
                </a:tc>
                <a:tc>
                  <a:txBody>
                    <a:bodyPr/>
                    <a:lstStyle/>
                    <a:p>
                      <a:endParaRPr lang="en-GB" sz="2000" b="1" dirty="0"/>
                    </a:p>
                  </a:txBody>
                  <a:tcPr anchor="ctr"/>
                </a:tc>
                <a:extLst>
                  <a:ext uri="{0D108BD9-81ED-4DB2-BD59-A6C34878D82A}">
                    <a16:rowId xmlns:a16="http://schemas.microsoft.com/office/drawing/2014/main" val="1762767981"/>
                  </a:ext>
                </a:extLst>
              </a:tr>
              <a:tr h="530824">
                <a:tc>
                  <a:txBody>
                    <a:bodyPr/>
                    <a:lstStyle/>
                    <a:p>
                      <a:r>
                        <a:rPr lang="en-GB" sz="2000" b="0" dirty="0" err="1">
                          <a:latin typeface="Cavolini" panose="03000502040302020204" pitchFamily="66" charset="0"/>
                          <a:cs typeface="Cavolini" panose="03000502040302020204" pitchFamily="66" charset="0"/>
                        </a:rPr>
                        <a:t>b</a:t>
                      </a:r>
                      <a:r>
                        <a:rPr lang="en-GB" sz="2000" b="1" dirty="0" err="1">
                          <a:solidFill>
                            <a:srgbClr val="FF0066"/>
                          </a:solidFill>
                          <a:latin typeface="Cavolini" panose="03000502040302020204" pitchFamily="66" charset="0"/>
                          <a:cs typeface="Cavolini" panose="03000502040302020204" pitchFamily="66" charset="0"/>
                        </a:rPr>
                        <a:t>oi</a:t>
                      </a:r>
                      <a:r>
                        <a:rPr lang="en-GB" sz="2000" b="0" dirty="0" err="1">
                          <a:latin typeface="Cavolini" panose="03000502040302020204" pitchFamily="66" charset="0"/>
                          <a:cs typeface="Cavolini" panose="03000502040302020204" pitchFamily="66" charset="0"/>
                        </a:rPr>
                        <a:t>s</a:t>
                      </a:r>
                      <a:endParaRPr lang="en-GB" sz="2000" b="0" dirty="0">
                        <a:latin typeface="Cavolini" panose="03000502040302020204" pitchFamily="66" charset="0"/>
                        <a:cs typeface="Cavolini" panose="03000502040302020204" pitchFamily="66" charset="0"/>
                      </a:endParaRPr>
                    </a:p>
                  </a:txBody>
                  <a:tcPr anchor="ctr"/>
                </a:tc>
                <a:tc>
                  <a:txBody>
                    <a:bodyPr/>
                    <a:lstStyle/>
                    <a:p>
                      <a:endParaRPr lang="en-GB" sz="2000" b="1" dirty="0"/>
                    </a:p>
                  </a:txBody>
                  <a:tcPr anchor="ctr"/>
                </a:tc>
                <a:extLst>
                  <a:ext uri="{0D108BD9-81ED-4DB2-BD59-A6C34878D82A}">
                    <a16:rowId xmlns:a16="http://schemas.microsoft.com/office/drawing/2014/main" val="1645396609"/>
                  </a:ext>
                </a:extLst>
              </a:tr>
              <a:tr h="530824">
                <a:tc>
                  <a:txBody>
                    <a:bodyPr/>
                    <a:lstStyle/>
                    <a:p>
                      <a:r>
                        <a:rPr lang="en-GB" sz="2000" b="0" dirty="0" err="1">
                          <a:solidFill>
                            <a:schemeClr val="tx1"/>
                          </a:solidFill>
                          <a:latin typeface="Cavolini" panose="03000502040302020204" pitchFamily="66" charset="0"/>
                          <a:cs typeface="Cavolini" panose="03000502040302020204" pitchFamily="66" charset="0"/>
                        </a:rPr>
                        <a:t>minui</a:t>
                      </a:r>
                      <a:r>
                        <a:rPr lang="en-GB" sz="2000" b="1" dirty="0" err="1">
                          <a:solidFill>
                            <a:srgbClr val="FF0066"/>
                          </a:solidFill>
                          <a:latin typeface="Cavolini" panose="03000502040302020204" pitchFamily="66" charset="0"/>
                          <a:cs typeface="Cavolini" panose="03000502040302020204" pitchFamily="66" charset="0"/>
                        </a:rPr>
                        <a:t>t</a:t>
                      </a:r>
                      <a:endParaRPr lang="en-GB" sz="2000" b="1" dirty="0">
                        <a:solidFill>
                          <a:srgbClr val="FF0066"/>
                        </a:solidFill>
                        <a:latin typeface="Cavolini" panose="03000502040302020204" pitchFamily="66" charset="0"/>
                        <a:cs typeface="Cavolini" panose="03000502040302020204" pitchFamily="66" charset="0"/>
                      </a:endParaRPr>
                    </a:p>
                  </a:txBody>
                  <a:tcPr anchor="ctr"/>
                </a:tc>
                <a:tc>
                  <a:txBody>
                    <a:bodyPr/>
                    <a:lstStyle/>
                    <a:p>
                      <a:endParaRPr lang="en-GB" sz="2000" b="1" dirty="0"/>
                    </a:p>
                  </a:txBody>
                  <a:tcPr anchor="ctr"/>
                </a:tc>
                <a:extLst>
                  <a:ext uri="{0D108BD9-81ED-4DB2-BD59-A6C34878D82A}">
                    <a16:rowId xmlns:a16="http://schemas.microsoft.com/office/drawing/2014/main" val="4279498232"/>
                  </a:ext>
                </a:extLst>
              </a:tr>
              <a:tr h="530824">
                <a:tc>
                  <a:txBody>
                    <a:bodyPr/>
                    <a:lstStyle/>
                    <a:p>
                      <a:r>
                        <a:rPr lang="en-GB" sz="2000" b="0" dirty="0" err="1">
                          <a:solidFill>
                            <a:schemeClr val="tx1"/>
                          </a:solidFill>
                          <a:latin typeface="Cavolini" panose="03000502040302020204" pitchFamily="66" charset="0"/>
                          <a:cs typeface="Cavolini" panose="03000502040302020204" pitchFamily="66" charset="0"/>
                        </a:rPr>
                        <a:t>polon</a:t>
                      </a:r>
                      <a:r>
                        <a:rPr lang="en-GB" sz="2000" b="1" dirty="0" err="1">
                          <a:solidFill>
                            <a:srgbClr val="FF0066"/>
                          </a:solidFill>
                          <a:latin typeface="Cavolini" panose="03000502040302020204" pitchFamily="66" charset="0"/>
                          <a:cs typeface="Cavolini" panose="03000502040302020204" pitchFamily="66" charset="0"/>
                        </a:rPr>
                        <a:t>ai</a:t>
                      </a:r>
                      <a:r>
                        <a:rPr lang="en-GB" sz="2000" b="0" dirty="0" err="1">
                          <a:solidFill>
                            <a:schemeClr val="tx1"/>
                          </a:solidFill>
                          <a:latin typeface="Cavolini" panose="03000502040302020204" pitchFamily="66" charset="0"/>
                          <a:cs typeface="Cavolini" panose="03000502040302020204" pitchFamily="66" charset="0"/>
                        </a:rPr>
                        <a:t>s</a:t>
                      </a:r>
                      <a:endParaRPr lang="en-GB" sz="2000" b="0" dirty="0">
                        <a:solidFill>
                          <a:schemeClr val="tx1"/>
                        </a:solidFill>
                        <a:latin typeface="Cavolini" panose="03000502040302020204" pitchFamily="66" charset="0"/>
                        <a:cs typeface="Cavolini" panose="03000502040302020204" pitchFamily="66" charset="0"/>
                      </a:endParaRPr>
                    </a:p>
                  </a:txBody>
                  <a:tcPr anchor="ctr"/>
                </a:tc>
                <a:tc>
                  <a:txBody>
                    <a:bodyPr/>
                    <a:lstStyle/>
                    <a:p>
                      <a:endParaRPr lang="en-GB" sz="2000" b="1" dirty="0"/>
                    </a:p>
                  </a:txBody>
                  <a:tcPr anchor="ctr"/>
                </a:tc>
                <a:extLst>
                  <a:ext uri="{0D108BD9-81ED-4DB2-BD59-A6C34878D82A}">
                    <a16:rowId xmlns:a16="http://schemas.microsoft.com/office/drawing/2014/main" val="1050026697"/>
                  </a:ext>
                </a:extLst>
              </a:tr>
              <a:tr h="530824">
                <a:tc>
                  <a:txBody>
                    <a:bodyPr/>
                    <a:lstStyle/>
                    <a:p>
                      <a:r>
                        <a:rPr lang="en-GB" sz="2000" b="0" kern="1200" dirty="0">
                          <a:solidFill>
                            <a:schemeClr val="tx1"/>
                          </a:solidFill>
                          <a:latin typeface="Cavolini" panose="03000502040302020204" pitchFamily="66" charset="0"/>
                          <a:ea typeface="+mn-ea"/>
                          <a:cs typeface="Cavolini" panose="03000502040302020204" pitchFamily="66" charset="0"/>
                        </a:rPr>
                        <a:t>patr</a:t>
                      </a:r>
                      <a:r>
                        <a:rPr lang="en-GB" sz="2000" b="1" kern="1200" dirty="0">
                          <a:solidFill>
                            <a:srgbClr val="FF0066"/>
                          </a:solidFill>
                          <a:latin typeface="Cavolini" panose="03000502040302020204" pitchFamily="66" charset="0"/>
                          <a:ea typeface="+mn-ea"/>
                          <a:cs typeface="Cavolini" panose="03000502040302020204" pitchFamily="66" charset="0"/>
                        </a:rPr>
                        <a:t>on</a:t>
                      </a:r>
                    </a:p>
                  </a:txBody>
                  <a:tcPr anchor="ctr"/>
                </a:tc>
                <a:tc>
                  <a:txBody>
                    <a:bodyPr/>
                    <a:lstStyle/>
                    <a:p>
                      <a:endParaRPr lang="en-GB" sz="2000" b="1" dirty="0"/>
                    </a:p>
                  </a:txBody>
                  <a:tcPr anchor="ctr"/>
                </a:tc>
                <a:extLst>
                  <a:ext uri="{0D108BD9-81ED-4DB2-BD59-A6C34878D82A}">
                    <a16:rowId xmlns:a16="http://schemas.microsoft.com/office/drawing/2014/main" val="3326035189"/>
                  </a:ext>
                </a:extLst>
              </a:tr>
              <a:tr h="530824">
                <a:tc>
                  <a:txBody>
                    <a:bodyPr/>
                    <a:lstStyle/>
                    <a:p>
                      <a:r>
                        <a:rPr lang="en-GB" sz="2000" b="0" kern="1200" dirty="0" err="1">
                          <a:solidFill>
                            <a:schemeClr val="tx1"/>
                          </a:solidFill>
                          <a:latin typeface="Cavolini" panose="03000502040302020204" pitchFamily="66" charset="0"/>
                          <a:ea typeface="+mn-ea"/>
                          <a:cs typeface="Cavolini" panose="03000502040302020204" pitchFamily="66" charset="0"/>
                        </a:rPr>
                        <a:t>afric</a:t>
                      </a:r>
                      <a:r>
                        <a:rPr lang="en-GB" sz="2000" b="1" kern="1200" dirty="0" err="1">
                          <a:solidFill>
                            <a:srgbClr val="FF0066"/>
                          </a:solidFill>
                          <a:latin typeface="Cavolini" panose="03000502040302020204" pitchFamily="66" charset="0"/>
                          <a:ea typeface="+mn-ea"/>
                          <a:cs typeface="Cavolini" panose="03000502040302020204" pitchFamily="66" charset="0"/>
                        </a:rPr>
                        <a:t>ain</a:t>
                      </a:r>
                      <a:endParaRPr lang="en-GB" sz="2000" b="1" kern="1200" dirty="0">
                        <a:solidFill>
                          <a:srgbClr val="FF0066"/>
                        </a:solidFill>
                        <a:latin typeface="Cavolini" panose="03000502040302020204" pitchFamily="66" charset="0"/>
                        <a:ea typeface="+mn-ea"/>
                        <a:cs typeface="Cavolini" panose="03000502040302020204" pitchFamily="66" charset="0"/>
                      </a:endParaRPr>
                    </a:p>
                  </a:txBody>
                  <a:tcPr anchor="ctr"/>
                </a:tc>
                <a:tc>
                  <a:txBody>
                    <a:bodyPr/>
                    <a:lstStyle/>
                    <a:p>
                      <a:endParaRPr lang="en-GB" sz="2000" b="1" dirty="0"/>
                    </a:p>
                  </a:txBody>
                  <a:tcPr anchor="ctr"/>
                </a:tc>
                <a:extLst>
                  <a:ext uri="{0D108BD9-81ED-4DB2-BD59-A6C34878D82A}">
                    <a16:rowId xmlns:a16="http://schemas.microsoft.com/office/drawing/2014/main" val="4194079011"/>
                  </a:ext>
                </a:extLst>
              </a:tr>
            </a:tbl>
          </a:graphicData>
        </a:graphic>
      </p:graphicFrame>
      <p:pic>
        <p:nvPicPr>
          <p:cNvPr id="9" name="Google Shape;338;p8">
            <a:hlinkClick r:id="" action="ppaction://noaction">
              <a:snd r:embed="rId3" name="S2_2.wav"/>
            </a:hlinkClick>
            <a:extLst>
              <a:ext uri="{FF2B5EF4-FFF2-40B4-BE49-F238E27FC236}">
                <a16:creationId xmlns:a16="http://schemas.microsoft.com/office/drawing/2014/main" id="{E149EBDA-E6FE-4ADA-A2F4-1BD3BEA112D1}"/>
              </a:ext>
            </a:extLst>
          </p:cNvPr>
          <p:cNvPicPr preferRelativeResize="0"/>
          <p:nvPr/>
        </p:nvPicPr>
        <p:blipFill rotWithShape="1">
          <a:blip r:embed="rId4">
            <a:alphaModFix/>
          </a:blip>
          <a:srcRect/>
          <a:stretch/>
        </p:blipFill>
        <p:spPr>
          <a:xfrm>
            <a:off x="366250" y="1806469"/>
            <a:ext cx="444762" cy="400069"/>
          </a:xfrm>
          <a:prstGeom prst="rect">
            <a:avLst/>
          </a:prstGeom>
          <a:noFill/>
          <a:ln>
            <a:noFill/>
          </a:ln>
          <a:effectLst>
            <a:outerShdw blurRad="50800" dist="38100" dir="5400000" algn="t" rotWithShape="0">
              <a:prstClr val="black">
                <a:alpha val="40000"/>
              </a:prstClr>
            </a:outerShdw>
          </a:effectLst>
        </p:spPr>
      </p:pic>
      <p:pic>
        <p:nvPicPr>
          <p:cNvPr id="11" name="Google Shape;338;p8">
            <a:hlinkClick r:id="" action="ppaction://noaction">
              <a:snd r:embed="rId5" name="S2_3.wav"/>
            </a:hlinkClick>
            <a:extLst>
              <a:ext uri="{FF2B5EF4-FFF2-40B4-BE49-F238E27FC236}">
                <a16:creationId xmlns:a16="http://schemas.microsoft.com/office/drawing/2014/main" id="{A3244B26-CCBA-4B61-92B5-A437CA904C79}"/>
              </a:ext>
            </a:extLst>
          </p:cNvPr>
          <p:cNvPicPr preferRelativeResize="0"/>
          <p:nvPr/>
        </p:nvPicPr>
        <p:blipFill rotWithShape="1">
          <a:blip r:embed="rId4">
            <a:alphaModFix/>
          </a:blip>
          <a:srcRect/>
          <a:stretch/>
        </p:blipFill>
        <p:spPr>
          <a:xfrm>
            <a:off x="350048" y="2309411"/>
            <a:ext cx="444762" cy="400069"/>
          </a:xfrm>
          <a:prstGeom prst="rect">
            <a:avLst/>
          </a:prstGeom>
          <a:noFill/>
          <a:ln>
            <a:noFill/>
          </a:ln>
          <a:effectLst>
            <a:outerShdw blurRad="50800" dist="38100" dir="5400000" algn="t" rotWithShape="0">
              <a:prstClr val="black">
                <a:alpha val="40000"/>
              </a:prstClr>
            </a:outerShdw>
          </a:effectLst>
        </p:spPr>
      </p:pic>
      <p:pic>
        <p:nvPicPr>
          <p:cNvPr id="12" name="Google Shape;338;p8">
            <a:hlinkClick r:id="" action="ppaction://noaction">
              <a:snd r:embed="rId6" name="S2_4.wav"/>
            </a:hlinkClick>
            <a:extLst>
              <a:ext uri="{FF2B5EF4-FFF2-40B4-BE49-F238E27FC236}">
                <a16:creationId xmlns:a16="http://schemas.microsoft.com/office/drawing/2014/main" id="{8093DC02-E75F-4801-BEFB-C9D6FFE630D3}"/>
              </a:ext>
            </a:extLst>
          </p:cNvPr>
          <p:cNvPicPr preferRelativeResize="0"/>
          <p:nvPr/>
        </p:nvPicPr>
        <p:blipFill rotWithShape="1">
          <a:blip r:embed="rId4">
            <a:alphaModFix/>
          </a:blip>
          <a:srcRect/>
          <a:stretch/>
        </p:blipFill>
        <p:spPr>
          <a:xfrm>
            <a:off x="380188" y="2853007"/>
            <a:ext cx="444762" cy="400069"/>
          </a:xfrm>
          <a:prstGeom prst="rect">
            <a:avLst/>
          </a:prstGeom>
          <a:noFill/>
          <a:ln>
            <a:noFill/>
          </a:ln>
          <a:effectLst>
            <a:outerShdw blurRad="50800" dist="38100" dir="5400000" algn="t" rotWithShape="0">
              <a:prstClr val="black">
                <a:alpha val="40000"/>
              </a:prstClr>
            </a:outerShdw>
          </a:effectLst>
        </p:spPr>
      </p:pic>
      <p:pic>
        <p:nvPicPr>
          <p:cNvPr id="13" name="Google Shape;338;p8">
            <a:hlinkClick r:id="" action="ppaction://noaction">
              <a:snd r:embed="rId7" name="S2_5.wav"/>
            </a:hlinkClick>
            <a:extLst>
              <a:ext uri="{FF2B5EF4-FFF2-40B4-BE49-F238E27FC236}">
                <a16:creationId xmlns:a16="http://schemas.microsoft.com/office/drawing/2014/main" id="{43C9F1EA-3A65-4568-B21A-5B4C0DD76764}"/>
              </a:ext>
            </a:extLst>
          </p:cNvPr>
          <p:cNvPicPr preferRelativeResize="0"/>
          <p:nvPr/>
        </p:nvPicPr>
        <p:blipFill rotWithShape="1">
          <a:blip r:embed="rId4">
            <a:alphaModFix/>
          </a:blip>
          <a:srcRect/>
          <a:stretch/>
        </p:blipFill>
        <p:spPr>
          <a:xfrm>
            <a:off x="350048" y="3427199"/>
            <a:ext cx="444762" cy="400069"/>
          </a:xfrm>
          <a:prstGeom prst="rect">
            <a:avLst/>
          </a:prstGeom>
          <a:noFill/>
          <a:ln>
            <a:noFill/>
          </a:ln>
          <a:effectLst>
            <a:outerShdw blurRad="50800" dist="38100" dir="5400000" algn="t" rotWithShape="0">
              <a:prstClr val="black">
                <a:alpha val="40000"/>
              </a:prstClr>
            </a:outerShdw>
          </a:effectLst>
        </p:spPr>
      </p:pic>
      <p:pic>
        <p:nvPicPr>
          <p:cNvPr id="14" name="Google Shape;338;p8">
            <a:hlinkClick r:id="" action="ppaction://noaction">
              <a:snd r:embed="rId8" name="S2_6.wav"/>
            </a:hlinkClick>
            <a:extLst>
              <a:ext uri="{FF2B5EF4-FFF2-40B4-BE49-F238E27FC236}">
                <a16:creationId xmlns:a16="http://schemas.microsoft.com/office/drawing/2014/main" id="{A9F73C02-4DF4-4055-8DBD-3C6DB26F3B1C}"/>
              </a:ext>
            </a:extLst>
          </p:cNvPr>
          <p:cNvPicPr preferRelativeResize="0"/>
          <p:nvPr/>
        </p:nvPicPr>
        <p:blipFill rotWithShape="1">
          <a:blip r:embed="rId4">
            <a:alphaModFix/>
          </a:blip>
          <a:srcRect/>
          <a:stretch/>
        </p:blipFill>
        <p:spPr>
          <a:xfrm>
            <a:off x="350048" y="3930141"/>
            <a:ext cx="444762" cy="400069"/>
          </a:xfrm>
          <a:prstGeom prst="rect">
            <a:avLst/>
          </a:prstGeom>
          <a:noFill/>
          <a:ln>
            <a:noFill/>
          </a:ln>
          <a:effectLst>
            <a:outerShdw blurRad="50800" dist="38100" dir="5400000" algn="t" rotWithShape="0">
              <a:prstClr val="black">
                <a:alpha val="40000"/>
              </a:prstClr>
            </a:outerShdw>
          </a:effectLst>
        </p:spPr>
      </p:pic>
      <p:pic>
        <p:nvPicPr>
          <p:cNvPr id="15" name="Google Shape;338;p8">
            <a:hlinkClick r:id="" action="ppaction://noaction">
              <a:snd r:embed="rId9" name="S2_7.wav"/>
            </a:hlinkClick>
            <a:extLst>
              <a:ext uri="{FF2B5EF4-FFF2-40B4-BE49-F238E27FC236}">
                <a16:creationId xmlns:a16="http://schemas.microsoft.com/office/drawing/2014/main" id="{13590EA9-00FB-4ABC-A59E-EBC0340E998E}"/>
              </a:ext>
            </a:extLst>
          </p:cNvPr>
          <p:cNvPicPr preferRelativeResize="0"/>
          <p:nvPr/>
        </p:nvPicPr>
        <p:blipFill rotWithShape="1">
          <a:blip r:embed="rId4">
            <a:alphaModFix/>
          </a:blip>
          <a:srcRect/>
          <a:stretch/>
        </p:blipFill>
        <p:spPr>
          <a:xfrm>
            <a:off x="364617" y="4433083"/>
            <a:ext cx="444762" cy="400069"/>
          </a:xfrm>
          <a:prstGeom prst="rect">
            <a:avLst/>
          </a:prstGeom>
          <a:noFill/>
          <a:ln>
            <a:noFill/>
          </a:ln>
          <a:effectLst>
            <a:outerShdw blurRad="50800" dist="38100" dir="5400000" algn="t" rotWithShape="0">
              <a:prstClr val="black">
                <a:alpha val="40000"/>
              </a:prstClr>
            </a:outerShdw>
          </a:effectLst>
        </p:spPr>
      </p:pic>
      <p:pic>
        <p:nvPicPr>
          <p:cNvPr id="16" name="Google Shape;338;p8">
            <a:hlinkClick r:id="" action="ppaction://noaction">
              <a:snd r:embed="rId10" name="S2_8.wav"/>
            </a:hlinkClick>
            <a:extLst>
              <a:ext uri="{FF2B5EF4-FFF2-40B4-BE49-F238E27FC236}">
                <a16:creationId xmlns:a16="http://schemas.microsoft.com/office/drawing/2014/main" id="{10AF81BA-47F2-44F4-99B5-46E106110294}"/>
              </a:ext>
            </a:extLst>
          </p:cNvPr>
          <p:cNvPicPr preferRelativeResize="0"/>
          <p:nvPr/>
        </p:nvPicPr>
        <p:blipFill rotWithShape="1">
          <a:blip r:embed="rId4">
            <a:alphaModFix/>
          </a:blip>
          <a:srcRect/>
          <a:stretch/>
        </p:blipFill>
        <p:spPr>
          <a:xfrm>
            <a:off x="364617" y="4936025"/>
            <a:ext cx="444762" cy="400069"/>
          </a:xfrm>
          <a:prstGeom prst="rect">
            <a:avLst/>
          </a:prstGeom>
          <a:noFill/>
          <a:ln>
            <a:noFill/>
          </a:ln>
          <a:effectLst>
            <a:outerShdw blurRad="50800" dist="38100" dir="5400000" algn="t" rotWithShape="0">
              <a:prstClr val="black">
                <a:alpha val="40000"/>
              </a:prstClr>
            </a:outerShdw>
          </a:effectLst>
        </p:spPr>
      </p:pic>
      <p:pic>
        <p:nvPicPr>
          <p:cNvPr id="17" name="Google Shape;338;p8">
            <a:hlinkClick r:id="" action="ppaction://noaction">
              <a:snd r:embed="rId11" name="S2_9.wav"/>
            </a:hlinkClick>
            <a:extLst>
              <a:ext uri="{FF2B5EF4-FFF2-40B4-BE49-F238E27FC236}">
                <a16:creationId xmlns:a16="http://schemas.microsoft.com/office/drawing/2014/main" id="{1430C5F6-DD50-4F60-9F29-6A3164D9FAC4}"/>
              </a:ext>
            </a:extLst>
          </p:cNvPr>
          <p:cNvPicPr preferRelativeResize="0"/>
          <p:nvPr/>
        </p:nvPicPr>
        <p:blipFill rotWithShape="1">
          <a:blip r:embed="rId4">
            <a:alphaModFix/>
          </a:blip>
          <a:srcRect/>
          <a:stretch/>
        </p:blipFill>
        <p:spPr>
          <a:xfrm>
            <a:off x="355198" y="5438967"/>
            <a:ext cx="444762" cy="400069"/>
          </a:xfrm>
          <a:prstGeom prst="rect">
            <a:avLst/>
          </a:prstGeom>
          <a:noFill/>
          <a:ln>
            <a:noFill/>
          </a:ln>
          <a:effectLst>
            <a:outerShdw blurRad="50800" dist="38100" dir="5400000" algn="t" rotWithShape="0">
              <a:prstClr val="black">
                <a:alpha val="40000"/>
              </a:prstClr>
            </a:outerShdw>
          </a:effectLst>
        </p:spPr>
      </p:pic>
      <p:pic>
        <p:nvPicPr>
          <p:cNvPr id="19" name="Google Shape;338;p8">
            <a:hlinkClick r:id="" action="ppaction://noaction">
              <a:snd r:embed="rId12" name="S2_10.wav"/>
            </a:hlinkClick>
            <a:extLst>
              <a:ext uri="{FF2B5EF4-FFF2-40B4-BE49-F238E27FC236}">
                <a16:creationId xmlns:a16="http://schemas.microsoft.com/office/drawing/2014/main" id="{588FC9E6-5259-4F4E-A026-77D86878D23C}"/>
              </a:ext>
            </a:extLst>
          </p:cNvPr>
          <p:cNvPicPr preferRelativeResize="0"/>
          <p:nvPr/>
        </p:nvPicPr>
        <p:blipFill rotWithShape="1">
          <a:blip r:embed="rId4">
            <a:alphaModFix/>
          </a:blip>
          <a:srcRect/>
          <a:stretch/>
        </p:blipFill>
        <p:spPr>
          <a:xfrm>
            <a:off x="355198" y="6044782"/>
            <a:ext cx="444762" cy="400069"/>
          </a:xfrm>
          <a:prstGeom prst="rect">
            <a:avLst/>
          </a:prstGeom>
          <a:noFill/>
          <a:ln>
            <a:noFill/>
          </a:ln>
          <a:effectLst>
            <a:outerShdw blurRad="50800" dist="38100" dir="5400000" algn="t" rotWithShape="0">
              <a:prstClr val="black">
                <a:alpha val="40000"/>
              </a:prstClr>
            </a:outerShdw>
          </a:effectLst>
        </p:spPr>
      </p:pic>
      <p:pic>
        <p:nvPicPr>
          <p:cNvPr id="20" name="Google Shape;338;p8">
            <a:hlinkClick r:id="" action="ppaction://noaction">
              <a:snd r:embed="rId13" name="S2_1.wav"/>
            </a:hlinkClick>
            <a:extLst>
              <a:ext uri="{FF2B5EF4-FFF2-40B4-BE49-F238E27FC236}">
                <a16:creationId xmlns:a16="http://schemas.microsoft.com/office/drawing/2014/main" id="{C08327F7-2D7A-4507-AB2B-EEB8B0DB153A}"/>
              </a:ext>
            </a:extLst>
          </p:cNvPr>
          <p:cNvPicPr preferRelativeResize="0"/>
          <p:nvPr/>
        </p:nvPicPr>
        <p:blipFill rotWithShape="1">
          <a:blip r:embed="rId4">
            <a:alphaModFix/>
          </a:blip>
          <a:srcRect/>
          <a:stretch/>
        </p:blipFill>
        <p:spPr>
          <a:xfrm>
            <a:off x="343106" y="1247575"/>
            <a:ext cx="444762" cy="400069"/>
          </a:xfrm>
          <a:prstGeom prst="rect">
            <a:avLst/>
          </a:prstGeom>
          <a:noFill/>
          <a:ln>
            <a:noFill/>
          </a:ln>
          <a:effectLst>
            <a:outerShdw blurRad="50800" dist="38100" dir="5400000" algn="t" rotWithShape="0">
              <a:prstClr val="black">
                <a:alpha val="40000"/>
              </a:prstClr>
            </a:outerShdw>
          </a:effectLst>
        </p:spPr>
      </p:pic>
      <p:sp>
        <p:nvSpPr>
          <p:cNvPr id="21" name="Title 1">
            <a:extLst>
              <a:ext uri="{FF2B5EF4-FFF2-40B4-BE49-F238E27FC236}">
                <a16:creationId xmlns:a16="http://schemas.microsoft.com/office/drawing/2014/main" id="{C38E523D-E88B-457B-9C5C-91F729A63CFA}"/>
              </a:ext>
            </a:extLst>
          </p:cNvPr>
          <p:cNvSpPr txBox="1">
            <a:spLocks/>
          </p:cNvSpPr>
          <p:nvPr/>
        </p:nvSpPr>
        <p:spPr>
          <a:xfrm>
            <a:off x="10278533" y="935243"/>
            <a:ext cx="1523313" cy="396360"/>
          </a:xfrm>
          <a:prstGeom prst="rect">
            <a:avLst/>
          </a:prstGeom>
          <a:solidFill>
            <a:srgbClr val="FF0066"/>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j-ea"/>
                <a:cs typeface="+mj-cs"/>
              </a:rPr>
              <a:t>prononcer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22" name="Rectangle: Rounded Corners 21">
            <a:extLst>
              <a:ext uri="{FF2B5EF4-FFF2-40B4-BE49-F238E27FC236}">
                <a16:creationId xmlns:a16="http://schemas.microsoft.com/office/drawing/2014/main" id="{9CA477CD-4417-432E-8F44-2F8D636F5874}"/>
              </a:ext>
            </a:extLst>
          </p:cNvPr>
          <p:cNvSpPr/>
          <p:nvPr/>
        </p:nvSpPr>
        <p:spPr>
          <a:xfrm>
            <a:off x="6313714" y="203201"/>
            <a:ext cx="5599612" cy="6444343"/>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Google Shape;111;p3">
            <a:extLst>
              <a:ext uri="{FF2B5EF4-FFF2-40B4-BE49-F238E27FC236}">
                <a16:creationId xmlns:a16="http://schemas.microsoft.com/office/drawing/2014/main" id="{CE75A432-133F-4CFF-BDA6-C6EDAFD52545}"/>
              </a:ext>
            </a:extLst>
          </p:cNvPr>
          <p:cNvPicPr/>
          <p:nvPr/>
        </p:nvPicPr>
        <p:blipFill>
          <a:blip r:embed="rId14"/>
          <a:stretch/>
        </p:blipFill>
        <p:spPr>
          <a:xfrm>
            <a:off x="10888166" y="390630"/>
            <a:ext cx="570574" cy="507856"/>
          </a:xfrm>
          <a:prstGeom prst="rect">
            <a:avLst/>
          </a:prstGeom>
          <a:ln>
            <a:noFill/>
          </a:ln>
        </p:spPr>
      </p:pic>
      <p:pic>
        <p:nvPicPr>
          <p:cNvPr id="29" name="Google Shape;338;p8">
            <a:hlinkClick r:id="" action="ppaction://noaction">
              <a:snd r:embed="rId15" name="S9_2_1.wav"/>
            </a:hlinkClick>
            <a:extLst>
              <a:ext uri="{FF2B5EF4-FFF2-40B4-BE49-F238E27FC236}">
                <a16:creationId xmlns:a16="http://schemas.microsoft.com/office/drawing/2014/main" id="{5A780EF0-A5BF-4F10-805A-C0B42342739F}"/>
              </a:ext>
            </a:extLst>
          </p:cNvPr>
          <p:cNvPicPr preferRelativeResize="0"/>
          <p:nvPr/>
        </p:nvPicPr>
        <p:blipFill rotWithShape="1">
          <a:blip r:embed="rId4">
            <a:alphaModFix/>
          </a:blip>
          <a:srcRect/>
          <a:stretch/>
        </p:blipFill>
        <p:spPr>
          <a:xfrm>
            <a:off x="6155473" y="2379977"/>
            <a:ext cx="444762" cy="400069"/>
          </a:xfrm>
          <a:prstGeom prst="rect">
            <a:avLst/>
          </a:prstGeom>
          <a:noFill/>
          <a:ln>
            <a:noFill/>
          </a:ln>
          <a:effectLst>
            <a:outerShdw blurRad="50800" dist="38100" dir="5400000" algn="t" rotWithShape="0">
              <a:prstClr val="black">
                <a:alpha val="40000"/>
              </a:prstClr>
            </a:outerShdw>
          </a:effectLst>
        </p:spPr>
      </p:pic>
      <p:pic>
        <p:nvPicPr>
          <p:cNvPr id="30" name="Google Shape;338;p8">
            <a:hlinkClick r:id="" action="ppaction://noaction">
              <a:snd r:embed="rId16" name="S9_3_1.wav"/>
            </a:hlinkClick>
            <a:extLst>
              <a:ext uri="{FF2B5EF4-FFF2-40B4-BE49-F238E27FC236}">
                <a16:creationId xmlns:a16="http://schemas.microsoft.com/office/drawing/2014/main" id="{78A1A401-191E-4177-BAAC-E757AF2ED2E1}"/>
              </a:ext>
            </a:extLst>
          </p:cNvPr>
          <p:cNvPicPr preferRelativeResize="0"/>
          <p:nvPr/>
        </p:nvPicPr>
        <p:blipFill rotWithShape="1">
          <a:blip r:embed="rId4">
            <a:alphaModFix/>
          </a:blip>
          <a:srcRect/>
          <a:stretch/>
        </p:blipFill>
        <p:spPr>
          <a:xfrm>
            <a:off x="5703041" y="3384769"/>
            <a:ext cx="444762" cy="400069"/>
          </a:xfrm>
          <a:prstGeom prst="rect">
            <a:avLst/>
          </a:prstGeom>
          <a:noFill/>
          <a:ln>
            <a:noFill/>
          </a:ln>
          <a:effectLst>
            <a:outerShdw blurRad="50800" dist="38100" dir="5400000" algn="t" rotWithShape="0">
              <a:prstClr val="black">
                <a:alpha val="40000"/>
              </a:prstClr>
            </a:outerShdw>
          </a:effectLst>
        </p:spPr>
      </p:pic>
      <p:pic>
        <p:nvPicPr>
          <p:cNvPr id="31" name="Google Shape;338;p8">
            <a:hlinkClick r:id="" action="ppaction://noaction">
              <a:snd r:embed="rId17" name="S9_3_2.wav"/>
            </a:hlinkClick>
            <a:extLst>
              <a:ext uri="{FF2B5EF4-FFF2-40B4-BE49-F238E27FC236}">
                <a16:creationId xmlns:a16="http://schemas.microsoft.com/office/drawing/2014/main" id="{7559FAC1-5D86-44B5-A568-60E14500CFA6}"/>
              </a:ext>
            </a:extLst>
          </p:cNvPr>
          <p:cNvPicPr preferRelativeResize="0"/>
          <p:nvPr/>
        </p:nvPicPr>
        <p:blipFill rotWithShape="1">
          <a:blip r:embed="rId4">
            <a:alphaModFix/>
          </a:blip>
          <a:srcRect/>
          <a:stretch/>
        </p:blipFill>
        <p:spPr>
          <a:xfrm>
            <a:off x="6155473" y="3396749"/>
            <a:ext cx="444762" cy="400069"/>
          </a:xfrm>
          <a:prstGeom prst="rect">
            <a:avLst/>
          </a:prstGeom>
          <a:noFill/>
          <a:ln>
            <a:noFill/>
          </a:ln>
          <a:effectLst>
            <a:outerShdw blurRad="50800" dist="38100" dir="5400000" algn="t" rotWithShape="0">
              <a:prstClr val="black">
                <a:alpha val="40000"/>
              </a:prstClr>
            </a:outerShdw>
          </a:effectLst>
        </p:spPr>
      </p:pic>
      <p:pic>
        <p:nvPicPr>
          <p:cNvPr id="32" name="Google Shape;338;p8">
            <a:hlinkClick r:id="" action="ppaction://noaction">
              <a:snd r:embed="rId18" name="S9_4_1.wav"/>
            </a:hlinkClick>
            <a:extLst>
              <a:ext uri="{FF2B5EF4-FFF2-40B4-BE49-F238E27FC236}">
                <a16:creationId xmlns:a16="http://schemas.microsoft.com/office/drawing/2014/main" id="{12F8BA47-C60C-4AB5-9600-145268D48774}"/>
              </a:ext>
            </a:extLst>
          </p:cNvPr>
          <p:cNvPicPr preferRelativeResize="0"/>
          <p:nvPr/>
        </p:nvPicPr>
        <p:blipFill rotWithShape="1">
          <a:blip r:embed="rId4">
            <a:alphaModFix/>
          </a:blip>
          <a:srcRect/>
          <a:stretch/>
        </p:blipFill>
        <p:spPr>
          <a:xfrm>
            <a:off x="6126374" y="4374267"/>
            <a:ext cx="444762" cy="400069"/>
          </a:xfrm>
          <a:prstGeom prst="rect">
            <a:avLst/>
          </a:prstGeom>
          <a:noFill/>
          <a:ln>
            <a:noFill/>
          </a:ln>
          <a:effectLst>
            <a:outerShdw blurRad="50800" dist="38100" dir="5400000" algn="t" rotWithShape="0">
              <a:prstClr val="black">
                <a:alpha val="40000"/>
              </a:prstClr>
            </a:outerShdw>
          </a:effectLst>
        </p:spPr>
      </p:pic>
      <p:pic>
        <p:nvPicPr>
          <p:cNvPr id="33" name="Google Shape;338;p8">
            <a:hlinkClick r:id="" action="ppaction://noaction">
              <a:snd r:embed="rId19" name="S9_5_1.wav"/>
            </a:hlinkClick>
            <a:extLst>
              <a:ext uri="{FF2B5EF4-FFF2-40B4-BE49-F238E27FC236}">
                <a16:creationId xmlns:a16="http://schemas.microsoft.com/office/drawing/2014/main" id="{65D7C712-EE2E-4204-ACDD-642B13530E7B}"/>
              </a:ext>
            </a:extLst>
          </p:cNvPr>
          <p:cNvPicPr preferRelativeResize="0"/>
          <p:nvPr/>
        </p:nvPicPr>
        <p:blipFill rotWithShape="1">
          <a:blip r:embed="rId4">
            <a:alphaModFix/>
          </a:blip>
          <a:srcRect/>
          <a:stretch/>
        </p:blipFill>
        <p:spPr>
          <a:xfrm>
            <a:off x="6147803" y="5486843"/>
            <a:ext cx="444762" cy="400069"/>
          </a:xfrm>
          <a:prstGeom prst="rect">
            <a:avLst/>
          </a:prstGeom>
          <a:noFill/>
          <a:ln>
            <a:noFill/>
          </a:ln>
          <a:effectLst>
            <a:outerShdw blurRad="50800" dist="38100" dir="5400000" algn="t" rotWithShape="0">
              <a:prstClr val="black">
                <a:alpha val="40000"/>
              </a:prstClr>
            </a:outerShdw>
          </a:effectLst>
        </p:spPr>
      </p:pic>
      <p:pic>
        <p:nvPicPr>
          <p:cNvPr id="34" name="Google Shape;338;p8">
            <a:hlinkClick r:id="" action="ppaction://noaction">
              <a:snd r:embed="rId20" name="S9_1_2.wav"/>
            </a:hlinkClick>
            <a:extLst>
              <a:ext uri="{FF2B5EF4-FFF2-40B4-BE49-F238E27FC236}">
                <a16:creationId xmlns:a16="http://schemas.microsoft.com/office/drawing/2014/main" id="{F5B66CB2-43DD-45F3-A582-779F0CA61CB5}"/>
              </a:ext>
            </a:extLst>
          </p:cNvPr>
          <p:cNvPicPr preferRelativeResize="0"/>
          <p:nvPr/>
        </p:nvPicPr>
        <p:blipFill rotWithShape="1">
          <a:blip r:embed="rId4">
            <a:alphaModFix/>
          </a:blip>
          <a:srcRect/>
          <a:stretch/>
        </p:blipFill>
        <p:spPr>
          <a:xfrm>
            <a:off x="6147803" y="1467436"/>
            <a:ext cx="444762" cy="400069"/>
          </a:xfrm>
          <a:prstGeom prst="rect">
            <a:avLst/>
          </a:prstGeom>
          <a:noFill/>
          <a:ln>
            <a:noFill/>
          </a:ln>
          <a:effectLst>
            <a:outerShdw blurRad="50800" dist="38100" dir="5400000" algn="t" rotWithShape="0">
              <a:prstClr val="black">
                <a:alpha val="40000"/>
              </a:prstClr>
            </a:outerShdw>
          </a:effectLst>
        </p:spPr>
      </p:pic>
      <p:sp>
        <p:nvSpPr>
          <p:cNvPr id="35" name="TextBox 34">
            <a:extLst>
              <a:ext uri="{FF2B5EF4-FFF2-40B4-BE49-F238E27FC236}">
                <a16:creationId xmlns:a16="http://schemas.microsoft.com/office/drawing/2014/main" id="{3D2C80B7-0EB4-441D-A33A-2FDF9BE2427B}"/>
              </a:ext>
            </a:extLst>
          </p:cNvPr>
          <p:cNvSpPr txBox="1"/>
          <p:nvPr/>
        </p:nvSpPr>
        <p:spPr>
          <a:xfrm>
            <a:off x="6651644" y="1445299"/>
            <a:ext cx="6429828" cy="466987"/>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400" b="1" i="0" u="none" strike="noStrike" kern="1200" cap="none" spc="0" normalizeH="0" baseline="0" noProof="0" dirty="0">
                <a:ln>
                  <a:noFill/>
                </a:ln>
                <a:solidFill>
                  <a:srgbClr val="1F4E79"/>
                </a:solidFill>
                <a:effectLst/>
                <a:uLnTx/>
                <a:uFillTx/>
                <a:latin typeface="Century Gothic" panose="020B0502020202020204" pitchFamily="34" charset="0"/>
                <a:ea typeface="Calibri" panose="020F0502020204030204" pitchFamily="34" charset="0"/>
                <a:cs typeface="Times New Roman" panose="02020603050405020304" pitchFamily="18" charset="0"/>
              </a:rPr>
              <a:t>1. Nou</a:t>
            </a:r>
            <a:r>
              <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Calibri" panose="020F0502020204030204" pitchFamily="34" charset="0"/>
                <a:cs typeface="Times New Roman" panose="02020603050405020304" pitchFamily="18" charset="0"/>
              </a:rPr>
              <a:t>s</a:t>
            </a:r>
            <a:r>
              <a:rPr kumimoji="0" lang="en-GB" sz="2400" b="1" i="0" u="none" strike="noStrike" kern="1200" cap="none" spc="0" normalizeH="0" baseline="0" noProof="0" dirty="0">
                <a:ln>
                  <a:noFill/>
                </a:ln>
                <a:solidFill>
                  <a:srgbClr val="1F4E79"/>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n-GB" sz="2400" b="1" i="0" u="none" strike="noStrike" kern="1200" cap="none" spc="0" normalizeH="0" baseline="0" noProof="0" dirty="0" err="1">
                <a:ln>
                  <a:noFill/>
                </a:ln>
                <a:solidFill>
                  <a:srgbClr val="FF0066"/>
                </a:solidFill>
                <a:effectLst/>
                <a:uLnTx/>
                <a:uFillTx/>
                <a:latin typeface="Century Gothic" panose="020B0502020202020204" pitchFamily="34" charset="0"/>
                <a:ea typeface="Calibri" panose="020F0502020204030204" pitchFamily="34" charset="0"/>
                <a:cs typeface="Times New Roman" panose="02020603050405020304" pitchFamily="18" charset="0"/>
              </a:rPr>
              <a:t>a</a:t>
            </a:r>
            <a:r>
              <a:rPr kumimoji="0" lang="en-GB" sz="2400" b="1" i="0" u="none" strike="noStrike" kern="1200" cap="none" spc="0" normalizeH="0" baseline="0" noProof="0" dirty="0" err="1">
                <a:ln>
                  <a:noFill/>
                </a:ln>
                <a:solidFill>
                  <a:srgbClr val="1F4E79"/>
                </a:solidFill>
                <a:effectLst/>
                <a:uLnTx/>
                <a:uFillTx/>
                <a:latin typeface="Century Gothic" panose="020B0502020202020204" pitchFamily="34" charset="0"/>
                <a:ea typeface="Calibri" panose="020F0502020204030204" pitchFamily="34" charset="0"/>
                <a:cs typeface="Times New Roman" panose="02020603050405020304" pitchFamily="18" charset="0"/>
              </a:rPr>
              <a:t>vons</a:t>
            </a:r>
            <a:r>
              <a:rPr kumimoji="0" lang="en-GB" sz="2400" b="1" i="0" u="none" strike="noStrike" kern="1200" cap="none" spc="0" normalizeH="0" baseline="0" noProof="0" dirty="0">
                <a:ln>
                  <a:noFill/>
                </a:ln>
                <a:solidFill>
                  <a:srgbClr val="1F4E79"/>
                </a:solidFill>
                <a:effectLst/>
                <a:uLnTx/>
                <a:uFillTx/>
                <a:latin typeface="Century Gothic" panose="020B0502020202020204" pitchFamily="34" charset="0"/>
                <a:ea typeface="Calibri" panose="020F0502020204030204" pitchFamily="34" charset="0"/>
                <a:cs typeface="Times New Roman" panose="02020603050405020304" pitchFamily="18" charset="0"/>
              </a:rPr>
              <a:t> un </a:t>
            </a:r>
            <a:r>
              <a:rPr kumimoji="0" lang="en-GB" sz="2400" b="1" i="0" u="none" strike="noStrike" kern="1200" cap="none" spc="0" normalizeH="0" baseline="0" noProof="0" dirty="0" err="1">
                <a:ln>
                  <a:noFill/>
                </a:ln>
                <a:solidFill>
                  <a:srgbClr val="1F4E79"/>
                </a:solidFill>
                <a:effectLst/>
                <a:uLnTx/>
                <a:uFillTx/>
                <a:latin typeface="Century Gothic" panose="020B0502020202020204" pitchFamily="34" charset="0"/>
                <a:ea typeface="Calibri" panose="020F0502020204030204" pitchFamily="34" charset="0"/>
                <a:cs typeface="Times New Roman" panose="02020603050405020304" pitchFamily="18" charset="0"/>
              </a:rPr>
              <a:t>coch</a:t>
            </a:r>
            <a:r>
              <a:rPr kumimoji="0" lang="en-GB" sz="2400" b="1" i="0" u="none" strike="noStrike" kern="1200" cap="none" spc="0" normalizeH="0" baseline="0" noProof="0" dirty="0" err="1">
                <a:ln>
                  <a:noFill/>
                </a:ln>
                <a:solidFill>
                  <a:srgbClr val="FF0066"/>
                </a:solidFill>
                <a:effectLst/>
                <a:uLnTx/>
                <a:uFillTx/>
                <a:latin typeface="Century Gothic" panose="020B0502020202020204" pitchFamily="34" charset="0"/>
                <a:ea typeface="Calibri" panose="020F0502020204030204" pitchFamily="34" charset="0"/>
                <a:cs typeface="Times New Roman" panose="02020603050405020304" pitchFamily="18" charset="0"/>
              </a:rPr>
              <a:t>on</a:t>
            </a:r>
            <a:r>
              <a:rPr kumimoji="0" lang="en-GB" sz="2400" b="1" i="0" u="none" strike="noStrike" kern="1200" cap="none" spc="0" normalizeH="0" baseline="0" noProof="0" dirty="0">
                <a:ln>
                  <a:noFill/>
                </a:ln>
                <a:solidFill>
                  <a:srgbClr val="1F4E79"/>
                </a:solidFill>
                <a:effectLst/>
                <a:uLnTx/>
                <a:uFillTx/>
                <a:latin typeface="Century Gothic" panose="020B0502020202020204" pitchFamily="34" charset="0"/>
                <a:ea typeface="Calibri" panose="020F0502020204030204" pitchFamily="34" charset="0"/>
                <a:cs typeface="Times New Roman" panose="02020603050405020304" pitchFamily="18" charset="0"/>
              </a:rPr>
              <a:t>.</a:t>
            </a: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36" name="TextBox 35">
            <a:extLst>
              <a:ext uri="{FF2B5EF4-FFF2-40B4-BE49-F238E27FC236}">
                <a16:creationId xmlns:a16="http://schemas.microsoft.com/office/drawing/2014/main" id="{708FA83B-5531-4670-AE11-E2D95523C0F6}"/>
              </a:ext>
            </a:extLst>
          </p:cNvPr>
          <p:cNvSpPr txBox="1"/>
          <p:nvPr/>
        </p:nvSpPr>
        <p:spPr>
          <a:xfrm>
            <a:off x="6595113" y="2526897"/>
            <a:ext cx="6223000" cy="466987"/>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s-ES_tradnl" sz="2400" b="1" i="0" u="none" strike="noStrike" kern="1200" cap="none" spc="0" normalizeH="0" baseline="0" noProof="0" dirty="0">
                <a:ln>
                  <a:noFill/>
                </a:ln>
                <a:solidFill>
                  <a:srgbClr val="1F4E79"/>
                </a:solidFill>
                <a:effectLst/>
                <a:uLnTx/>
                <a:uFillTx/>
                <a:latin typeface="Century Gothic" panose="020B0502020202020204" pitchFamily="34" charset="0"/>
                <a:ea typeface="Calibri" panose="020F0502020204030204" pitchFamily="34" charset="0"/>
                <a:cs typeface="Times New Roman" panose="02020603050405020304" pitchFamily="18" charset="0"/>
              </a:rPr>
              <a:t>2. Il y a troi</a:t>
            </a:r>
            <a:r>
              <a:rPr kumimoji="0" lang="es-ES_tradnl" sz="2400" b="1" i="0" u="none" strike="noStrike" kern="1200" cap="none" spc="0" normalizeH="0" baseline="0" noProof="0" dirty="0">
                <a:ln>
                  <a:noFill/>
                </a:ln>
                <a:solidFill>
                  <a:srgbClr val="FF0066"/>
                </a:solidFill>
                <a:effectLst/>
                <a:uLnTx/>
                <a:uFillTx/>
                <a:latin typeface="Century Gothic" panose="020B0502020202020204" pitchFamily="34" charset="0"/>
                <a:ea typeface="Calibri" panose="020F0502020204030204" pitchFamily="34" charset="0"/>
                <a:cs typeface="Times New Roman" panose="02020603050405020304" pitchFamily="18" charset="0"/>
              </a:rPr>
              <a:t>s</a:t>
            </a:r>
            <a:r>
              <a:rPr kumimoji="0" lang="es-ES_tradnl" sz="2400" b="1" i="0" u="none" strike="noStrike" kern="1200" cap="none" spc="0" normalizeH="0" baseline="0" noProof="0" dirty="0">
                <a:ln>
                  <a:noFill/>
                </a:ln>
                <a:solidFill>
                  <a:srgbClr val="1F4E79"/>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s-ES_tradnl" sz="2400" b="1" i="0" u="none" strike="noStrike" kern="1200" cap="none" spc="0" normalizeH="0" baseline="0" noProof="0" dirty="0">
                <a:ln>
                  <a:noFill/>
                </a:ln>
                <a:solidFill>
                  <a:srgbClr val="FF0066"/>
                </a:solidFill>
                <a:effectLst/>
                <a:uLnTx/>
                <a:uFillTx/>
                <a:latin typeface="Century Gothic" panose="020B0502020202020204" pitchFamily="34" charset="0"/>
                <a:ea typeface="Calibri" panose="020F0502020204030204" pitchFamily="34" charset="0"/>
                <a:cs typeface="Times New Roman" panose="02020603050405020304" pitchFamily="18" charset="0"/>
              </a:rPr>
              <a:t>é</a:t>
            </a:r>
            <a:r>
              <a:rPr kumimoji="0" lang="es-ES_tradnl" sz="2400" b="1" i="0" u="none" strike="noStrike" kern="1200" cap="none" spc="0" normalizeH="0" baseline="0" noProof="0" dirty="0">
                <a:ln>
                  <a:noFill/>
                </a:ln>
                <a:solidFill>
                  <a:srgbClr val="1F4E79"/>
                </a:solidFill>
                <a:effectLst/>
                <a:uLnTx/>
                <a:uFillTx/>
                <a:latin typeface="Century Gothic" panose="020B0502020202020204" pitchFamily="34" charset="0"/>
                <a:ea typeface="Calibri" panose="020F0502020204030204" pitchFamily="34" charset="0"/>
                <a:cs typeface="Times New Roman" panose="02020603050405020304" pitchFamily="18" charset="0"/>
              </a:rPr>
              <a:t>t</a:t>
            </a:r>
            <a:r>
              <a:rPr kumimoji="0" lang="es-ES_tradnl" sz="2400" b="1" i="0" u="none" strike="noStrike" kern="1200" cap="none" spc="0" normalizeH="0" baseline="0" noProof="0" dirty="0">
                <a:ln>
                  <a:noFill/>
                </a:ln>
                <a:solidFill>
                  <a:srgbClr val="FF0066"/>
                </a:solidFill>
                <a:effectLst/>
                <a:uLnTx/>
                <a:uFillTx/>
                <a:latin typeface="Century Gothic" panose="020B0502020202020204" pitchFamily="34" charset="0"/>
                <a:ea typeface="Calibri" panose="020F0502020204030204" pitchFamily="34" charset="0"/>
                <a:cs typeface="Times New Roman" panose="02020603050405020304" pitchFamily="18" charset="0"/>
              </a:rPr>
              <a:t>oi</a:t>
            </a:r>
            <a:r>
              <a:rPr kumimoji="0" lang="es-ES_tradnl" sz="2400" b="1" i="0" u="none" strike="noStrike" kern="1200" cap="none" spc="0" normalizeH="0" baseline="0" noProof="0" dirty="0">
                <a:ln>
                  <a:noFill/>
                </a:ln>
                <a:solidFill>
                  <a:srgbClr val="1F4E79"/>
                </a:solidFill>
                <a:effectLst/>
                <a:uLnTx/>
                <a:uFillTx/>
                <a:latin typeface="Century Gothic" panose="020B0502020202020204" pitchFamily="34" charset="0"/>
                <a:ea typeface="Calibri" panose="020F0502020204030204" pitchFamily="34" charset="0"/>
                <a:cs typeface="Times New Roman" panose="02020603050405020304" pitchFamily="18" charset="0"/>
              </a:rPr>
              <a:t>les.</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7" name="TextBox 36">
            <a:extLst>
              <a:ext uri="{FF2B5EF4-FFF2-40B4-BE49-F238E27FC236}">
                <a16:creationId xmlns:a16="http://schemas.microsoft.com/office/drawing/2014/main" id="{753211B7-AB87-44B5-8F3A-99DBD5611849}"/>
              </a:ext>
            </a:extLst>
          </p:cNvPr>
          <p:cNvSpPr txBox="1"/>
          <p:nvPr/>
        </p:nvSpPr>
        <p:spPr>
          <a:xfrm>
            <a:off x="6595113" y="3461469"/>
            <a:ext cx="62230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GB" sz="2400" b="1" i="0" u="none" strike="noStrike" kern="1200" cap="none" spc="0" normalizeH="0" baseline="0" noProof="0" dirty="0">
                <a:ln>
                  <a:noFill/>
                </a:ln>
                <a:solidFill>
                  <a:srgbClr val="1F4E79"/>
                </a:solidFill>
                <a:effectLst/>
                <a:uLnTx/>
                <a:uFillTx/>
                <a:latin typeface="Century Gothic" panose="020B0502020202020204" pitchFamily="34" charset="0"/>
                <a:ea typeface="Calibri" panose="020F0502020204030204" pitchFamily="34" charset="0"/>
                <a:cs typeface="Times New Roman" panose="02020603050405020304" pitchFamily="18" charset="0"/>
              </a:rPr>
              <a:t>3. Je </a:t>
            </a:r>
            <a:r>
              <a:rPr kumimoji="0" lang="en-GB" sz="2400" b="1" i="0" u="none" strike="noStrike" kern="1200" cap="none" spc="0" normalizeH="0" baseline="0" noProof="0" dirty="0" err="1">
                <a:ln>
                  <a:noFill/>
                </a:ln>
                <a:solidFill>
                  <a:srgbClr val="1F4E79"/>
                </a:solidFill>
                <a:effectLst/>
                <a:uLnTx/>
                <a:uFillTx/>
                <a:latin typeface="Century Gothic" panose="020B0502020202020204" pitchFamily="34" charset="0"/>
                <a:ea typeface="Calibri" panose="020F0502020204030204" pitchFamily="34" charset="0"/>
                <a:cs typeface="Times New Roman" panose="02020603050405020304" pitchFamily="18" charset="0"/>
              </a:rPr>
              <a:t>vais</a:t>
            </a:r>
            <a:r>
              <a:rPr kumimoji="0" lang="en-GB" sz="2400" b="1" i="0" u="none" strike="noStrike" kern="1200" cap="none" spc="0" normalizeH="0" baseline="0" noProof="0" dirty="0">
                <a:ln>
                  <a:noFill/>
                </a:ln>
                <a:solidFill>
                  <a:srgbClr val="1F4E79"/>
                </a:solidFill>
                <a:effectLst/>
                <a:uLnTx/>
                <a:uFillTx/>
                <a:latin typeface="Century Gothic" panose="020B0502020202020204" pitchFamily="34" charset="0"/>
                <a:ea typeface="Calibri" panose="020F0502020204030204" pitchFamily="34" charset="0"/>
                <a:cs typeface="Times New Roman" panose="02020603050405020304" pitchFamily="18" charset="0"/>
              </a:rPr>
              <a:t> à N</a:t>
            </a:r>
            <a:r>
              <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Calibri" panose="020F0502020204030204" pitchFamily="34" charset="0"/>
                <a:cs typeface="Times New Roman" panose="02020603050405020304" pitchFamily="18" charset="0"/>
              </a:rPr>
              <a:t>an</a:t>
            </a:r>
            <a:r>
              <a:rPr kumimoji="0" lang="en-GB" sz="2400" b="1" i="0" u="none" strike="noStrike" kern="1200" cap="none" spc="0" normalizeH="0" baseline="0" noProof="0" dirty="0">
                <a:ln>
                  <a:noFill/>
                </a:ln>
                <a:solidFill>
                  <a:srgbClr val="1F4E79"/>
                </a:solidFill>
                <a:effectLst/>
                <a:uLnTx/>
                <a:uFillTx/>
                <a:latin typeface="Century Gothic" panose="020B0502020202020204" pitchFamily="34" charset="0"/>
                <a:ea typeface="Calibri" panose="020F0502020204030204" pitchFamily="34" charset="0"/>
                <a:cs typeface="Times New Roman" panose="02020603050405020304" pitchFamily="18" charset="0"/>
              </a:rPr>
              <a:t>tes</a:t>
            </a: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2400" b="1" i="0" u="none" strike="noStrike" kern="1200" cap="none" spc="0" normalizeH="0" baseline="0" noProof="0" dirty="0">
                <a:ln>
                  <a:noFill/>
                </a:ln>
                <a:solidFill>
                  <a:srgbClr val="1F4E79"/>
                </a:solidFill>
                <a:effectLst/>
                <a:uLnTx/>
                <a:uFillTx/>
                <a:latin typeface="Century Gothic" panose="020B0502020202020204" pitchFamily="34" charset="0"/>
                <a:ea typeface="Calibri" panose="020F0502020204030204" pitchFamily="34" charset="0"/>
                <a:cs typeface="Times New Roman" panose="02020603050405020304" pitchFamily="18" charset="0"/>
              </a:rPr>
              <a:t>.</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58E0E756-88D5-4C92-8A35-8DCE11E54638}"/>
              </a:ext>
            </a:extLst>
          </p:cNvPr>
          <p:cNvSpPr txBox="1"/>
          <p:nvPr/>
        </p:nvSpPr>
        <p:spPr>
          <a:xfrm>
            <a:off x="6571136" y="4442407"/>
            <a:ext cx="6223000" cy="466987"/>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400" b="1" i="0" u="none" strike="noStrike" kern="1200" cap="none" spc="0" normalizeH="0" baseline="0" noProof="0" dirty="0">
                <a:ln>
                  <a:noFill/>
                </a:ln>
                <a:solidFill>
                  <a:srgbClr val="1F4E79"/>
                </a:solidFill>
                <a:effectLst/>
                <a:uLnTx/>
                <a:uFillTx/>
                <a:latin typeface="Century Gothic" panose="020B0502020202020204" pitchFamily="34" charset="0"/>
                <a:ea typeface="Calibri" panose="020F0502020204030204" pitchFamily="34" charset="0"/>
                <a:cs typeface="Times New Roman" panose="02020603050405020304" pitchFamily="18" charset="0"/>
              </a:rPr>
              <a:t>4. </a:t>
            </a:r>
            <a:r>
              <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Calibri" panose="020F0502020204030204" pitchFamily="34" charset="0"/>
                <a:cs typeface="Times New Roman" panose="02020603050405020304" pitchFamily="18" charset="0"/>
              </a:rPr>
              <a:t>Ch</a:t>
            </a:r>
            <a:r>
              <a:rPr kumimoji="0" lang="en-GB" sz="2400" b="1" i="0" u="none" strike="noStrike" kern="1200" cap="none" spc="0" normalizeH="0" baseline="0" noProof="0" dirty="0">
                <a:ln>
                  <a:noFill/>
                </a:ln>
                <a:solidFill>
                  <a:srgbClr val="1F4E79"/>
                </a:solidFill>
                <a:effectLst/>
                <a:uLnTx/>
                <a:uFillTx/>
                <a:latin typeface="Century Gothic" panose="020B0502020202020204" pitchFamily="34" charset="0"/>
                <a:ea typeface="Calibri" panose="020F0502020204030204" pitchFamily="34" charset="0"/>
                <a:cs typeface="Times New Roman" panose="02020603050405020304" pitchFamily="18" charset="0"/>
              </a:rPr>
              <a:t>antal </a:t>
            </a:r>
            <a:r>
              <a:rPr kumimoji="0" lang="en-GB" sz="2400" b="1" i="0" u="none" strike="noStrike" kern="1200" cap="none" spc="0" normalizeH="0" baseline="0" noProof="0" dirty="0" err="1">
                <a:ln>
                  <a:noFill/>
                </a:ln>
                <a:solidFill>
                  <a:srgbClr val="1F4E79"/>
                </a:solidFill>
                <a:effectLst/>
                <a:uLnTx/>
                <a:uFillTx/>
                <a:latin typeface="Century Gothic" panose="020B0502020202020204" pitchFamily="34" charset="0"/>
                <a:ea typeface="Calibri" panose="020F0502020204030204" pitchFamily="34" charset="0"/>
                <a:cs typeface="Times New Roman" panose="02020603050405020304" pitchFamily="18" charset="0"/>
              </a:rPr>
              <a:t>va</a:t>
            </a:r>
            <a:r>
              <a:rPr kumimoji="0" lang="en-GB" sz="2400" b="1" i="0" u="none" strike="noStrike" kern="1200" cap="none" spc="0" normalizeH="0" baseline="0" noProof="0" dirty="0">
                <a:ln>
                  <a:noFill/>
                </a:ln>
                <a:solidFill>
                  <a:srgbClr val="1F4E79"/>
                </a:solidFill>
                <a:effectLst/>
                <a:uLnTx/>
                <a:uFillTx/>
                <a:latin typeface="Century Gothic" panose="020B0502020202020204" pitchFamily="34" charset="0"/>
                <a:ea typeface="Calibri" panose="020F0502020204030204" pitchFamily="34" charset="0"/>
                <a:cs typeface="Times New Roman" panose="02020603050405020304" pitchFamily="18" charset="0"/>
              </a:rPr>
              <a:t> à P</a:t>
            </a:r>
            <a:r>
              <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Calibri" panose="020F0502020204030204" pitchFamily="34" charset="0"/>
                <a:cs typeface="Times New Roman" panose="02020603050405020304" pitchFamily="18" charset="0"/>
              </a:rPr>
              <a:t>au</a:t>
            </a: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2400" b="1" i="0" u="none" strike="noStrike" kern="1200" cap="none" spc="0" normalizeH="0" baseline="0" noProof="0" dirty="0">
                <a:ln>
                  <a:noFill/>
                </a:ln>
                <a:solidFill>
                  <a:srgbClr val="1F4E79"/>
                </a:solidFill>
                <a:effectLst/>
                <a:uLnTx/>
                <a:uFillTx/>
                <a:latin typeface="Century Gothic" panose="020B0502020202020204" pitchFamily="34" charset="0"/>
                <a:ea typeface="Calibri" panose="020F0502020204030204" pitchFamily="34" charset="0"/>
                <a:cs typeface="Times New Roman" panose="02020603050405020304" pitchFamily="18" charset="0"/>
              </a:rPr>
              <a:t>.</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Box 38">
            <a:extLst>
              <a:ext uri="{FF2B5EF4-FFF2-40B4-BE49-F238E27FC236}">
                <a16:creationId xmlns:a16="http://schemas.microsoft.com/office/drawing/2014/main" id="{A053321E-0F9B-45A6-B1D2-482966DF228C}"/>
              </a:ext>
            </a:extLst>
          </p:cNvPr>
          <p:cNvSpPr txBox="1"/>
          <p:nvPr/>
        </p:nvSpPr>
        <p:spPr>
          <a:xfrm>
            <a:off x="6638578" y="5526032"/>
            <a:ext cx="6223000" cy="466987"/>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s-ES_tradnl" sz="2400" b="1" i="0" u="none" strike="noStrike" kern="1200" cap="none" spc="0" normalizeH="0" baseline="0" noProof="0" dirty="0">
                <a:ln>
                  <a:noFill/>
                </a:ln>
                <a:solidFill>
                  <a:srgbClr val="1F4E79"/>
                </a:solidFill>
                <a:effectLst/>
                <a:uLnTx/>
                <a:uFillTx/>
                <a:latin typeface="Century Gothic" panose="020B0502020202020204" pitchFamily="34" charset="0"/>
                <a:ea typeface="Calibri" panose="020F0502020204030204" pitchFamily="34" charset="0"/>
                <a:cs typeface="Times New Roman" panose="02020603050405020304" pitchFamily="18" charset="0"/>
              </a:rPr>
              <a:t>5. La m</a:t>
            </a:r>
            <a:r>
              <a:rPr kumimoji="0" lang="es-ES_tradnl" sz="2400" b="1" i="0" u="none" strike="noStrike" kern="1200" cap="none" spc="0" normalizeH="0" baseline="0" noProof="0" dirty="0">
                <a:ln>
                  <a:noFill/>
                </a:ln>
                <a:solidFill>
                  <a:srgbClr val="FF0066"/>
                </a:solidFill>
                <a:effectLst/>
                <a:uLnTx/>
                <a:uFillTx/>
                <a:latin typeface="Century Gothic" panose="020B0502020202020204" pitchFamily="34" charset="0"/>
                <a:ea typeface="Calibri" panose="020F0502020204030204" pitchFamily="34" charset="0"/>
                <a:cs typeface="Times New Roman" panose="02020603050405020304" pitchFamily="18" charset="0"/>
              </a:rPr>
              <a:t>ai</a:t>
            </a:r>
            <a:r>
              <a:rPr kumimoji="0" lang="es-ES_tradnl" sz="2400" b="1" i="0" u="none" strike="noStrike" kern="1200" cap="none" spc="0" normalizeH="0" baseline="0" noProof="0" dirty="0">
                <a:ln>
                  <a:noFill/>
                </a:ln>
                <a:solidFill>
                  <a:srgbClr val="1F4E79"/>
                </a:solidFill>
                <a:effectLst/>
                <a:uLnTx/>
                <a:uFillTx/>
                <a:latin typeface="Century Gothic" panose="020B0502020202020204" pitchFamily="34" charset="0"/>
                <a:ea typeface="Calibri" panose="020F0502020204030204" pitchFamily="34" charset="0"/>
                <a:cs typeface="Times New Roman" panose="02020603050405020304" pitchFamily="18" charset="0"/>
              </a:rPr>
              <a:t>rie est à T</a:t>
            </a:r>
            <a:r>
              <a:rPr kumimoji="0" lang="es-ES_tradnl" sz="2400" b="1" i="0" u="none" strike="noStrike" kern="1200" cap="none" spc="0" normalizeH="0" baseline="0" noProof="0" dirty="0">
                <a:ln>
                  <a:noFill/>
                </a:ln>
                <a:solidFill>
                  <a:srgbClr val="FF0066"/>
                </a:solidFill>
                <a:effectLst/>
                <a:uLnTx/>
                <a:uFillTx/>
                <a:latin typeface="Century Gothic" panose="020B0502020202020204" pitchFamily="34" charset="0"/>
                <a:ea typeface="Calibri" panose="020F0502020204030204" pitchFamily="34" charset="0"/>
                <a:cs typeface="Times New Roman" panose="02020603050405020304" pitchFamily="18" charset="0"/>
              </a:rPr>
              <a:t>ou</a:t>
            </a:r>
            <a:r>
              <a:rPr kumimoji="0" lang="es-ES_tradnl" sz="2400" b="1" i="0" u="none" strike="noStrike" kern="1200" cap="none" spc="0" normalizeH="0" baseline="0" noProof="0" dirty="0">
                <a:ln>
                  <a:noFill/>
                </a:ln>
                <a:solidFill>
                  <a:srgbClr val="1F4E79"/>
                </a:solidFill>
                <a:effectLst/>
                <a:uLnTx/>
                <a:uFillTx/>
                <a:latin typeface="Century Gothic" panose="020B0502020202020204" pitchFamily="34" charset="0"/>
                <a:ea typeface="Calibri" panose="020F0502020204030204" pitchFamily="34" charset="0"/>
                <a:cs typeface="Times New Roman" panose="02020603050405020304" pitchFamily="18" charset="0"/>
              </a:rPr>
              <a:t>rs. </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 name="Google Shape;338;p8">
            <a:hlinkClick r:id="" action="ppaction://noaction">
              <a:snd r:embed="rId21" name="S9_1_1.wav"/>
            </a:hlinkClick>
            <a:extLst>
              <a:ext uri="{FF2B5EF4-FFF2-40B4-BE49-F238E27FC236}">
                <a16:creationId xmlns:a16="http://schemas.microsoft.com/office/drawing/2014/main" id="{2CDCB242-BB0B-65F0-BE73-F0F45B003B4F}"/>
              </a:ext>
            </a:extLst>
          </p:cNvPr>
          <p:cNvPicPr preferRelativeResize="0"/>
          <p:nvPr/>
        </p:nvPicPr>
        <p:blipFill rotWithShape="1">
          <a:blip r:embed="rId4">
            <a:alphaModFix/>
          </a:blip>
          <a:srcRect/>
          <a:stretch/>
        </p:blipFill>
        <p:spPr>
          <a:xfrm>
            <a:off x="5693506" y="1467436"/>
            <a:ext cx="444762" cy="400069"/>
          </a:xfrm>
          <a:prstGeom prst="rect">
            <a:avLst/>
          </a:prstGeom>
          <a:noFill/>
          <a:ln>
            <a:noFill/>
          </a:ln>
          <a:effectLst>
            <a:outerShdw blurRad="50800" dist="38100" dir="5400000" algn="t" rotWithShape="0">
              <a:prstClr val="black">
                <a:alpha val="40000"/>
              </a:prstClr>
            </a:outerShdw>
          </a:effectLst>
        </p:spPr>
      </p:pic>
      <p:pic>
        <p:nvPicPr>
          <p:cNvPr id="3" name="Google Shape;338;p8">
            <a:hlinkClick r:id="" action="ppaction://noaction">
              <a:snd r:embed="rId22" name="S9_5_2.wav"/>
            </a:hlinkClick>
            <a:extLst>
              <a:ext uri="{FF2B5EF4-FFF2-40B4-BE49-F238E27FC236}">
                <a16:creationId xmlns:a16="http://schemas.microsoft.com/office/drawing/2014/main" id="{1DA6EA28-9519-BC1A-0D59-818D2EACB5F7}"/>
              </a:ext>
            </a:extLst>
          </p:cNvPr>
          <p:cNvPicPr preferRelativeResize="0"/>
          <p:nvPr/>
        </p:nvPicPr>
        <p:blipFill rotWithShape="1">
          <a:blip r:embed="rId4">
            <a:alphaModFix/>
          </a:blip>
          <a:srcRect/>
          <a:stretch/>
        </p:blipFill>
        <p:spPr>
          <a:xfrm>
            <a:off x="5690445" y="5486843"/>
            <a:ext cx="444762" cy="400069"/>
          </a:xfrm>
          <a:prstGeom prst="rect">
            <a:avLst/>
          </a:prstGeom>
          <a:noFill/>
          <a:ln>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63609348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564</TotalTime>
  <Words>756</Words>
  <Application>Microsoft Office PowerPoint</Application>
  <PresentationFormat>Widescreen</PresentationFormat>
  <Paragraphs>141</Paragraphs>
  <Slides>9</Slides>
  <Notes>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9</vt:i4>
      </vt:variant>
    </vt:vector>
  </HeadingPairs>
  <TitlesOfParts>
    <vt:vector size="20" baseType="lpstr">
      <vt:lpstr>Arial</vt:lpstr>
      <vt:lpstr>Bookshelf Symbol 7</vt:lpstr>
      <vt:lpstr>Calibri</vt:lpstr>
      <vt:lpstr>Calibri Light</vt:lpstr>
      <vt:lpstr>Cavolini</vt:lpstr>
      <vt:lpstr>Century Gothic</vt:lpstr>
      <vt:lpstr>Modern Love</vt:lpstr>
      <vt:lpstr>Symbol</vt:lpstr>
      <vt:lpstr>Wingdings</vt:lpstr>
      <vt:lpstr>1_Office Theme</vt:lpstr>
      <vt:lpstr>Office Theme</vt:lpstr>
      <vt:lpstr>Saying where you are going and what there is there</vt:lpstr>
      <vt:lpstr>prononcer</vt:lpstr>
      <vt:lpstr>prononcer</vt:lpstr>
      <vt:lpstr>prononcer</vt:lpstr>
      <vt:lpstr>prononcer</vt:lpstr>
      <vt:lpstr>prononcer</vt:lpstr>
      <vt:lpstr>prononcer</vt:lpstr>
      <vt:lpstr>prononcer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Saying where you are going and what there is there</dc:title>
  <dc:creator>Rachel Hawkes</dc:creator>
  <cp:lastModifiedBy>Rachel Hawkes</cp:lastModifiedBy>
  <cp:revision>11</cp:revision>
  <dcterms:created xsi:type="dcterms:W3CDTF">2023-02-19T18:28:28Z</dcterms:created>
  <dcterms:modified xsi:type="dcterms:W3CDTF">2023-03-06T10:08:38Z</dcterms:modified>
</cp:coreProperties>
</file>