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4"/>
  </p:notesMasterIdLst>
  <p:sldIdLst>
    <p:sldId id="748" r:id="rId3"/>
    <p:sldId id="379" r:id="rId4"/>
    <p:sldId id="736" r:id="rId5"/>
    <p:sldId id="469" r:id="rId6"/>
    <p:sldId id="757" r:id="rId7"/>
    <p:sldId id="758" r:id="rId8"/>
    <p:sldId id="490" r:id="rId9"/>
    <p:sldId id="542" r:id="rId10"/>
    <p:sldId id="357" r:id="rId11"/>
    <p:sldId id="759" r:id="rId12"/>
    <p:sldId id="74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C4B"/>
    <a:srgbClr val="002060"/>
    <a:srgbClr val="786EB1"/>
    <a:srgbClr val="FF0066"/>
    <a:srgbClr val="656263"/>
    <a:srgbClr val="EFF9FB"/>
    <a:srgbClr val="1958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49CFB8-683E-478D-BB2E-23C00D1BEF7C}" v="5" dt="2022-09-11T16:17:06.157"/>
    <p1510:client id="{703E9EBF-5DA0-4F4A-89D0-0F463B9B4513}" v="3" dt="2022-09-11T15:54:05.2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73" autoAdjust="0"/>
    <p:restoredTop sz="85804" autoAdjust="0"/>
  </p:normalViewPr>
  <p:slideViewPr>
    <p:cSldViewPr snapToGrid="0">
      <p:cViewPr varScale="1">
        <p:scale>
          <a:sx n="70" d="100"/>
          <a:sy n="70" d="100"/>
        </p:scale>
        <p:origin x="1248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703E9EBF-5DA0-4F4A-89D0-0F463B9B4513}"/>
    <pc:docChg chg="modSld">
      <pc:chgData name="Tom Dawes" userId="fe899cd594ff6f3a" providerId="LiveId" clId="{703E9EBF-5DA0-4F4A-89D0-0F463B9B4513}" dt="2022-09-11T15:54:05.249" v="11"/>
      <pc:docMkLst>
        <pc:docMk/>
      </pc:docMkLst>
      <pc:sldChg chg="modSp mod modAnim">
        <pc:chgData name="Tom Dawes" userId="fe899cd594ff6f3a" providerId="LiveId" clId="{703E9EBF-5DA0-4F4A-89D0-0F463B9B4513}" dt="2022-09-11T15:54:05.249" v="11"/>
        <pc:sldMkLst>
          <pc:docMk/>
          <pc:sldMk cId="1368772787" sldId="469"/>
        </pc:sldMkLst>
        <pc:spChg chg="mod">
          <ac:chgData name="Tom Dawes" userId="fe899cd594ff6f3a" providerId="LiveId" clId="{703E9EBF-5DA0-4F4A-89D0-0F463B9B4513}" dt="2022-09-11T15:52:45.662" v="8" actId="115"/>
          <ac:spMkLst>
            <pc:docMk/>
            <pc:sldMk cId="1368772787" sldId="469"/>
            <ac:spMk id="2" creationId="{D974A6DC-187E-4C4A-92B8-4D8EDD2BB1DF}"/>
          </ac:spMkLst>
        </pc:spChg>
      </pc:sldChg>
    </pc:docChg>
  </pc:docChgLst>
  <pc:docChgLst>
    <pc:chgData name="Tom Dawes" userId="fe899cd594ff6f3a" providerId="LiveId" clId="{3949CFB8-683E-478D-BB2E-23C00D1BEF7C}"/>
    <pc:docChg chg="addSld delSld modSld">
      <pc:chgData name="Tom Dawes" userId="fe899cd594ff6f3a" providerId="LiveId" clId="{3949CFB8-683E-478D-BB2E-23C00D1BEF7C}" dt="2022-09-11T16:17:15.185" v="9" actId="207"/>
      <pc:docMkLst>
        <pc:docMk/>
      </pc:docMkLst>
      <pc:sldChg chg="add del">
        <pc:chgData name="Tom Dawes" userId="fe899cd594ff6f3a" providerId="LiveId" clId="{3949CFB8-683E-478D-BB2E-23C00D1BEF7C}" dt="2022-09-11T16:14:54.063" v="2"/>
        <pc:sldMkLst>
          <pc:docMk/>
          <pc:sldMk cId="743231789" sldId="379"/>
        </pc:sldMkLst>
      </pc:sldChg>
      <pc:sldChg chg="modAnim">
        <pc:chgData name="Tom Dawes" userId="fe899cd594ff6f3a" providerId="LiveId" clId="{3949CFB8-683E-478D-BB2E-23C00D1BEF7C}" dt="2022-09-11T16:15:31.626" v="3"/>
        <pc:sldMkLst>
          <pc:docMk/>
          <pc:sldMk cId="1368772787" sldId="469"/>
        </pc:sldMkLst>
      </pc:sldChg>
      <pc:sldChg chg="modAnim">
        <pc:chgData name="Tom Dawes" userId="fe899cd594ff6f3a" providerId="LiveId" clId="{3949CFB8-683E-478D-BB2E-23C00D1BEF7C}" dt="2022-09-11T16:16:11.393" v="4"/>
        <pc:sldMkLst>
          <pc:docMk/>
          <pc:sldMk cId="4047947952" sldId="490"/>
        </pc:sldMkLst>
      </pc:sldChg>
      <pc:sldChg chg="modSp add del mod">
        <pc:chgData name="Tom Dawes" userId="fe899cd594ff6f3a" providerId="LiveId" clId="{3949CFB8-683E-478D-BB2E-23C00D1BEF7C}" dt="2022-09-11T16:17:15.185" v="9" actId="207"/>
        <pc:sldMkLst>
          <pc:docMk/>
          <pc:sldMk cId="3040592236" sldId="542"/>
        </pc:sldMkLst>
        <pc:grpChg chg="mod">
          <ac:chgData name="Tom Dawes" userId="fe899cd594ff6f3a" providerId="LiveId" clId="{3949CFB8-683E-478D-BB2E-23C00D1BEF7C}" dt="2022-09-11T16:17:15.185" v="9" actId="207"/>
          <ac:grpSpMkLst>
            <pc:docMk/>
            <pc:sldMk cId="3040592236" sldId="542"/>
            <ac:grpSpMk id="3" creationId="{BE4AEEC7-0136-4A3B-A1C3-D4D07F01BDEF}"/>
          </ac:grpSpMkLst>
        </pc:grpChg>
        <pc:grpChg chg="mod">
          <ac:chgData name="Tom Dawes" userId="fe899cd594ff6f3a" providerId="LiveId" clId="{3949CFB8-683E-478D-BB2E-23C00D1BEF7C}" dt="2022-09-11T16:17:15.185" v="9" actId="207"/>
          <ac:grpSpMkLst>
            <pc:docMk/>
            <pc:sldMk cId="3040592236" sldId="542"/>
            <ac:grpSpMk id="4" creationId="{77961276-1BCC-47FD-8A6B-7C4CFD02D7DA}"/>
          </ac:grpSpMkLst>
        </pc:grpChg>
        <pc:grpChg chg="mod">
          <ac:chgData name="Tom Dawes" userId="fe899cd594ff6f3a" providerId="LiveId" clId="{3949CFB8-683E-478D-BB2E-23C00D1BEF7C}" dt="2022-09-11T16:17:15.185" v="9" actId="207"/>
          <ac:grpSpMkLst>
            <pc:docMk/>
            <pc:sldMk cId="3040592236" sldId="542"/>
            <ac:grpSpMk id="58" creationId="{610555AA-4046-4433-80DC-6EB8A8D98DB3}"/>
          </ac:grpSpMkLst>
        </pc:grpChg>
        <pc:grpChg chg="mod">
          <ac:chgData name="Tom Dawes" userId="fe899cd594ff6f3a" providerId="LiveId" clId="{3949CFB8-683E-478D-BB2E-23C00D1BEF7C}" dt="2022-09-11T16:17:15.185" v="9" actId="207"/>
          <ac:grpSpMkLst>
            <pc:docMk/>
            <pc:sldMk cId="3040592236" sldId="542"/>
            <ac:grpSpMk id="61" creationId="{25620E22-8297-4B8C-98A3-1393CD0C266C}"/>
          </ac:grpSpMkLst>
        </pc:grpChg>
        <pc:grpChg chg="mod">
          <ac:chgData name="Tom Dawes" userId="fe899cd594ff6f3a" providerId="LiveId" clId="{3949CFB8-683E-478D-BB2E-23C00D1BEF7C}" dt="2022-09-11T16:17:15.185" v="9" actId="207"/>
          <ac:grpSpMkLst>
            <pc:docMk/>
            <pc:sldMk cId="3040592236" sldId="542"/>
            <ac:grpSpMk id="62" creationId="{9C58847A-3D7D-4D9F-B698-0C13037CDB24}"/>
          </ac:grpSpMkLst>
        </pc:grpChg>
        <pc:grpChg chg="mod">
          <ac:chgData name="Tom Dawes" userId="fe899cd594ff6f3a" providerId="LiveId" clId="{3949CFB8-683E-478D-BB2E-23C00D1BEF7C}" dt="2022-09-11T16:17:15.185" v="9" actId="207"/>
          <ac:grpSpMkLst>
            <pc:docMk/>
            <pc:sldMk cId="3040592236" sldId="542"/>
            <ac:grpSpMk id="63" creationId="{602F24B0-61FF-4780-8E45-D16186EC1ACF}"/>
          </ac:grpSpMkLst>
        </pc:grpChg>
        <pc:grpChg chg="mod">
          <ac:chgData name="Tom Dawes" userId="fe899cd594ff6f3a" providerId="LiveId" clId="{3949CFB8-683E-478D-BB2E-23C00D1BEF7C}" dt="2022-09-11T16:17:15.185" v="9" actId="207"/>
          <ac:grpSpMkLst>
            <pc:docMk/>
            <pc:sldMk cId="3040592236" sldId="542"/>
            <ac:grpSpMk id="69" creationId="{D0F358CD-4151-47EC-9ECC-B39AFEF437F8}"/>
          </ac:grpSpMkLst>
        </pc:grpChg>
        <pc:grpChg chg="mod">
          <ac:chgData name="Tom Dawes" userId="fe899cd594ff6f3a" providerId="LiveId" clId="{3949CFB8-683E-478D-BB2E-23C00D1BEF7C}" dt="2022-09-11T16:17:15.185" v="9" actId="207"/>
          <ac:grpSpMkLst>
            <pc:docMk/>
            <pc:sldMk cId="3040592236" sldId="542"/>
            <ac:grpSpMk id="70" creationId="{485FBB89-D605-45EC-AC81-1AF8F7BD7FED}"/>
          </ac:grpSpMkLst>
        </pc:grpChg>
        <pc:grpChg chg="mod">
          <ac:chgData name="Tom Dawes" userId="fe899cd594ff6f3a" providerId="LiveId" clId="{3949CFB8-683E-478D-BB2E-23C00D1BEF7C}" dt="2022-09-11T16:17:15.185" v="9" actId="207"/>
          <ac:grpSpMkLst>
            <pc:docMk/>
            <pc:sldMk cId="3040592236" sldId="542"/>
            <ac:grpSpMk id="71" creationId="{975166EE-737A-4844-B3C1-C687AF8A47CA}"/>
          </ac:grpSpMkLst>
        </pc:grpChg>
        <pc:grpChg chg="mod">
          <ac:chgData name="Tom Dawes" userId="fe899cd594ff6f3a" providerId="LiveId" clId="{3949CFB8-683E-478D-BB2E-23C00D1BEF7C}" dt="2022-09-11T16:17:15.185" v="9" actId="207"/>
          <ac:grpSpMkLst>
            <pc:docMk/>
            <pc:sldMk cId="3040592236" sldId="542"/>
            <ac:grpSpMk id="78" creationId="{34AD848B-795A-4F9E-8290-9F73F9866874}"/>
          </ac:grpSpMkLst>
        </pc:grpChg>
        <pc:grpChg chg="mod">
          <ac:chgData name="Tom Dawes" userId="fe899cd594ff6f3a" providerId="LiveId" clId="{3949CFB8-683E-478D-BB2E-23C00D1BEF7C}" dt="2022-09-11T16:17:15.185" v="9" actId="207"/>
          <ac:grpSpMkLst>
            <pc:docMk/>
            <pc:sldMk cId="3040592236" sldId="542"/>
            <ac:grpSpMk id="79" creationId="{3934A9A1-B6B2-4251-A739-9BF828E69E5E}"/>
          </ac:grpSpMkLst>
        </pc:grpChg>
        <pc:grpChg chg="mod">
          <ac:chgData name="Tom Dawes" userId="fe899cd594ff6f3a" providerId="LiveId" clId="{3949CFB8-683E-478D-BB2E-23C00D1BEF7C}" dt="2022-09-11T16:17:15.185" v="9" actId="207"/>
          <ac:grpSpMkLst>
            <pc:docMk/>
            <pc:sldMk cId="3040592236" sldId="542"/>
            <ac:grpSpMk id="80" creationId="{EA8549C5-B437-497C-BA6F-0FB14BAFE436}"/>
          </ac:grpSpMkLst>
        </pc:grpChg>
        <pc:grpChg chg="mod">
          <ac:chgData name="Tom Dawes" userId="fe899cd594ff6f3a" providerId="LiveId" clId="{3949CFB8-683E-478D-BB2E-23C00D1BEF7C}" dt="2022-09-11T16:17:15.185" v="9" actId="207"/>
          <ac:grpSpMkLst>
            <pc:docMk/>
            <pc:sldMk cId="3040592236" sldId="542"/>
            <ac:grpSpMk id="85" creationId="{7F9E9B1B-A2F4-4579-B80D-48560BDCAE19}"/>
          </ac:grpSpMkLst>
        </pc:grpChg>
        <pc:grpChg chg="mod">
          <ac:chgData name="Tom Dawes" userId="fe899cd594ff6f3a" providerId="LiveId" clId="{3949CFB8-683E-478D-BB2E-23C00D1BEF7C}" dt="2022-09-11T16:17:15.185" v="9" actId="207"/>
          <ac:grpSpMkLst>
            <pc:docMk/>
            <pc:sldMk cId="3040592236" sldId="542"/>
            <ac:grpSpMk id="86" creationId="{D58ED499-9FC6-44BE-9328-2F727943A3FF}"/>
          </ac:grpSpMkLst>
        </pc:grpChg>
        <pc:grpChg chg="mod">
          <ac:chgData name="Tom Dawes" userId="fe899cd594ff6f3a" providerId="LiveId" clId="{3949CFB8-683E-478D-BB2E-23C00D1BEF7C}" dt="2022-09-11T16:17:15.185" v="9" actId="207"/>
          <ac:grpSpMkLst>
            <pc:docMk/>
            <pc:sldMk cId="3040592236" sldId="542"/>
            <ac:grpSpMk id="87" creationId="{42629D48-F0BE-4BCB-86F6-72CE5D4F9840}"/>
          </ac:grpSpMkLst>
        </pc:grpChg>
        <pc:picChg chg="mod">
          <ac:chgData name="Tom Dawes" userId="fe899cd594ff6f3a" providerId="LiveId" clId="{3949CFB8-683E-478D-BB2E-23C00D1BEF7C}" dt="2022-09-11T16:17:15.185" v="9" actId="207"/>
          <ac:picMkLst>
            <pc:docMk/>
            <pc:sldMk cId="3040592236" sldId="542"/>
            <ac:picMk id="52" creationId="{11AD8E56-C874-4D05-9E46-D3B8B485B929}"/>
          </ac:picMkLst>
        </pc:picChg>
        <pc:picChg chg="mod">
          <ac:chgData name="Tom Dawes" userId="fe899cd594ff6f3a" providerId="LiveId" clId="{3949CFB8-683E-478D-BB2E-23C00D1BEF7C}" dt="2022-09-11T16:17:15.185" v="9" actId="207"/>
          <ac:picMkLst>
            <pc:docMk/>
            <pc:sldMk cId="3040592236" sldId="542"/>
            <ac:picMk id="53" creationId="{9581F7CE-32EF-477F-9E12-40299A6812B5}"/>
          </ac:picMkLst>
        </pc:picChg>
        <pc:picChg chg="mod">
          <ac:chgData name="Tom Dawes" userId="fe899cd594ff6f3a" providerId="LiveId" clId="{3949CFB8-683E-478D-BB2E-23C00D1BEF7C}" dt="2022-09-11T16:17:15.185" v="9" actId="207"/>
          <ac:picMkLst>
            <pc:docMk/>
            <pc:sldMk cId="3040592236" sldId="542"/>
            <ac:picMk id="59" creationId="{7982418C-FB76-4EE4-95AD-DD7E691B1D04}"/>
          </ac:picMkLst>
        </pc:picChg>
        <pc:picChg chg="mod">
          <ac:chgData name="Tom Dawes" userId="fe899cd594ff6f3a" providerId="LiveId" clId="{3949CFB8-683E-478D-BB2E-23C00D1BEF7C}" dt="2022-09-11T16:17:15.185" v="9" actId="207"/>
          <ac:picMkLst>
            <pc:docMk/>
            <pc:sldMk cId="3040592236" sldId="542"/>
            <ac:picMk id="60" creationId="{184756BA-8CF6-46D7-A4C5-A0FE059BD49F}"/>
          </ac:picMkLst>
        </pc:picChg>
        <pc:picChg chg="mod">
          <ac:chgData name="Tom Dawes" userId="fe899cd594ff6f3a" providerId="LiveId" clId="{3949CFB8-683E-478D-BB2E-23C00D1BEF7C}" dt="2022-09-11T16:17:15.185" v="9" actId="207"/>
          <ac:picMkLst>
            <pc:docMk/>
            <pc:sldMk cId="3040592236" sldId="542"/>
            <ac:picMk id="64" creationId="{9224A35D-075D-452D-BF47-75D532E54990}"/>
          </ac:picMkLst>
        </pc:picChg>
        <pc:picChg chg="mod">
          <ac:chgData name="Tom Dawes" userId="fe899cd594ff6f3a" providerId="LiveId" clId="{3949CFB8-683E-478D-BB2E-23C00D1BEF7C}" dt="2022-09-11T16:17:15.185" v="9" actId="207"/>
          <ac:picMkLst>
            <pc:docMk/>
            <pc:sldMk cId="3040592236" sldId="542"/>
            <ac:picMk id="65" creationId="{D743D366-03DA-4298-A63A-F8FF2B205553}"/>
          </ac:picMkLst>
        </pc:picChg>
        <pc:picChg chg="mod">
          <ac:chgData name="Tom Dawes" userId="fe899cd594ff6f3a" providerId="LiveId" clId="{3949CFB8-683E-478D-BB2E-23C00D1BEF7C}" dt="2022-09-11T16:17:15.185" v="9" actId="207"/>
          <ac:picMkLst>
            <pc:docMk/>
            <pc:sldMk cId="3040592236" sldId="542"/>
            <ac:picMk id="66" creationId="{AEA01E42-AC7A-4D23-B87C-8A429ECDDAA4}"/>
          </ac:picMkLst>
        </pc:picChg>
        <pc:picChg chg="mod">
          <ac:chgData name="Tom Dawes" userId="fe899cd594ff6f3a" providerId="LiveId" clId="{3949CFB8-683E-478D-BB2E-23C00D1BEF7C}" dt="2022-09-11T16:17:15.185" v="9" actId="207"/>
          <ac:picMkLst>
            <pc:docMk/>
            <pc:sldMk cId="3040592236" sldId="542"/>
            <ac:picMk id="67" creationId="{9FD08E38-E6BD-4644-BC09-E912C08AFE39}"/>
          </ac:picMkLst>
        </pc:picChg>
        <pc:picChg chg="mod">
          <ac:chgData name="Tom Dawes" userId="fe899cd594ff6f3a" providerId="LiveId" clId="{3949CFB8-683E-478D-BB2E-23C00D1BEF7C}" dt="2022-09-11T16:17:15.185" v="9" actId="207"/>
          <ac:picMkLst>
            <pc:docMk/>
            <pc:sldMk cId="3040592236" sldId="542"/>
            <ac:picMk id="72" creationId="{B5297F9F-FBD0-4125-B347-BED8C9784588}"/>
          </ac:picMkLst>
        </pc:picChg>
        <pc:picChg chg="mod">
          <ac:chgData name="Tom Dawes" userId="fe899cd594ff6f3a" providerId="LiveId" clId="{3949CFB8-683E-478D-BB2E-23C00D1BEF7C}" dt="2022-09-11T16:17:15.185" v="9" actId="207"/>
          <ac:picMkLst>
            <pc:docMk/>
            <pc:sldMk cId="3040592236" sldId="542"/>
            <ac:picMk id="73" creationId="{BF96EA6B-AC86-49B5-BC4C-D24D9793DBE9}"/>
          </ac:picMkLst>
        </pc:picChg>
        <pc:picChg chg="mod">
          <ac:chgData name="Tom Dawes" userId="fe899cd594ff6f3a" providerId="LiveId" clId="{3949CFB8-683E-478D-BB2E-23C00D1BEF7C}" dt="2022-09-11T16:17:15.185" v="9" actId="207"/>
          <ac:picMkLst>
            <pc:docMk/>
            <pc:sldMk cId="3040592236" sldId="542"/>
            <ac:picMk id="74" creationId="{E801825D-495E-44F3-8805-69F325177A24}"/>
          </ac:picMkLst>
        </pc:picChg>
        <pc:picChg chg="mod">
          <ac:chgData name="Tom Dawes" userId="fe899cd594ff6f3a" providerId="LiveId" clId="{3949CFB8-683E-478D-BB2E-23C00D1BEF7C}" dt="2022-09-11T16:17:15.185" v="9" actId="207"/>
          <ac:picMkLst>
            <pc:docMk/>
            <pc:sldMk cId="3040592236" sldId="542"/>
            <ac:picMk id="75" creationId="{072F647C-5818-49AC-A483-B0B25BB43E43}"/>
          </ac:picMkLst>
        </pc:picChg>
        <pc:picChg chg="mod">
          <ac:chgData name="Tom Dawes" userId="fe899cd594ff6f3a" providerId="LiveId" clId="{3949CFB8-683E-478D-BB2E-23C00D1BEF7C}" dt="2022-09-11T16:17:15.185" v="9" actId="207"/>
          <ac:picMkLst>
            <pc:docMk/>
            <pc:sldMk cId="3040592236" sldId="542"/>
            <ac:picMk id="81" creationId="{BF192F69-186D-436C-B1D1-EF1F0A90B4A8}"/>
          </ac:picMkLst>
        </pc:picChg>
        <pc:picChg chg="mod">
          <ac:chgData name="Tom Dawes" userId="fe899cd594ff6f3a" providerId="LiveId" clId="{3949CFB8-683E-478D-BB2E-23C00D1BEF7C}" dt="2022-09-11T16:17:15.185" v="9" actId="207"/>
          <ac:picMkLst>
            <pc:docMk/>
            <pc:sldMk cId="3040592236" sldId="542"/>
            <ac:picMk id="82" creationId="{457F19C4-D13E-43B5-9B30-6457C988F7B0}"/>
          </ac:picMkLst>
        </pc:picChg>
        <pc:picChg chg="mod">
          <ac:chgData name="Tom Dawes" userId="fe899cd594ff6f3a" providerId="LiveId" clId="{3949CFB8-683E-478D-BB2E-23C00D1BEF7C}" dt="2022-09-11T16:17:15.185" v="9" actId="207"/>
          <ac:picMkLst>
            <pc:docMk/>
            <pc:sldMk cId="3040592236" sldId="542"/>
            <ac:picMk id="83" creationId="{8327CE8D-8576-4E42-9C5F-5D3C98415AA5}"/>
          </ac:picMkLst>
        </pc:picChg>
        <pc:picChg chg="mod">
          <ac:chgData name="Tom Dawes" userId="fe899cd594ff6f3a" providerId="LiveId" clId="{3949CFB8-683E-478D-BB2E-23C00D1BEF7C}" dt="2022-09-11T16:17:15.185" v="9" actId="207"/>
          <ac:picMkLst>
            <pc:docMk/>
            <pc:sldMk cId="3040592236" sldId="542"/>
            <ac:picMk id="84" creationId="{E7C1BFA3-8D0E-4C16-8590-E3CD9CDA0730}"/>
          </ac:picMkLst>
        </pc:picChg>
        <pc:picChg chg="mod">
          <ac:chgData name="Tom Dawes" userId="fe899cd594ff6f3a" providerId="LiveId" clId="{3949CFB8-683E-478D-BB2E-23C00D1BEF7C}" dt="2022-09-11T16:17:15.185" v="9" actId="207"/>
          <ac:picMkLst>
            <pc:docMk/>
            <pc:sldMk cId="3040592236" sldId="542"/>
            <ac:picMk id="88" creationId="{3E096D57-97BC-430C-A7B3-F1ED435A7DE5}"/>
          </ac:picMkLst>
        </pc:picChg>
        <pc:picChg chg="mod">
          <ac:chgData name="Tom Dawes" userId="fe899cd594ff6f3a" providerId="LiveId" clId="{3949CFB8-683E-478D-BB2E-23C00D1BEF7C}" dt="2022-09-11T16:17:15.185" v="9" actId="207"/>
          <ac:picMkLst>
            <pc:docMk/>
            <pc:sldMk cId="3040592236" sldId="542"/>
            <ac:picMk id="89" creationId="{7411084B-9A1B-4DCF-A8B1-96B0B3018876}"/>
          </ac:picMkLst>
        </pc:picChg>
        <pc:picChg chg="mod">
          <ac:chgData name="Tom Dawes" userId="fe899cd594ff6f3a" providerId="LiveId" clId="{3949CFB8-683E-478D-BB2E-23C00D1BEF7C}" dt="2022-09-11T16:17:15.185" v="9" actId="207"/>
          <ac:picMkLst>
            <pc:docMk/>
            <pc:sldMk cId="3040592236" sldId="542"/>
            <ac:picMk id="90" creationId="{FEE8061D-793C-40D5-B8FC-065E2903468F}"/>
          </ac:picMkLst>
        </pc:picChg>
        <pc:picChg chg="mod">
          <ac:chgData name="Tom Dawes" userId="fe899cd594ff6f3a" providerId="LiveId" clId="{3949CFB8-683E-478D-BB2E-23C00D1BEF7C}" dt="2022-09-11T16:17:15.185" v="9" actId="207"/>
          <ac:picMkLst>
            <pc:docMk/>
            <pc:sldMk cId="3040592236" sldId="542"/>
            <ac:picMk id="91" creationId="{437796CA-AEE9-4752-B569-ADD70C4C59FB}"/>
          </ac:picMkLst>
        </pc:picChg>
      </pc:sldChg>
      <pc:sldChg chg="add del">
        <pc:chgData name="Tom Dawes" userId="fe899cd594ff6f3a" providerId="LiveId" clId="{3949CFB8-683E-478D-BB2E-23C00D1BEF7C}" dt="2022-09-11T16:14:54.063" v="2"/>
        <pc:sldMkLst>
          <pc:docMk/>
          <pc:sldMk cId="3314528955" sldId="73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</a:t>
            </a:r>
            <a:r>
              <a:rPr lang="en-GB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SFe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(Silent Final [e])</a:t>
            </a:r>
            <a:endParaRPr lang="it-IT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it-IT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avoir [8] j’ai [8] quoi [297] un [3] une [3]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café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[1886]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cinéma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[1623]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hôtel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[1774]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poste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[489] école [477] très [66] re-use adjectives: différent, idéal, important, parfait, propre, sale, terrible, moderne, utile, gris, rouge, jaune, bleu, vert,  fort, jeune,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êtes [5] vous [50] ensemble [124] tôt [513] en retard [1279] ici [167] là [109] pour [10]</a:t>
            </a: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- </a:t>
            </a:r>
          </a:p>
          <a:p>
            <a:pPr marL="216000" indent="-216000">
              <a:lnSpc>
                <a:spcPct val="100000"/>
              </a:lnSpc>
            </a:pPr>
            <a:endParaRPr lang="it-IT" sz="1200" b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SSC Silent Final –e.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SFe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timide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with gesture, if using.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Move to the next slide to present and practise the cluster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Suggested gesture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Bring up the palm of one hand in a gesture of covering / hiding the face.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This is like the 4</a:t>
            </a:r>
            <a:r>
              <a:rPr lang="en-GB" sz="1200" b="0" strike="noStrike" spc="-1" baseline="30000" dirty="0">
                <a:latin typeface="Arial"/>
              </a:rPr>
              <a:t>th</a:t>
            </a:r>
            <a:r>
              <a:rPr lang="en-GB" sz="1200" b="0" strike="noStrike" spc="-1" dirty="0">
                <a:latin typeface="Arial"/>
              </a:rPr>
              <a:t> video on the BSL site, here: https://www.signbsl.com/sign/shy </a:t>
            </a: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39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introduce/consolidate SSC </a:t>
            </a:r>
            <a:r>
              <a:rPr lang="en-GB" b="1" dirty="0"/>
              <a:t>[</a:t>
            </a:r>
            <a:r>
              <a:rPr lang="en-GB" b="1" dirty="0" err="1"/>
              <a:t>SFe</a:t>
            </a:r>
            <a:r>
              <a:rPr lang="en-GB" b="1" dirty="0"/>
              <a:t>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Practise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SFe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 err="1"/>
              <a:t>timide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four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b="1" dirty="0"/>
              <a:t>monde</a:t>
            </a:r>
            <a:r>
              <a:rPr lang="en-GB" dirty="0"/>
              <a:t> [77] </a:t>
            </a:r>
            <a:r>
              <a:rPr lang="en-GB" b="1" dirty="0" err="1"/>
              <a:t>moderne</a:t>
            </a:r>
            <a:r>
              <a:rPr lang="en-GB" b="1" dirty="0"/>
              <a:t> </a:t>
            </a:r>
            <a:r>
              <a:rPr lang="en-GB" b="0" dirty="0"/>
              <a:t>[1239]</a:t>
            </a:r>
            <a:r>
              <a:rPr lang="en-GB" dirty="0"/>
              <a:t> </a:t>
            </a:r>
            <a:r>
              <a:rPr lang="en-GB" b="1" dirty="0"/>
              <a:t>centre </a:t>
            </a:r>
            <a:r>
              <a:rPr lang="en-GB" dirty="0"/>
              <a:t>[491] </a:t>
            </a:r>
            <a:r>
              <a:rPr lang="en-GB" b="1" dirty="0"/>
              <a:t>vie</a:t>
            </a:r>
            <a:r>
              <a:rPr lang="en-GB" dirty="0"/>
              <a:t> [132] </a:t>
            </a:r>
            <a:r>
              <a:rPr lang="en-GB" b="1" dirty="0" err="1"/>
              <a:t>douze</a:t>
            </a:r>
            <a:r>
              <a:rPr lang="en-GB" dirty="0"/>
              <a:t> [1664] </a:t>
            </a:r>
            <a:r>
              <a:rPr lang="en-GB" b="1" dirty="0" err="1"/>
              <a:t>timide</a:t>
            </a:r>
            <a:r>
              <a:rPr lang="en-GB" b="1" dirty="0"/>
              <a:t> </a:t>
            </a:r>
            <a:r>
              <a:rPr lang="en-GB" dirty="0"/>
              <a:t>[3835]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141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1</a:t>
            </a:r>
            <a:r>
              <a:rPr lang="en-GB" b="0" baseline="30000" dirty="0"/>
              <a:t>st </a:t>
            </a:r>
            <a:r>
              <a:rPr lang="en-GB" b="0" dirty="0"/>
              <a:t>and 3</a:t>
            </a:r>
            <a:r>
              <a:rPr lang="en-GB" b="0" baseline="30000" dirty="0"/>
              <a:t>rd</a:t>
            </a:r>
            <a:r>
              <a:rPr lang="en-GB" b="0" dirty="0"/>
              <a:t> person singular of ‘</a:t>
            </a:r>
            <a:r>
              <a:rPr lang="en-GB" b="0" dirty="0" err="1"/>
              <a:t>avoir</a:t>
            </a:r>
            <a:r>
              <a:rPr lang="en-GB" b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Time:</a:t>
            </a:r>
            <a:r>
              <a:rPr lang="en-GB" dirty="0"/>
              <a:t> </a:t>
            </a:r>
            <a:r>
              <a:rPr lang="en-GB" b="1" dirty="0"/>
              <a:t>1 minute</a:t>
            </a:r>
          </a:p>
          <a:p>
            <a:endParaRPr lang="en-GB" dirty="0"/>
          </a:p>
          <a:p>
            <a:r>
              <a:rPr lang="en-GB" b="1" dirty="0"/>
              <a:t>Aim</a:t>
            </a:r>
            <a:r>
              <a:rPr lang="en-GB" dirty="0"/>
              <a:t>: to introduce </a:t>
            </a:r>
            <a:r>
              <a:rPr lang="en-GB" dirty="0" err="1"/>
              <a:t>Sanaya</a:t>
            </a:r>
            <a:r>
              <a:rPr lang="en-GB" dirty="0"/>
              <a:t>, Adèle’s pen friend from the UK.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context and clarify meaning.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speech bubbles and elicit translations from pupils.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15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Time:</a:t>
            </a:r>
            <a:r>
              <a:rPr lang="en-GB" dirty="0"/>
              <a:t> </a:t>
            </a:r>
            <a:r>
              <a:rPr lang="en-GB" b="1" dirty="0"/>
              <a:t>8 minutes</a:t>
            </a:r>
          </a:p>
          <a:p>
            <a:endParaRPr lang="en-GB" dirty="0"/>
          </a:p>
          <a:p>
            <a:r>
              <a:rPr lang="en-GB" b="1" dirty="0"/>
              <a:t>Aim</a:t>
            </a:r>
            <a:r>
              <a:rPr lang="en-GB" dirty="0"/>
              <a:t>: to practise written comprehension of ‘ai’ and ‘a’ and (re)introduce a range of previously taught and four new cognate vocabulary items (</a:t>
            </a:r>
            <a:r>
              <a:rPr lang="en-GB" dirty="0" err="1"/>
              <a:t>hôtel</a:t>
            </a:r>
            <a:r>
              <a:rPr lang="en-GB" dirty="0"/>
              <a:t>, </a:t>
            </a:r>
            <a:r>
              <a:rPr lang="en-GB" dirty="0" err="1"/>
              <a:t>cinéma</a:t>
            </a:r>
            <a:r>
              <a:rPr lang="en-GB" dirty="0"/>
              <a:t>, poste, café).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context and clarify meaning.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Do number 1 together with pupils to model the task.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complete 2 – 6.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each number to listen to full sentences and correct.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Elicit the French for the two unused vocabulary items – un parc, </a:t>
            </a:r>
            <a:r>
              <a:rPr lang="en-GB" b="0" dirty="0" err="1"/>
              <a:t>une</a:t>
            </a:r>
            <a:r>
              <a:rPr lang="en-GB" b="0" dirty="0"/>
              <a:t> école.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Transcript:</a:t>
            </a:r>
            <a:br>
              <a:rPr lang="en-GB" b="0" dirty="0"/>
            </a:br>
            <a:r>
              <a:rPr lang="en-GB" b="0" dirty="0"/>
              <a:t>1. Elle a un </a:t>
            </a:r>
            <a:r>
              <a:rPr lang="en-GB" b="0" dirty="0" err="1"/>
              <a:t>hôtel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</a:t>
            </a:r>
            <a:r>
              <a:rPr lang="en-GB" b="0" dirty="0" err="1"/>
              <a:t>J’ai</a:t>
            </a:r>
            <a:r>
              <a:rPr lang="en-GB" b="0" dirty="0"/>
              <a:t> un </a:t>
            </a:r>
            <a:r>
              <a:rPr lang="en-GB" b="0" dirty="0" err="1"/>
              <a:t>cinéma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3. </a:t>
            </a:r>
            <a:r>
              <a:rPr lang="en-GB" b="0" dirty="0" err="1"/>
              <a:t>J’ai</a:t>
            </a:r>
            <a:r>
              <a:rPr lang="en-GB" b="0" dirty="0"/>
              <a:t> </a:t>
            </a:r>
            <a:r>
              <a:rPr lang="en-GB" b="0" dirty="0" err="1"/>
              <a:t>une</a:t>
            </a:r>
            <a:r>
              <a:rPr lang="en-GB" b="0" dirty="0"/>
              <a:t> poste.</a:t>
            </a:r>
            <a:br>
              <a:rPr lang="en-GB" b="0" dirty="0"/>
            </a:br>
            <a:r>
              <a:rPr lang="en-GB" b="0" dirty="0"/>
              <a:t>4. Elle a un </a:t>
            </a:r>
            <a:r>
              <a:rPr lang="en-GB" b="0" dirty="0" err="1"/>
              <a:t>musée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5. Elle a </a:t>
            </a:r>
            <a:r>
              <a:rPr lang="en-GB" b="0" dirty="0" err="1"/>
              <a:t>une</a:t>
            </a:r>
            <a:r>
              <a:rPr lang="en-GB" b="0" dirty="0"/>
              <a:t> </a:t>
            </a:r>
            <a:r>
              <a:rPr lang="en-GB" b="0" dirty="0" err="1"/>
              <a:t>université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6. </a:t>
            </a:r>
            <a:r>
              <a:rPr lang="en-GB" b="0" dirty="0" err="1"/>
              <a:t>J’ai</a:t>
            </a:r>
            <a:r>
              <a:rPr lang="en-GB" b="0" dirty="0"/>
              <a:t> un café.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7082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postnominal adjective agreement.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Callout 1 highlights the difference between English and French.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Callout 2 reminds pupils about gender agreement of adjectives ending in –e.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recognition of masculine and feminine adjectives and their connection to masculine and feminine nouns.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Read the title and instructions and ensure the task scenario is understood. Adèle describes Lorient, where she lives.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write the correct noun for items 1-6, based on whether they hear the final consonant of the adjective pronounced or not – this practises </a:t>
            </a:r>
            <a:r>
              <a:rPr lang="en-GB" sz="1200" b="0" strike="noStrike" spc="-1" dirty="0" err="1">
                <a:latin typeface="Arial"/>
              </a:rPr>
              <a:t>SFe</a:t>
            </a:r>
            <a:r>
              <a:rPr lang="en-GB" sz="1200" b="0" strike="noStrike" spc="-1" dirty="0">
                <a:latin typeface="Arial"/>
              </a:rPr>
              <a:t> our SSC focus for this week.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it’s important for pupils to remember that if the adjective ends in –e it can describe a masculine or feminine noun, so some answers could be both places.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reveal answers and elicit English meanings of the phrases.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 1:</a:t>
            </a:r>
            <a:br>
              <a:rPr lang="en-GB" dirty="0"/>
            </a:br>
            <a:r>
              <a:rPr lang="en-GB" dirty="0"/>
              <a:t>1. Lorient a [beep] </a:t>
            </a:r>
            <a:r>
              <a:rPr lang="en-GB" dirty="0" err="1"/>
              <a:t>importante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2. Lorient a [beep] </a:t>
            </a:r>
            <a:r>
              <a:rPr lang="en-GB" dirty="0" err="1"/>
              <a:t>indépendant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3. Lorient a [beep] </a:t>
            </a:r>
            <a:r>
              <a:rPr lang="en-GB" dirty="0" err="1"/>
              <a:t>différent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4. Lorient a [beep] </a:t>
            </a:r>
            <a:r>
              <a:rPr lang="en-GB" dirty="0" err="1"/>
              <a:t>moderne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5. Lorient a [beep] utile.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Transcript 2:</a:t>
            </a:r>
            <a:br>
              <a:rPr lang="en-GB" dirty="0"/>
            </a:br>
            <a:r>
              <a:rPr lang="en-GB" dirty="0"/>
              <a:t>1. Lorient a </a:t>
            </a:r>
            <a:r>
              <a:rPr lang="en-GB" dirty="0" err="1"/>
              <a:t>une</a:t>
            </a:r>
            <a:r>
              <a:rPr lang="en-GB" dirty="0"/>
              <a:t> école </a:t>
            </a:r>
            <a:r>
              <a:rPr lang="en-GB" dirty="0" err="1"/>
              <a:t>importante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2. Lorient a un </a:t>
            </a:r>
            <a:r>
              <a:rPr lang="en-GB" dirty="0" err="1"/>
              <a:t>cinéma</a:t>
            </a:r>
            <a:r>
              <a:rPr lang="en-GB" dirty="0"/>
              <a:t> </a:t>
            </a:r>
            <a:r>
              <a:rPr lang="en-GB" dirty="0" err="1"/>
              <a:t>indépendant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3. Lorient a un parc </a:t>
            </a:r>
            <a:r>
              <a:rPr lang="en-GB" dirty="0" err="1"/>
              <a:t>différent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4. Lorient a un </a:t>
            </a:r>
            <a:r>
              <a:rPr lang="en-GB" dirty="0" err="1"/>
              <a:t>hôtel</a:t>
            </a:r>
            <a:r>
              <a:rPr lang="en-GB" dirty="0"/>
              <a:t> </a:t>
            </a:r>
            <a:r>
              <a:rPr lang="en-GB" dirty="0" err="1"/>
              <a:t>moderne</a:t>
            </a:r>
            <a:r>
              <a:rPr lang="en-GB" dirty="0"/>
              <a:t>. | Lorient a </a:t>
            </a:r>
            <a:r>
              <a:rPr lang="en-GB" dirty="0" err="1"/>
              <a:t>une</a:t>
            </a:r>
            <a:r>
              <a:rPr lang="en-GB" dirty="0"/>
              <a:t> école </a:t>
            </a:r>
            <a:r>
              <a:rPr lang="en-GB" dirty="0" err="1"/>
              <a:t>moderne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5. Lorient a </a:t>
            </a:r>
            <a:r>
              <a:rPr lang="en-GB" dirty="0" err="1"/>
              <a:t>une</a:t>
            </a:r>
            <a:r>
              <a:rPr lang="en-GB" dirty="0"/>
              <a:t> poste utile. | Lorient a un café utile.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263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97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321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507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046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991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50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570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376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695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999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859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833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10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png"/><Relationship Id="rId9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svg"/><Relationship Id="rId11" Type="http://schemas.openxmlformats.org/officeDocument/2006/relationships/image" Target="../media/image15.png"/><Relationship Id="rId5" Type="http://schemas.openxmlformats.org/officeDocument/2006/relationships/image" Target="../media/image25.png"/><Relationship Id="rId15" Type="http://schemas.openxmlformats.org/officeDocument/2006/relationships/image" Target="../media/image17.png"/><Relationship Id="rId10" Type="http://schemas.openxmlformats.org/officeDocument/2006/relationships/image" Target="../media/image30.png"/><Relationship Id="rId4" Type="http://schemas.openxmlformats.org/officeDocument/2006/relationships/image" Target="../media/image24.gif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audio" Target="../media/audio11.wav"/><Relationship Id="rId1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0.wav"/><Relationship Id="rId17" Type="http://schemas.openxmlformats.org/officeDocument/2006/relationships/audio" Target="../media/audio13.wav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6.svg"/><Relationship Id="rId20" Type="http://schemas.openxmlformats.org/officeDocument/2006/relationships/image" Target="../media/image21.gif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audio" Target="../media/audio9.wav"/><Relationship Id="rId5" Type="http://schemas.openxmlformats.org/officeDocument/2006/relationships/audio" Target="../media/audio4.wav"/><Relationship Id="rId15" Type="http://schemas.openxmlformats.org/officeDocument/2006/relationships/image" Target="../media/image25.png"/><Relationship Id="rId10" Type="http://schemas.openxmlformats.org/officeDocument/2006/relationships/audio" Target="../media/audio8.wav"/><Relationship Id="rId19" Type="http://schemas.openxmlformats.org/officeDocument/2006/relationships/image" Target="../media/image24.gif"/><Relationship Id="rId4" Type="http://schemas.openxmlformats.org/officeDocument/2006/relationships/audio" Target="../media/audio3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681" y="4220886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« avoir » </a:t>
            </a:r>
            <a:r>
              <a:rPr lang="fr-FR" sz="28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j’ai, il a, </a:t>
            </a:r>
            <a:br>
              <a:rPr lang="fr-FR" sz="28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fr-FR" sz="28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elle a</a:t>
            </a: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adjective agreement </a:t>
            </a:r>
            <a:r>
              <a:rPr lang="fr-F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(singular)</a:t>
            </a:r>
            <a:r>
              <a:rPr lang="fr-FR" sz="28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fr-FR" sz="2800" b="1" spc="-1" dirty="0">
              <a:solidFill>
                <a:prstClr val="white"/>
              </a:solidFill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silent final [e]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79" y="12601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Interactions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B9E20602-5A65-4AAA-9953-678B3FA5EDA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4" y="1265874"/>
            <a:ext cx="3845557" cy="21631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4D9038-4D78-460A-92DE-2EF6FD176F4F}"/>
              </a:ext>
            </a:extLst>
          </p:cNvPr>
          <p:cNvSpPr txBox="1"/>
          <p:nvPr/>
        </p:nvSpPr>
        <p:spPr>
          <a:xfrm rot="349106">
            <a:off x="254201" y="3191871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Échange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ligne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692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0" y="648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Handout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1AB19ED3-E5C0-4194-8D7A-DD23D319F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613874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êtes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retard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ensemble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là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tôt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indépendante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propre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idéal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l’hôtel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poste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cinéma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très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utile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café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7333F830-D537-479C-99E0-3937BDCE7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2839DF3-41AB-4A7E-8082-C578195209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A98E56-DADB-4EC7-A5E5-6B757B031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3F8EB72-2224-48C1-81EB-CE02E76C59D3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672173-A2A0-40A4-BB57-73B3BB59226D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B6D67-63BC-4919-A25B-326B143F2F1A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857628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43114" y="1868180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timid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1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335;p5" descr="boy holding a sign that says 'shy'">
            <a:extLst>
              <a:ext uri="{FF2B5EF4-FFF2-40B4-BE49-F238E27FC236}">
                <a16:creationId xmlns:a16="http://schemas.microsoft.com/office/drawing/2014/main" id="{2046586F-8E19-4200-BBB6-A6089C9C0C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8995" y="3712100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6;p5">
            <a:extLst>
              <a:ext uri="{FF2B5EF4-FFF2-40B4-BE49-F238E27FC236}">
                <a16:creationId xmlns:a16="http://schemas.microsoft.com/office/drawing/2014/main" id="{CC59E0EC-69D4-4243-B52D-87A7956C5DE9}"/>
              </a:ext>
            </a:extLst>
          </p:cNvPr>
          <p:cNvSpPr/>
          <p:nvPr/>
        </p:nvSpPr>
        <p:spPr>
          <a:xfrm>
            <a:off x="5371280" y="4523128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D27582-104E-43C3-B968-6C91B684C372}"/>
              </a:ext>
            </a:extLst>
          </p:cNvPr>
          <p:cNvSpPr/>
          <p:nvPr/>
        </p:nvSpPr>
        <p:spPr>
          <a:xfrm>
            <a:off x="2610624" y="0"/>
            <a:ext cx="707758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6600"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ilent </a:t>
            </a: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inal </a:t>
            </a: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-e</a:t>
            </a:r>
            <a:endParaRPr kumimoji="0" lang="en-GB" sz="8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" name="Google Shape;339;p5" descr="Quiet Sign Clip Art">
            <a:extLst>
              <a:ext uri="{FF2B5EF4-FFF2-40B4-BE49-F238E27FC236}">
                <a16:creationId xmlns:a16="http://schemas.microsoft.com/office/drawing/2014/main" id="{1B3FF9F1-BEC8-473A-AA17-2496E822C7A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9424" y="1560241"/>
            <a:ext cx="666750" cy="94297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423AAB0-2849-4AAB-A7A3-A794F6723FDA}"/>
              </a:ext>
            </a:extLst>
          </p:cNvPr>
          <p:cNvSpPr/>
          <p:nvPr/>
        </p:nvSpPr>
        <p:spPr>
          <a:xfrm>
            <a:off x="8079069" y="3712100"/>
            <a:ext cx="3218269" cy="2068933"/>
          </a:xfrm>
          <a:prstGeom prst="wedgeRoundRectCallout">
            <a:avLst>
              <a:gd name="adj1" fmla="val -80737"/>
              <a:gd name="adj2" fmla="val -6209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you pronounce the final consonant. </a:t>
            </a:r>
          </a:p>
        </p:txBody>
      </p:sp>
    </p:spTree>
    <p:extLst>
      <p:ext uri="{BB962C8B-B14F-4D97-AF65-F5344CB8AC3E}">
        <p14:creationId xmlns:p14="http://schemas.microsoft.com/office/powerpoint/2010/main" val="7432317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249940" y="1521820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timid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1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335;p5" descr="boy holding a sign that says 'shy'">
            <a:extLst>
              <a:ext uri="{FF2B5EF4-FFF2-40B4-BE49-F238E27FC236}">
                <a16:creationId xmlns:a16="http://schemas.microsoft.com/office/drawing/2014/main" id="{2046586F-8E19-4200-BBB6-A6089C9C0C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9669" y="3167103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6;p5">
            <a:extLst>
              <a:ext uri="{FF2B5EF4-FFF2-40B4-BE49-F238E27FC236}">
                <a16:creationId xmlns:a16="http://schemas.microsoft.com/office/drawing/2014/main" id="{CC59E0EC-69D4-4243-B52D-87A7956C5DE9}"/>
              </a:ext>
            </a:extLst>
          </p:cNvPr>
          <p:cNvSpPr/>
          <p:nvPr/>
        </p:nvSpPr>
        <p:spPr>
          <a:xfrm>
            <a:off x="5351954" y="3978131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04E18F8F-2D9B-458D-9F07-083BFBAD16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3" y="2531297"/>
            <a:ext cx="1668885" cy="1668885"/>
          </a:xfrm>
          <a:prstGeom prst="rect">
            <a:avLst/>
          </a:prstGeom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CE2B4022-FEA4-4C02-8FB5-B337760E503E}"/>
              </a:ext>
            </a:extLst>
          </p:cNvPr>
          <p:cNvSpPr/>
          <p:nvPr/>
        </p:nvSpPr>
        <p:spPr>
          <a:xfrm>
            <a:off x="-146245" y="1517919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mond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C4F70807-1D11-4FEC-BD47-819389FFB350}"/>
              </a:ext>
            </a:extLst>
          </p:cNvPr>
          <p:cNvSpPr/>
          <p:nvPr/>
        </p:nvSpPr>
        <p:spPr>
          <a:xfrm>
            <a:off x="-146246" y="4330774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centr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oogle Shape;356;p6" descr="target with an arrow in the centre">
            <a:extLst>
              <a:ext uri="{FF2B5EF4-FFF2-40B4-BE49-F238E27FC236}">
                <a16:creationId xmlns:a16="http://schemas.microsoft.com/office/drawing/2014/main" id="{AA18C156-BBDB-419E-811F-F8EE39C9848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3139" y="5504867"/>
            <a:ext cx="1042296" cy="102801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17A8F196-F5B8-4B4F-97E9-CC6751347F06}"/>
              </a:ext>
            </a:extLst>
          </p:cNvPr>
          <p:cNvSpPr/>
          <p:nvPr/>
        </p:nvSpPr>
        <p:spPr>
          <a:xfrm>
            <a:off x="7909560" y="428793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modern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4" name="Google Shape;360;p6" descr="yellow sports car">
            <a:extLst>
              <a:ext uri="{FF2B5EF4-FFF2-40B4-BE49-F238E27FC236}">
                <a16:creationId xmlns:a16="http://schemas.microsoft.com/office/drawing/2014/main" id="{7D46B2BE-1708-4063-885B-ED9F7457ED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33548" y="5862021"/>
            <a:ext cx="1912451" cy="95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61;p6" descr="green checkmark">
            <a:extLst>
              <a:ext uri="{FF2B5EF4-FFF2-40B4-BE49-F238E27FC236}">
                <a16:creationId xmlns:a16="http://schemas.microsoft.com/office/drawing/2014/main" id="{353EB380-DB55-4519-9872-78E969954EF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89773" y="5357179"/>
            <a:ext cx="480045" cy="50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62;p6" descr="old red car">
            <a:extLst>
              <a:ext uri="{FF2B5EF4-FFF2-40B4-BE49-F238E27FC236}">
                <a16:creationId xmlns:a16="http://schemas.microsoft.com/office/drawing/2014/main" id="{3769F06B-0D26-4369-9C31-8DED36CDB6C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17360" y="5857225"/>
            <a:ext cx="1437332" cy="9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63;p6" descr="red cross">
            <a:extLst>
              <a:ext uri="{FF2B5EF4-FFF2-40B4-BE49-F238E27FC236}">
                <a16:creationId xmlns:a16="http://schemas.microsoft.com/office/drawing/2014/main" id="{56469352-B744-481F-A3CA-B858571C808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641434" y="5340545"/>
            <a:ext cx="497082" cy="56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ustomShape 2">
            <a:extLst>
              <a:ext uri="{FF2B5EF4-FFF2-40B4-BE49-F238E27FC236}">
                <a16:creationId xmlns:a16="http://schemas.microsoft.com/office/drawing/2014/main" id="{A2528893-39F6-4F15-976D-18379AA7B5D3}"/>
              </a:ext>
            </a:extLst>
          </p:cNvPr>
          <p:cNvSpPr/>
          <p:nvPr/>
        </p:nvSpPr>
        <p:spPr>
          <a:xfrm>
            <a:off x="8336425" y="147072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douz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" name="Google Shape;365;p6" descr="the number twelve">
            <a:extLst>
              <a:ext uri="{FF2B5EF4-FFF2-40B4-BE49-F238E27FC236}">
                <a16:creationId xmlns:a16="http://schemas.microsoft.com/office/drawing/2014/main" id="{C79B6EEA-D9C8-4E61-98C3-5F19199B402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657783" y="2531297"/>
            <a:ext cx="1815551" cy="145794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5289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3" name="avoir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Avoir</a:t>
            </a:r>
            <a:r>
              <a:rPr lang="en-GB" sz="4400" b="1" i="0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3" name="avoir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  <a:r>
              <a:rPr lang="en-GB" sz="4800" b="1" i="0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3" name="avoir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3600" b="1" i="0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3" name="avoir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have | s/he, it has</a:t>
            </a:r>
            <a:endParaRPr lang="en-GB" sz="4400" b="1" i="0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  <a:hlinkClick r:id="" action="ppaction://noaction">
                <a:snd r:embed="rId3" name="avoir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69100" y="895192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[to have, having]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CE290600-D3AE-4EBF-95AE-9AB73134AD93}"/>
              </a:ext>
            </a:extLst>
          </p:cNvPr>
          <p:cNvSpPr txBox="1"/>
          <p:nvPr/>
        </p:nvSpPr>
        <p:spPr>
          <a:xfrm>
            <a:off x="363956" y="1691501"/>
            <a:ext cx="90113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 French the verb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avoir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means ___________.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1214829" y="3473653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poste.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174;p8">
            <a:extLst>
              <a:ext uri="{FF2B5EF4-FFF2-40B4-BE49-F238E27FC236}">
                <a16:creationId xmlns:a16="http://schemas.microsoft.com/office/drawing/2014/main" id="{AF1D9F8D-2EFC-4328-8562-67467AD284C2}"/>
              </a:ext>
            </a:extLst>
          </p:cNvPr>
          <p:cNvSpPr txBox="1"/>
          <p:nvPr/>
        </p:nvSpPr>
        <p:spPr>
          <a:xfrm>
            <a:off x="6095999" y="3331862"/>
            <a:ext cx="31496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Elle a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café.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956" y="407636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1169647" y="4164625"/>
            <a:ext cx="37918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post office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17AB41AB-300F-48DF-AC22-AC4DCF350D2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43935" y="407061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01CE92E5-682F-4F55-9687-7FF3664D829C}"/>
              </a:ext>
            </a:extLst>
          </p:cNvPr>
          <p:cNvSpPr txBox="1"/>
          <p:nvPr/>
        </p:nvSpPr>
        <p:spPr>
          <a:xfrm>
            <a:off x="6095999" y="4158203"/>
            <a:ext cx="62878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She has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 café.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172;p8">
            <a:extLst>
              <a:ext uri="{FF2B5EF4-FFF2-40B4-BE49-F238E27FC236}">
                <a16:creationId xmlns:a16="http://schemas.microsoft.com/office/drawing/2014/main" id="{6E912F42-CAD2-4111-9927-E15B8CEAD340}"/>
              </a:ext>
            </a:extLst>
          </p:cNvPr>
          <p:cNvSpPr txBox="1"/>
          <p:nvPr/>
        </p:nvSpPr>
        <p:spPr>
          <a:xfrm>
            <a:off x="6021698" y="6030687"/>
            <a:ext cx="440011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cinema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0D8AD6F4-683B-438B-8700-E55A3863BF35}"/>
              </a:ext>
            </a:extLst>
          </p:cNvPr>
          <p:cNvSpPr txBox="1"/>
          <p:nvPr/>
        </p:nvSpPr>
        <p:spPr>
          <a:xfrm>
            <a:off x="363956" y="2432055"/>
            <a:ext cx="77003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 that it is an irregular verb: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3F70FF-C971-4C20-BD23-4E44A7AEEF0A}"/>
              </a:ext>
            </a:extLst>
          </p:cNvPr>
          <p:cNvSpPr/>
          <p:nvPr/>
        </p:nvSpPr>
        <p:spPr>
          <a:xfrm>
            <a:off x="6021698" y="1660666"/>
            <a:ext cx="1503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have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Google Shape;174;p8">
            <a:extLst>
              <a:ext uri="{FF2B5EF4-FFF2-40B4-BE49-F238E27FC236}">
                <a16:creationId xmlns:a16="http://schemas.microsoft.com/office/drawing/2014/main" id="{4FEDB980-AE8D-4906-B9A4-CCD1B743B73D}"/>
              </a:ext>
            </a:extLst>
          </p:cNvPr>
          <p:cNvSpPr txBox="1"/>
          <p:nvPr/>
        </p:nvSpPr>
        <p:spPr>
          <a:xfrm>
            <a:off x="6038849" y="5400211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a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cinéma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F175FC47-889C-4360-9423-39F976E519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61475" y="5917509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23F6E60A-E967-4D82-BF79-45CF321644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881" y="2955235"/>
            <a:ext cx="1644290" cy="1583914"/>
          </a:xfrm>
          <a:prstGeom prst="rect">
            <a:avLst/>
          </a:prstGeom>
        </p:spPr>
      </p:pic>
      <p:pic>
        <p:nvPicPr>
          <p:cNvPr id="35" name="Picture 34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CCE2704A-37B4-40D8-9897-583E002CBB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1303570" y="4751376"/>
            <a:ext cx="2272281" cy="1221466"/>
          </a:xfrm>
          <a:prstGeom prst="rect">
            <a:avLst/>
          </a:prstGeom>
        </p:spPr>
      </p:pic>
      <p:pic>
        <p:nvPicPr>
          <p:cNvPr id="36" name="Picture 35" descr="Shape&#10;&#10;Description automatically generated with medium confidence">
            <a:extLst>
              <a:ext uri="{FF2B5EF4-FFF2-40B4-BE49-F238E27FC236}">
                <a16:creationId xmlns:a16="http://schemas.microsoft.com/office/drawing/2014/main" id="{EBE8C3C5-00C8-40EB-A5F5-436968BFD4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375" y="5006952"/>
            <a:ext cx="1670874" cy="158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Adèle 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une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amie,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Sanaya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Angleterre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25" name="Picture 2" descr="Envelope, Mail, Postage, Post Office">
            <a:extLst>
              <a:ext uri="{FF2B5EF4-FFF2-40B4-BE49-F238E27FC236}">
                <a16:creationId xmlns:a16="http://schemas.microsoft.com/office/drawing/2014/main" id="{2BD04577-DB8B-4413-9F02-3FC248353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748" y="1111774"/>
            <a:ext cx="821751" cy="75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56;p7">
            <a:extLst>
              <a:ext uri="{FF2B5EF4-FFF2-40B4-BE49-F238E27FC236}">
                <a16:creationId xmlns:a16="http://schemas.microsoft.com/office/drawing/2014/main" id="{62A9759E-09A8-4489-9452-636A156D5531}"/>
              </a:ext>
            </a:extLst>
          </p:cNvPr>
          <p:cNvSpPr/>
          <p:nvPr/>
        </p:nvSpPr>
        <p:spPr>
          <a:xfrm>
            <a:off x="6646398" y="1273447"/>
            <a:ext cx="3949211" cy="2372365"/>
          </a:xfrm>
          <a:prstGeom prst="wedgeRoundRectCallout">
            <a:avLst>
              <a:gd name="adj1" fmla="val 36300"/>
              <a:gd name="adj2" fmla="val 75584"/>
              <a:gd name="adj3" fmla="val 16667"/>
            </a:avLst>
          </a:prstGeom>
          <a:solidFill>
            <a:srgbClr val="786EB1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n-GB" sz="3600" b="1" dirty="0" err="1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J’ai</a:t>
            </a:r>
            <a:r>
              <a:rPr lang="en-GB" sz="3600" b="1" dirty="0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une</a:t>
            </a:r>
            <a:r>
              <a:rPr lang="en-GB" sz="3600" b="1" dirty="0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amie </a:t>
            </a:r>
            <a:r>
              <a:rPr lang="en-GB" sz="3600" b="1" dirty="0" err="1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600" b="1" dirty="0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Angleterre</a:t>
            </a:r>
            <a:r>
              <a:rPr lang="en-GB" sz="3600" b="1" dirty="0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!</a:t>
            </a:r>
            <a:endParaRPr sz="3600" b="1" i="0" u="none" strike="noStrike" cap="none" dirty="0">
              <a:solidFill>
                <a:schemeClr val="bg1"/>
              </a:solidFill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E0441E4-EE13-4C60-AB91-4C4B775F7D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916" y="1048546"/>
            <a:ext cx="1229010" cy="2065574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B69775BE-CDC9-47BE-B8C5-AAA0DFCF7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07" y="3118593"/>
            <a:ext cx="3408398" cy="3705956"/>
          </a:xfrm>
          <a:prstGeom prst="rect">
            <a:avLst/>
          </a:prstGeom>
        </p:spPr>
      </p:pic>
      <p:grpSp>
        <p:nvGrpSpPr>
          <p:cNvPr id="26" name="Google Shape;177;p39">
            <a:extLst>
              <a:ext uri="{FF2B5EF4-FFF2-40B4-BE49-F238E27FC236}">
                <a16:creationId xmlns:a16="http://schemas.microsoft.com/office/drawing/2014/main" id="{8F34C240-F657-4EA3-B70C-D021CDD5FBC1}"/>
              </a:ext>
            </a:extLst>
          </p:cNvPr>
          <p:cNvGrpSpPr/>
          <p:nvPr/>
        </p:nvGrpSpPr>
        <p:grpSpPr>
          <a:xfrm>
            <a:off x="4561801" y="624994"/>
            <a:ext cx="1743340" cy="1941943"/>
            <a:chOff x="10264329" y="1395151"/>
            <a:chExt cx="1285333" cy="1883211"/>
          </a:xfrm>
        </p:grpSpPr>
        <p:pic>
          <p:nvPicPr>
            <p:cNvPr id="27" name="Google Shape;178;p39">
              <a:extLst>
                <a:ext uri="{FF2B5EF4-FFF2-40B4-BE49-F238E27FC236}">
                  <a16:creationId xmlns:a16="http://schemas.microsoft.com/office/drawing/2014/main" id="{F3356FE1-3BE3-4283-BA11-B8DE4375077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179;p39">
              <a:extLst>
                <a:ext uri="{FF2B5EF4-FFF2-40B4-BE49-F238E27FC236}">
                  <a16:creationId xmlns:a16="http://schemas.microsoft.com/office/drawing/2014/main" id="{2B70B7EB-1DC6-493C-AC41-18F7DD989C8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59258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0C84588-2A82-4231-B386-5A330ADD9503}"/>
              </a:ext>
            </a:extLst>
          </p:cNvPr>
          <p:cNvCxnSpPr>
            <a:cxnSpLocks/>
          </p:cNvCxnSpPr>
          <p:nvPr/>
        </p:nvCxnSpPr>
        <p:spPr>
          <a:xfrm flipV="1">
            <a:off x="3851910" y="2459630"/>
            <a:ext cx="1257300" cy="1733443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8C526146-DDC8-4427-98BF-DA997B052E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243" y="3693832"/>
            <a:ext cx="1403759" cy="3130718"/>
          </a:xfrm>
          <a:prstGeom prst="rect">
            <a:avLst/>
          </a:prstGeom>
        </p:spPr>
      </p:pic>
      <p:sp>
        <p:nvSpPr>
          <p:cNvPr id="40" name="Google Shape;256;p7">
            <a:extLst>
              <a:ext uri="{FF2B5EF4-FFF2-40B4-BE49-F238E27FC236}">
                <a16:creationId xmlns:a16="http://schemas.microsoft.com/office/drawing/2014/main" id="{E4BBF5DD-ED4B-49F0-AA38-3FD9A5C096FA}"/>
              </a:ext>
            </a:extLst>
          </p:cNvPr>
          <p:cNvSpPr/>
          <p:nvPr/>
        </p:nvSpPr>
        <p:spPr>
          <a:xfrm>
            <a:off x="200985" y="2083544"/>
            <a:ext cx="2522916" cy="1812031"/>
          </a:xfrm>
          <a:prstGeom prst="wedgeRoundRectCallout">
            <a:avLst>
              <a:gd name="adj1" fmla="val 85682"/>
              <a:gd name="adj2" fmla="val -47419"/>
              <a:gd name="adj3" fmla="val 16667"/>
            </a:avLst>
          </a:prstGeom>
          <a:solidFill>
            <a:srgbClr val="786EB1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n-GB" sz="3600" b="1" dirty="0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Salut !  </a:t>
            </a:r>
            <a:br>
              <a:rPr lang="en-GB" sz="3600" b="1" dirty="0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</a:br>
            <a:r>
              <a:rPr lang="en-GB" sz="3600" b="1" dirty="0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Je </a:t>
            </a:r>
            <a:r>
              <a:rPr lang="en-GB" sz="3600" b="1" dirty="0" err="1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suis</a:t>
            </a:r>
            <a:r>
              <a:rPr lang="en-GB" sz="3600" b="1" dirty="0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Sanaya</a:t>
            </a:r>
            <a:r>
              <a:rPr lang="en-GB" sz="3600" b="1" dirty="0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.</a:t>
            </a:r>
            <a:endParaRPr sz="3600" b="1" i="0" u="none" strike="noStrike" cap="none" dirty="0">
              <a:solidFill>
                <a:schemeClr val="bg1"/>
              </a:solidFill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737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245870" y="6903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Adèle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décrit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Qui a quoi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38" name="Picture 37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8C526146-DDC8-4427-98BF-DA997B052E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15"/>
          <a:stretch/>
        </p:blipFill>
        <p:spPr>
          <a:xfrm>
            <a:off x="13561" y="33451"/>
            <a:ext cx="1403759" cy="1101542"/>
          </a:xfrm>
          <a:prstGeom prst="rect">
            <a:avLst/>
          </a:prstGeom>
        </p:spPr>
      </p:pic>
      <p:pic>
        <p:nvPicPr>
          <p:cNvPr id="34" name="Graphic 33" descr="Teacher">
            <a:extLst>
              <a:ext uri="{FF2B5EF4-FFF2-40B4-BE49-F238E27FC236}">
                <a16:creationId xmlns:a16="http://schemas.microsoft.com/office/drawing/2014/main" id="{552F2B20-D7FA-4DCD-8900-01CA07399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5870" y="411968"/>
            <a:ext cx="914400" cy="914400"/>
          </a:xfrm>
          <a:prstGeom prst="rect">
            <a:avLst/>
          </a:prstGeom>
        </p:spPr>
      </p:pic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DC24851B-E41E-4E4D-881F-C0F6E9DCCFEA}"/>
              </a:ext>
            </a:extLst>
          </p:cNvPr>
          <p:cNvSpPr/>
          <p:nvPr/>
        </p:nvSpPr>
        <p:spPr>
          <a:xfrm>
            <a:off x="2183349" y="658029"/>
            <a:ext cx="8905653" cy="668340"/>
          </a:xfrm>
          <a:prstGeom prst="wedgeRoundRectCallout">
            <a:avLst>
              <a:gd name="adj1" fmla="val -53482"/>
              <a:gd name="adj2" fmla="val -32389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Lis les phrases. C’est 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Adèle (I) 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 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Sanaya (she) 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 C’est quelle image</a:t>
            </a:r>
            <a:r>
              <a:rPr kumimoji="0" lang="es-AR" sz="200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? Écris </a:t>
            </a:r>
            <a:r>
              <a:rPr kumimoji="0" lang="es-AR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</a:t>
            </a:r>
            <a:r>
              <a:rPr kumimoji="0" lang="es-AR" sz="200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ou </a:t>
            </a:r>
            <a:r>
              <a:rPr kumimoji="0" lang="es-AR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Elle</a:t>
            </a:r>
            <a:r>
              <a:rPr kumimoji="0" lang="es-AR" sz="200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et la bonne lettre </a:t>
            </a:r>
            <a:r>
              <a:rPr kumimoji="0" lang="es-AR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– H</a:t>
            </a:r>
            <a:r>
              <a:rPr kumimoji="0" lang="es-AR" sz="200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" name="Picture 2" descr="Paper, Write, Texture, Lines, Pattern, Writing Paper">
            <a:extLst>
              <a:ext uri="{FF2B5EF4-FFF2-40B4-BE49-F238E27FC236}">
                <a16:creationId xmlns:a16="http://schemas.microsoft.com/office/drawing/2014/main" id="{C391780F-2154-48F3-9472-D5F6F68AE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999366" y="1561425"/>
            <a:ext cx="2811780" cy="625904"/>
          </a:xfrm>
          <a:custGeom>
            <a:avLst/>
            <a:gdLst>
              <a:gd name="connsiteX0" fmla="*/ 0 w 2811780"/>
              <a:gd name="connsiteY0" fmla="*/ 0 h 625904"/>
              <a:gd name="connsiteX1" fmla="*/ 478003 w 2811780"/>
              <a:gd name="connsiteY1" fmla="*/ 0 h 625904"/>
              <a:gd name="connsiteX2" fmla="*/ 1040359 w 2811780"/>
              <a:gd name="connsiteY2" fmla="*/ 0 h 625904"/>
              <a:gd name="connsiteX3" fmla="*/ 1518361 w 2811780"/>
              <a:gd name="connsiteY3" fmla="*/ 0 h 625904"/>
              <a:gd name="connsiteX4" fmla="*/ 2136953 w 2811780"/>
              <a:gd name="connsiteY4" fmla="*/ 0 h 625904"/>
              <a:gd name="connsiteX5" fmla="*/ 2811780 w 2811780"/>
              <a:gd name="connsiteY5" fmla="*/ 0 h 625904"/>
              <a:gd name="connsiteX6" fmla="*/ 2811780 w 2811780"/>
              <a:gd name="connsiteY6" fmla="*/ 312952 h 625904"/>
              <a:gd name="connsiteX7" fmla="*/ 2811780 w 2811780"/>
              <a:gd name="connsiteY7" fmla="*/ 625904 h 625904"/>
              <a:gd name="connsiteX8" fmla="*/ 2333777 w 2811780"/>
              <a:gd name="connsiteY8" fmla="*/ 625904 h 625904"/>
              <a:gd name="connsiteX9" fmla="*/ 1743304 w 2811780"/>
              <a:gd name="connsiteY9" fmla="*/ 625904 h 625904"/>
              <a:gd name="connsiteX10" fmla="*/ 1209065 w 2811780"/>
              <a:gd name="connsiteY10" fmla="*/ 625904 h 625904"/>
              <a:gd name="connsiteX11" fmla="*/ 590474 w 2811780"/>
              <a:gd name="connsiteY11" fmla="*/ 625904 h 625904"/>
              <a:gd name="connsiteX12" fmla="*/ 0 w 2811780"/>
              <a:gd name="connsiteY12" fmla="*/ 625904 h 625904"/>
              <a:gd name="connsiteX13" fmla="*/ 0 w 2811780"/>
              <a:gd name="connsiteY13" fmla="*/ 300434 h 625904"/>
              <a:gd name="connsiteX14" fmla="*/ 0 w 2811780"/>
              <a:gd name="connsiteY14" fmla="*/ 0 h 62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11780" h="625904" extrusionOk="0">
                <a:moveTo>
                  <a:pt x="0" y="0"/>
                </a:moveTo>
                <a:cubicBezTo>
                  <a:pt x="194563" y="-22066"/>
                  <a:pt x="365816" y="3987"/>
                  <a:pt x="478003" y="0"/>
                </a:cubicBezTo>
                <a:cubicBezTo>
                  <a:pt x="590190" y="-3987"/>
                  <a:pt x="771618" y="21590"/>
                  <a:pt x="1040359" y="0"/>
                </a:cubicBezTo>
                <a:cubicBezTo>
                  <a:pt x="1309100" y="-21590"/>
                  <a:pt x="1368040" y="27328"/>
                  <a:pt x="1518361" y="0"/>
                </a:cubicBezTo>
                <a:cubicBezTo>
                  <a:pt x="1668682" y="-27328"/>
                  <a:pt x="1902262" y="30740"/>
                  <a:pt x="2136953" y="0"/>
                </a:cubicBezTo>
                <a:cubicBezTo>
                  <a:pt x="2371644" y="-30740"/>
                  <a:pt x="2487044" y="68882"/>
                  <a:pt x="2811780" y="0"/>
                </a:cubicBezTo>
                <a:cubicBezTo>
                  <a:pt x="2834391" y="126213"/>
                  <a:pt x="2775716" y="231209"/>
                  <a:pt x="2811780" y="312952"/>
                </a:cubicBezTo>
                <a:cubicBezTo>
                  <a:pt x="2847844" y="394695"/>
                  <a:pt x="2808753" y="469973"/>
                  <a:pt x="2811780" y="625904"/>
                </a:cubicBezTo>
                <a:cubicBezTo>
                  <a:pt x="2572780" y="668767"/>
                  <a:pt x="2561922" y="571328"/>
                  <a:pt x="2333777" y="625904"/>
                </a:cubicBezTo>
                <a:cubicBezTo>
                  <a:pt x="2105632" y="680480"/>
                  <a:pt x="1936775" y="594849"/>
                  <a:pt x="1743304" y="625904"/>
                </a:cubicBezTo>
                <a:cubicBezTo>
                  <a:pt x="1549833" y="656959"/>
                  <a:pt x="1438480" y="607268"/>
                  <a:pt x="1209065" y="625904"/>
                </a:cubicBezTo>
                <a:cubicBezTo>
                  <a:pt x="979650" y="644540"/>
                  <a:pt x="726251" y="572251"/>
                  <a:pt x="590474" y="625904"/>
                </a:cubicBezTo>
                <a:cubicBezTo>
                  <a:pt x="454697" y="679557"/>
                  <a:pt x="222827" y="606022"/>
                  <a:pt x="0" y="625904"/>
                </a:cubicBezTo>
                <a:cubicBezTo>
                  <a:pt x="-6751" y="492838"/>
                  <a:pt x="12030" y="393174"/>
                  <a:pt x="0" y="300434"/>
                </a:cubicBezTo>
                <a:cubicBezTo>
                  <a:pt x="-12030" y="207694"/>
                  <a:pt x="17226" y="8948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BE0938D-CB31-40CE-AA71-10BC8369F0A4}"/>
              </a:ext>
            </a:extLst>
          </p:cNvPr>
          <p:cNvSpPr txBox="1"/>
          <p:nvPr/>
        </p:nvSpPr>
        <p:spPr>
          <a:xfrm>
            <a:off x="1170816" y="1612767"/>
            <a:ext cx="2323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hôtel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.</a:t>
            </a:r>
          </a:p>
        </p:txBody>
      </p:sp>
      <p:pic>
        <p:nvPicPr>
          <p:cNvPr id="41" name="Picture 2" descr="Paper, Write, Texture, Lines, Pattern, Writing Paper">
            <a:extLst>
              <a:ext uri="{FF2B5EF4-FFF2-40B4-BE49-F238E27FC236}">
                <a16:creationId xmlns:a16="http://schemas.microsoft.com/office/drawing/2014/main" id="{9FC30871-BA3F-439B-A0C7-AAE870162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999366" y="2401658"/>
            <a:ext cx="3102060" cy="625904"/>
          </a:xfrm>
          <a:custGeom>
            <a:avLst/>
            <a:gdLst>
              <a:gd name="connsiteX0" fmla="*/ 0 w 3102060"/>
              <a:gd name="connsiteY0" fmla="*/ 0 h 625904"/>
              <a:gd name="connsiteX1" fmla="*/ 423948 w 3102060"/>
              <a:gd name="connsiteY1" fmla="*/ 0 h 625904"/>
              <a:gd name="connsiteX2" fmla="*/ 940958 w 3102060"/>
              <a:gd name="connsiteY2" fmla="*/ 0 h 625904"/>
              <a:gd name="connsiteX3" fmla="*/ 1364906 w 3102060"/>
              <a:gd name="connsiteY3" fmla="*/ 0 h 625904"/>
              <a:gd name="connsiteX4" fmla="*/ 1943958 w 3102060"/>
              <a:gd name="connsiteY4" fmla="*/ 0 h 625904"/>
              <a:gd name="connsiteX5" fmla="*/ 2491988 w 3102060"/>
              <a:gd name="connsiteY5" fmla="*/ 0 h 625904"/>
              <a:gd name="connsiteX6" fmla="*/ 3102060 w 3102060"/>
              <a:gd name="connsiteY6" fmla="*/ 0 h 625904"/>
              <a:gd name="connsiteX7" fmla="*/ 3102060 w 3102060"/>
              <a:gd name="connsiteY7" fmla="*/ 306693 h 625904"/>
              <a:gd name="connsiteX8" fmla="*/ 3102060 w 3102060"/>
              <a:gd name="connsiteY8" fmla="*/ 625904 h 625904"/>
              <a:gd name="connsiteX9" fmla="*/ 2678112 w 3102060"/>
              <a:gd name="connsiteY9" fmla="*/ 625904 h 625904"/>
              <a:gd name="connsiteX10" fmla="*/ 2192122 w 3102060"/>
              <a:gd name="connsiteY10" fmla="*/ 625904 h 625904"/>
              <a:gd name="connsiteX11" fmla="*/ 1613071 w 3102060"/>
              <a:gd name="connsiteY11" fmla="*/ 625904 h 625904"/>
              <a:gd name="connsiteX12" fmla="*/ 1158102 w 3102060"/>
              <a:gd name="connsiteY12" fmla="*/ 625904 h 625904"/>
              <a:gd name="connsiteX13" fmla="*/ 579051 w 3102060"/>
              <a:gd name="connsiteY13" fmla="*/ 625904 h 625904"/>
              <a:gd name="connsiteX14" fmla="*/ 0 w 3102060"/>
              <a:gd name="connsiteY14" fmla="*/ 625904 h 625904"/>
              <a:gd name="connsiteX15" fmla="*/ 0 w 3102060"/>
              <a:gd name="connsiteY15" fmla="*/ 325470 h 625904"/>
              <a:gd name="connsiteX16" fmla="*/ 0 w 3102060"/>
              <a:gd name="connsiteY16" fmla="*/ 0 h 62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02060" h="625904" extrusionOk="0">
                <a:moveTo>
                  <a:pt x="0" y="0"/>
                </a:moveTo>
                <a:cubicBezTo>
                  <a:pt x="176269" y="-25568"/>
                  <a:pt x="288775" y="14027"/>
                  <a:pt x="423948" y="0"/>
                </a:cubicBezTo>
                <a:cubicBezTo>
                  <a:pt x="559121" y="-14027"/>
                  <a:pt x="772201" y="61521"/>
                  <a:pt x="940958" y="0"/>
                </a:cubicBezTo>
                <a:cubicBezTo>
                  <a:pt x="1109715" y="-61521"/>
                  <a:pt x="1239295" y="22091"/>
                  <a:pt x="1364906" y="0"/>
                </a:cubicBezTo>
                <a:cubicBezTo>
                  <a:pt x="1490517" y="-22091"/>
                  <a:pt x="1654841" y="10131"/>
                  <a:pt x="1943958" y="0"/>
                </a:cubicBezTo>
                <a:cubicBezTo>
                  <a:pt x="2233075" y="-10131"/>
                  <a:pt x="2356686" y="43554"/>
                  <a:pt x="2491988" y="0"/>
                </a:cubicBezTo>
                <a:cubicBezTo>
                  <a:pt x="2627290" y="-43554"/>
                  <a:pt x="2930431" y="13809"/>
                  <a:pt x="3102060" y="0"/>
                </a:cubicBezTo>
                <a:cubicBezTo>
                  <a:pt x="3112188" y="108530"/>
                  <a:pt x="3082862" y="200517"/>
                  <a:pt x="3102060" y="306693"/>
                </a:cubicBezTo>
                <a:cubicBezTo>
                  <a:pt x="3121258" y="412869"/>
                  <a:pt x="3064270" y="555632"/>
                  <a:pt x="3102060" y="625904"/>
                </a:cubicBezTo>
                <a:cubicBezTo>
                  <a:pt x="2950252" y="663797"/>
                  <a:pt x="2823892" y="586424"/>
                  <a:pt x="2678112" y="625904"/>
                </a:cubicBezTo>
                <a:cubicBezTo>
                  <a:pt x="2532332" y="665384"/>
                  <a:pt x="2326255" y="605619"/>
                  <a:pt x="2192122" y="625904"/>
                </a:cubicBezTo>
                <a:cubicBezTo>
                  <a:pt x="2057989" y="646189"/>
                  <a:pt x="1782637" y="570273"/>
                  <a:pt x="1613071" y="625904"/>
                </a:cubicBezTo>
                <a:cubicBezTo>
                  <a:pt x="1443505" y="681535"/>
                  <a:pt x="1304392" y="583009"/>
                  <a:pt x="1158102" y="625904"/>
                </a:cubicBezTo>
                <a:cubicBezTo>
                  <a:pt x="1011812" y="668799"/>
                  <a:pt x="868030" y="574495"/>
                  <a:pt x="579051" y="625904"/>
                </a:cubicBezTo>
                <a:cubicBezTo>
                  <a:pt x="290072" y="677313"/>
                  <a:pt x="170480" y="587006"/>
                  <a:pt x="0" y="625904"/>
                </a:cubicBezTo>
                <a:cubicBezTo>
                  <a:pt x="-34311" y="499061"/>
                  <a:pt x="31954" y="474427"/>
                  <a:pt x="0" y="325470"/>
                </a:cubicBezTo>
                <a:cubicBezTo>
                  <a:pt x="-31954" y="176513"/>
                  <a:pt x="2237" y="140936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70CA1E4-8C95-419D-928C-E19EC423740C}"/>
              </a:ext>
            </a:extLst>
          </p:cNvPr>
          <p:cNvSpPr txBox="1"/>
          <p:nvPr/>
        </p:nvSpPr>
        <p:spPr>
          <a:xfrm>
            <a:off x="1170816" y="2453000"/>
            <a:ext cx="2930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cinéma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.</a:t>
            </a:r>
          </a:p>
        </p:txBody>
      </p:sp>
      <p:pic>
        <p:nvPicPr>
          <p:cNvPr id="43" name="Picture 2" descr="Paper, Write, Texture, Lines, Pattern, Writing Paper">
            <a:extLst>
              <a:ext uri="{FF2B5EF4-FFF2-40B4-BE49-F238E27FC236}">
                <a16:creationId xmlns:a16="http://schemas.microsoft.com/office/drawing/2014/main" id="{95842899-95B1-4F36-853F-DA4EF9D69D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999366" y="3262808"/>
            <a:ext cx="2811780" cy="625904"/>
          </a:xfrm>
          <a:custGeom>
            <a:avLst/>
            <a:gdLst>
              <a:gd name="connsiteX0" fmla="*/ 0 w 2811780"/>
              <a:gd name="connsiteY0" fmla="*/ 0 h 625904"/>
              <a:gd name="connsiteX1" fmla="*/ 478003 w 2811780"/>
              <a:gd name="connsiteY1" fmla="*/ 0 h 625904"/>
              <a:gd name="connsiteX2" fmla="*/ 1040359 w 2811780"/>
              <a:gd name="connsiteY2" fmla="*/ 0 h 625904"/>
              <a:gd name="connsiteX3" fmla="*/ 1518361 w 2811780"/>
              <a:gd name="connsiteY3" fmla="*/ 0 h 625904"/>
              <a:gd name="connsiteX4" fmla="*/ 2136953 w 2811780"/>
              <a:gd name="connsiteY4" fmla="*/ 0 h 625904"/>
              <a:gd name="connsiteX5" fmla="*/ 2811780 w 2811780"/>
              <a:gd name="connsiteY5" fmla="*/ 0 h 625904"/>
              <a:gd name="connsiteX6" fmla="*/ 2811780 w 2811780"/>
              <a:gd name="connsiteY6" fmla="*/ 312952 h 625904"/>
              <a:gd name="connsiteX7" fmla="*/ 2811780 w 2811780"/>
              <a:gd name="connsiteY7" fmla="*/ 625904 h 625904"/>
              <a:gd name="connsiteX8" fmla="*/ 2333777 w 2811780"/>
              <a:gd name="connsiteY8" fmla="*/ 625904 h 625904"/>
              <a:gd name="connsiteX9" fmla="*/ 1743304 w 2811780"/>
              <a:gd name="connsiteY9" fmla="*/ 625904 h 625904"/>
              <a:gd name="connsiteX10" fmla="*/ 1209065 w 2811780"/>
              <a:gd name="connsiteY10" fmla="*/ 625904 h 625904"/>
              <a:gd name="connsiteX11" fmla="*/ 590474 w 2811780"/>
              <a:gd name="connsiteY11" fmla="*/ 625904 h 625904"/>
              <a:gd name="connsiteX12" fmla="*/ 0 w 2811780"/>
              <a:gd name="connsiteY12" fmla="*/ 625904 h 625904"/>
              <a:gd name="connsiteX13" fmla="*/ 0 w 2811780"/>
              <a:gd name="connsiteY13" fmla="*/ 300434 h 625904"/>
              <a:gd name="connsiteX14" fmla="*/ 0 w 2811780"/>
              <a:gd name="connsiteY14" fmla="*/ 0 h 62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11780" h="625904" extrusionOk="0">
                <a:moveTo>
                  <a:pt x="0" y="0"/>
                </a:moveTo>
                <a:cubicBezTo>
                  <a:pt x="194563" y="-22066"/>
                  <a:pt x="365816" y="3987"/>
                  <a:pt x="478003" y="0"/>
                </a:cubicBezTo>
                <a:cubicBezTo>
                  <a:pt x="590190" y="-3987"/>
                  <a:pt x="771618" y="21590"/>
                  <a:pt x="1040359" y="0"/>
                </a:cubicBezTo>
                <a:cubicBezTo>
                  <a:pt x="1309100" y="-21590"/>
                  <a:pt x="1368040" y="27328"/>
                  <a:pt x="1518361" y="0"/>
                </a:cubicBezTo>
                <a:cubicBezTo>
                  <a:pt x="1668682" y="-27328"/>
                  <a:pt x="1902262" y="30740"/>
                  <a:pt x="2136953" y="0"/>
                </a:cubicBezTo>
                <a:cubicBezTo>
                  <a:pt x="2371644" y="-30740"/>
                  <a:pt x="2487044" y="68882"/>
                  <a:pt x="2811780" y="0"/>
                </a:cubicBezTo>
                <a:cubicBezTo>
                  <a:pt x="2834391" y="126213"/>
                  <a:pt x="2775716" y="231209"/>
                  <a:pt x="2811780" y="312952"/>
                </a:cubicBezTo>
                <a:cubicBezTo>
                  <a:pt x="2847844" y="394695"/>
                  <a:pt x="2808753" y="469973"/>
                  <a:pt x="2811780" y="625904"/>
                </a:cubicBezTo>
                <a:cubicBezTo>
                  <a:pt x="2572780" y="668767"/>
                  <a:pt x="2561922" y="571328"/>
                  <a:pt x="2333777" y="625904"/>
                </a:cubicBezTo>
                <a:cubicBezTo>
                  <a:pt x="2105632" y="680480"/>
                  <a:pt x="1936775" y="594849"/>
                  <a:pt x="1743304" y="625904"/>
                </a:cubicBezTo>
                <a:cubicBezTo>
                  <a:pt x="1549833" y="656959"/>
                  <a:pt x="1438480" y="607268"/>
                  <a:pt x="1209065" y="625904"/>
                </a:cubicBezTo>
                <a:cubicBezTo>
                  <a:pt x="979650" y="644540"/>
                  <a:pt x="726251" y="572251"/>
                  <a:pt x="590474" y="625904"/>
                </a:cubicBezTo>
                <a:cubicBezTo>
                  <a:pt x="454697" y="679557"/>
                  <a:pt x="222827" y="606022"/>
                  <a:pt x="0" y="625904"/>
                </a:cubicBezTo>
                <a:cubicBezTo>
                  <a:pt x="-6751" y="492838"/>
                  <a:pt x="12030" y="393174"/>
                  <a:pt x="0" y="300434"/>
                </a:cubicBezTo>
                <a:cubicBezTo>
                  <a:pt x="-12030" y="207694"/>
                  <a:pt x="17226" y="8948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7764A3E-AD3B-4904-8392-A3AE355DE06A}"/>
              </a:ext>
            </a:extLst>
          </p:cNvPr>
          <p:cNvSpPr txBox="1"/>
          <p:nvPr/>
        </p:nvSpPr>
        <p:spPr>
          <a:xfrm>
            <a:off x="1170816" y="3314150"/>
            <a:ext cx="2624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poste.</a:t>
            </a:r>
          </a:p>
        </p:txBody>
      </p:sp>
      <p:pic>
        <p:nvPicPr>
          <p:cNvPr id="45" name="Picture 2" descr="Paper, Write, Texture, Lines, Pattern, Writing Paper">
            <a:extLst>
              <a:ext uri="{FF2B5EF4-FFF2-40B4-BE49-F238E27FC236}">
                <a16:creationId xmlns:a16="http://schemas.microsoft.com/office/drawing/2014/main" id="{7FC48405-31E5-4C9E-BF95-803BA0723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999366" y="4100117"/>
            <a:ext cx="2811780" cy="625904"/>
          </a:xfrm>
          <a:custGeom>
            <a:avLst/>
            <a:gdLst>
              <a:gd name="connsiteX0" fmla="*/ 0 w 2811780"/>
              <a:gd name="connsiteY0" fmla="*/ 0 h 625904"/>
              <a:gd name="connsiteX1" fmla="*/ 478003 w 2811780"/>
              <a:gd name="connsiteY1" fmla="*/ 0 h 625904"/>
              <a:gd name="connsiteX2" fmla="*/ 1040359 w 2811780"/>
              <a:gd name="connsiteY2" fmla="*/ 0 h 625904"/>
              <a:gd name="connsiteX3" fmla="*/ 1518361 w 2811780"/>
              <a:gd name="connsiteY3" fmla="*/ 0 h 625904"/>
              <a:gd name="connsiteX4" fmla="*/ 2136953 w 2811780"/>
              <a:gd name="connsiteY4" fmla="*/ 0 h 625904"/>
              <a:gd name="connsiteX5" fmla="*/ 2811780 w 2811780"/>
              <a:gd name="connsiteY5" fmla="*/ 0 h 625904"/>
              <a:gd name="connsiteX6" fmla="*/ 2811780 w 2811780"/>
              <a:gd name="connsiteY6" fmla="*/ 312952 h 625904"/>
              <a:gd name="connsiteX7" fmla="*/ 2811780 w 2811780"/>
              <a:gd name="connsiteY7" fmla="*/ 625904 h 625904"/>
              <a:gd name="connsiteX8" fmla="*/ 2333777 w 2811780"/>
              <a:gd name="connsiteY8" fmla="*/ 625904 h 625904"/>
              <a:gd name="connsiteX9" fmla="*/ 1743304 w 2811780"/>
              <a:gd name="connsiteY9" fmla="*/ 625904 h 625904"/>
              <a:gd name="connsiteX10" fmla="*/ 1209065 w 2811780"/>
              <a:gd name="connsiteY10" fmla="*/ 625904 h 625904"/>
              <a:gd name="connsiteX11" fmla="*/ 590474 w 2811780"/>
              <a:gd name="connsiteY11" fmla="*/ 625904 h 625904"/>
              <a:gd name="connsiteX12" fmla="*/ 0 w 2811780"/>
              <a:gd name="connsiteY12" fmla="*/ 625904 h 625904"/>
              <a:gd name="connsiteX13" fmla="*/ 0 w 2811780"/>
              <a:gd name="connsiteY13" fmla="*/ 300434 h 625904"/>
              <a:gd name="connsiteX14" fmla="*/ 0 w 2811780"/>
              <a:gd name="connsiteY14" fmla="*/ 0 h 62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11780" h="625904" extrusionOk="0">
                <a:moveTo>
                  <a:pt x="0" y="0"/>
                </a:moveTo>
                <a:cubicBezTo>
                  <a:pt x="194563" y="-22066"/>
                  <a:pt x="365816" y="3987"/>
                  <a:pt x="478003" y="0"/>
                </a:cubicBezTo>
                <a:cubicBezTo>
                  <a:pt x="590190" y="-3987"/>
                  <a:pt x="771618" y="21590"/>
                  <a:pt x="1040359" y="0"/>
                </a:cubicBezTo>
                <a:cubicBezTo>
                  <a:pt x="1309100" y="-21590"/>
                  <a:pt x="1368040" y="27328"/>
                  <a:pt x="1518361" y="0"/>
                </a:cubicBezTo>
                <a:cubicBezTo>
                  <a:pt x="1668682" y="-27328"/>
                  <a:pt x="1902262" y="30740"/>
                  <a:pt x="2136953" y="0"/>
                </a:cubicBezTo>
                <a:cubicBezTo>
                  <a:pt x="2371644" y="-30740"/>
                  <a:pt x="2487044" y="68882"/>
                  <a:pt x="2811780" y="0"/>
                </a:cubicBezTo>
                <a:cubicBezTo>
                  <a:pt x="2834391" y="126213"/>
                  <a:pt x="2775716" y="231209"/>
                  <a:pt x="2811780" y="312952"/>
                </a:cubicBezTo>
                <a:cubicBezTo>
                  <a:pt x="2847844" y="394695"/>
                  <a:pt x="2808753" y="469973"/>
                  <a:pt x="2811780" y="625904"/>
                </a:cubicBezTo>
                <a:cubicBezTo>
                  <a:pt x="2572780" y="668767"/>
                  <a:pt x="2561922" y="571328"/>
                  <a:pt x="2333777" y="625904"/>
                </a:cubicBezTo>
                <a:cubicBezTo>
                  <a:pt x="2105632" y="680480"/>
                  <a:pt x="1936775" y="594849"/>
                  <a:pt x="1743304" y="625904"/>
                </a:cubicBezTo>
                <a:cubicBezTo>
                  <a:pt x="1549833" y="656959"/>
                  <a:pt x="1438480" y="607268"/>
                  <a:pt x="1209065" y="625904"/>
                </a:cubicBezTo>
                <a:cubicBezTo>
                  <a:pt x="979650" y="644540"/>
                  <a:pt x="726251" y="572251"/>
                  <a:pt x="590474" y="625904"/>
                </a:cubicBezTo>
                <a:cubicBezTo>
                  <a:pt x="454697" y="679557"/>
                  <a:pt x="222827" y="606022"/>
                  <a:pt x="0" y="625904"/>
                </a:cubicBezTo>
                <a:cubicBezTo>
                  <a:pt x="-6751" y="492838"/>
                  <a:pt x="12030" y="393174"/>
                  <a:pt x="0" y="300434"/>
                </a:cubicBezTo>
                <a:cubicBezTo>
                  <a:pt x="-12030" y="207694"/>
                  <a:pt x="17226" y="8948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D678514-8B64-4CCD-8CAB-BC7DA9FDEC53}"/>
              </a:ext>
            </a:extLst>
          </p:cNvPr>
          <p:cNvSpPr txBox="1"/>
          <p:nvPr/>
        </p:nvSpPr>
        <p:spPr>
          <a:xfrm>
            <a:off x="1170816" y="4151459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musée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.</a:t>
            </a:r>
          </a:p>
        </p:txBody>
      </p:sp>
      <p:pic>
        <p:nvPicPr>
          <p:cNvPr id="47" name="Picture 2" descr="Paper, Write, Texture, Lines, Pattern, Writing Paper">
            <a:extLst>
              <a:ext uri="{FF2B5EF4-FFF2-40B4-BE49-F238E27FC236}">
                <a16:creationId xmlns:a16="http://schemas.microsoft.com/office/drawing/2014/main" id="{68765908-1A6B-4630-B5AA-A6108C318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999365" y="4957545"/>
            <a:ext cx="3768667" cy="625904"/>
          </a:xfrm>
          <a:custGeom>
            <a:avLst/>
            <a:gdLst>
              <a:gd name="connsiteX0" fmla="*/ 0 w 3768667"/>
              <a:gd name="connsiteY0" fmla="*/ 0 h 625904"/>
              <a:gd name="connsiteX1" fmla="*/ 425321 w 3768667"/>
              <a:gd name="connsiteY1" fmla="*/ 0 h 625904"/>
              <a:gd name="connsiteX2" fmla="*/ 963702 w 3768667"/>
              <a:gd name="connsiteY2" fmla="*/ 0 h 625904"/>
              <a:gd name="connsiteX3" fmla="*/ 1389023 w 3768667"/>
              <a:gd name="connsiteY3" fmla="*/ 0 h 625904"/>
              <a:gd name="connsiteX4" fmla="*/ 2002777 w 3768667"/>
              <a:gd name="connsiteY4" fmla="*/ 0 h 625904"/>
              <a:gd name="connsiteX5" fmla="*/ 2578845 w 3768667"/>
              <a:gd name="connsiteY5" fmla="*/ 0 h 625904"/>
              <a:gd name="connsiteX6" fmla="*/ 3117226 w 3768667"/>
              <a:gd name="connsiteY6" fmla="*/ 0 h 625904"/>
              <a:gd name="connsiteX7" fmla="*/ 3768667 w 3768667"/>
              <a:gd name="connsiteY7" fmla="*/ 0 h 625904"/>
              <a:gd name="connsiteX8" fmla="*/ 3768667 w 3768667"/>
              <a:gd name="connsiteY8" fmla="*/ 300434 h 625904"/>
              <a:gd name="connsiteX9" fmla="*/ 3768667 w 3768667"/>
              <a:gd name="connsiteY9" fmla="*/ 625904 h 625904"/>
              <a:gd name="connsiteX10" fmla="*/ 3343346 w 3768667"/>
              <a:gd name="connsiteY10" fmla="*/ 625904 h 625904"/>
              <a:gd name="connsiteX11" fmla="*/ 2729592 w 3768667"/>
              <a:gd name="connsiteY11" fmla="*/ 625904 h 625904"/>
              <a:gd name="connsiteX12" fmla="*/ 2266584 w 3768667"/>
              <a:gd name="connsiteY12" fmla="*/ 625904 h 625904"/>
              <a:gd name="connsiteX13" fmla="*/ 1652830 w 3768667"/>
              <a:gd name="connsiteY13" fmla="*/ 625904 h 625904"/>
              <a:gd name="connsiteX14" fmla="*/ 1039075 w 3768667"/>
              <a:gd name="connsiteY14" fmla="*/ 625904 h 625904"/>
              <a:gd name="connsiteX15" fmla="*/ 576068 w 3768667"/>
              <a:gd name="connsiteY15" fmla="*/ 625904 h 625904"/>
              <a:gd name="connsiteX16" fmla="*/ 0 w 3768667"/>
              <a:gd name="connsiteY16" fmla="*/ 625904 h 625904"/>
              <a:gd name="connsiteX17" fmla="*/ 0 w 3768667"/>
              <a:gd name="connsiteY17" fmla="*/ 300434 h 625904"/>
              <a:gd name="connsiteX18" fmla="*/ 0 w 3768667"/>
              <a:gd name="connsiteY18" fmla="*/ 0 h 62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68667" h="625904" extrusionOk="0">
                <a:moveTo>
                  <a:pt x="0" y="0"/>
                </a:moveTo>
                <a:cubicBezTo>
                  <a:pt x="188528" y="-44031"/>
                  <a:pt x="281495" y="8288"/>
                  <a:pt x="425321" y="0"/>
                </a:cubicBezTo>
                <a:cubicBezTo>
                  <a:pt x="569147" y="-8288"/>
                  <a:pt x="786884" y="56570"/>
                  <a:pt x="963702" y="0"/>
                </a:cubicBezTo>
                <a:cubicBezTo>
                  <a:pt x="1140520" y="-56570"/>
                  <a:pt x="1198131" y="639"/>
                  <a:pt x="1389023" y="0"/>
                </a:cubicBezTo>
                <a:cubicBezTo>
                  <a:pt x="1579915" y="-639"/>
                  <a:pt x="1782801" y="37273"/>
                  <a:pt x="2002777" y="0"/>
                </a:cubicBezTo>
                <a:cubicBezTo>
                  <a:pt x="2222753" y="-37273"/>
                  <a:pt x="2304424" y="8099"/>
                  <a:pt x="2578845" y="0"/>
                </a:cubicBezTo>
                <a:cubicBezTo>
                  <a:pt x="2853266" y="-8099"/>
                  <a:pt x="3000923" y="4977"/>
                  <a:pt x="3117226" y="0"/>
                </a:cubicBezTo>
                <a:cubicBezTo>
                  <a:pt x="3233529" y="-4977"/>
                  <a:pt x="3530712" y="13995"/>
                  <a:pt x="3768667" y="0"/>
                </a:cubicBezTo>
                <a:cubicBezTo>
                  <a:pt x="3773785" y="122586"/>
                  <a:pt x="3756322" y="169163"/>
                  <a:pt x="3768667" y="300434"/>
                </a:cubicBezTo>
                <a:cubicBezTo>
                  <a:pt x="3781012" y="431705"/>
                  <a:pt x="3738029" y="479515"/>
                  <a:pt x="3768667" y="625904"/>
                </a:cubicBezTo>
                <a:cubicBezTo>
                  <a:pt x="3558417" y="665085"/>
                  <a:pt x="3525415" y="624829"/>
                  <a:pt x="3343346" y="625904"/>
                </a:cubicBezTo>
                <a:cubicBezTo>
                  <a:pt x="3161277" y="626979"/>
                  <a:pt x="3008804" y="553743"/>
                  <a:pt x="2729592" y="625904"/>
                </a:cubicBezTo>
                <a:cubicBezTo>
                  <a:pt x="2450380" y="698065"/>
                  <a:pt x="2406676" y="619774"/>
                  <a:pt x="2266584" y="625904"/>
                </a:cubicBezTo>
                <a:cubicBezTo>
                  <a:pt x="2126492" y="632034"/>
                  <a:pt x="1812739" y="612885"/>
                  <a:pt x="1652830" y="625904"/>
                </a:cubicBezTo>
                <a:cubicBezTo>
                  <a:pt x="1492921" y="638923"/>
                  <a:pt x="1166677" y="615950"/>
                  <a:pt x="1039075" y="625904"/>
                </a:cubicBezTo>
                <a:cubicBezTo>
                  <a:pt x="911473" y="635858"/>
                  <a:pt x="771715" y="592893"/>
                  <a:pt x="576068" y="625904"/>
                </a:cubicBezTo>
                <a:cubicBezTo>
                  <a:pt x="380421" y="658915"/>
                  <a:pt x="263276" y="556887"/>
                  <a:pt x="0" y="625904"/>
                </a:cubicBezTo>
                <a:cubicBezTo>
                  <a:pt x="-9826" y="542395"/>
                  <a:pt x="20840" y="436872"/>
                  <a:pt x="0" y="300434"/>
                </a:cubicBezTo>
                <a:cubicBezTo>
                  <a:pt x="-20840" y="163996"/>
                  <a:pt x="9301" y="99272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48F8595-104F-473C-BA0C-177245AE1209}"/>
              </a:ext>
            </a:extLst>
          </p:cNvPr>
          <p:cNvSpPr txBox="1"/>
          <p:nvPr/>
        </p:nvSpPr>
        <p:spPr>
          <a:xfrm>
            <a:off x="1170816" y="5008887"/>
            <a:ext cx="3470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université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.</a:t>
            </a:r>
          </a:p>
        </p:txBody>
      </p:sp>
      <p:pic>
        <p:nvPicPr>
          <p:cNvPr id="49" name="Picture 2" descr="Paper, Write, Texture, Lines, Pattern, Writing Paper">
            <a:extLst>
              <a:ext uri="{FF2B5EF4-FFF2-40B4-BE49-F238E27FC236}">
                <a16:creationId xmlns:a16="http://schemas.microsoft.com/office/drawing/2014/main" id="{3417C886-7EE1-4D69-BA62-5A09F1C56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999366" y="5814973"/>
            <a:ext cx="2811780" cy="625904"/>
          </a:xfrm>
          <a:custGeom>
            <a:avLst/>
            <a:gdLst>
              <a:gd name="connsiteX0" fmla="*/ 0 w 2811780"/>
              <a:gd name="connsiteY0" fmla="*/ 0 h 625904"/>
              <a:gd name="connsiteX1" fmla="*/ 478003 w 2811780"/>
              <a:gd name="connsiteY1" fmla="*/ 0 h 625904"/>
              <a:gd name="connsiteX2" fmla="*/ 1040359 w 2811780"/>
              <a:gd name="connsiteY2" fmla="*/ 0 h 625904"/>
              <a:gd name="connsiteX3" fmla="*/ 1518361 w 2811780"/>
              <a:gd name="connsiteY3" fmla="*/ 0 h 625904"/>
              <a:gd name="connsiteX4" fmla="*/ 2136953 w 2811780"/>
              <a:gd name="connsiteY4" fmla="*/ 0 h 625904"/>
              <a:gd name="connsiteX5" fmla="*/ 2811780 w 2811780"/>
              <a:gd name="connsiteY5" fmla="*/ 0 h 625904"/>
              <a:gd name="connsiteX6" fmla="*/ 2811780 w 2811780"/>
              <a:gd name="connsiteY6" fmla="*/ 312952 h 625904"/>
              <a:gd name="connsiteX7" fmla="*/ 2811780 w 2811780"/>
              <a:gd name="connsiteY7" fmla="*/ 625904 h 625904"/>
              <a:gd name="connsiteX8" fmla="*/ 2333777 w 2811780"/>
              <a:gd name="connsiteY8" fmla="*/ 625904 h 625904"/>
              <a:gd name="connsiteX9" fmla="*/ 1743304 w 2811780"/>
              <a:gd name="connsiteY9" fmla="*/ 625904 h 625904"/>
              <a:gd name="connsiteX10" fmla="*/ 1209065 w 2811780"/>
              <a:gd name="connsiteY10" fmla="*/ 625904 h 625904"/>
              <a:gd name="connsiteX11" fmla="*/ 590474 w 2811780"/>
              <a:gd name="connsiteY11" fmla="*/ 625904 h 625904"/>
              <a:gd name="connsiteX12" fmla="*/ 0 w 2811780"/>
              <a:gd name="connsiteY12" fmla="*/ 625904 h 625904"/>
              <a:gd name="connsiteX13" fmla="*/ 0 w 2811780"/>
              <a:gd name="connsiteY13" fmla="*/ 300434 h 625904"/>
              <a:gd name="connsiteX14" fmla="*/ 0 w 2811780"/>
              <a:gd name="connsiteY14" fmla="*/ 0 h 62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11780" h="625904" extrusionOk="0">
                <a:moveTo>
                  <a:pt x="0" y="0"/>
                </a:moveTo>
                <a:cubicBezTo>
                  <a:pt x="194563" y="-22066"/>
                  <a:pt x="365816" y="3987"/>
                  <a:pt x="478003" y="0"/>
                </a:cubicBezTo>
                <a:cubicBezTo>
                  <a:pt x="590190" y="-3987"/>
                  <a:pt x="771618" y="21590"/>
                  <a:pt x="1040359" y="0"/>
                </a:cubicBezTo>
                <a:cubicBezTo>
                  <a:pt x="1309100" y="-21590"/>
                  <a:pt x="1368040" y="27328"/>
                  <a:pt x="1518361" y="0"/>
                </a:cubicBezTo>
                <a:cubicBezTo>
                  <a:pt x="1668682" y="-27328"/>
                  <a:pt x="1902262" y="30740"/>
                  <a:pt x="2136953" y="0"/>
                </a:cubicBezTo>
                <a:cubicBezTo>
                  <a:pt x="2371644" y="-30740"/>
                  <a:pt x="2487044" y="68882"/>
                  <a:pt x="2811780" y="0"/>
                </a:cubicBezTo>
                <a:cubicBezTo>
                  <a:pt x="2834391" y="126213"/>
                  <a:pt x="2775716" y="231209"/>
                  <a:pt x="2811780" y="312952"/>
                </a:cubicBezTo>
                <a:cubicBezTo>
                  <a:pt x="2847844" y="394695"/>
                  <a:pt x="2808753" y="469973"/>
                  <a:pt x="2811780" y="625904"/>
                </a:cubicBezTo>
                <a:cubicBezTo>
                  <a:pt x="2572780" y="668767"/>
                  <a:pt x="2561922" y="571328"/>
                  <a:pt x="2333777" y="625904"/>
                </a:cubicBezTo>
                <a:cubicBezTo>
                  <a:pt x="2105632" y="680480"/>
                  <a:pt x="1936775" y="594849"/>
                  <a:pt x="1743304" y="625904"/>
                </a:cubicBezTo>
                <a:cubicBezTo>
                  <a:pt x="1549833" y="656959"/>
                  <a:pt x="1438480" y="607268"/>
                  <a:pt x="1209065" y="625904"/>
                </a:cubicBezTo>
                <a:cubicBezTo>
                  <a:pt x="979650" y="644540"/>
                  <a:pt x="726251" y="572251"/>
                  <a:pt x="590474" y="625904"/>
                </a:cubicBezTo>
                <a:cubicBezTo>
                  <a:pt x="454697" y="679557"/>
                  <a:pt x="222827" y="606022"/>
                  <a:pt x="0" y="625904"/>
                </a:cubicBezTo>
                <a:cubicBezTo>
                  <a:pt x="-6751" y="492838"/>
                  <a:pt x="12030" y="393174"/>
                  <a:pt x="0" y="300434"/>
                </a:cubicBezTo>
                <a:cubicBezTo>
                  <a:pt x="-12030" y="207694"/>
                  <a:pt x="17226" y="8948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93BE46B-E5DE-4DD6-93EE-16A0FA19C6AB}"/>
              </a:ext>
            </a:extLst>
          </p:cNvPr>
          <p:cNvSpPr txBox="1"/>
          <p:nvPr/>
        </p:nvSpPr>
        <p:spPr>
          <a:xfrm>
            <a:off x="1170816" y="5866315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un café.</a:t>
            </a:r>
          </a:p>
        </p:txBody>
      </p:sp>
      <p:pic>
        <p:nvPicPr>
          <p:cNvPr id="51" name="Picture 8" descr="Burma, Myanmar, Classroom, Boy, Girl">
            <a:extLst>
              <a:ext uri="{FF2B5EF4-FFF2-40B4-BE49-F238E27FC236}">
                <a16:creationId xmlns:a16="http://schemas.microsoft.com/office/drawing/2014/main" id="{2C33EE38-0622-4100-AB7F-961536583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443" y="5118155"/>
            <a:ext cx="1896615" cy="13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2" descr="Landscape, Park, Trees, Trail, Nature">
            <a:extLst>
              <a:ext uri="{FF2B5EF4-FFF2-40B4-BE49-F238E27FC236}">
                <a16:creationId xmlns:a16="http://schemas.microsoft.com/office/drawing/2014/main" id="{674EA60D-C558-4755-8163-925080336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153" y="1767547"/>
            <a:ext cx="2064444" cy="12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Action Button: Blank 5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1C8DC22-D9FF-4F7F-91C6-8034A5FA77D5}"/>
              </a:ext>
            </a:extLst>
          </p:cNvPr>
          <p:cNvSpPr/>
          <p:nvPr/>
        </p:nvSpPr>
        <p:spPr>
          <a:xfrm>
            <a:off x="4885281" y="156075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4" name="Action Button: Blank 5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9FF85F4-E104-49C0-9505-0F81F5917857}"/>
              </a:ext>
            </a:extLst>
          </p:cNvPr>
          <p:cNvSpPr/>
          <p:nvPr/>
        </p:nvSpPr>
        <p:spPr>
          <a:xfrm>
            <a:off x="7434528" y="4923290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</a:p>
        </p:txBody>
      </p:sp>
      <p:pic>
        <p:nvPicPr>
          <p:cNvPr id="55" name="Picture 5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AE097F7-477F-45D2-98D3-5C6A1304CC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552" y="5361108"/>
            <a:ext cx="2203084" cy="1101542"/>
          </a:xfrm>
          <a:prstGeom prst="rect">
            <a:avLst/>
          </a:prstGeom>
        </p:spPr>
      </p:pic>
      <p:pic>
        <p:nvPicPr>
          <p:cNvPr id="56" name="Picture 55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BAFF70DD-012E-46A8-B478-514608B8D8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703" y="3310312"/>
            <a:ext cx="1644290" cy="1583914"/>
          </a:xfrm>
          <a:prstGeom prst="rect">
            <a:avLst/>
          </a:prstGeom>
        </p:spPr>
      </p:pic>
      <p:pic>
        <p:nvPicPr>
          <p:cNvPr id="57" name="Picture 56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BBAB90F4-9410-4676-A6B6-BA50512866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526" y="1505350"/>
            <a:ext cx="1393666" cy="1670311"/>
          </a:xfrm>
          <a:prstGeom prst="rect">
            <a:avLst/>
          </a:prstGeom>
        </p:spPr>
      </p:pic>
      <p:pic>
        <p:nvPicPr>
          <p:cNvPr id="58" name="Picture 57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91B82E54-A660-4493-95A6-F063AC25DA6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4922307" y="5248820"/>
            <a:ext cx="2375888" cy="1277160"/>
          </a:xfrm>
          <a:prstGeom prst="rect">
            <a:avLst/>
          </a:prstGeom>
        </p:spPr>
      </p:pic>
      <p:pic>
        <p:nvPicPr>
          <p:cNvPr id="59" name="Picture 58" descr="Chart, bar chart&#10;&#10;Description automatically generated">
            <a:extLst>
              <a:ext uri="{FF2B5EF4-FFF2-40B4-BE49-F238E27FC236}">
                <a16:creationId xmlns:a16="http://schemas.microsoft.com/office/drawing/2014/main" id="{7EBE06CF-C916-4267-9C8C-E78D9B1B98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636" y="1852944"/>
            <a:ext cx="902856" cy="1277159"/>
          </a:xfrm>
          <a:prstGeom prst="rect">
            <a:avLst/>
          </a:prstGeom>
        </p:spPr>
      </p:pic>
      <p:pic>
        <p:nvPicPr>
          <p:cNvPr id="60" name="Picture 59" descr="Shape&#10;&#10;Description automatically generated with medium confidence">
            <a:extLst>
              <a:ext uri="{FF2B5EF4-FFF2-40B4-BE49-F238E27FC236}">
                <a16:creationId xmlns:a16="http://schemas.microsoft.com/office/drawing/2014/main" id="{40E6C2D3-1BE8-40E3-B698-F630E1E63B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412" y="3268611"/>
            <a:ext cx="1670874" cy="1582204"/>
          </a:xfrm>
          <a:prstGeom prst="rect">
            <a:avLst/>
          </a:prstGeom>
        </p:spPr>
      </p:pic>
      <p:sp>
        <p:nvSpPr>
          <p:cNvPr id="61" name="Action Button: Blank 6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B5B5ECB-2F09-4F18-8FCE-CA4D5E785F66}"/>
              </a:ext>
            </a:extLst>
          </p:cNvPr>
          <p:cNvSpPr/>
          <p:nvPr/>
        </p:nvSpPr>
        <p:spPr>
          <a:xfrm>
            <a:off x="9853280" y="156609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62" name="Action Button: Blank 6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C59D462-A000-4518-AE70-9736B28E064C}"/>
              </a:ext>
            </a:extLst>
          </p:cNvPr>
          <p:cNvSpPr/>
          <p:nvPr/>
        </p:nvSpPr>
        <p:spPr>
          <a:xfrm>
            <a:off x="7436936" y="156075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63" name="Action Button: Blank 6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169BE38-705E-4596-90BF-9CF6D56CDF82}"/>
              </a:ext>
            </a:extLst>
          </p:cNvPr>
          <p:cNvSpPr/>
          <p:nvPr/>
        </p:nvSpPr>
        <p:spPr>
          <a:xfrm>
            <a:off x="4894129" y="3239552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64" name="Action Button: Blank 6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60FDAE1-C84E-4719-8D94-8423F720FF85}"/>
              </a:ext>
            </a:extLst>
          </p:cNvPr>
          <p:cNvSpPr/>
          <p:nvPr/>
        </p:nvSpPr>
        <p:spPr>
          <a:xfrm>
            <a:off x="9853280" y="3239552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65" name="Action Button: Blank 6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F7F25B3-7730-4997-8CE8-8F02F14A36E3}"/>
              </a:ext>
            </a:extLst>
          </p:cNvPr>
          <p:cNvSpPr/>
          <p:nvPr/>
        </p:nvSpPr>
        <p:spPr>
          <a:xfrm>
            <a:off x="4472079" y="539290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786EB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H</a:t>
            </a:r>
          </a:p>
        </p:txBody>
      </p:sp>
      <p:sp>
        <p:nvSpPr>
          <p:cNvPr id="66" name="Action Button: Blank 6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A135C28-A4B1-465F-8E25-025FE1ACB395}"/>
              </a:ext>
            </a:extLst>
          </p:cNvPr>
          <p:cNvSpPr/>
          <p:nvPr/>
        </p:nvSpPr>
        <p:spPr>
          <a:xfrm>
            <a:off x="9850523" y="492885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H</a:t>
            </a:r>
          </a:p>
        </p:txBody>
      </p:sp>
      <p:sp>
        <p:nvSpPr>
          <p:cNvPr id="67" name="Action Button: Blank 6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A582753-3A28-4482-80D8-139A0CA2EF97}"/>
              </a:ext>
            </a:extLst>
          </p:cNvPr>
          <p:cNvSpPr/>
          <p:nvPr/>
        </p:nvSpPr>
        <p:spPr>
          <a:xfrm>
            <a:off x="3449748" y="163438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786EB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68" name="Action Button: Blank 6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4D9A3A1-86A5-4B6F-9010-B321DA8C5599}"/>
              </a:ext>
            </a:extLst>
          </p:cNvPr>
          <p:cNvSpPr/>
          <p:nvPr/>
        </p:nvSpPr>
        <p:spPr>
          <a:xfrm>
            <a:off x="4036819" y="251099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786EB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69" name="Action Button: Blank 6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0352D51-5B95-4BE0-A1E1-881B1910F926}"/>
              </a:ext>
            </a:extLst>
          </p:cNvPr>
          <p:cNvSpPr/>
          <p:nvPr/>
        </p:nvSpPr>
        <p:spPr>
          <a:xfrm>
            <a:off x="3868669" y="336502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786EB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F</a:t>
            </a:r>
          </a:p>
        </p:txBody>
      </p:sp>
      <p:sp>
        <p:nvSpPr>
          <p:cNvPr id="70" name="Action Button: Blank 6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49A2F83-3FA4-46E9-AC17-1B180DED9B02}"/>
              </a:ext>
            </a:extLst>
          </p:cNvPr>
          <p:cNvSpPr/>
          <p:nvPr/>
        </p:nvSpPr>
        <p:spPr>
          <a:xfrm>
            <a:off x="3914707" y="422245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786EB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71" name="Action Button: Blank 7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6D6241E-1DF6-4FB9-9984-0B32D2DABB37}"/>
              </a:ext>
            </a:extLst>
          </p:cNvPr>
          <p:cNvSpPr/>
          <p:nvPr/>
        </p:nvSpPr>
        <p:spPr>
          <a:xfrm>
            <a:off x="3868668" y="5933908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786EB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72" name="Action Button: Blank 7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BBD848E-821A-46AD-BCA3-F318C5655D11}"/>
              </a:ext>
            </a:extLst>
          </p:cNvPr>
          <p:cNvSpPr/>
          <p:nvPr/>
        </p:nvSpPr>
        <p:spPr>
          <a:xfrm>
            <a:off x="4880307" y="496347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F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83868B7-3CBB-449F-AC86-8CC56951913D}"/>
              </a:ext>
            </a:extLst>
          </p:cNvPr>
          <p:cNvSpPr/>
          <p:nvPr/>
        </p:nvSpPr>
        <p:spPr>
          <a:xfrm>
            <a:off x="6037792" y="124997"/>
            <a:ext cx="4993002" cy="368806"/>
          </a:xfrm>
          <a:prstGeom prst="wedgeRoundRectCallout">
            <a:avLst>
              <a:gd name="adj1" fmla="val -20146"/>
              <a:gd name="adj2" fmla="val 77996"/>
              <a:gd name="adj3" fmla="val 16667"/>
            </a:avLst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You don’t need all the pictures!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604F5B-37D3-4BA6-B3F8-5CDA5B72FBD9}"/>
              </a:ext>
            </a:extLst>
          </p:cNvPr>
          <p:cNvGrpSpPr/>
          <p:nvPr/>
        </p:nvGrpSpPr>
        <p:grpSpPr>
          <a:xfrm>
            <a:off x="200796" y="1568664"/>
            <a:ext cx="1257050" cy="625904"/>
            <a:chOff x="200796" y="1568664"/>
            <a:chExt cx="1257050" cy="625904"/>
          </a:xfrm>
        </p:grpSpPr>
        <p:pic>
          <p:nvPicPr>
            <p:cNvPr id="73" name="Picture 2" descr="Paper, Write, Texture, Lines, Pattern, Writing Paper">
              <a:extLst>
                <a:ext uri="{FF2B5EF4-FFF2-40B4-BE49-F238E27FC236}">
                  <a16:creationId xmlns:a16="http://schemas.microsoft.com/office/drawing/2014/main" id="{DBEE7EE6-9585-46F9-A640-4E9E73F933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08" r="705" b="71614"/>
            <a:stretch/>
          </p:blipFill>
          <p:spPr bwMode="auto">
            <a:xfrm>
              <a:off x="200796" y="1568664"/>
              <a:ext cx="961183" cy="625904"/>
            </a:xfrm>
            <a:custGeom>
              <a:avLst/>
              <a:gdLst>
                <a:gd name="connsiteX0" fmla="*/ 0 w 961183"/>
                <a:gd name="connsiteY0" fmla="*/ 0 h 625904"/>
                <a:gd name="connsiteX1" fmla="*/ 451756 w 961183"/>
                <a:gd name="connsiteY1" fmla="*/ 0 h 625904"/>
                <a:gd name="connsiteX2" fmla="*/ 961183 w 961183"/>
                <a:gd name="connsiteY2" fmla="*/ 0 h 625904"/>
                <a:gd name="connsiteX3" fmla="*/ 961183 w 961183"/>
                <a:gd name="connsiteY3" fmla="*/ 294175 h 625904"/>
                <a:gd name="connsiteX4" fmla="*/ 961183 w 961183"/>
                <a:gd name="connsiteY4" fmla="*/ 625904 h 625904"/>
                <a:gd name="connsiteX5" fmla="*/ 461368 w 961183"/>
                <a:gd name="connsiteY5" fmla="*/ 625904 h 625904"/>
                <a:gd name="connsiteX6" fmla="*/ 0 w 961183"/>
                <a:gd name="connsiteY6" fmla="*/ 625904 h 625904"/>
                <a:gd name="connsiteX7" fmla="*/ 0 w 961183"/>
                <a:gd name="connsiteY7" fmla="*/ 306693 h 625904"/>
                <a:gd name="connsiteX8" fmla="*/ 0 w 961183"/>
                <a:gd name="connsiteY8" fmla="*/ 0 h 62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1183" h="625904" extrusionOk="0">
                  <a:moveTo>
                    <a:pt x="0" y="0"/>
                  </a:moveTo>
                  <a:cubicBezTo>
                    <a:pt x="189737" y="-43132"/>
                    <a:pt x="273519" y="41021"/>
                    <a:pt x="451756" y="0"/>
                  </a:cubicBezTo>
                  <a:cubicBezTo>
                    <a:pt x="629993" y="-41021"/>
                    <a:pt x="775573" y="47646"/>
                    <a:pt x="961183" y="0"/>
                  </a:cubicBezTo>
                  <a:cubicBezTo>
                    <a:pt x="989092" y="73842"/>
                    <a:pt x="934691" y="167104"/>
                    <a:pt x="961183" y="294175"/>
                  </a:cubicBezTo>
                  <a:cubicBezTo>
                    <a:pt x="987675" y="421246"/>
                    <a:pt x="957293" y="540152"/>
                    <a:pt x="961183" y="625904"/>
                  </a:cubicBezTo>
                  <a:cubicBezTo>
                    <a:pt x="772285" y="639568"/>
                    <a:pt x="677251" y="611167"/>
                    <a:pt x="461368" y="625904"/>
                  </a:cubicBezTo>
                  <a:cubicBezTo>
                    <a:pt x="245486" y="640641"/>
                    <a:pt x="156087" y="622220"/>
                    <a:pt x="0" y="625904"/>
                  </a:cubicBezTo>
                  <a:cubicBezTo>
                    <a:pt x="-35996" y="492085"/>
                    <a:pt x="27379" y="446110"/>
                    <a:pt x="0" y="306693"/>
                  </a:cubicBezTo>
                  <a:cubicBezTo>
                    <a:pt x="-27379" y="167276"/>
                    <a:pt x="12737" y="90167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377337346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4F47C5-7286-4CDA-ABC1-53B87037E449}"/>
                </a:ext>
              </a:extLst>
            </p:cNvPr>
            <p:cNvSpPr txBox="1"/>
            <p:nvPr/>
          </p:nvSpPr>
          <p:spPr>
            <a:xfrm>
              <a:off x="326977" y="1629142"/>
              <a:ext cx="11308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latin typeface="Segoe Script" panose="030B0504020000000003" pitchFamily="66" charset="0"/>
                </a:rPr>
                <a:t>Elle</a:t>
              </a: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63E1B22E-9F89-4B5D-B02C-4E7D22B512E1}"/>
              </a:ext>
            </a:extLst>
          </p:cNvPr>
          <p:cNvSpPr/>
          <p:nvPr/>
        </p:nvSpPr>
        <p:spPr>
          <a:xfrm>
            <a:off x="7948" y="1638987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EB1C974-81E1-4CF8-BFC8-DDC7476B1371}"/>
              </a:ext>
            </a:extLst>
          </p:cNvPr>
          <p:cNvGrpSpPr/>
          <p:nvPr/>
        </p:nvGrpSpPr>
        <p:grpSpPr>
          <a:xfrm>
            <a:off x="207781" y="2404994"/>
            <a:ext cx="1740806" cy="625904"/>
            <a:chOff x="200796" y="1568664"/>
            <a:chExt cx="1740806" cy="625904"/>
          </a:xfrm>
        </p:grpSpPr>
        <p:pic>
          <p:nvPicPr>
            <p:cNvPr id="75" name="Picture 2" descr="Paper, Write, Texture, Lines, Pattern, Writing Paper">
              <a:extLst>
                <a:ext uri="{FF2B5EF4-FFF2-40B4-BE49-F238E27FC236}">
                  <a16:creationId xmlns:a16="http://schemas.microsoft.com/office/drawing/2014/main" id="{FB610F87-AAAC-4807-8C19-7B00B743F7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08" r="705" b="71614"/>
            <a:stretch/>
          </p:blipFill>
          <p:spPr bwMode="auto">
            <a:xfrm>
              <a:off x="200796" y="1568664"/>
              <a:ext cx="961183" cy="625904"/>
            </a:xfrm>
            <a:custGeom>
              <a:avLst/>
              <a:gdLst>
                <a:gd name="connsiteX0" fmla="*/ 0 w 961183"/>
                <a:gd name="connsiteY0" fmla="*/ 0 h 625904"/>
                <a:gd name="connsiteX1" fmla="*/ 451756 w 961183"/>
                <a:gd name="connsiteY1" fmla="*/ 0 h 625904"/>
                <a:gd name="connsiteX2" fmla="*/ 961183 w 961183"/>
                <a:gd name="connsiteY2" fmla="*/ 0 h 625904"/>
                <a:gd name="connsiteX3" fmla="*/ 961183 w 961183"/>
                <a:gd name="connsiteY3" fmla="*/ 294175 h 625904"/>
                <a:gd name="connsiteX4" fmla="*/ 961183 w 961183"/>
                <a:gd name="connsiteY4" fmla="*/ 625904 h 625904"/>
                <a:gd name="connsiteX5" fmla="*/ 461368 w 961183"/>
                <a:gd name="connsiteY5" fmla="*/ 625904 h 625904"/>
                <a:gd name="connsiteX6" fmla="*/ 0 w 961183"/>
                <a:gd name="connsiteY6" fmla="*/ 625904 h 625904"/>
                <a:gd name="connsiteX7" fmla="*/ 0 w 961183"/>
                <a:gd name="connsiteY7" fmla="*/ 306693 h 625904"/>
                <a:gd name="connsiteX8" fmla="*/ 0 w 961183"/>
                <a:gd name="connsiteY8" fmla="*/ 0 h 62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1183" h="625904" extrusionOk="0">
                  <a:moveTo>
                    <a:pt x="0" y="0"/>
                  </a:moveTo>
                  <a:cubicBezTo>
                    <a:pt x="189737" y="-43132"/>
                    <a:pt x="273519" y="41021"/>
                    <a:pt x="451756" y="0"/>
                  </a:cubicBezTo>
                  <a:cubicBezTo>
                    <a:pt x="629993" y="-41021"/>
                    <a:pt x="775573" y="47646"/>
                    <a:pt x="961183" y="0"/>
                  </a:cubicBezTo>
                  <a:cubicBezTo>
                    <a:pt x="989092" y="73842"/>
                    <a:pt x="934691" y="167104"/>
                    <a:pt x="961183" y="294175"/>
                  </a:cubicBezTo>
                  <a:cubicBezTo>
                    <a:pt x="987675" y="421246"/>
                    <a:pt x="957293" y="540152"/>
                    <a:pt x="961183" y="625904"/>
                  </a:cubicBezTo>
                  <a:cubicBezTo>
                    <a:pt x="772285" y="639568"/>
                    <a:pt x="677251" y="611167"/>
                    <a:pt x="461368" y="625904"/>
                  </a:cubicBezTo>
                  <a:cubicBezTo>
                    <a:pt x="245486" y="640641"/>
                    <a:pt x="156087" y="622220"/>
                    <a:pt x="0" y="625904"/>
                  </a:cubicBezTo>
                  <a:cubicBezTo>
                    <a:pt x="-35996" y="492085"/>
                    <a:pt x="27379" y="446110"/>
                    <a:pt x="0" y="306693"/>
                  </a:cubicBezTo>
                  <a:cubicBezTo>
                    <a:pt x="-27379" y="167276"/>
                    <a:pt x="12737" y="90167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377337346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64138FA-AD43-4C53-A6D1-781FE4AAB376}"/>
                </a:ext>
              </a:extLst>
            </p:cNvPr>
            <p:cNvSpPr txBox="1"/>
            <p:nvPr/>
          </p:nvSpPr>
          <p:spPr>
            <a:xfrm>
              <a:off x="810733" y="1663530"/>
              <a:ext cx="11308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latin typeface="Segoe Script" panose="030B0504020000000003" pitchFamily="66" charset="0"/>
                </a:rPr>
                <a:t>J’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944E087-7339-440D-933E-FCFB151BFA45}"/>
              </a:ext>
            </a:extLst>
          </p:cNvPr>
          <p:cNvGrpSpPr/>
          <p:nvPr/>
        </p:nvGrpSpPr>
        <p:grpSpPr>
          <a:xfrm>
            <a:off x="267923" y="3254604"/>
            <a:ext cx="1740806" cy="625904"/>
            <a:chOff x="200796" y="1568664"/>
            <a:chExt cx="1740806" cy="625904"/>
          </a:xfrm>
        </p:grpSpPr>
        <p:pic>
          <p:nvPicPr>
            <p:cNvPr id="78" name="Picture 2" descr="Paper, Write, Texture, Lines, Pattern, Writing Paper">
              <a:extLst>
                <a:ext uri="{FF2B5EF4-FFF2-40B4-BE49-F238E27FC236}">
                  <a16:creationId xmlns:a16="http://schemas.microsoft.com/office/drawing/2014/main" id="{1EA92BA8-8D51-41C9-8033-D9196F4C6D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08" r="705" b="71614"/>
            <a:stretch/>
          </p:blipFill>
          <p:spPr bwMode="auto">
            <a:xfrm>
              <a:off x="200796" y="1568664"/>
              <a:ext cx="961183" cy="625904"/>
            </a:xfrm>
            <a:custGeom>
              <a:avLst/>
              <a:gdLst>
                <a:gd name="connsiteX0" fmla="*/ 0 w 961183"/>
                <a:gd name="connsiteY0" fmla="*/ 0 h 625904"/>
                <a:gd name="connsiteX1" fmla="*/ 451756 w 961183"/>
                <a:gd name="connsiteY1" fmla="*/ 0 h 625904"/>
                <a:gd name="connsiteX2" fmla="*/ 961183 w 961183"/>
                <a:gd name="connsiteY2" fmla="*/ 0 h 625904"/>
                <a:gd name="connsiteX3" fmla="*/ 961183 w 961183"/>
                <a:gd name="connsiteY3" fmla="*/ 294175 h 625904"/>
                <a:gd name="connsiteX4" fmla="*/ 961183 w 961183"/>
                <a:gd name="connsiteY4" fmla="*/ 625904 h 625904"/>
                <a:gd name="connsiteX5" fmla="*/ 461368 w 961183"/>
                <a:gd name="connsiteY5" fmla="*/ 625904 h 625904"/>
                <a:gd name="connsiteX6" fmla="*/ 0 w 961183"/>
                <a:gd name="connsiteY6" fmla="*/ 625904 h 625904"/>
                <a:gd name="connsiteX7" fmla="*/ 0 w 961183"/>
                <a:gd name="connsiteY7" fmla="*/ 306693 h 625904"/>
                <a:gd name="connsiteX8" fmla="*/ 0 w 961183"/>
                <a:gd name="connsiteY8" fmla="*/ 0 h 62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1183" h="625904" extrusionOk="0">
                  <a:moveTo>
                    <a:pt x="0" y="0"/>
                  </a:moveTo>
                  <a:cubicBezTo>
                    <a:pt x="189737" y="-43132"/>
                    <a:pt x="273519" y="41021"/>
                    <a:pt x="451756" y="0"/>
                  </a:cubicBezTo>
                  <a:cubicBezTo>
                    <a:pt x="629993" y="-41021"/>
                    <a:pt x="775573" y="47646"/>
                    <a:pt x="961183" y="0"/>
                  </a:cubicBezTo>
                  <a:cubicBezTo>
                    <a:pt x="989092" y="73842"/>
                    <a:pt x="934691" y="167104"/>
                    <a:pt x="961183" y="294175"/>
                  </a:cubicBezTo>
                  <a:cubicBezTo>
                    <a:pt x="987675" y="421246"/>
                    <a:pt x="957293" y="540152"/>
                    <a:pt x="961183" y="625904"/>
                  </a:cubicBezTo>
                  <a:cubicBezTo>
                    <a:pt x="772285" y="639568"/>
                    <a:pt x="677251" y="611167"/>
                    <a:pt x="461368" y="625904"/>
                  </a:cubicBezTo>
                  <a:cubicBezTo>
                    <a:pt x="245486" y="640641"/>
                    <a:pt x="156087" y="622220"/>
                    <a:pt x="0" y="625904"/>
                  </a:cubicBezTo>
                  <a:cubicBezTo>
                    <a:pt x="-35996" y="492085"/>
                    <a:pt x="27379" y="446110"/>
                    <a:pt x="0" y="306693"/>
                  </a:cubicBezTo>
                  <a:cubicBezTo>
                    <a:pt x="-27379" y="167276"/>
                    <a:pt x="12737" y="90167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377337346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BF7292F-5204-49A0-8D50-D1196BC4AA99}"/>
                </a:ext>
              </a:extLst>
            </p:cNvPr>
            <p:cNvSpPr txBox="1"/>
            <p:nvPr/>
          </p:nvSpPr>
          <p:spPr>
            <a:xfrm>
              <a:off x="810733" y="1663530"/>
              <a:ext cx="11308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latin typeface="Segoe Script" panose="030B0504020000000003" pitchFamily="66" charset="0"/>
                </a:rPr>
                <a:t>J’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FFC9C93-4735-494F-AAD7-71E77BBFD684}"/>
              </a:ext>
            </a:extLst>
          </p:cNvPr>
          <p:cNvGrpSpPr/>
          <p:nvPr/>
        </p:nvGrpSpPr>
        <p:grpSpPr>
          <a:xfrm>
            <a:off x="195852" y="4099731"/>
            <a:ext cx="1257050" cy="625904"/>
            <a:chOff x="200796" y="1568664"/>
            <a:chExt cx="1257050" cy="625904"/>
          </a:xfrm>
        </p:grpSpPr>
        <p:pic>
          <p:nvPicPr>
            <p:cNvPr id="81" name="Picture 2" descr="Paper, Write, Texture, Lines, Pattern, Writing Paper">
              <a:extLst>
                <a:ext uri="{FF2B5EF4-FFF2-40B4-BE49-F238E27FC236}">
                  <a16:creationId xmlns:a16="http://schemas.microsoft.com/office/drawing/2014/main" id="{9ED50DC8-98CE-4C2C-BB6F-E768E4AFA4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08" r="705" b="71614"/>
            <a:stretch/>
          </p:blipFill>
          <p:spPr bwMode="auto">
            <a:xfrm>
              <a:off x="200796" y="1568664"/>
              <a:ext cx="961183" cy="625904"/>
            </a:xfrm>
            <a:custGeom>
              <a:avLst/>
              <a:gdLst>
                <a:gd name="connsiteX0" fmla="*/ 0 w 961183"/>
                <a:gd name="connsiteY0" fmla="*/ 0 h 625904"/>
                <a:gd name="connsiteX1" fmla="*/ 451756 w 961183"/>
                <a:gd name="connsiteY1" fmla="*/ 0 h 625904"/>
                <a:gd name="connsiteX2" fmla="*/ 961183 w 961183"/>
                <a:gd name="connsiteY2" fmla="*/ 0 h 625904"/>
                <a:gd name="connsiteX3" fmla="*/ 961183 w 961183"/>
                <a:gd name="connsiteY3" fmla="*/ 294175 h 625904"/>
                <a:gd name="connsiteX4" fmla="*/ 961183 w 961183"/>
                <a:gd name="connsiteY4" fmla="*/ 625904 h 625904"/>
                <a:gd name="connsiteX5" fmla="*/ 461368 w 961183"/>
                <a:gd name="connsiteY5" fmla="*/ 625904 h 625904"/>
                <a:gd name="connsiteX6" fmla="*/ 0 w 961183"/>
                <a:gd name="connsiteY6" fmla="*/ 625904 h 625904"/>
                <a:gd name="connsiteX7" fmla="*/ 0 w 961183"/>
                <a:gd name="connsiteY7" fmla="*/ 306693 h 625904"/>
                <a:gd name="connsiteX8" fmla="*/ 0 w 961183"/>
                <a:gd name="connsiteY8" fmla="*/ 0 h 62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1183" h="625904" extrusionOk="0">
                  <a:moveTo>
                    <a:pt x="0" y="0"/>
                  </a:moveTo>
                  <a:cubicBezTo>
                    <a:pt x="189737" y="-43132"/>
                    <a:pt x="273519" y="41021"/>
                    <a:pt x="451756" y="0"/>
                  </a:cubicBezTo>
                  <a:cubicBezTo>
                    <a:pt x="629993" y="-41021"/>
                    <a:pt x="775573" y="47646"/>
                    <a:pt x="961183" y="0"/>
                  </a:cubicBezTo>
                  <a:cubicBezTo>
                    <a:pt x="989092" y="73842"/>
                    <a:pt x="934691" y="167104"/>
                    <a:pt x="961183" y="294175"/>
                  </a:cubicBezTo>
                  <a:cubicBezTo>
                    <a:pt x="987675" y="421246"/>
                    <a:pt x="957293" y="540152"/>
                    <a:pt x="961183" y="625904"/>
                  </a:cubicBezTo>
                  <a:cubicBezTo>
                    <a:pt x="772285" y="639568"/>
                    <a:pt x="677251" y="611167"/>
                    <a:pt x="461368" y="625904"/>
                  </a:cubicBezTo>
                  <a:cubicBezTo>
                    <a:pt x="245486" y="640641"/>
                    <a:pt x="156087" y="622220"/>
                    <a:pt x="0" y="625904"/>
                  </a:cubicBezTo>
                  <a:cubicBezTo>
                    <a:pt x="-35996" y="492085"/>
                    <a:pt x="27379" y="446110"/>
                    <a:pt x="0" y="306693"/>
                  </a:cubicBezTo>
                  <a:cubicBezTo>
                    <a:pt x="-27379" y="167276"/>
                    <a:pt x="12737" y="90167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377337346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FFEAB71-38C0-461C-B210-CAE40E32CB0E}"/>
                </a:ext>
              </a:extLst>
            </p:cNvPr>
            <p:cNvSpPr txBox="1"/>
            <p:nvPr/>
          </p:nvSpPr>
          <p:spPr>
            <a:xfrm>
              <a:off x="326977" y="1629142"/>
              <a:ext cx="11308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latin typeface="Segoe Script" panose="030B0504020000000003" pitchFamily="66" charset="0"/>
                </a:rPr>
                <a:t>Elle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0F0D879-3D4C-41E8-A87B-A39217B40FDA}"/>
              </a:ext>
            </a:extLst>
          </p:cNvPr>
          <p:cNvGrpSpPr/>
          <p:nvPr/>
        </p:nvGrpSpPr>
        <p:grpSpPr>
          <a:xfrm>
            <a:off x="227995" y="4955282"/>
            <a:ext cx="1257050" cy="625904"/>
            <a:chOff x="200796" y="1568664"/>
            <a:chExt cx="1257050" cy="625904"/>
          </a:xfrm>
        </p:grpSpPr>
        <p:pic>
          <p:nvPicPr>
            <p:cNvPr id="84" name="Picture 2" descr="Paper, Write, Texture, Lines, Pattern, Writing Paper">
              <a:extLst>
                <a:ext uri="{FF2B5EF4-FFF2-40B4-BE49-F238E27FC236}">
                  <a16:creationId xmlns:a16="http://schemas.microsoft.com/office/drawing/2014/main" id="{FAACBCBE-1385-4E47-9CE9-9708CA926E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08" r="705" b="71614"/>
            <a:stretch/>
          </p:blipFill>
          <p:spPr bwMode="auto">
            <a:xfrm>
              <a:off x="200796" y="1568664"/>
              <a:ext cx="961183" cy="625904"/>
            </a:xfrm>
            <a:custGeom>
              <a:avLst/>
              <a:gdLst>
                <a:gd name="connsiteX0" fmla="*/ 0 w 961183"/>
                <a:gd name="connsiteY0" fmla="*/ 0 h 625904"/>
                <a:gd name="connsiteX1" fmla="*/ 451756 w 961183"/>
                <a:gd name="connsiteY1" fmla="*/ 0 h 625904"/>
                <a:gd name="connsiteX2" fmla="*/ 961183 w 961183"/>
                <a:gd name="connsiteY2" fmla="*/ 0 h 625904"/>
                <a:gd name="connsiteX3" fmla="*/ 961183 w 961183"/>
                <a:gd name="connsiteY3" fmla="*/ 294175 h 625904"/>
                <a:gd name="connsiteX4" fmla="*/ 961183 w 961183"/>
                <a:gd name="connsiteY4" fmla="*/ 625904 h 625904"/>
                <a:gd name="connsiteX5" fmla="*/ 461368 w 961183"/>
                <a:gd name="connsiteY5" fmla="*/ 625904 h 625904"/>
                <a:gd name="connsiteX6" fmla="*/ 0 w 961183"/>
                <a:gd name="connsiteY6" fmla="*/ 625904 h 625904"/>
                <a:gd name="connsiteX7" fmla="*/ 0 w 961183"/>
                <a:gd name="connsiteY7" fmla="*/ 306693 h 625904"/>
                <a:gd name="connsiteX8" fmla="*/ 0 w 961183"/>
                <a:gd name="connsiteY8" fmla="*/ 0 h 62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1183" h="625904" extrusionOk="0">
                  <a:moveTo>
                    <a:pt x="0" y="0"/>
                  </a:moveTo>
                  <a:cubicBezTo>
                    <a:pt x="189737" y="-43132"/>
                    <a:pt x="273519" y="41021"/>
                    <a:pt x="451756" y="0"/>
                  </a:cubicBezTo>
                  <a:cubicBezTo>
                    <a:pt x="629993" y="-41021"/>
                    <a:pt x="775573" y="47646"/>
                    <a:pt x="961183" y="0"/>
                  </a:cubicBezTo>
                  <a:cubicBezTo>
                    <a:pt x="989092" y="73842"/>
                    <a:pt x="934691" y="167104"/>
                    <a:pt x="961183" y="294175"/>
                  </a:cubicBezTo>
                  <a:cubicBezTo>
                    <a:pt x="987675" y="421246"/>
                    <a:pt x="957293" y="540152"/>
                    <a:pt x="961183" y="625904"/>
                  </a:cubicBezTo>
                  <a:cubicBezTo>
                    <a:pt x="772285" y="639568"/>
                    <a:pt x="677251" y="611167"/>
                    <a:pt x="461368" y="625904"/>
                  </a:cubicBezTo>
                  <a:cubicBezTo>
                    <a:pt x="245486" y="640641"/>
                    <a:pt x="156087" y="622220"/>
                    <a:pt x="0" y="625904"/>
                  </a:cubicBezTo>
                  <a:cubicBezTo>
                    <a:pt x="-35996" y="492085"/>
                    <a:pt x="27379" y="446110"/>
                    <a:pt x="0" y="306693"/>
                  </a:cubicBezTo>
                  <a:cubicBezTo>
                    <a:pt x="-27379" y="167276"/>
                    <a:pt x="12737" y="90167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377337346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2BCB78D-A264-4F30-9CD6-9F3A2982F713}"/>
                </a:ext>
              </a:extLst>
            </p:cNvPr>
            <p:cNvSpPr txBox="1"/>
            <p:nvPr/>
          </p:nvSpPr>
          <p:spPr>
            <a:xfrm>
              <a:off x="326977" y="1629142"/>
              <a:ext cx="11308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latin typeface="Segoe Script" panose="030B0504020000000003" pitchFamily="66" charset="0"/>
                </a:rPr>
                <a:t>Elle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3BCB868-EAEF-4998-B1CC-41CE4676382E}"/>
              </a:ext>
            </a:extLst>
          </p:cNvPr>
          <p:cNvGrpSpPr/>
          <p:nvPr/>
        </p:nvGrpSpPr>
        <p:grpSpPr>
          <a:xfrm>
            <a:off x="223276" y="5818505"/>
            <a:ext cx="1740806" cy="625904"/>
            <a:chOff x="200796" y="1568664"/>
            <a:chExt cx="1740806" cy="625904"/>
          </a:xfrm>
        </p:grpSpPr>
        <p:pic>
          <p:nvPicPr>
            <p:cNvPr id="87" name="Picture 2" descr="Paper, Write, Texture, Lines, Pattern, Writing Paper">
              <a:extLst>
                <a:ext uri="{FF2B5EF4-FFF2-40B4-BE49-F238E27FC236}">
                  <a16:creationId xmlns:a16="http://schemas.microsoft.com/office/drawing/2014/main" id="{A5E62D7B-F7EB-4936-B443-672C697E19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08" r="705" b="71614"/>
            <a:stretch/>
          </p:blipFill>
          <p:spPr bwMode="auto">
            <a:xfrm>
              <a:off x="200796" y="1568664"/>
              <a:ext cx="961183" cy="625904"/>
            </a:xfrm>
            <a:custGeom>
              <a:avLst/>
              <a:gdLst>
                <a:gd name="connsiteX0" fmla="*/ 0 w 961183"/>
                <a:gd name="connsiteY0" fmla="*/ 0 h 625904"/>
                <a:gd name="connsiteX1" fmla="*/ 451756 w 961183"/>
                <a:gd name="connsiteY1" fmla="*/ 0 h 625904"/>
                <a:gd name="connsiteX2" fmla="*/ 961183 w 961183"/>
                <a:gd name="connsiteY2" fmla="*/ 0 h 625904"/>
                <a:gd name="connsiteX3" fmla="*/ 961183 w 961183"/>
                <a:gd name="connsiteY3" fmla="*/ 294175 h 625904"/>
                <a:gd name="connsiteX4" fmla="*/ 961183 w 961183"/>
                <a:gd name="connsiteY4" fmla="*/ 625904 h 625904"/>
                <a:gd name="connsiteX5" fmla="*/ 461368 w 961183"/>
                <a:gd name="connsiteY5" fmla="*/ 625904 h 625904"/>
                <a:gd name="connsiteX6" fmla="*/ 0 w 961183"/>
                <a:gd name="connsiteY6" fmla="*/ 625904 h 625904"/>
                <a:gd name="connsiteX7" fmla="*/ 0 w 961183"/>
                <a:gd name="connsiteY7" fmla="*/ 306693 h 625904"/>
                <a:gd name="connsiteX8" fmla="*/ 0 w 961183"/>
                <a:gd name="connsiteY8" fmla="*/ 0 h 62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1183" h="625904" extrusionOk="0">
                  <a:moveTo>
                    <a:pt x="0" y="0"/>
                  </a:moveTo>
                  <a:cubicBezTo>
                    <a:pt x="189737" y="-43132"/>
                    <a:pt x="273519" y="41021"/>
                    <a:pt x="451756" y="0"/>
                  </a:cubicBezTo>
                  <a:cubicBezTo>
                    <a:pt x="629993" y="-41021"/>
                    <a:pt x="775573" y="47646"/>
                    <a:pt x="961183" y="0"/>
                  </a:cubicBezTo>
                  <a:cubicBezTo>
                    <a:pt x="989092" y="73842"/>
                    <a:pt x="934691" y="167104"/>
                    <a:pt x="961183" y="294175"/>
                  </a:cubicBezTo>
                  <a:cubicBezTo>
                    <a:pt x="987675" y="421246"/>
                    <a:pt x="957293" y="540152"/>
                    <a:pt x="961183" y="625904"/>
                  </a:cubicBezTo>
                  <a:cubicBezTo>
                    <a:pt x="772285" y="639568"/>
                    <a:pt x="677251" y="611167"/>
                    <a:pt x="461368" y="625904"/>
                  </a:cubicBezTo>
                  <a:cubicBezTo>
                    <a:pt x="245486" y="640641"/>
                    <a:pt x="156087" y="622220"/>
                    <a:pt x="0" y="625904"/>
                  </a:cubicBezTo>
                  <a:cubicBezTo>
                    <a:pt x="-35996" y="492085"/>
                    <a:pt x="27379" y="446110"/>
                    <a:pt x="0" y="306693"/>
                  </a:cubicBezTo>
                  <a:cubicBezTo>
                    <a:pt x="-27379" y="167276"/>
                    <a:pt x="12737" y="90167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377337346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748C4AD-F34B-4DA7-ABD2-BCE5739BEBA1}"/>
                </a:ext>
              </a:extLst>
            </p:cNvPr>
            <p:cNvSpPr txBox="1"/>
            <p:nvPr/>
          </p:nvSpPr>
          <p:spPr>
            <a:xfrm>
              <a:off x="810733" y="1663530"/>
              <a:ext cx="11308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latin typeface="Segoe Script" panose="030B0504020000000003" pitchFamily="66" charset="0"/>
                </a:rPr>
                <a:t>J’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88D255A7-BA56-4C65-A906-B3BF666ACEF0}"/>
              </a:ext>
            </a:extLst>
          </p:cNvPr>
          <p:cNvSpPr/>
          <p:nvPr/>
        </p:nvSpPr>
        <p:spPr>
          <a:xfrm>
            <a:off x="7948" y="2416147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7AA5D17-AB4F-4109-84BF-CA9DA58AAFED}"/>
              </a:ext>
            </a:extLst>
          </p:cNvPr>
          <p:cNvSpPr/>
          <p:nvPr/>
        </p:nvSpPr>
        <p:spPr>
          <a:xfrm>
            <a:off x="7948" y="3227934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4661229-30CF-4B61-A4F7-B606C690D9F4}"/>
              </a:ext>
            </a:extLst>
          </p:cNvPr>
          <p:cNvSpPr/>
          <p:nvPr/>
        </p:nvSpPr>
        <p:spPr>
          <a:xfrm>
            <a:off x="16836" y="3999440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A9A9475-A635-4DDF-8448-E166E41A0187}"/>
              </a:ext>
            </a:extLst>
          </p:cNvPr>
          <p:cNvSpPr/>
          <p:nvPr/>
        </p:nvSpPr>
        <p:spPr>
          <a:xfrm>
            <a:off x="7948" y="4864538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4277A7C-8D6E-41BA-9266-346B92C1C4CF}"/>
              </a:ext>
            </a:extLst>
          </p:cNvPr>
          <p:cNvSpPr/>
          <p:nvPr/>
        </p:nvSpPr>
        <p:spPr>
          <a:xfrm>
            <a:off x="16836" y="5824795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9151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0" y="1407031"/>
            <a:ext cx="80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French, most adjectives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follow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noun: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986895" y="2160710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92D050"/>
              </a:buClr>
              <a:buSzPts val="2800"/>
              <a:defRPr/>
            </a:pPr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poste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importante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986895" y="2901015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 an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post office.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448" y="2798499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447" y="4162471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68E89A9C-55F6-40BD-B523-03C52D4094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2372" y="577186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8F5609C0-1B7F-4BFC-95D5-B68D9804B143}"/>
              </a:ext>
            </a:extLst>
          </p:cNvPr>
          <p:cNvSpPr/>
          <p:nvPr/>
        </p:nvSpPr>
        <p:spPr>
          <a:xfrm>
            <a:off x="7480552" y="1919440"/>
            <a:ext cx="4223768" cy="834971"/>
          </a:xfrm>
          <a:prstGeom prst="wedgeRoundRectCallout">
            <a:avLst>
              <a:gd name="adj1" fmla="val -123807"/>
              <a:gd name="adj2" fmla="val 767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 the adjective comes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noun.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4C9686D-D14D-4D7D-83CC-0F76F4BFA3CF}"/>
              </a:ext>
            </a:extLst>
          </p:cNvPr>
          <p:cNvSpPr/>
          <p:nvPr/>
        </p:nvSpPr>
        <p:spPr>
          <a:xfrm>
            <a:off x="7480552" y="2822992"/>
            <a:ext cx="4223767" cy="1463575"/>
          </a:xfrm>
          <a:prstGeom prst="wedgeRoundRectCallout">
            <a:avLst>
              <a:gd name="adj1" fmla="val -89917"/>
              <a:gd name="adj2" fmla="val 2426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Adjectives that end in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stay the same to describe all singular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23637-095B-4C62-80C1-D35E0B4F9C43}"/>
              </a:ext>
            </a:extLst>
          </p:cNvPr>
          <p:cNvSpPr txBox="1"/>
          <p:nvPr/>
        </p:nvSpPr>
        <p:spPr>
          <a:xfrm>
            <a:off x="986895" y="3595364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92D050"/>
              </a:buClr>
              <a:buSzPts val="2800"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Elle a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café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moderne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781A19-E810-466F-AF1E-B859F7AC4FE3}"/>
              </a:ext>
            </a:extLst>
          </p:cNvPr>
          <p:cNvSpPr txBox="1"/>
          <p:nvPr/>
        </p:nvSpPr>
        <p:spPr>
          <a:xfrm>
            <a:off x="992335" y="4272554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has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modern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café.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DF321C-291E-4D7A-B94E-EEFD46E50C9A}"/>
              </a:ext>
            </a:extLst>
          </p:cNvPr>
          <p:cNvSpPr txBox="1"/>
          <p:nvPr/>
        </p:nvSpPr>
        <p:spPr>
          <a:xfrm>
            <a:off x="986895" y="5199004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92D050"/>
              </a:buClr>
              <a:buSzPts val="2800"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a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cinéma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idéal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3B3A62-7AEC-4DC7-99CB-5BDA45EF0167}"/>
              </a:ext>
            </a:extLst>
          </p:cNvPr>
          <p:cNvSpPr txBox="1"/>
          <p:nvPr/>
        </p:nvSpPr>
        <p:spPr>
          <a:xfrm>
            <a:off x="986895" y="5859636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an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ideal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cinema.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C7BD69E-F96E-410B-9BBB-2DAB672070F6}"/>
              </a:ext>
            </a:extLst>
          </p:cNvPr>
          <p:cNvSpPr/>
          <p:nvPr/>
        </p:nvSpPr>
        <p:spPr>
          <a:xfrm>
            <a:off x="7400230" y="4467216"/>
            <a:ext cx="4507212" cy="1463575"/>
          </a:xfrm>
          <a:prstGeom prst="wedgeRoundRectCallout">
            <a:avLst>
              <a:gd name="adj1" fmla="val -89917"/>
              <a:gd name="adj2" fmla="val 2426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You can also use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(literally ‘one has’) to mean ‘you/people in general have’.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hlinkClick r:id="" action="ppaction://noaction">
              <a:snd r:embed="rId9" name="9_1.wav"/>
            </a:hlinkClick>
            <a:extLst>
              <a:ext uri="{FF2B5EF4-FFF2-40B4-BE49-F238E27FC236}">
                <a16:creationId xmlns:a16="http://schemas.microsoft.com/office/drawing/2014/main" id="{4A25658E-9621-480F-B3A7-1F60A0AE8EFC}"/>
              </a:ext>
            </a:extLst>
          </p:cNvPr>
          <p:cNvSpPr/>
          <p:nvPr/>
        </p:nvSpPr>
        <p:spPr>
          <a:xfrm>
            <a:off x="0" y="42204"/>
            <a:ext cx="1056042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Adèle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décrit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Lorient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CustomShape 23">
            <a:hlinkClick r:id="" action="ppaction://noaction">
              <a:snd r:embed="rId10" name="9_3.wav"/>
            </a:hlinkClick>
            <a:extLst>
              <a:ext uri="{FF2B5EF4-FFF2-40B4-BE49-F238E27FC236}">
                <a16:creationId xmlns:a16="http://schemas.microsoft.com/office/drawing/2014/main" id="{4FCC3D06-B3E8-4C67-88D5-CB44B9AEA2AB}"/>
              </a:ext>
            </a:extLst>
          </p:cNvPr>
          <p:cNvSpPr/>
          <p:nvPr/>
        </p:nvSpPr>
        <p:spPr>
          <a:xfrm>
            <a:off x="319678" y="166167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4">
            <a:hlinkClick r:id="" action="ppaction://noaction">
              <a:snd r:embed="rId11" name="9_4.wav"/>
            </a:hlinkClick>
            <a:extLst>
              <a:ext uri="{FF2B5EF4-FFF2-40B4-BE49-F238E27FC236}">
                <a16:creationId xmlns:a16="http://schemas.microsoft.com/office/drawing/2014/main" id="{20B447C2-97BE-4091-A4C1-932EE9C23060}"/>
              </a:ext>
            </a:extLst>
          </p:cNvPr>
          <p:cNvSpPr/>
          <p:nvPr/>
        </p:nvSpPr>
        <p:spPr>
          <a:xfrm>
            <a:off x="319678" y="244304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5">
            <a:hlinkClick r:id="" action="ppaction://noaction">
              <a:snd r:embed="rId12" name="9_5.wav"/>
            </a:hlinkClick>
            <a:extLst>
              <a:ext uri="{FF2B5EF4-FFF2-40B4-BE49-F238E27FC236}">
                <a16:creationId xmlns:a16="http://schemas.microsoft.com/office/drawing/2014/main" id="{EFD23B8D-E7FE-49A2-B9AA-1548BB7BB2E7}"/>
              </a:ext>
            </a:extLst>
          </p:cNvPr>
          <p:cNvSpPr/>
          <p:nvPr/>
        </p:nvSpPr>
        <p:spPr>
          <a:xfrm>
            <a:off x="319678" y="325779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6">
            <a:hlinkClick r:id="" action="ppaction://noaction">
              <a:snd r:embed="rId13" name="9_6.wav"/>
            </a:hlinkClick>
            <a:extLst>
              <a:ext uri="{FF2B5EF4-FFF2-40B4-BE49-F238E27FC236}">
                <a16:creationId xmlns:a16="http://schemas.microsoft.com/office/drawing/2014/main" id="{B84F4A78-44FE-4C4D-A4CC-ECC823DE6DA9}"/>
              </a:ext>
            </a:extLst>
          </p:cNvPr>
          <p:cNvSpPr/>
          <p:nvPr/>
        </p:nvSpPr>
        <p:spPr>
          <a:xfrm>
            <a:off x="319678" y="406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7">
            <a:hlinkClick r:id="" action="ppaction://noaction">
              <a:snd r:embed="rId14" name="9_7.wav"/>
            </a:hlinkClick>
            <a:extLst>
              <a:ext uri="{FF2B5EF4-FFF2-40B4-BE49-F238E27FC236}">
                <a16:creationId xmlns:a16="http://schemas.microsoft.com/office/drawing/2014/main" id="{54A79E80-34F9-4FF3-9637-126C6B042400}"/>
              </a:ext>
            </a:extLst>
          </p:cNvPr>
          <p:cNvSpPr/>
          <p:nvPr/>
        </p:nvSpPr>
        <p:spPr>
          <a:xfrm>
            <a:off x="319678" y="499814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7" name="Graphic 46" descr="Teacher">
            <a:extLst>
              <a:ext uri="{FF2B5EF4-FFF2-40B4-BE49-F238E27FC236}">
                <a16:creationId xmlns:a16="http://schemas.microsoft.com/office/drawing/2014/main" id="{1CE5A684-42C5-4055-A652-37F8C20E69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7338" y="394741"/>
            <a:ext cx="914400" cy="914400"/>
          </a:xfrm>
          <a:prstGeom prst="rect">
            <a:avLst/>
          </a:prstGeom>
        </p:spPr>
      </p:pic>
      <p:sp>
        <p:nvSpPr>
          <p:cNvPr id="48" name="Speech Bubble: Rectangle with Corners Rounded 47">
            <a:hlinkClick r:id="" action="ppaction://noaction">
              <a:snd r:embed="rId17" name="9_2.wav"/>
            </a:hlinkClick>
            <a:extLst>
              <a:ext uri="{FF2B5EF4-FFF2-40B4-BE49-F238E27FC236}">
                <a16:creationId xmlns:a16="http://schemas.microsoft.com/office/drawing/2014/main" id="{E6C0209F-A588-48CC-A97A-9F063BCE02A3}"/>
              </a:ext>
            </a:extLst>
          </p:cNvPr>
          <p:cNvSpPr/>
          <p:nvPr/>
        </p:nvSpPr>
        <p:spPr>
          <a:xfrm>
            <a:off x="1024817" y="640801"/>
            <a:ext cx="3912943" cy="456479"/>
          </a:xfrm>
          <a:prstGeom prst="wedgeRoundRectCallout">
            <a:avLst>
              <a:gd name="adj1" fmla="val -53482"/>
              <a:gd name="adj2" fmla="val -32389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. Lorient a quoi ?</a:t>
            </a:r>
            <a:endParaRPr kumimoji="0" lang="es-AR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67C6DBE2-6C1C-4544-BF8C-7B70C141F2DD}"/>
              </a:ext>
            </a:extLst>
          </p:cNvPr>
          <p:cNvSpPr/>
          <p:nvPr/>
        </p:nvSpPr>
        <p:spPr>
          <a:xfrm>
            <a:off x="6480801" y="120153"/>
            <a:ext cx="4223767" cy="1463575"/>
          </a:xfrm>
          <a:prstGeom prst="wedgeRoundRectCallout">
            <a:avLst>
              <a:gd name="adj1" fmla="val -59942"/>
              <a:gd name="adj2" fmla="val 3772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Adjectives that end in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stay the same to describe all singular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88DF2FA-8A5E-4987-9A2C-03EE2624E3AA}"/>
              </a:ext>
            </a:extLst>
          </p:cNvPr>
          <p:cNvSpPr txBox="1"/>
          <p:nvPr/>
        </p:nvSpPr>
        <p:spPr>
          <a:xfrm>
            <a:off x="924559" y="1607479"/>
            <a:ext cx="802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Lorient on 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école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café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important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02F5A76-B21C-4420-BC8E-FFE7024B8C0B}"/>
              </a:ext>
            </a:extLst>
          </p:cNvPr>
          <p:cNvSpPr txBox="1"/>
          <p:nvPr/>
        </p:nvSpPr>
        <p:spPr>
          <a:xfrm>
            <a:off x="924558" y="2419311"/>
            <a:ext cx="8744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Lorient on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cinéma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université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indépendant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7961276-1BCC-47FD-8A6B-7C4CFD02D7DA}"/>
              </a:ext>
            </a:extLst>
          </p:cNvPr>
          <p:cNvGrpSpPr/>
          <p:nvPr/>
        </p:nvGrpSpPr>
        <p:grpSpPr>
          <a:xfrm>
            <a:off x="7430934" y="1648063"/>
            <a:ext cx="509261" cy="409037"/>
            <a:chOff x="6842913" y="1657120"/>
            <a:chExt cx="509261" cy="409037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E4AEEC7-0136-4A3B-A1C3-D4D07F01BDEF}"/>
                </a:ext>
              </a:extLst>
            </p:cNvPr>
            <p:cNvGrpSpPr/>
            <p:nvPr/>
          </p:nvGrpSpPr>
          <p:grpSpPr>
            <a:xfrm rot="6344507">
              <a:off x="6883376" y="1616657"/>
              <a:ext cx="405475" cy="486401"/>
              <a:chOff x="7934936" y="2200288"/>
              <a:chExt cx="405475" cy="486401"/>
            </a:xfrm>
            <a:grpFill/>
          </p:grpSpPr>
          <p:pic>
            <p:nvPicPr>
              <p:cNvPr id="52" name="Picture 51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11AD8E56-C874-4D05-9E46-D3B8B485B9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  <a:grpFill/>
            </p:spPr>
          </p:pic>
          <p:pic>
            <p:nvPicPr>
              <p:cNvPr id="53" name="Picture 52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9581F7CE-32EF-477F-9E12-40299A6812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  <a:grpFill/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10555AA-4046-4433-80DC-6EB8A8D98DB3}"/>
                </a:ext>
              </a:extLst>
            </p:cNvPr>
            <p:cNvGrpSpPr/>
            <p:nvPr/>
          </p:nvGrpSpPr>
          <p:grpSpPr>
            <a:xfrm rot="6344507">
              <a:off x="6906236" y="1620219"/>
              <a:ext cx="405475" cy="486401"/>
              <a:chOff x="7934936" y="2200288"/>
              <a:chExt cx="405475" cy="486401"/>
            </a:xfrm>
            <a:grpFill/>
          </p:grpSpPr>
          <p:pic>
            <p:nvPicPr>
              <p:cNvPr id="59" name="Picture 58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7982418C-FB76-4EE4-95AD-DD7E691B1D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184756BA-8CF6-46D7-A4C5-A0FE059BD4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5620E22-8297-4B8C-98A3-1393CD0C266C}"/>
              </a:ext>
            </a:extLst>
          </p:cNvPr>
          <p:cNvGrpSpPr/>
          <p:nvPr/>
        </p:nvGrpSpPr>
        <p:grpSpPr>
          <a:xfrm>
            <a:off x="8696330" y="2456125"/>
            <a:ext cx="509261" cy="409037"/>
            <a:chOff x="6842913" y="1657120"/>
            <a:chExt cx="509261" cy="409037"/>
          </a:xfrm>
          <a:noFill/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9C58847A-3D7D-4D9F-B698-0C13037CDB24}"/>
                </a:ext>
              </a:extLst>
            </p:cNvPr>
            <p:cNvGrpSpPr/>
            <p:nvPr/>
          </p:nvGrpSpPr>
          <p:grpSpPr>
            <a:xfrm rot="6344507">
              <a:off x="6883376" y="1616657"/>
              <a:ext cx="405475" cy="486401"/>
              <a:chOff x="7934936" y="2200288"/>
              <a:chExt cx="405475" cy="486401"/>
            </a:xfrm>
            <a:grpFill/>
          </p:grpSpPr>
          <p:pic>
            <p:nvPicPr>
              <p:cNvPr id="66" name="Picture 65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AEA01E42-AC7A-4D23-B87C-8A429ECDD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9FD08E38-E6BD-4644-BC09-E912C08AF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  <a:grpFill/>
            </p:spPr>
          </p:pic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02F24B0-61FF-4780-8E45-D16186EC1ACF}"/>
                </a:ext>
              </a:extLst>
            </p:cNvPr>
            <p:cNvGrpSpPr/>
            <p:nvPr/>
          </p:nvGrpSpPr>
          <p:grpSpPr>
            <a:xfrm rot="6344507">
              <a:off x="6906236" y="1620219"/>
              <a:ext cx="405475" cy="486401"/>
              <a:chOff x="7934936" y="2200288"/>
              <a:chExt cx="405475" cy="486401"/>
            </a:xfrm>
            <a:grpFill/>
          </p:grpSpPr>
          <p:pic>
            <p:nvPicPr>
              <p:cNvPr id="64" name="Picture 63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9224A35D-075D-452D-BF47-75D532E549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D743D366-03DA-4298-A63A-F8FF2B205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101BD1C7-20A9-4BC2-8BDC-3E85047F3A54}"/>
              </a:ext>
            </a:extLst>
          </p:cNvPr>
          <p:cNvSpPr txBox="1"/>
          <p:nvPr/>
        </p:nvSpPr>
        <p:spPr>
          <a:xfrm>
            <a:off x="924559" y="3211500"/>
            <a:ext cx="802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Lorient on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parc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poste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différent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0F358CD-4151-47EC-9ECC-B39AFEF437F8}"/>
              </a:ext>
            </a:extLst>
          </p:cNvPr>
          <p:cNvGrpSpPr/>
          <p:nvPr/>
        </p:nvGrpSpPr>
        <p:grpSpPr>
          <a:xfrm>
            <a:off x="7010753" y="3207938"/>
            <a:ext cx="509261" cy="409037"/>
            <a:chOff x="6842913" y="1657120"/>
            <a:chExt cx="509261" cy="409037"/>
          </a:xfrm>
          <a:noFill/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85FBB89-D605-45EC-AC81-1AF8F7BD7FED}"/>
                </a:ext>
              </a:extLst>
            </p:cNvPr>
            <p:cNvGrpSpPr/>
            <p:nvPr/>
          </p:nvGrpSpPr>
          <p:grpSpPr>
            <a:xfrm rot="6344507">
              <a:off x="6883376" y="1616657"/>
              <a:ext cx="405475" cy="486401"/>
              <a:chOff x="7934936" y="2200288"/>
              <a:chExt cx="405475" cy="486401"/>
            </a:xfrm>
            <a:grpFill/>
          </p:grpSpPr>
          <p:pic>
            <p:nvPicPr>
              <p:cNvPr id="74" name="Picture 73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E801825D-495E-44F3-8805-69F325177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  <a:grpFill/>
            </p:spPr>
          </p:pic>
          <p:pic>
            <p:nvPicPr>
              <p:cNvPr id="75" name="Picture 74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072F647C-5818-49AC-A483-B0B25BB43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  <a:grpFill/>
            </p:spPr>
          </p:pic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75166EE-737A-4844-B3C1-C687AF8A47CA}"/>
                </a:ext>
              </a:extLst>
            </p:cNvPr>
            <p:cNvGrpSpPr/>
            <p:nvPr/>
          </p:nvGrpSpPr>
          <p:grpSpPr>
            <a:xfrm rot="6344507">
              <a:off x="6906236" y="1620219"/>
              <a:ext cx="405475" cy="486401"/>
              <a:chOff x="7934936" y="2200288"/>
              <a:chExt cx="405475" cy="486401"/>
            </a:xfrm>
            <a:grpFill/>
          </p:grpSpPr>
          <p:pic>
            <p:nvPicPr>
              <p:cNvPr id="72" name="Picture 71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B5297F9F-FBD0-4125-B347-BED8C9784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  <a:grpFill/>
            </p:spPr>
          </p:pic>
          <p:pic>
            <p:nvPicPr>
              <p:cNvPr id="73" name="Picture 72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BF96EA6B-AC86-49B5-BC4C-D24D9793DB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93092911-755C-4E81-9A62-EB4A8C91EDDD}"/>
              </a:ext>
            </a:extLst>
          </p:cNvPr>
          <p:cNvSpPr txBox="1"/>
          <p:nvPr/>
        </p:nvSpPr>
        <p:spPr>
          <a:xfrm>
            <a:off x="924559" y="4016810"/>
            <a:ext cx="802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Lorient on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hôtel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école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modern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AB8EE6C-038A-4205-9F25-0650256FCA47}"/>
              </a:ext>
            </a:extLst>
          </p:cNvPr>
          <p:cNvSpPr txBox="1"/>
          <p:nvPr/>
        </p:nvSpPr>
        <p:spPr>
          <a:xfrm>
            <a:off x="945496" y="4965489"/>
            <a:ext cx="802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Lorient on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poste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café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util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4AD848B-795A-4F9E-8290-9F73F9866874}"/>
              </a:ext>
            </a:extLst>
          </p:cNvPr>
          <p:cNvGrpSpPr/>
          <p:nvPr/>
        </p:nvGrpSpPr>
        <p:grpSpPr>
          <a:xfrm>
            <a:off x="7188164" y="4043123"/>
            <a:ext cx="509261" cy="409037"/>
            <a:chOff x="6842913" y="1657120"/>
            <a:chExt cx="509261" cy="409037"/>
          </a:xfrm>
          <a:noFill/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3934A9A1-B6B2-4251-A739-9BF828E69E5E}"/>
                </a:ext>
              </a:extLst>
            </p:cNvPr>
            <p:cNvGrpSpPr/>
            <p:nvPr/>
          </p:nvGrpSpPr>
          <p:grpSpPr>
            <a:xfrm rot="6344507">
              <a:off x="6883376" y="1616657"/>
              <a:ext cx="405475" cy="486401"/>
              <a:chOff x="7934936" y="2200288"/>
              <a:chExt cx="405475" cy="486401"/>
            </a:xfrm>
            <a:grpFill/>
          </p:grpSpPr>
          <p:pic>
            <p:nvPicPr>
              <p:cNvPr id="83" name="Picture 82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8327CE8D-8576-4E42-9C5F-5D3C98415A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  <a:grpFill/>
            </p:spPr>
          </p:pic>
          <p:pic>
            <p:nvPicPr>
              <p:cNvPr id="84" name="Picture 83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E7C1BFA3-8D0E-4C16-8590-E3CD9CDA07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  <a:grpFill/>
            </p:spPr>
          </p:pic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EA8549C5-B437-497C-BA6F-0FB14BAFE436}"/>
                </a:ext>
              </a:extLst>
            </p:cNvPr>
            <p:cNvGrpSpPr/>
            <p:nvPr/>
          </p:nvGrpSpPr>
          <p:grpSpPr>
            <a:xfrm rot="6344507">
              <a:off x="6906236" y="1620219"/>
              <a:ext cx="405475" cy="486401"/>
              <a:chOff x="7934936" y="2200288"/>
              <a:chExt cx="405475" cy="486401"/>
            </a:xfrm>
            <a:grpFill/>
          </p:grpSpPr>
          <p:pic>
            <p:nvPicPr>
              <p:cNvPr id="81" name="Picture 80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BF192F69-186D-436C-B1D1-EF1F0A90B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  <a:grpFill/>
            </p:spPr>
          </p:pic>
          <p:pic>
            <p:nvPicPr>
              <p:cNvPr id="82" name="Picture 81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457F19C4-D13E-43B5-9B30-6457C988F7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F9E9B1B-A2F4-4579-B80D-48560BDCAE19}"/>
              </a:ext>
            </a:extLst>
          </p:cNvPr>
          <p:cNvGrpSpPr/>
          <p:nvPr/>
        </p:nvGrpSpPr>
        <p:grpSpPr>
          <a:xfrm>
            <a:off x="6356229" y="4985793"/>
            <a:ext cx="509261" cy="409037"/>
            <a:chOff x="6842913" y="1657120"/>
            <a:chExt cx="509261" cy="409037"/>
          </a:xfrm>
          <a:noFill/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D58ED499-9FC6-44BE-9328-2F727943A3FF}"/>
                </a:ext>
              </a:extLst>
            </p:cNvPr>
            <p:cNvGrpSpPr/>
            <p:nvPr/>
          </p:nvGrpSpPr>
          <p:grpSpPr>
            <a:xfrm rot="6344507">
              <a:off x="6883376" y="1616657"/>
              <a:ext cx="405475" cy="486401"/>
              <a:chOff x="7934936" y="2200288"/>
              <a:chExt cx="405475" cy="486401"/>
            </a:xfrm>
            <a:grpFill/>
          </p:grpSpPr>
          <p:pic>
            <p:nvPicPr>
              <p:cNvPr id="90" name="Picture 89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FEE8061D-793C-40D5-B8FC-065E290346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  <a:grpFill/>
            </p:spPr>
          </p:pic>
          <p:pic>
            <p:nvPicPr>
              <p:cNvPr id="91" name="Picture 90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437796CA-AEE9-4752-B569-ADD70C4C59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  <a:grpFill/>
            </p:spPr>
          </p:pic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2629D48-F0BE-4BCB-86F6-72CE5D4F9840}"/>
                </a:ext>
              </a:extLst>
            </p:cNvPr>
            <p:cNvGrpSpPr/>
            <p:nvPr/>
          </p:nvGrpSpPr>
          <p:grpSpPr>
            <a:xfrm rot="6344507">
              <a:off x="6906236" y="1620219"/>
              <a:ext cx="405475" cy="486401"/>
              <a:chOff x="7934936" y="2200288"/>
              <a:chExt cx="405475" cy="486401"/>
            </a:xfrm>
            <a:grpFill/>
          </p:grpSpPr>
          <p:pic>
            <p:nvPicPr>
              <p:cNvPr id="88" name="Picture 87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3E096D57-97BC-430C-A7B3-F1ED435A7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  <a:grpFill/>
            </p:spPr>
          </p:pic>
          <p:pic>
            <p:nvPicPr>
              <p:cNvPr id="89" name="Picture 88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7411084B-9A1B-4DCF-A8B1-96B0B30188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  <a:grpFill/>
            </p:spPr>
          </p:pic>
        </p:grpSp>
      </p:grpSp>
      <p:pic>
        <p:nvPicPr>
          <p:cNvPr id="92" name="Picture 91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45A6A3C2-C63C-4AB6-AFE6-0B0D0E208BF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15"/>
          <a:stretch/>
        </p:blipFill>
        <p:spPr>
          <a:xfrm>
            <a:off x="4996526" y="18923"/>
            <a:ext cx="1403759" cy="1101542"/>
          </a:xfrm>
          <a:prstGeom prst="rect">
            <a:avLst/>
          </a:prstGeom>
        </p:spPr>
      </p:pic>
      <p:pic>
        <p:nvPicPr>
          <p:cNvPr id="93" name="Picture 92" descr="Map&#10;&#10;Description automatically generated">
            <a:extLst>
              <a:ext uri="{FF2B5EF4-FFF2-40B4-BE49-F238E27FC236}">
                <a16:creationId xmlns:a16="http://schemas.microsoft.com/office/drawing/2014/main" id="{B253285D-39B4-430F-AB71-03060854FC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310" y="3112511"/>
            <a:ext cx="3408398" cy="37059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83C3238-2C5C-4DFF-9348-EA7F05EE1419}"/>
              </a:ext>
            </a:extLst>
          </p:cNvPr>
          <p:cNvSpPr/>
          <p:nvPr/>
        </p:nvSpPr>
        <p:spPr>
          <a:xfrm>
            <a:off x="8592684" y="4016810"/>
            <a:ext cx="908081" cy="912470"/>
          </a:xfrm>
          <a:prstGeom prst="ellipse">
            <a:avLst/>
          </a:prstGeom>
          <a:solidFill>
            <a:srgbClr val="FFFF00">
              <a:alpha val="42000"/>
            </a:srgb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42C8C9-9AE6-4395-9DFB-B5B377035D23}"/>
              </a:ext>
            </a:extLst>
          </p:cNvPr>
          <p:cNvSpPr txBox="1"/>
          <p:nvPr/>
        </p:nvSpPr>
        <p:spPr>
          <a:xfrm>
            <a:off x="6868956" y="6229525"/>
            <a:ext cx="178149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utile - useful</a:t>
            </a:r>
          </a:p>
        </p:txBody>
      </p:sp>
    </p:spTree>
    <p:extLst>
      <p:ext uri="{BB962C8B-B14F-4D97-AF65-F5344CB8AC3E}">
        <p14:creationId xmlns:p14="http://schemas.microsoft.com/office/powerpoint/2010/main" val="304059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5943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êtes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retard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ensemble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ici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là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tôt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indépendante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propre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idéal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l’hôtel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poste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cinéma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très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utile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café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19802" y="101191"/>
            <a:ext cx="11959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16076" y="6240901"/>
            <a:ext cx="2822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have | having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3811" y="6189673"/>
            <a:ext cx="232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useful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(m/f)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café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221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 have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321170"/>
            <a:ext cx="248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cinema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hotel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53398" y="4477739"/>
            <a:ext cx="2845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post office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 has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2407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dirty (m/f)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clean (m/f)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ideal (m)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for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7" y="271652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school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71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independent (f)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2963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early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2407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(all) are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late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together</a:t>
            </a: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5785</TotalTime>
  <Words>1770</Words>
  <Application>Microsoft Office PowerPoint</Application>
  <PresentationFormat>Widescreen</PresentationFormat>
  <Paragraphs>272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Century Gothic</vt:lpstr>
      <vt:lpstr>Eras Demi ITC</vt:lpstr>
      <vt:lpstr>Modern Love</vt:lpstr>
      <vt:lpstr>Montserrat Medium</vt:lpstr>
      <vt:lpstr>Segoe Print</vt:lpstr>
      <vt:lpstr>Segoe Script</vt:lpstr>
      <vt:lpstr>Symbol</vt:lpstr>
      <vt:lpstr>Wingdings</vt:lpstr>
      <vt:lpstr>1_Office Theme</vt:lpstr>
      <vt:lpstr>Office Theme</vt:lpstr>
      <vt:lpstr>Interactions</vt:lpstr>
      <vt:lpstr>prononcer</vt:lpstr>
      <vt:lpstr>prononcer</vt:lpstr>
      <vt:lpstr>Avoir: I have | s/he, it has</vt:lpstr>
      <vt:lpstr>lire</vt:lpstr>
      <vt:lpstr>lire</vt:lpstr>
      <vt:lpstr>Adjectives following the noun</vt:lpstr>
      <vt:lpstr>écouter</vt:lpstr>
      <vt:lpstr>vocabulaire</vt:lpstr>
      <vt:lpstr>Au revoir !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118</cp:revision>
  <dcterms:created xsi:type="dcterms:W3CDTF">2021-07-02T19:27:01Z</dcterms:created>
  <dcterms:modified xsi:type="dcterms:W3CDTF">2023-11-26T05:11:44Z</dcterms:modified>
</cp:coreProperties>
</file>