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3"/>
  </p:notesMasterIdLst>
  <p:sldIdLst>
    <p:sldId id="257" r:id="rId3"/>
    <p:sldId id="452" r:id="rId4"/>
    <p:sldId id="537" r:id="rId5"/>
    <p:sldId id="744" r:id="rId6"/>
    <p:sldId id="745" r:id="rId7"/>
    <p:sldId id="746" r:id="rId8"/>
    <p:sldId id="747" r:id="rId9"/>
    <p:sldId id="738" r:id="rId10"/>
    <p:sldId id="739" r:id="rId11"/>
    <p:sldId id="748" r:id="rId12"/>
    <p:sldId id="749" r:id="rId13"/>
    <p:sldId id="510" r:id="rId14"/>
    <p:sldId id="296" r:id="rId15"/>
    <p:sldId id="492" r:id="rId16"/>
    <p:sldId id="750" r:id="rId17"/>
    <p:sldId id="751" r:id="rId18"/>
    <p:sldId id="752" r:id="rId19"/>
    <p:sldId id="757" r:id="rId20"/>
    <p:sldId id="756" r:id="rId21"/>
    <p:sldId id="75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65AF5C-607D-44B5-9A59-0F23DD7D7676}" v="4" dt="2022-09-12T15:45:18.3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0829" autoAdjust="0"/>
  </p:normalViewPr>
  <p:slideViewPr>
    <p:cSldViewPr snapToGrid="0">
      <p:cViewPr varScale="1">
        <p:scale>
          <a:sx n="74" d="100"/>
          <a:sy n="74" d="100"/>
        </p:scale>
        <p:origin x="92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DF65AF5C-607D-44B5-9A59-0F23DD7D7676}"/>
    <pc:docChg chg="custSel addSld delSld modSld">
      <pc:chgData name="Tom Dawes" userId="fe899cd594ff6f3a" providerId="LiveId" clId="{DF65AF5C-607D-44B5-9A59-0F23DD7D7676}" dt="2022-09-12T15:45:18.377" v="8"/>
      <pc:docMkLst>
        <pc:docMk/>
      </pc:docMkLst>
      <pc:sldChg chg="delSp modSp mod">
        <pc:chgData name="Tom Dawes" userId="fe899cd594ff6f3a" providerId="LiveId" clId="{DF65AF5C-607D-44B5-9A59-0F23DD7D7676}" dt="2022-09-12T15:43:59.266" v="1" actId="478"/>
        <pc:sldMkLst>
          <pc:docMk/>
          <pc:sldMk cId="250626399" sldId="452"/>
        </pc:sldMkLst>
        <pc:spChg chg="del mod">
          <ac:chgData name="Tom Dawes" userId="fe899cd594ff6f3a" providerId="LiveId" clId="{DF65AF5C-607D-44B5-9A59-0F23DD7D7676}" dt="2022-09-12T15:43:59.266" v="1" actId="478"/>
          <ac:spMkLst>
            <pc:docMk/>
            <pc:sldMk cId="250626399" sldId="452"/>
            <ac:spMk id="2" creationId="{950EF8A6-75F8-443B-9362-BB93FC288546}"/>
          </ac:spMkLst>
        </pc:spChg>
      </pc:sldChg>
      <pc:sldChg chg="delSp add del mod">
        <pc:chgData name="Tom Dawes" userId="fe899cd594ff6f3a" providerId="LiveId" clId="{DF65AF5C-607D-44B5-9A59-0F23DD7D7676}" dt="2022-09-12T15:44:42.126" v="5"/>
        <pc:sldMkLst>
          <pc:docMk/>
          <pc:sldMk cId="490783671" sldId="510"/>
        </pc:sldMkLst>
        <pc:spChg chg="del">
          <ac:chgData name="Tom Dawes" userId="fe899cd594ff6f3a" providerId="LiveId" clId="{DF65AF5C-607D-44B5-9A59-0F23DD7D7676}" dt="2022-09-12T15:44:19.935" v="3" actId="478"/>
          <ac:spMkLst>
            <pc:docMk/>
            <pc:sldMk cId="490783671" sldId="510"/>
            <ac:spMk id="4" creationId="{4268FEBA-1A0A-4A8D-AEAF-05557E67B67D}"/>
          </ac:spMkLst>
        </pc:spChg>
      </pc:sldChg>
      <pc:sldChg chg="delSp add del mod">
        <pc:chgData name="Tom Dawes" userId="fe899cd594ff6f3a" providerId="LiveId" clId="{DF65AF5C-607D-44B5-9A59-0F23DD7D7676}" dt="2022-09-12T15:44:42.126" v="5"/>
        <pc:sldMkLst>
          <pc:docMk/>
          <pc:sldMk cId="0" sldId="537"/>
        </pc:sldMkLst>
        <pc:spChg chg="del">
          <ac:chgData name="Tom Dawes" userId="fe899cd594ff6f3a" providerId="LiveId" clId="{DF65AF5C-607D-44B5-9A59-0F23DD7D7676}" dt="2022-09-12T15:44:02.240" v="2" actId="478"/>
          <ac:spMkLst>
            <pc:docMk/>
            <pc:sldMk cId="0" sldId="537"/>
            <ac:spMk id="14" creationId="{EF5F0A0F-6EDF-4EB3-9742-92B67CA4BFB5}"/>
          </ac:spMkLst>
        </pc:spChg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1573516281" sldId="738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2199866264" sldId="739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1112872736" sldId="744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2212781780" sldId="745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2494720817" sldId="746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2895909438" sldId="747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3389697479" sldId="748"/>
        </pc:sldMkLst>
      </pc:sldChg>
      <pc:sldChg chg="add del">
        <pc:chgData name="Tom Dawes" userId="fe899cd594ff6f3a" providerId="LiveId" clId="{DF65AF5C-607D-44B5-9A59-0F23DD7D7676}" dt="2022-09-12T15:44:42.126" v="5"/>
        <pc:sldMkLst>
          <pc:docMk/>
          <pc:sldMk cId="3672327114" sldId="749"/>
        </pc:sldMkLst>
      </pc:sldChg>
      <pc:sldChg chg="modAnim">
        <pc:chgData name="Tom Dawes" userId="fe899cd594ff6f3a" providerId="LiveId" clId="{DF65AF5C-607D-44B5-9A59-0F23DD7D7676}" dt="2022-09-12T15:45:03.179" v="7"/>
        <pc:sldMkLst>
          <pc:docMk/>
          <pc:sldMk cId="3897072984" sldId="751"/>
        </pc:sldMkLst>
      </pc:sldChg>
      <pc:sldChg chg="modAnim">
        <pc:chgData name="Tom Dawes" userId="fe899cd594ff6f3a" providerId="LiveId" clId="{DF65AF5C-607D-44B5-9A59-0F23DD7D7676}" dt="2022-09-12T15:45:18.377" v="8"/>
        <pc:sldMkLst>
          <pc:docMk/>
          <pc:sldMk cId="3464111943" sldId="75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Frequency of new vocabulary and phonics: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[XXX]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 word:</a:t>
            </a:r>
            <a:b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Vocabulary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GB" sz="1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word X </a:t>
            </a:r>
            <a:r>
              <a:rPr lang="en-GB" sz="18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[frequency]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solidFill>
                <a:srgbClr val="002060"/>
              </a:solidFill>
              <a:effectLst/>
              <a:latin typeface="Arial"/>
              <a:ea typeface="+mn-ea"/>
              <a:cs typeface="Arial"/>
              <a:sym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8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8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</a:t>
            </a:r>
            <a:r>
              <a:rPr lang="en-GB" sz="1800"/>
              <a:t>possible.</a:t>
            </a:r>
            <a:endParaRPr lang="en-GB" sz="1800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indépendant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un garçon </a:t>
            </a:r>
            <a:r>
              <a:rPr lang="en-GB" b="0" dirty="0" err="1"/>
              <a:t>indépendant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3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1 minute (as preparation for the listening task that follows)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differentiate between the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[a]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or </a:t>
            </a:r>
            <a:r>
              <a:rPr lang="en-US" sz="1200" b="1" dirty="0">
                <a:solidFill>
                  <a:srgbClr val="EE6000"/>
                </a:solidFill>
                <a:latin typeface="Century Gothic" panose="020F0302020204030204"/>
              </a:rPr>
              <a:t>[ê/è]</a:t>
            </a:r>
            <a:r>
              <a:rPr lang="en-US" sz="1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sounds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on the numbers to hear the native speaker, then pupils repeat.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Tu as</a:t>
            </a:r>
          </a:p>
          <a:p>
            <a:pPr marL="228600" indent="-228600">
              <a:buAutoNum type="arabicPeriod"/>
            </a:pPr>
            <a:r>
              <a:rPr lang="en-US" b="0" dirty="0"/>
              <a:t>Tu es</a:t>
            </a:r>
          </a:p>
          <a:p>
            <a:pPr marL="228600" indent="-228600">
              <a:buAutoNum type="arabicPeriod"/>
            </a:pPr>
            <a:r>
              <a:rPr lang="en-US" b="0" dirty="0"/>
              <a:t>Il a</a:t>
            </a:r>
          </a:p>
          <a:p>
            <a:pPr marL="228600" indent="-228600">
              <a:buAutoNum type="arabicPeriod"/>
            </a:pPr>
            <a:r>
              <a:rPr lang="en-GB" b="0" dirty="0"/>
              <a:t>Il </a:t>
            </a:r>
            <a:r>
              <a:rPr lang="en-GB" b="0" dirty="0" err="1"/>
              <a:t>est</a:t>
            </a:r>
            <a:endParaRPr lang="en-GB" b="0" dirty="0"/>
          </a:p>
          <a:p>
            <a:pPr marL="228600" indent="-228600">
              <a:buAutoNum type="arabicPeriod"/>
            </a:pPr>
            <a:r>
              <a:rPr lang="en-GB" b="0" dirty="0"/>
              <a:t>Elle a</a:t>
            </a:r>
          </a:p>
          <a:p>
            <a:pPr marL="228600" indent="-228600">
              <a:buAutoNum type="arabicPeriod"/>
            </a:pPr>
            <a:r>
              <a:rPr lang="en-GB" b="0" dirty="0"/>
              <a:t>Elle </a:t>
            </a:r>
            <a:r>
              <a:rPr lang="en-GB" b="0" dirty="0" err="1"/>
              <a:t>est</a:t>
            </a:r>
            <a:endParaRPr lang="en-GB" b="1" dirty="0"/>
          </a:p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9826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a(s) and es(t) and to connect these with meaning in a written comprehension.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1. Click each number to listen. The end of the sentence is beeped out to focus all attention initially on the difference between a(s) and es(t) sounds.</a:t>
            </a:r>
            <a:br>
              <a:rPr lang="en-GB" sz="1200" b="0" dirty="0"/>
            </a:br>
            <a:r>
              <a:rPr lang="en-GB" sz="1200" b="0" dirty="0"/>
              <a:t>2. Pupils select (a)s or es(t) verb forms.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3. Click to reveal the verb answers.</a:t>
            </a:r>
            <a:br>
              <a:rPr lang="en-GB" sz="1200" b="0" dirty="0"/>
            </a:br>
            <a:r>
              <a:rPr lang="en-GB" sz="1200" b="0" dirty="0"/>
              <a:t>4. Pupils then decide how the sentence ends, based on the meaning of the verb (have/has or are/is).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0" dirty="0"/>
              <a:t>5. Click to reveal answers and check understanding of the whole sentences by eliciting English meanings.</a:t>
            </a:r>
            <a:br>
              <a:rPr lang="en-GB" sz="1200" b="0" dirty="0"/>
            </a:br>
            <a:r>
              <a:rPr lang="en-GB" sz="1200" b="0" dirty="0"/>
              <a:t>6. If desired, click to bring up a 2</a:t>
            </a:r>
            <a:r>
              <a:rPr lang="en-GB" sz="1200" b="0" baseline="30000" dirty="0"/>
              <a:t>nd</a:t>
            </a:r>
            <a:r>
              <a:rPr lang="en-GB" sz="1200" b="0" dirty="0"/>
              <a:t> set of audio buttons (green, over the top of the 1</a:t>
            </a:r>
            <a:r>
              <a:rPr lang="en-GB" sz="1200" b="0" baseline="30000" dirty="0"/>
              <a:t>st</a:t>
            </a:r>
            <a:r>
              <a:rPr lang="en-GB" sz="1200" b="0" dirty="0"/>
              <a:t> set) to hear the full sentences.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br>
              <a:rPr lang="en-GB" sz="1200" b="1" dirty="0"/>
            </a:br>
            <a:r>
              <a:rPr lang="en-GB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Tu es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[un hôtel propre].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est [importante].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[un parc sale].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Il a [une poste utile]. </a:t>
            </a:r>
          </a:p>
          <a:p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Il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indépendant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Tu es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intéressant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 as un hôtel propre.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Elle est importante.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Elle a un parc sale.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Il a une poste utile.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understanding of ‘ai’ and ‘as’ and nouns and adjectives from this week.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task title in French &amp; click to bring further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x1 to bring Venn diagram and instruction, then draw pupils attention to the sentences. Was </a:t>
            </a:r>
            <a:r>
              <a:rPr lang="en-GB" b="0" dirty="0" err="1"/>
              <a:t>Sanaya</a:t>
            </a:r>
            <a:r>
              <a:rPr lang="en-GB" b="0" dirty="0"/>
              <a:t> writing about herself or Adèle? Are there any things they both have? (I have +you have).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Ask pupils to draw the diagram (or a table) and write down the English for the French words in the correct part of the diagram. 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4. Go through answers together, answers are animated in groups (first </a:t>
            </a:r>
            <a:r>
              <a:rPr lang="en-GB" b="0" dirty="0" err="1"/>
              <a:t>Sanaya</a:t>
            </a:r>
            <a:r>
              <a:rPr lang="en-GB" b="0" dirty="0"/>
              <a:t>, then Adèle, and lastly ‘les deux’).</a:t>
            </a:r>
            <a:endParaRPr lang="en-GB" dirty="0"/>
          </a:p>
          <a:p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Part 2</a:t>
            </a:r>
            <a:endParaRPr lang="en-GB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the question to prompt for French for the new vocabulary this lesson.  Elicit French from pupils.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spoken production of sentences to describe a picture using the correct verb ‘a’ or ‘</a:t>
            </a:r>
            <a:r>
              <a:rPr lang="en-GB" b="0" dirty="0" err="1"/>
              <a:t>est</a:t>
            </a:r>
            <a:r>
              <a:rPr lang="en-GB" b="0" dirty="0"/>
              <a:t>’ plus correct noun.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this slide, clicking through the animations.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Move onto the next slide for part 1 of the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Note: It’s important for pupils to know that they are differentiating between Item number 1 </a:t>
            </a:r>
            <a:r>
              <a:rPr lang="en-GB" b="1" dirty="0"/>
              <a:t>IS</a:t>
            </a:r>
            <a:r>
              <a:rPr lang="en-GB" b="0" dirty="0"/>
              <a:t> XXX, and Person number 1 </a:t>
            </a:r>
            <a:r>
              <a:rPr lang="en-GB" b="1" dirty="0"/>
              <a:t>HAS</a:t>
            </a:r>
            <a:r>
              <a:rPr lang="en-GB" b="0" dirty="0"/>
              <a:t> XXX. The ‘hinge’ is ‘</a:t>
            </a:r>
            <a:r>
              <a:rPr lang="en-GB" b="0" dirty="0" err="1"/>
              <a:t>est</a:t>
            </a:r>
            <a:r>
              <a:rPr lang="en-GB" b="0" dirty="0"/>
              <a:t>’ or ‘a’ for each item.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1. Give out the handout to partner Bs and ask them to turn away from the board.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to reveal English prompts. Partner As need to say the correct sentence in French.</a:t>
            </a:r>
            <a:br>
              <a:rPr lang="en-GB" b="0" dirty="0"/>
            </a:br>
            <a:r>
              <a:rPr lang="en-GB" b="0" dirty="0"/>
              <a:t>3. Pupil B decides if his/her picture matches the description, and puts a tick or cross.</a:t>
            </a:r>
            <a:br>
              <a:rPr lang="en-GB" b="0" dirty="0"/>
            </a:br>
            <a:r>
              <a:rPr lang="en-GB" b="0" dirty="0"/>
              <a:t>4. Then s/he turns back to the board to check.</a:t>
            </a:r>
            <a:br>
              <a:rPr lang="en-GB" b="0" dirty="0"/>
            </a:br>
            <a:r>
              <a:rPr lang="en-GB" b="0" dirty="0"/>
              <a:t>5. Swap roles and move on to the next slide.</a:t>
            </a:r>
            <a:br>
              <a:rPr lang="en-GB" b="0" dirty="0"/>
            </a:b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1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4000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ANSWERS Round 2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063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week and two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French 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revisit 1 are green and those from revisit 2 are blue, thus more points are awarded for them, to recognise that memories fade and more effort (heavy lifting!) is needed to retrieve them.</a:t>
            </a:r>
            <a:br>
              <a:rPr lang="en-GB" dirty="0"/>
            </a:b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244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A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9805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 B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068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1 minute (+ 5 minutes for following 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0895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886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(8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image, and elicit the French phrase from pupils – i.e., </a:t>
            </a:r>
            <a:r>
              <a:rPr lang="en-GB" b="1" dirty="0" err="1"/>
              <a:t>une</a:t>
            </a:r>
            <a:r>
              <a:rPr lang="en-GB" b="1" dirty="0"/>
              <a:t> école </a:t>
            </a:r>
            <a:r>
              <a:rPr lang="en-GB" b="1" dirty="0" err="1"/>
              <a:t>française</a:t>
            </a:r>
            <a:r>
              <a:rPr lang="en-GB" dirty="0"/>
              <a:t>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If needed, click on the picture to hear the full phrase.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anglaise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école anglaise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parfaite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université</a:t>
            </a:r>
            <a:r>
              <a:rPr lang="en-GB" dirty="0"/>
              <a:t> </a:t>
            </a:r>
            <a:r>
              <a:rPr lang="en-GB" dirty="0" err="1"/>
              <a:t>parfaite</a:t>
            </a: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2121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intéressant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 café </a:t>
            </a:r>
            <a:r>
              <a:rPr lang="en-GB" dirty="0" err="1"/>
              <a:t>intéressant</a:t>
            </a: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437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gris</a:t>
            </a:r>
            <a:br>
              <a:rPr lang="en-GB" dirty="0"/>
            </a:br>
            <a:r>
              <a:rPr lang="en-GB" dirty="0"/>
              <a:t>un </a:t>
            </a:r>
            <a:r>
              <a:rPr lang="en-GB" dirty="0" err="1"/>
              <a:t>musée</a:t>
            </a:r>
            <a:r>
              <a:rPr lang="en-GB" dirty="0"/>
              <a:t> </a:t>
            </a:r>
            <a:r>
              <a:rPr lang="en-GB" dirty="0" err="1"/>
              <a:t>gris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095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[5/8]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différent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un </a:t>
            </a:r>
            <a:r>
              <a:rPr lang="en-GB" dirty="0" err="1"/>
              <a:t>cinéma</a:t>
            </a:r>
            <a:r>
              <a:rPr lang="en-GB" dirty="0"/>
              <a:t> </a:t>
            </a:r>
            <a:r>
              <a:rPr lang="en-GB" dirty="0" err="1"/>
              <a:t>différent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055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importante</a:t>
            </a:r>
            <a:br>
              <a:rPr lang="en-GB" dirty="0"/>
            </a:br>
            <a:r>
              <a:rPr lang="en-GB" dirty="0" err="1"/>
              <a:t>une</a:t>
            </a:r>
            <a:r>
              <a:rPr lang="en-GB" dirty="0"/>
              <a:t> poste </a:t>
            </a:r>
            <a:r>
              <a:rPr lang="en-GB" dirty="0" err="1"/>
              <a:t>importante</a:t>
            </a:r>
            <a:endParaRPr lang="en-US" b="1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51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[7/8]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française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 err="1"/>
              <a:t>une</a:t>
            </a:r>
            <a:r>
              <a:rPr lang="en-GB" b="0" dirty="0"/>
              <a:t> amie </a:t>
            </a:r>
            <a:r>
              <a:rPr lang="en-GB" b="0" dirty="0" err="1"/>
              <a:t>française</a:t>
            </a:r>
            <a:endParaRPr lang="en-US" b="0" dirty="0"/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67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079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088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926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03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53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576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708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356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548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2248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8384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36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301200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3.png"/><Relationship Id="rId7" Type="http://schemas.openxmlformats.org/officeDocument/2006/relationships/audio" Target="../media/audio2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22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6.wav"/><Relationship Id="rId5" Type="http://schemas.openxmlformats.org/officeDocument/2006/relationships/audio" Target="../media/audio25.wav"/><Relationship Id="rId10" Type="http://schemas.openxmlformats.org/officeDocument/2006/relationships/audio" Target="../media/audio29.wav"/><Relationship Id="rId4" Type="http://schemas.openxmlformats.org/officeDocument/2006/relationships/audio" Target="../media/audio24.wav"/><Relationship Id="rId9" Type="http://schemas.openxmlformats.org/officeDocument/2006/relationships/audio" Target="../media/audio28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34.wav"/><Relationship Id="rId13" Type="http://schemas.openxmlformats.org/officeDocument/2006/relationships/audio" Target="../media/audio38.wav"/><Relationship Id="rId18" Type="http://schemas.openxmlformats.org/officeDocument/2006/relationships/image" Target="../media/image25.png"/><Relationship Id="rId3" Type="http://schemas.openxmlformats.org/officeDocument/2006/relationships/audio" Target="../media/audio30.wav"/><Relationship Id="rId7" Type="http://schemas.openxmlformats.org/officeDocument/2006/relationships/audio" Target="../media/audio33.wav"/><Relationship Id="rId12" Type="http://schemas.openxmlformats.org/officeDocument/2006/relationships/audio" Target="../media/audio37.wav"/><Relationship Id="rId17" Type="http://schemas.openxmlformats.org/officeDocument/2006/relationships/audio" Target="../media/audio42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4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image" Target="../media/image24.png"/><Relationship Id="rId5" Type="http://schemas.openxmlformats.org/officeDocument/2006/relationships/audio" Target="../media/audio31.wav"/><Relationship Id="rId15" Type="http://schemas.openxmlformats.org/officeDocument/2006/relationships/audio" Target="../media/audio40.wav"/><Relationship Id="rId10" Type="http://schemas.openxmlformats.org/officeDocument/2006/relationships/audio" Target="../media/audio36.wav"/><Relationship Id="rId19" Type="http://schemas.openxmlformats.org/officeDocument/2006/relationships/image" Target="../media/image26.svg"/><Relationship Id="rId4" Type="http://schemas.openxmlformats.org/officeDocument/2006/relationships/image" Target="../media/image13.png"/><Relationship Id="rId9" Type="http://schemas.openxmlformats.org/officeDocument/2006/relationships/audio" Target="../media/audio35.wav"/><Relationship Id="rId14" Type="http://schemas.openxmlformats.org/officeDocument/2006/relationships/audio" Target="../media/audio3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43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6.png"/><Relationship Id="rId5" Type="http://schemas.openxmlformats.org/officeDocument/2006/relationships/image" Target="../media/image32.sv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0.png"/><Relationship Id="rId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20.png"/><Relationship Id="rId5" Type="http://schemas.openxmlformats.org/officeDocument/2006/relationships/image" Target="../media/image32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20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16.png"/><Relationship Id="rId5" Type="http://schemas.openxmlformats.org/officeDocument/2006/relationships/image" Target="../media/image32.svg"/><Relationship Id="rId10" Type="http://schemas.openxmlformats.org/officeDocument/2006/relationships/image" Target="../media/image35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3.png"/><Relationship Id="rId7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audio" Target="../media/audio6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10.wav"/><Relationship Id="rId4" Type="http://schemas.openxmlformats.org/officeDocument/2006/relationships/audio" Target="../media/audio6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audio" Target="../media/audio1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12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14.wav"/><Relationship Id="rId4" Type="http://schemas.openxmlformats.org/officeDocument/2006/relationships/audio" Target="../media/audio6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audio" Target="../media/audio17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16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png"/><Relationship Id="rId7" Type="http://schemas.openxmlformats.org/officeDocument/2006/relationships/audio" Target="../media/audio19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18.wav"/><Relationship Id="rId4" Type="http://schemas.openxmlformats.org/officeDocument/2006/relationships/audio" Target="../media/audio6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image" Target="../media/image13.png"/><Relationship Id="rId7" Type="http://schemas.openxmlformats.org/officeDocument/2006/relationships/audio" Target="../media/audio2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.wav"/><Relationship Id="rId5" Type="http://schemas.openxmlformats.org/officeDocument/2006/relationships/audio" Target="../media/audio20.wav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33FF9F9C-7D6B-452C-9BE0-7B44CA0DD93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3444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rgbClr val="FF3333"/>
              </a:buClr>
              <a:buSzPts val="9600"/>
            </a:pPr>
            <a:r>
              <a:rPr lang="en-GB" sz="9600" dirty="0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vert</a:t>
            </a:r>
            <a:endParaRPr lang="en-GB" sz="9600"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Describing me and others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8B6B0C-1AA9-4996-B149-2EC236249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727" y="2003810"/>
            <a:ext cx="3590855" cy="3816427"/>
          </a:xfrm>
          <a:prstGeom prst="rect">
            <a:avLst/>
          </a:prstGeom>
        </p:spPr>
      </p:pic>
      <p:pic>
        <p:nvPicPr>
          <p:cNvPr id="10" name="Picture 9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4B87B6E3-9DC1-4129-A47C-6C2751012F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815"/>
          <a:stretch/>
        </p:blipFill>
        <p:spPr>
          <a:xfrm>
            <a:off x="810885" y="2065868"/>
            <a:ext cx="1403759" cy="1101542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indépendant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8373960" y="4903127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69282044-7AB4-43FA-B703-70DD522DA5B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vector graphics&#10;&#10;Description automatically generated">
            <a:hlinkClick r:id="" action="ppaction://noaction">
              <a:snd r:embed="rId7" name="1_16.wav"/>
            </a:hlinkClick>
            <a:extLst>
              <a:ext uri="{FF2B5EF4-FFF2-40B4-BE49-F238E27FC236}">
                <a16:creationId xmlns:a16="http://schemas.microsoft.com/office/drawing/2014/main" id="{5BFC4A04-D041-452E-989C-6DACB6AA9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097" y="1759877"/>
            <a:ext cx="3770863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9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309202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2a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Oval 27">
            <a:hlinkClick r:id="" action="ppaction://noaction">
              <a:snd r:embed="rId4" name="3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605341" y="1431743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5" name="2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607339" y="235093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6" name="6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605341" y="3285579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7" name="1_1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605341" y="426777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51" name="Picture 50" descr="C:\Users\wdj\Google Drive\Primary\Y5 SoW\From Tracy\Pronouns\he.png">
            <a:extLst>
              <a:ext uri="{FF2B5EF4-FFF2-40B4-BE49-F238E27FC236}">
                <a16:creationId xmlns:a16="http://schemas.microsoft.com/office/drawing/2014/main" id="{12356AAF-2BEF-4A2B-B399-1C28AE90CA57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51"/>
          <a:stretch/>
        </p:blipFill>
        <p:spPr bwMode="auto">
          <a:xfrm>
            <a:off x="6870143" y="1799577"/>
            <a:ext cx="2908782" cy="3757743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B9CBF8D0-EA97-48B4-9D2A-D6C39B51A365}"/>
              </a:ext>
            </a:extLst>
          </p:cNvPr>
          <p:cNvSpPr txBox="1"/>
          <p:nvPr/>
        </p:nvSpPr>
        <p:spPr>
          <a:xfrm>
            <a:off x="170631" y="770820"/>
            <a:ext cx="1053111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Listen carefully, then </a:t>
            </a: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practise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saying these words: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95B0143-EC5A-4A7C-9213-151192403DFB}"/>
              </a:ext>
            </a:extLst>
          </p:cNvPr>
          <p:cNvSpPr txBox="1"/>
          <p:nvPr/>
        </p:nvSpPr>
        <p:spPr>
          <a:xfrm>
            <a:off x="1315928" y="1483357"/>
            <a:ext cx="6187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have]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8CE837-05AE-4AA1-8960-49B15B8643F6}"/>
              </a:ext>
            </a:extLst>
          </p:cNvPr>
          <p:cNvSpPr txBox="1"/>
          <p:nvPr/>
        </p:nvSpPr>
        <p:spPr>
          <a:xfrm>
            <a:off x="1300935" y="3280780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has]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C694C4-4D75-42BD-AE9D-5A0740657F59}"/>
              </a:ext>
            </a:extLst>
          </p:cNvPr>
          <p:cNvSpPr txBox="1"/>
          <p:nvPr/>
        </p:nvSpPr>
        <p:spPr>
          <a:xfrm>
            <a:off x="1300935" y="2350939"/>
            <a:ext cx="3115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[you are]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91B4808-0A13-4313-A1EF-2577D26F9338}"/>
              </a:ext>
            </a:extLst>
          </p:cNvPr>
          <p:cNvSpPr txBox="1"/>
          <p:nvPr/>
        </p:nvSpPr>
        <p:spPr>
          <a:xfrm>
            <a:off x="1300935" y="4277720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il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Oval 58">
            <a:hlinkClick r:id="" action="ppaction://noaction">
              <a:snd r:embed="rId9" name="5.wav"/>
            </a:hlinkClick>
            <a:extLst>
              <a:ext uri="{FF2B5EF4-FFF2-40B4-BE49-F238E27FC236}">
                <a16:creationId xmlns:a16="http://schemas.microsoft.com/office/drawing/2014/main" id="{36F4F607-8F07-4B8D-A12C-E791B6E3E721}"/>
              </a:ext>
            </a:extLst>
          </p:cNvPr>
          <p:cNvSpPr/>
          <p:nvPr/>
        </p:nvSpPr>
        <p:spPr>
          <a:xfrm>
            <a:off x="620334" y="519687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0" name="Oval 59">
            <a:hlinkClick r:id="" action="ppaction://noaction">
              <a:snd r:embed="rId10" name="4.wav"/>
            </a:hlinkClick>
            <a:extLst>
              <a:ext uri="{FF2B5EF4-FFF2-40B4-BE49-F238E27FC236}">
                <a16:creationId xmlns:a16="http://schemas.microsoft.com/office/drawing/2014/main" id="{6CA1B8AE-1CA0-4270-9037-AC6110787EED}"/>
              </a:ext>
            </a:extLst>
          </p:cNvPr>
          <p:cNvSpPr/>
          <p:nvPr/>
        </p:nvSpPr>
        <p:spPr>
          <a:xfrm>
            <a:off x="620334" y="6179066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3E6EF56-9158-49E6-9882-D8DCF5CB04EE}"/>
              </a:ext>
            </a:extLst>
          </p:cNvPr>
          <p:cNvSpPr txBox="1"/>
          <p:nvPr/>
        </p:nvSpPr>
        <p:spPr>
          <a:xfrm>
            <a:off x="1315928" y="5192075"/>
            <a:ext cx="4445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has]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2DB21CA-46C0-4453-AF0B-6B38FE28A42F}"/>
              </a:ext>
            </a:extLst>
          </p:cNvPr>
          <p:cNvSpPr txBox="1"/>
          <p:nvPr/>
        </p:nvSpPr>
        <p:spPr>
          <a:xfrm>
            <a:off x="1315928" y="6189015"/>
            <a:ext cx="47950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elle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[she is]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6D9F24-0D4E-4D1A-8660-31E5458088A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232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8" grpId="0"/>
      <p:bldP spid="61" grpId="0"/>
      <p:bldP spid="6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EEADF29A-A040-4FA6-B312-0EF2182EE3E5}"/>
              </a:ext>
            </a:extLst>
          </p:cNvPr>
          <p:cNvSpPr/>
          <p:nvPr/>
        </p:nvSpPr>
        <p:spPr>
          <a:xfrm>
            <a:off x="6830566" y="772809"/>
            <a:ext cx="271428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A0A203-6A36-4770-8B28-B753A414D376}"/>
              </a:ext>
            </a:extLst>
          </p:cNvPr>
          <p:cNvGraphicFramePr>
            <a:graphicFrameLocks noGrp="1"/>
          </p:cNvGraphicFramePr>
          <p:nvPr/>
        </p:nvGraphicFramePr>
        <p:xfrm>
          <a:off x="944402" y="1336476"/>
          <a:ext cx="10637998" cy="510707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7037">
                  <a:extLst>
                    <a:ext uri="{9D8B030D-6E8A-4147-A177-3AD203B41FA5}">
                      <a16:colId xmlns:a16="http://schemas.microsoft.com/office/drawing/2014/main" val="2241522789"/>
                    </a:ext>
                  </a:extLst>
                </a:gridCol>
                <a:gridCol w="1766054">
                  <a:extLst>
                    <a:ext uri="{9D8B030D-6E8A-4147-A177-3AD203B41FA5}">
                      <a16:colId xmlns:a16="http://schemas.microsoft.com/office/drawing/2014/main" val="2827761080"/>
                    </a:ext>
                  </a:extLst>
                </a:gridCol>
                <a:gridCol w="7324907">
                  <a:extLst>
                    <a:ext uri="{9D8B030D-6E8A-4147-A177-3AD203B41FA5}">
                      <a16:colId xmlns:a16="http://schemas.microsoft.com/office/drawing/2014/main" val="3938303714"/>
                    </a:ext>
                  </a:extLst>
                </a:gridCol>
              </a:tblGrid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87787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| as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563306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Tu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| es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1398270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 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863993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Elle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 |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3714947"/>
                  </a:ext>
                </a:extLst>
              </a:tr>
              <a:tr h="85117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Il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est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|a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329685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82475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2b</a:t>
            </a:r>
            <a:endParaRPr lang="en-GB" sz="3200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B358180-1BC9-4A27-868D-E80A3DD3D3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908" y="36933"/>
            <a:ext cx="1097280" cy="109728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F703126-0E39-4933-9ADF-5C44832214E5}"/>
              </a:ext>
            </a:extLst>
          </p:cNvPr>
          <p:cNvSpPr txBox="1">
            <a:spLocks/>
          </p:cNvSpPr>
          <p:nvPr/>
        </p:nvSpPr>
        <p:spPr>
          <a:xfrm>
            <a:off x="10001517" y="103882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" name="Google Shape;167;p2">
            <a:extLst>
              <a:ext uri="{FF2B5EF4-FFF2-40B4-BE49-F238E27FC236}">
                <a16:creationId xmlns:a16="http://schemas.microsoft.com/office/drawing/2014/main" id="{902E972D-C34D-455A-AF67-2812DC919E8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B498460-6718-4F8C-AD84-302E3E660069}"/>
              </a:ext>
            </a:extLst>
          </p:cNvPr>
          <p:cNvSpPr/>
          <p:nvPr/>
        </p:nvSpPr>
        <p:spPr>
          <a:xfrm>
            <a:off x="3371273" y="1498781"/>
            <a:ext cx="749251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C95B7E-4F95-405E-9FED-BA58E0D258C5}"/>
              </a:ext>
            </a:extLst>
          </p:cNvPr>
          <p:cNvGraphicFramePr>
            <a:graphicFrameLocks noGrp="1"/>
          </p:cNvGraphicFramePr>
          <p:nvPr/>
        </p:nvGraphicFramePr>
        <p:xfrm>
          <a:off x="51098" y="1347717"/>
          <a:ext cx="877820" cy="5084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7820">
                  <a:extLst>
                    <a:ext uri="{9D8B030D-6E8A-4147-A177-3AD203B41FA5}">
                      <a16:colId xmlns:a16="http://schemas.microsoft.com/office/drawing/2014/main" val="893164677"/>
                    </a:ext>
                  </a:extLst>
                </a:gridCol>
              </a:tblGrid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4241438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2491689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099985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3233831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0292567"/>
                  </a:ext>
                </a:extLst>
              </a:tr>
              <a:tr h="8474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6482193"/>
                  </a:ext>
                </a:extLst>
              </a:tr>
            </a:tbl>
          </a:graphicData>
        </a:graphic>
      </p:graphicFrame>
      <p:sp>
        <p:nvSpPr>
          <p:cNvPr id="28" name="Oval 27">
            <a:hlinkClick r:id="" action="ppaction://noaction">
              <a:snd r:embed="rId5" name="2_2.wav"/>
            </a:hlinkClick>
            <a:extLst>
              <a:ext uri="{FF2B5EF4-FFF2-40B4-BE49-F238E27FC236}">
                <a16:creationId xmlns:a16="http://schemas.microsoft.com/office/drawing/2014/main" id="{9F6D4A21-5845-4A24-B40D-86A2F6E46EC9}"/>
              </a:ext>
            </a:extLst>
          </p:cNvPr>
          <p:cNvSpPr/>
          <p:nvPr/>
        </p:nvSpPr>
        <p:spPr>
          <a:xfrm>
            <a:off x="222781" y="15223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9" name="Oval 28">
            <a:hlinkClick r:id="" action="ppaction://noaction">
              <a:snd r:embed="rId6" name="2_3.wav"/>
            </a:hlinkClick>
            <a:extLst>
              <a:ext uri="{FF2B5EF4-FFF2-40B4-BE49-F238E27FC236}">
                <a16:creationId xmlns:a16="http://schemas.microsoft.com/office/drawing/2014/main" id="{1E1E03EE-CBCE-430A-A69E-52F76B63F297}"/>
              </a:ext>
            </a:extLst>
          </p:cNvPr>
          <p:cNvSpPr/>
          <p:nvPr/>
        </p:nvSpPr>
        <p:spPr>
          <a:xfrm>
            <a:off x="221863" y="2409738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0" name="Oval 29">
            <a:hlinkClick r:id="" action="ppaction://noaction">
              <a:snd r:embed="rId7" name="2_4.wav"/>
            </a:hlinkClick>
            <a:extLst>
              <a:ext uri="{FF2B5EF4-FFF2-40B4-BE49-F238E27FC236}">
                <a16:creationId xmlns:a16="http://schemas.microsoft.com/office/drawing/2014/main" id="{989D5382-4191-4E9E-BDA6-958D8D3288E7}"/>
              </a:ext>
            </a:extLst>
          </p:cNvPr>
          <p:cNvSpPr/>
          <p:nvPr/>
        </p:nvSpPr>
        <p:spPr>
          <a:xfrm>
            <a:off x="232136" y="3236360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1" name="Oval 30">
            <a:hlinkClick r:id="" action="ppaction://noaction">
              <a:snd r:embed="rId8" name="2_5.wav"/>
            </a:hlinkClick>
            <a:extLst>
              <a:ext uri="{FF2B5EF4-FFF2-40B4-BE49-F238E27FC236}">
                <a16:creationId xmlns:a16="http://schemas.microsoft.com/office/drawing/2014/main" id="{CAF7EBF4-44BB-4D54-87E0-94CE4359F0AC}"/>
              </a:ext>
            </a:extLst>
          </p:cNvPr>
          <p:cNvSpPr/>
          <p:nvPr/>
        </p:nvSpPr>
        <p:spPr>
          <a:xfrm>
            <a:off x="221863" y="4122302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2" name="Oval 31">
            <a:hlinkClick r:id="" action="ppaction://noaction">
              <a:snd r:embed="rId9" name="2_6.wav"/>
            </a:hlinkClick>
            <a:extLst>
              <a:ext uri="{FF2B5EF4-FFF2-40B4-BE49-F238E27FC236}">
                <a16:creationId xmlns:a16="http://schemas.microsoft.com/office/drawing/2014/main" id="{E4445B7B-B8A9-4B80-8313-72B122803D4F}"/>
              </a:ext>
            </a:extLst>
          </p:cNvPr>
          <p:cNvSpPr/>
          <p:nvPr/>
        </p:nvSpPr>
        <p:spPr>
          <a:xfrm>
            <a:off x="232136" y="5008244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3" name="Oval 32">
            <a:hlinkClick r:id="" action="ppaction://noaction">
              <a:snd r:embed="rId10" name="2_7.wav"/>
            </a:hlinkClick>
            <a:extLst>
              <a:ext uri="{FF2B5EF4-FFF2-40B4-BE49-F238E27FC236}">
                <a16:creationId xmlns:a16="http://schemas.microsoft.com/office/drawing/2014/main" id="{A9A89C6B-6039-430D-B837-972A0B3FBF68}"/>
              </a:ext>
            </a:extLst>
          </p:cNvPr>
          <p:cNvSpPr/>
          <p:nvPr/>
        </p:nvSpPr>
        <p:spPr>
          <a:xfrm>
            <a:off x="232136" y="5828851"/>
            <a:ext cx="551774" cy="47161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6" name="CustomShape 3">
            <a:extLst>
              <a:ext uri="{FF2B5EF4-FFF2-40B4-BE49-F238E27FC236}">
                <a16:creationId xmlns:a16="http://schemas.microsoft.com/office/drawing/2014/main" id="{F4B44D6C-4A43-44C9-A1EE-C93E097A685F}"/>
              </a:ext>
            </a:extLst>
          </p:cNvPr>
          <p:cNvSpPr/>
          <p:nvPr/>
        </p:nvSpPr>
        <p:spPr>
          <a:xfrm>
            <a:off x="7067700" y="763562"/>
            <a:ext cx="231916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945C2659-32F2-495F-8207-950D26A0BBE7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9634" y="51751"/>
            <a:ext cx="1101542" cy="1101542"/>
          </a:xfrm>
          <a:prstGeom prst="rect">
            <a:avLst/>
          </a:prstGeom>
        </p:spPr>
      </p:pic>
      <p:sp>
        <p:nvSpPr>
          <p:cNvPr id="38" name="Title 2">
            <a:extLst>
              <a:ext uri="{FF2B5EF4-FFF2-40B4-BE49-F238E27FC236}">
                <a16:creationId xmlns:a16="http://schemas.microsoft.com/office/drawing/2014/main" id="{403977CE-F416-45DA-8147-2668ADBD4F25}"/>
              </a:ext>
            </a:extLst>
          </p:cNvPr>
          <p:cNvSpPr txBox="1">
            <a:spLocks/>
          </p:cNvSpPr>
          <p:nvPr/>
        </p:nvSpPr>
        <p:spPr>
          <a:xfrm>
            <a:off x="11396405" y="1085774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lire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E4851C-461F-4599-A0FD-9A3058356039}"/>
              </a:ext>
            </a:extLst>
          </p:cNvPr>
          <p:cNvSpPr/>
          <p:nvPr/>
        </p:nvSpPr>
        <p:spPr>
          <a:xfrm>
            <a:off x="3273521" y="2383013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Oval 51">
            <a:hlinkClick r:id="" action="ppaction://noaction">
              <a:snd r:embed="rId12" name="2_8.wav"/>
            </a:hlinkClick>
            <a:extLst>
              <a:ext uri="{FF2B5EF4-FFF2-40B4-BE49-F238E27FC236}">
                <a16:creationId xmlns:a16="http://schemas.microsoft.com/office/drawing/2014/main" id="{541CEEAA-8132-4A10-9EB6-63209097EBA6}"/>
              </a:ext>
            </a:extLst>
          </p:cNvPr>
          <p:cNvSpPr/>
          <p:nvPr/>
        </p:nvSpPr>
        <p:spPr>
          <a:xfrm>
            <a:off x="230523" y="1514975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Oval 56">
            <a:hlinkClick r:id="" action="ppaction://noaction">
              <a:snd r:embed="rId13" name="2_9.wav"/>
            </a:hlinkClick>
            <a:extLst>
              <a:ext uri="{FF2B5EF4-FFF2-40B4-BE49-F238E27FC236}">
                <a16:creationId xmlns:a16="http://schemas.microsoft.com/office/drawing/2014/main" id="{9F4C1A24-D519-4889-B063-5ED3ED361EF2}"/>
              </a:ext>
            </a:extLst>
          </p:cNvPr>
          <p:cNvSpPr/>
          <p:nvPr/>
        </p:nvSpPr>
        <p:spPr>
          <a:xfrm>
            <a:off x="215450" y="2409738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4" name="Oval 63">
            <a:hlinkClick r:id="" action="ppaction://noaction">
              <a:snd r:embed="rId14" name="2_10.wav"/>
            </a:hlinkClick>
            <a:extLst>
              <a:ext uri="{FF2B5EF4-FFF2-40B4-BE49-F238E27FC236}">
                <a16:creationId xmlns:a16="http://schemas.microsoft.com/office/drawing/2014/main" id="{ADDBF11B-FA76-4D7B-8A07-40E43E0D4D89}"/>
              </a:ext>
            </a:extLst>
          </p:cNvPr>
          <p:cNvSpPr/>
          <p:nvPr/>
        </p:nvSpPr>
        <p:spPr>
          <a:xfrm>
            <a:off x="230523" y="3232387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5" name="Oval 64">
            <a:hlinkClick r:id="" action="ppaction://noaction">
              <a:snd r:embed="rId15" name="2_11.wav"/>
            </a:hlinkClick>
            <a:extLst>
              <a:ext uri="{FF2B5EF4-FFF2-40B4-BE49-F238E27FC236}">
                <a16:creationId xmlns:a16="http://schemas.microsoft.com/office/drawing/2014/main" id="{493692EB-9284-4030-A77F-3D41B35F495F}"/>
              </a:ext>
            </a:extLst>
          </p:cNvPr>
          <p:cNvSpPr/>
          <p:nvPr/>
        </p:nvSpPr>
        <p:spPr>
          <a:xfrm>
            <a:off x="206379" y="4113487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6" name="Oval 65">
            <a:hlinkClick r:id="" action="ppaction://noaction">
              <a:snd r:embed="rId16" name="2_12.wav"/>
            </a:hlinkClick>
            <a:extLst>
              <a:ext uri="{FF2B5EF4-FFF2-40B4-BE49-F238E27FC236}">
                <a16:creationId xmlns:a16="http://schemas.microsoft.com/office/drawing/2014/main" id="{5C32C7DA-F35B-41B0-A346-C515C8769BD9}"/>
              </a:ext>
            </a:extLst>
          </p:cNvPr>
          <p:cNvSpPr/>
          <p:nvPr/>
        </p:nvSpPr>
        <p:spPr>
          <a:xfrm>
            <a:off x="247620" y="5008244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7" name="Oval 66">
            <a:hlinkClick r:id="" action="ppaction://noaction">
              <a:snd r:embed="rId17" name="2_13.wav"/>
            </a:hlinkClick>
            <a:extLst>
              <a:ext uri="{FF2B5EF4-FFF2-40B4-BE49-F238E27FC236}">
                <a16:creationId xmlns:a16="http://schemas.microsoft.com/office/drawing/2014/main" id="{CDFDB6D3-9501-4D63-93E3-8767CEC52F99}"/>
              </a:ext>
            </a:extLst>
          </p:cNvPr>
          <p:cNvSpPr/>
          <p:nvPr/>
        </p:nvSpPr>
        <p:spPr>
          <a:xfrm>
            <a:off x="247620" y="5822366"/>
            <a:ext cx="551774" cy="471614"/>
          </a:xfrm>
          <a:prstGeom prst="ellipse">
            <a:avLst/>
          </a:prstGeom>
          <a:solidFill>
            <a:srgbClr val="92D05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714C0C2-E63A-46D7-BD52-865B79862B96}"/>
              </a:ext>
            </a:extLst>
          </p:cNvPr>
          <p:cNvSpPr/>
          <p:nvPr/>
        </p:nvSpPr>
        <p:spPr>
          <a:xfrm>
            <a:off x="3255908" y="323636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65F58D6D-924D-432C-ADBA-64AFE231971C}"/>
              </a:ext>
            </a:extLst>
          </p:cNvPr>
          <p:cNvSpPr/>
          <p:nvPr/>
        </p:nvSpPr>
        <p:spPr>
          <a:xfrm>
            <a:off x="3301010" y="4053940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C35EF05-618A-4FDF-A27B-AEE865D02AFE}"/>
              </a:ext>
            </a:extLst>
          </p:cNvPr>
          <p:cNvSpPr/>
          <p:nvPr/>
        </p:nvSpPr>
        <p:spPr>
          <a:xfrm>
            <a:off x="3127661" y="4953369"/>
            <a:ext cx="889778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E60ECE7-25B0-43CC-9CCB-7D56245F27B5}"/>
              </a:ext>
            </a:extLst>
          </p:cNvPr>
          <p:cNvSpPr/>
          <p:nvPr/>
        </p:nvSpPr>
        <p:spPr>
          <a:xfrm>
            <a:off x="2643911" y="5744619"/>
            <a:ext cx="1022963" cy="53997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334B94-D7CD-4054-96D5-2FD686EF02CD}"/>
              </a:ext>
            </a:extLst>
          </p:cNvPr>
          <p:cNvSpPr/>
          <p:nvPr/>
        </p:nvSpPr>
        <p:spPr>
          <a:xfrm>
            <a:off x="4464703" y="1529891"/>
            <a:ext cx="6888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indépendant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 | un café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indépendant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9EBD326-125B-43C3-B790-3B1E373E03CE}"/>
              </a:ext>
            </a:extLst>
          </p:cNvPr>
          <p:cNvSpPr/>
          <p:nvPr/>
        </p:nvSpPr>
        <p:spPr>
          <a:xfrm>
            <a:off x="4308003" y="2318580"/>
            <a:ext cx="72743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EFB6047-E3ED-4E6C-9C66-27B3B33E001A}"/>
              </a:ext>
            </a:extLst>
          </p:cNvPr>
          <p:cNvSpPr/>
          <p:nvPr/>
        </p:nvSpPr>
        <p:spPr>
          <a:xfrm>
            <a:off x="5560752" y="3184754"/>
            <a:ext cx="46939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propre. |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propre.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1709295-62A2-46D0-8C2E-51D310FCA859}"/>
              </a:ext>
            </a:extLst>
          </p:cNvPr>
          <p:cNvSpPr/>
          <p:nvPr/>
        </p:nvSpPr>
        <p:spPr>
          <a:xfrm>
            <a:off x="4810793" y="4078980"/>
            <a:ext cx="64459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importante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| 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important.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D4F6B062-6AD7-4AD0-933B-34864CBB2A1A}"/>
              </a:ext>
            </a:extLst>
          </p:cNvPr>
          <p:cNvSpPr/>
          <p:nvPr/>
        </p:nvSpPr>
        <p:spPr>
          <a:xfrm>
            <a:off x="6136476" y="4956638"/>
            <a:ext cx="3672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parc sale. | sale.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7CFBA43-5A5D-4F2F-A307-F47B3DE96FBD}"/>
              </a:ext>
            </a:extLst>
          </p:cNvPr>
          <p:cNvSpPr/>
          <p:nvPr/>
        </p:nvSpPr>
        <p:spPr>
          <a:xfrm>
            <a:off x="6974127" y="1551382"/>
            <a:ext cx="4302366" cy="50172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8CA655C-133D-4059-BF4B-5A71734FED5D}"/>
              </a:ext>
            </a:extLst>
          </p:cNvPr>
          <p:cNvSpPr/>
          <p:nvPr/>
        </p:nvSpPr>
        <p:spPr>
          <a:xfrm>
            <a:off x="4703327" y="2364487"/>
            <a:ext cx="3974142" cy="5464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F8C5BA51-95F8-4458-A682-2E8413392C27}"/>
              </a:ext>
            </a:extLst>
          </p:cNvPr>
          <p:cNvSpPr/>
          <p:nvPr/>
        </p:nvSpPr>
        <p:spPr>
          <a:xfrm>
            <a:off x="4464703" y="3261527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C91F02AD-207F-4301-B523-461211DBD568}"/>
              </a:ext>
            </a:extLst>
          </p:cNvPr>
          <p:cNvSpPr/>
          <p:nvPr/>
        </p:nvSpPr>
        <p:spPr>
          <a:xfrm>
            <a:off x="7104872" y="3989370"/>
            <a:ext cx="424825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5BDED43-449F-47D7-BCAD-B4FB5F255DB0}"/>
              </a:ext>
            </a:extLst>
          </p:cNvPr>
          <p:cNvSpPr/>
          <p:nvPr/>
        </p:nvSpPr>
        <p:spPr>
          <a:xfrm>
            <a:off x="8584948" y="4968723"/>
            <a:ext cx="275077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9597F05-6BC3-48E7-9D85-A084E37E997D}"/>
              </a:ext>
            </a:extLst>
          </p:cNvPr>
          <p:cNvSpPr/>
          <p:nvPr/>
        </p:nvSpPr>
        <p:spPr>
          <a:xfrm>
            <a:off x="5854108" y="5709636"/>
            <a:ext cx="41072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utile. |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 utile.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98E2BE45-567D-480E-9B15-8EBE67236AA5}"/>
              </a:ext>
            </a:extLst>
          </p:cNvPr>
          <p:cNvSpPr/>
          <p:nvPr/>
        </p:nvSpPr>
        <p:spPr>
          <a:xfrm>
            <a:off x="5040467" y="5686200"/>
            <a:ext cx="2111065" cy="57009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8" name="Graphic 47" descr="Teacher">
            <a:extLst>
              <a:ext uri="{FF2B5EF4-FFF2-40B4-BE49-F238E27FC236}">
                <a16:creationId xmlns:a16="http://schemas.microsoft.com/office/drawing/2014/main" id="{A6D838CB-0F4D-453B-952F-D951BB050B2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4533" y="511115"/>
            <a:ext cx="914400" cy="914400"/>
          </a:xfrm>
          <a:prstGeom prst="rect">
            <a:avLst/>
          </a:prstGeom>
        </p:spPr>
      </p:pic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4099AE9D-4896-4B1C-831D-51B3D0008FB9}"/>
              </a:ext>
            </a:extLst>
          </p:cNvPr>
          <p:cNvSpPr/>
          <p:nvPr/>
        </p:nvSpPr>
        <p:spPr>
          <a:xfrm>
            <a:off x="1167171" y="692265"/>
            <a:ext cx="541326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1145250" y="708688"/>
            <a:ext cx="508187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a(s)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es(t)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78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7" grpId="0" animBg="1"/>
      <p:bldP spid="36" grpId="0"/>
      <p:bldP spid="39" grpId="0" animBg="1"/>
      <p:bldP spid="52" grpId="0" animBg="1"/>
      <p:bldP spid="5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13" grpId="0"/>
      <p:bldP spid="73" grpId="0"/>
      <p:bldP spid="74" grpId="0"/>
      <p:bldP spid="75" grpId="0"/>
      <p:bldP spid="76" grpId="0"/>
      <p:bldP spid="14" grpId="0" animBg="1"/>
      <p:bldP spid="78" grpId="0" animBg="1"/>
      <p:bldP spid="79" grpId="0" animBg="1"/>
      <p:bldP spid="80" grpId="0" animBg="1"/>
      <p:bldP spid="81" grpId="0" animBg="1"/>
      <p:bldP spid="45" grpId="0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4E72775F-6086-469C-8D32-757B69B80539}"/>
              </a:ext>
            </a:extLst>
          </p:cNvPr>
          <p:cNvSpPr/>
          <p:nvPr/>
        </p:nvSpPr>
        <p:spPr>
          <a:xfrm>
            <a:off x="9503000" y="1787858"/>
            <a:ext cx="2687994" cy="1207451"/>
          </a:xfrm>
          <a:prstGeom prst="wedgeRoundRectCallout">
            <a:avLst>
              <a:gd name="adj1" fmla="val -64975"/>
              <a:gd name="adj2" fmla="val 1398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20168" y="115665"/>
            <a:ext cx="7742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Chouchou mange la lettre de</a:t>
            </a:r>
            <a:r>
              <a:rPr kumimoji="0" lang="es-AR" sz="28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Sanaya !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0D9A9AC-8259-4142-A405-4445BF42A4E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003" y="0"/>
            <a:ext cx="1101542" cy="1101542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DC49E32B-3859-4E8C-9040-D8F27C077AE8}"/>
              </a:ext>
            </a:extLst>
          </p:cNvPr>
          <p:cNvSpPr txBox="1">
            <a:spLocks/>
          </p:cNvSpPr>
          <p:nvPr/>
        </p:nvSpPr>
        <p:spPr>
          <a:xfrm>
            <a:off x="11315774" y="1033981"/>
            <a:ext cx="648000" cy="374973"/>
          </a:xfrm>
          <a:prstGeom prst="rect">
            <a:avLst/>
          </a:prstGeom>
          <a:solidFill>
            <a:srgbClr val="786EB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>
                <a:solidFill>
                  <a:schemeClr val="bg1"/>
                </a:solidFill>
                <a:latin typeface="Century Gothic" panose="020B0502020202020204" pitchFamily="34" charset="0"/>
              </a:rPr>
              <a:t>lire</a:t>
            </a:r>
          </a:p>
        </p:txBody>
      </p:sp>
      <p:sp>
        <p:nvSpPr>
          <p:cNvPr id="11" name="Google Shape;167;p2">
            <a:extLst>
              <a:ext uri="{FF2B5EF4-FFF2-40B4-BE49-F238E27FC236}">
                <a16:creationId xmlns:a16="http://schemas.microsoft.com/office/drawing/2014/main" id="{E0519D7D-EF2C-41B4-A0DF-663DC0B95645}"/>
              </a:ext>
            </a:extLst>
          </p:cNvPr>
          <p:cNvSpPr/>
          <p:nvPr/>
        </p:nvSpPr>
        <p:spPr>
          <a:xfrm>
            <a:off x="107734" y="106125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Graphic 9" descr="Teacher">
            <a:extLst>
              <a:ext uri="{FF2B5EF4-FFF2-40B4-BE49-F238E27FC236}">
                <a16:creationId xmlns:a16="http://schemas.microsoft.com/office/drawing/2014/main" id="{E005381F-5B84-401B-919C-11B65D0BE3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6653" y="705395"/>
            <a:ext cx="914400" cy="914400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AE7008B4-7FC4-44E8-A89F-71B8CB1D6AAF}"/>
              </a:ext>
            </a:extLst>
          </p:cNvPr>
          <p:cNvSpPr/>
          <p:nvPr/>
        </p:nvSpPr>
        <p:spPr>
          <a:xfrm>
            <a:off x="1220373" y="848520"/>
            <a:ext cx="7438435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. Écoute les noms des animaux. C’est [ien] ou [(a)in]?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3" name="CustomShape 7">
            <a:extLst>
              <a:ext uri="{FF2B5EF4-FFF2-40B4-BE49-F238E27FC236}">
                <a16:creationId xmlns:a16="http://schemas.microsoft.com/office/drawing/2014/main" id="{DF6C4134-B911-4B46-AC85-B75DBFD96FB3}"/>
              </a:ext>
            </a:extLst>
          </p:cNvPr>
          <p:cNvSpPr/>
          <p:nvPr/>
        </p:nvSpPr>
        <p:spPr>
          <a:xfrm>
            <a:off x="1248905" y="896899"/>
            <a:ext cx="7409903" cy="4553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Lis.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C’est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Sanaya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Adèle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?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ou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toutes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</a:rPr>
              <a:t> les deux ?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2BB17C-687E-4385-BB1B-FE2F682E1A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52082"/>
            <a:ext cx="945290" cy="1012015"/>
          </a:xfrm>
          <a:prstGeom prst="rect">
            <a:avLst/>
          </a:prstGeom>
        </p:spPr>
      </p:pic>
      <p:pic>
        <p:nvPicPr>
          <p:cNvPr id="14" name="Picture 2" descr="Paper, Write, Texture, Lines, Pattern, Writing Paper">
            <a:extLst>
              <a:ext uri="{FF2B5EF4-FFF2-40B4-BE49-F238E27FC236}">
                <a16:creationId xmlns:a16="http://schemas.microsoft.com/office/drawing/2014/main" id="{CD73B909-C1E5-4E49-806A-B37C8DC0BE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76977" y="1852622"/>
            <a:ext cx="5381378" cy="800287"/>
          </a:xfrm>
          <a:custGeom>
            <a:avLst/>
            <a:gdLst>
              <a:gd name="connsiteX0" fmla="*/ 0 w 5381378"/>
              <a:gd name="connsiteY0" fmla="*/ 0 h 800287"/>
              <a:gd name="connsiteX1" fmla="*/ 436490 w 5381378"/>
              <a:gd name="connsiteY1" fmla="*/ 0 h 800287"/>
              <a:gd name="connsiteX2" fmla="*/ 1034420 w 5381378"/>
              <a:gd name="connsiteY2" fmla="*/ 0 h 800287"/>
              <a:gd name="connsiteX3" fmla="*/ 1470910 w 5381378"/>
              <a:gd name="connsiteY3" fmla="*/ 0 h 800287"/>
              <a:gd name="connsiteX4" fmla="*/ 2176468 w 5381378"/>
              <a:gd name="connsiteY4" fmla="*/ 0 h 800287"/>
              <a:gd name="connsiteX5" fmla="*/ 2828213 w 5381378"/>
              <a:gd name="connsiteY5" fmla="*/ 0 h 800287"/>
              <a:gd name="connsiteX6" fmla="*/ 3426144 w 5381378"/>
              <a:gd name="connsiteY6" fmla="*/ 0 h 800287"/>
              <a:gd name="connsiteX7" fmla="*/ 3970261 w 5381378"/>
              <a:gd name="connsiteY7" fmla="*/ 0 h 800287"/>
              <a:gd name="connsiteX8" fmla="*/ 4460564 w 5381378"/>
              <a:gd name="connsiteY8" fmla="*/ 0 h 800287"/>
              <a:gd name="connsiteX9" fmla="*/ 5381378 w 5381378"/>
              <a:gd name="connsiteY9" fmla="*/ 0 h 800287"/>
              <a:gd name="connsiteX10" fmla="*/ 5381378 w 5381378"/>
              <a:gd name="connsiteY10" fmla="*/ 408146 h 800287"/>
              <a:gd name="connsiteX11" fmla="*/ 5381378 w 5381378"/>
              <a:gd name="connsiteY11" fmla="*/ 800287 h 800287"/>
              <a:gd name="connsiteX12" fmla="*/ 4729633 w 5381378"/>
              <a:gd name="connsiteY12" fmla="*/ 800287 h 800287"/>
              <a:gd name="connsiteX13" fmla="*/ 4024075 w 5381378"/>
              <a:gd name="connsiteY13" fmla="*/ 800287 h 800287"/>
              <a:gd name="connsiteX14" fmla="*/ 3318516 w 5381378"/>
              <a:gd name="connsiteY14" fmla="*/ 800287 h 800287"/>
              <a:gd name="connsiteX15" fmla="*/ 2828213 w 5381378"/>
              <a:gd name="connsiteY15" fmla="*/ 800287 h 800287"/>
              <a:gd name="connsiteX16" fmla="*/ 2391724 w 5381378"/>
              <a:gd name="connsiteY16" fmla="*/ 800287 h 800287"/>
              <a:gd name="connsiteX17" fmla="*/ 1686165 w 5381378"/>
              <a:gd name="connsiteY17" fmla="*/ 800287 h 800287"/>
              <a:gd name="connsiteX18" fmla="*/ 1195862 w 5381378"/>
              <a:gd name="connsiteY18" fmla="*/ 800287 h 800287"/>
              <a:gd name="connsiteX19" fmla="*/ 597931 w 5381378"/>
              <a:gd name="connsiteY19" fmla="*/ 800287 h 800287"/>
              <a:gd name="connsiteX20" fmla="*/ 0 w 5381378"/>
              <a:gd name="connsiteY20" fmla="*/ 800287 h 800287"/>
              <a:gd name="connsiteX21" fmla="*/ 0 w 5381378"/>
              <a:gd name="connsiteY21" fmla="*/ 392141 h 800287"/>
              <a:gd name="connsiteX22" fmla="*/ 0 w 5381378"/>
              <a:gd name="connsiteY22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381378" h="800287" extrusionOk="0">
                <a:moveTo>
                  <a:pt x="0" y="0"/>
                </a:moveTo>
                <a:cubicBezTo>
                  <a:pt x="152056" y="-2406"/>
                  <a:pt x="285786" y="43473"/>
                  <a:pt x="436490" y="0"/>
                </a:cubicBezTo>
                <a:cubicBezTo>
                  <a:pt x="587194" y="-43473"/>
                  <a:pt x="798919" y="52623"/>
                  <a:pt x="1034420" y="0"/>
                </a:cubicBezTo>
                <a:cubicBezTo>
                  <a:pt x="1269921" y="-52623"/>
                  <a:pt x="1350396" y="42350"/>
                  <a:pt x="1470910" y="0"/>
                </a:cubicBezTo>
                <a:cubicBezTo>
                  <a:pt x="1591424" y="-42350"/>
                  <a:pt x="1921233" y="67396"/>
                  <a:pt x="2176468" y="0"/>
                </a:cubicBezTo>
                <a:cubicBezTo>
                  <a:pt x="2431703" y="-67396"/>
                  <a:pt x="2687008" y="45537"/>
                  <a:pt x="2828213" y="0"/>
                </a:cubicBezTo>
                <a:cubicBezTo>
                  <a:pt x="2969418" y="-45537"/>
                  <a:pt x="3157813" y="63758"/>
                  <a:pt x="3426144" y="0"/>
                </a:cubicBezTo>
                <a:cubicBezTo>
                  <a:pt x="3694475" y="-63758"/>
                  <a:pt x="3730200" y="30404"/>
                  <a:pt x="3970261" y="0"/>
                </a:cubicBezTo>
                <a:cubicBezTo>
                  <a:pt x="4210322" y="-30404"/>
                  <a:pt x="4315003" y="54134"/>
                  <a:pt x="4460564" y="0"/>
                </a:cubicBezTo>
                <a:cubicBezTo>
                  <a:pt x="4606125" y="-54134"/>
                  <a:pt x="4936158" y="16554"/>
                  <a:pt x="5381378" y="0"/>
                </a:cubicBezTo>
                <a:cubicBezTo>
                  <a:pt x="5426187" y="194724"/>
                  <a:pt x="5338271" y="263634"/>
                  <a:pt x="5381378" y="408146"/>
                </a:cubicBezTo>
                <a:cubicBezTo>
                  <a:pt x="5424485" y="552658"/>
                  <a:pt x="5358769" y="715144"/>
                  <a:pt x="5381378" y="800287"/>
                </a:cubicBezTo>
                <a:cubicBezTo>
                  <a:pt x="5248252" y="845774"/>
                  <a:pt x="4944242" y="785102"/>
                  <a:pt x="4729633" y="800287"/>
                </a:cubicBezTo>
                <a:cubicBezTo>
                  <a:pt x="4515024" y="815472"/>
                  <a:pt x="4311589" y="778589"/>
                  <a:pt x="4024075" y="800287"/>
                </a:cubicBezTo>
                <a:cubicBezTo>
                  <a:pt x="3736561" y="821985"/>
                  <a:pt x="3580211" y="751625"/>
                  <a:pt x="3318516" y="800287"/>
                </a:cubicBezTo>
                <a:cubicBezTo>
                  <a:pt x="3056821" y="848949"/>
                  <a:pt x="2960060" y="776440"/>
                  <a:pt x="2828213" y="800287"/>
                </a:cubicBezTo>
                <a:cubicBezTo>
                  <a:pt x="2696366" y="824134"/>
                  <a:pt x="2517444" y="787323"/>
                  <a:pt x="2391724" y="800287"/>
                </a:cubicBezTo>
                <a:cubicBezTo>
                  <a:pt x="2266004" y="813251"/>
                  <a:pt x="1979345" y="741667"/>
                  <a:pt x="1686165" y="800287"/>
                </a:cubicBezTo>
                <a:cubicBezTo>
                  <a:pt x="1392985" y="858907"/>
                  <a:pt x="1299602" y="757589"/>
                  <a:pt x="1195862" y="800287"/>
                </a:cubicBezTo>
                <a:cubicBezTo>
                  <a:pt x="1092122" y="842985"/>
                  <a:pt x="893925" y="741766"/>
                  <a:pt x="597931" y="800287"/>
                </a:cubicBezTo>
                <a:cubicBezTo>
                  <a:pt x="301937" y="858808"/>
                  <a:pt x="174448" y="763745"/>
                  <a:pt x="0" y="800287"/>
                </a:cubicBezTo>
                <a:cubicBezTo>
                  <a:pt x="-1083" y="636977"/>
                  <a:pt x="37812" y="560674"/>
                  <a:pt x="0" y="392141"/>
                </a:cubicBezTo>
                <a:cubicBezTo>
                  <a:pt x="-37812" y="223608"/>
                  <a:pt x="27517" y="17607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948A87-7E35-4A1F-BAAA-AF7E8C118BD2}"/>
              </a:ext>
            </a:extLst>
          </p:cNvPr>
          <p:cNvSpPr txBox="1"/>
          <p:nvPr/>
        </p:nvSpPr>
        <p:spPr>
          <a:xfrm>
            <a:off x="320888" y="1821149"/>
            <a:ext cx="522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professeur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différent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16" name="Picture 2" descr="Paper, Write, Texture, Lines, Pattern, Writing Paper">
            <a:extLst>
              <a:ext uri="{FF2B5EF4-FFF2-40B4-BE49-F238E27FC236}">
                <a16:creationId xmlns:a16="http://schemas.microsoft.com/office/drawing/2014/main" id="{0743B7D3-934E-4D32-AC7F-6C5549BEA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9" y="2480054"/>
            <a:ext cx="3565860" cy="800287"/>
          </a:xfrm>
          <a:custGeom>
            <a:avLst/>
            <a:gdLst>
              <a:gd name="connsiteX0" fmla="*/ 0 w 3565860"/>
              <a:gd name="connsiteY0" fmla="*/ 0 h 800287"/>
              <a:gd name="connsiteX1" fmla="*/ 487334 w 3565860"/>
              <a:gd name="connsiteY1" fmla="*/ 0 h 800287"/>
              <a:gd name="connsiteX2" fmla="*/ 1081644 w 3565860"/>
              <a:gd name="connsiteY2" fmla="*/ 0 h 800287"/>
              <a:gd name="connsiteX3" fmla="*/ 1568978 w 3565860"/>
              <a:gd name="connsiteY3" fmla="*/ 0 h 800287"/>
              <a:gd name="connsiteX4" fmla="*/ 2234606 w 3565860"/>
              <a:gd name="connsiteY4" fmla="*/ 0 h 800287"/>
              <a:gd name="connsiteX5" fmla="*/ 2864574 w 3565860"/>
              <a:gd name="connsiteY5" fmla="*/ 0 h 800287"/>
              <a:gd name="connsiteX6" fmla="*/ 3565860 w 3565860"/>
              <a:gd name="connsiteY6" fmla="*/ 0 h 800287"/>
              <a:gd name="connsiteX7" fmla="*/ 3565860 w 3565860"/>
              <a:gd name="connsiteY7" fmla="*/ 392141 h 800287"/>
              <a:gd name="connsiteX8" fmla="*/ 3565860 w 3565860"/>
              <a:gd name="connsiteY8" fmla="*/ 800287 h 800287"/>
              <a:gd name="connsiteX9" fmla="*/ 3078526 w 3565860"/>
              <a:gd name="connsiteY9" fmla="*/ 800287 h 800287"/>
              <a:gd name="connsiteX10" fmla="*/ 2519874 w 3565860"/>
              <a:gd name="connsiteY10" fmla="*/ 800287 h 800287"/>
              <a:gd name="connsiteX11" fmla="*/ 1854247 w 3565860"/>
              <a:gd name="connsiteY11" fmla="*/ 800287 h 800287"/>
              <a:gd name="connsiteX12" fmla="*/ 1331254 w 3565860"/>
              <a:gd name="connsiteY12" fmla="*/ 800287 h 800287"/>
              <a:gd name="connsiteX13" fmla="*/ 665627 w 3565860"/>
              <a:gd name="connsiteY13" fmla="*/ 800287 h 800287"/>
              <a:gd name="connsiteX14" fmla="*/ 0 w 3565860"/>
              <a:gd name="connsiteY14" fmla="*/ 800287 h 800287"/>
              <a:gd name="connsiteX15" fmla="*/ 0 w 3565860"/>
              <a:gd name="connsiteY15" fmla="*/ 416149 h 800287"/>
              <a:gd name="connsiteX16" fmla="*/ 0 w 3565860"/>
              <a:gd name="connsiteY16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65860" h="800287" extrusionOk="0">
                <a:moveTo>
                  <a:pt x="0" y="0"/>
                </a:moveTo>
                <a:cubicBezTo>
                  <a:pt x="207156" y="-13604"/>
                  <a:pt x="336873" y="45633"/>
                  <a:pt x="487334" y="0"/>
                </a:cubicBezTo>
                <a:cubicBezTo>
                  <a:pt x="637795" y="-45633"/>
                  <a:pt x="918167" y="68312"/>
                  <a:pt x="1081644" y="0"/>
                </a:cubicBezTo>
                <a:cubicBezTo>
                  <a:pt x="1245121" y="-68312"/>
                  <a:pt x="1325884" y="26782"/>
                  <a:pt x="1568978" y="0"/>
                </a:cubicBezTo>
                <a:cubicBezTo>
                  <a:pt x="1812072" y="-26782"/>
                  <a:pt x="2045390" y="67791"/>
                  <a:pt x="2234606" y="0"/>
                </a:cubicBezTo>
                <a:cubicBezTo>
                  <a:pt x="2423822" y="-67791"/>
                  <a:pt x="2637895" y="63644"/>
                  <a:pt x="2864574" y="0"/>
                </a:cubicBezTo>
                <a:cubicBezTo>
                  <a:pt x="3091253" y="-63644"/>
                  <a:pt x="3356683" y="10929"/>
                  <a:pt x="3565860" y="0"/>
                </a:cubicBezTo>
                <a:cubicBezTo>
                  <a:pt x="3565920" y="139780"/>
                  <a:pt x="3544441" y="284279"/>
                  <a:pt x="3565860" y="392141"/>
                </a:cubicBezTo>
                <a:cubicBezTo>
                  <a:pt x="3587279" y="500003"/>
                  <a:pt x="3561769" y="610091"/>
                  <a:pt x="3565860" y="800287"/>
                </a:cubicBezTo>
                <a:cubicBezTo>
                  <a:pt x="3463484" y="844565"/>
                  <a:pt x="3237244" y="743259"/>
                  <a:pt x="3078526" y="800287"/>
                </a:cubicBezTo>
                <a:cubicBezTo>
                  <a:pt x="2919808" y="857315"/>
                  <a:pt x="2722764" y="741202"/>
                  <a:pt x="2519874" y="800287"/>
                </a:cubicBezTo>
                <a:cubicBezTo>
                  <a:pt x="2316984" y="859372"/>
                  <a:pt x="2063614" y="756879"/>
                  <a:pt x="1854247" y="800287"/>
                </a:cubicBezTo>
                <a:cubicBezTo>
                  <a:pt x="1644880" y="843695"/>
                  <a:pt x="1576537" y="769795"/>
                  <a:pt x="1331254" y="800287"/>
                </a:cubicBezTo>
                <a:cubicBezTo>
                  <a:pt x="1085971" y="830779"/>
                  <a:pt x="880921" y="790848"/>
                  <a:pt x="665627" y="800287"/>
                </a:cubicBezTo>
                <a:cubicBezTo>
                  <a:pt x="450333" y="809726"/>
                  <a:pt x="287604" y="733524"/>
                  <a:pt x="0" y="800287"/>
                </a:cubicBezTo>
                <a:cubicBezTo>
                  <a:pt x="-4161" y="639566"/>
                  <a:pt x="30788" y="519558"/>
                  <a:pt x="0" y="416149"/>
                </a:cubicBezTo>
                <a:cubicBezTo>
                  <a:pt x="-30788" y="312740"/>
                  <a:pt x="23513" y="12542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196FAA-86ED-44F7-87FC-C57BF790A223}"/>
              </a:ext>
            </a:extLst>
          </p:cNvPr>
          <p:cNvSpPr txBox="1"/>
          <p:nvPr/>
        </p:nvSpPr>
        <p:spPr>
          <a:xfrm>
            <a:off x="320888" y="2634011"/>
            <a:ext cx="3336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café utile.</a:t>
            </a:r>
          </a:p>
        </p:txBody>
      </p:sp>
      <p:pic>
        <p:nvPicPr>
          <p:cNvPr id="18" name="Picture 2" descr="Paper, Write, Texture, Lines, Pattern, Writing Paper">
            <a:extLst>
              <a:ext uri="{FF2B5EF4-FFF2-40B4-BE49-F238E27FC236}">
                <a16:creationId xmlns:a16="http://schemas.microsoft.com/office/drawing/2014/main" id="{09990BA7-31EC-4533-9A2D-BDBCB7CFD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3346047"/>
            <a:ext cx="4796726" cy="800287"/>
          </a:xfrm>
          <a:custGeom>
            <a:avLst/>
            <a:gdLst>
              <a:gd name="connsiteX0" fmla="*/ 0 w 4796726"/>
              <a:gd name="connsiteY0" fmla="*/ 0 h 800287"/>
              <a:gd name="connsiteX1" fmla="*/ 455689 w 4796726"/>
              <a:gd name="connsiteY1" fmla="*/ 0 h 800287"/>
              <a:gd name="connsiteX2" fmla="*/ 1055280 w 4796726"/>
              <a:gd name="connsiteY2" fmla="*/ 0 h 800287"/>
              <a:gd name="connsiteX3" fmla="*/ 1510969 w 4796726"/>
              <a:gd name="connsiteY3" fmla="*/ 0 h 800287"/>
              <a:gd name="connsiteX4" fmla="*/ 2206494 w 4796726"/>
              <a:gd name="connsiteY4" fmla="*/ 0 h 800287"/>
              <a:gd name="connsiteX5" fmla="*/ 2854052 w 4796726"/>
              <a:gd name="connsiteY5" fmla="*/ 0 h 800287"/>
              <a:gd name="connsiteX6" fmla="*/ 3453643 w 4796726"/>
              <a:gd name="connsiteY6" fmla="*/ 0 h 800287"/>
              <a:gd name="connsiteX7" fmla="*/ 4005266 w 4796726"/>
              <a:gd name="connsiteY7" fmla="*/ 0 h 800287"/>
              <a:gd name="connsiteX8" fmla="*/ 4796726 w 4796726"/>
              <a:gd name="connsiteY8" fmla="*/ 0 h 800287"/>
              <a:gd name="connsiteX9" fmla="*/ 4796726 w 4796726"/>
              <a:gd name="connsiteY9" fmla="*/ 384138 h 800287"/>
              <a:gd name="connsiteX10" fmla="*/ 4796726 w 4796726"/>
              <a:gd name="connsiteY10" fmla="*/ 800287 h 800287"/>
              <a:gd name="connsiteX11" fmla="*/ 4341037 w 4796726"/>
              <a:gd name="connsiteY11" fmla="*/ 800287 h 800287"/>
              <a:gd name="connsiteX12" fmla="*/ 3837381 w 4796726"/>
              <a:gd name="connsiteY12" fmla="*/ 800287 h 800287"/>
              <a:gd name="connsiteX13" fmla="*/ 3141856 w 4796726"/>
              <a:gd name="connsiteY13" fmla="*/ 800287 h 800287"/>
              <a:gd name="connsiteX14" fmla="*/ 2446330 w 4796726"/>
              <a:gd name="connsiteY14" fmla="*/ 800287 h 800287"/>
              <a:gd name="connsiteX15" fmla="*/ 1942674 w 4796726"/>
              <a:gd name="connsiteY15" fmla="*/ 800287 h 800287"/>
              <a:gd name="connsiteX16" fmla="*/ 1486985 w 4796726"/>
              <a:gd name="connsiteY16" fmla="*/ 800287 h 800287"/>
              <a:gd name="connsiteX17" fmla="*/ 791460 w 4796726"/>
              <a:gd name="connsiteY17" fmla="*/ 800287 h 800287"/>
              <a:gd name="connsiteX18" fmla="*/ 0 w 4796726"/>
              <a:gd name="connsiteY18" fmla="*/ 800287 h 800287"/>
              <a:gd name="connsiteX19" fmla="*/ 0 w 4796726"/>
              <a:gd name="connsiteY19" fmla="*/ 400144 h 800287"/>
              <a:gd name="connsiteX20" fmla="*/ 0 w 479672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96726" h="800287" extrusionOk="0">
                <a:moveTo>
                  <a:pt x="0" y="0"/>
                </a:moveTo>
                <a:cubicBezTo>
                  <a:pt x="173274" y="-51889"/>
                  <a:pt x="303596" y="40009"/>
                  <a:pt x="455689" y="0"/>
                </a:cubicBezTo>
                <a:cubicBezTo>
                  <a:pt x="607782" y="-40009"/>
                  <a:pt x="913820" y="3994"/>
                  <a:pt x="1055280" y="0"/>
                </a:cubicBezTo>
                <a:cubicBezTo>
                  <a:pt x="1196740" y="-3994"/>
                  <a:pt x="1410194" y="41809"/>
                  <a:pt x="1510969" y="0"/>
                </a:cubicBezTo>
                <a:cubicBezTo>
                  <a:pt x="1611744" y="-41809"/>
                  <a:pt x="2013162" y="58193"/>
                  <a:pt x="2206494" y="0"/>
                </a:cubicBezTo>
                <a:cubicBezTo>
                  <a:pt x="2399827" y="-58193"/>
                  <a:pt x="2701277" y="25975"/>
                  <a:pt x="2854052" y="0"/>
                </a:cubicBezTo>
                <a:cubicBezTo>
                  <a:pt x="3006827" y="-25975"/>
                  <a:pt x="3251816" y="34435"/>
                  <a:pt x="3453643" y="0"/>
                </a:cubicBezTo>
                <a:cubicBezTo>
                  <a:pt x="3655470" y="-34435"/>
                  <a:pt x="3816702" y="28377"/>
                  <a:pt x="4005266" y="0"/>
                </a:cubicBezTo>
                <a:cubicBezTo>
                  <a:pt x="4193830" y="-28377"/>
                  <a:pt x="4407257" y="91380"/>
                  <a:pt x="4796726" y="0"/>
                </a:cubicBezTo>
                <a:cubicBezTo>
                  <a:pt x="4810046" y="89640"/>
                  <a:pt x="4787715" y="200153"/>
                  <a:pt x="4796726" y="384138"/>
                </a:cubicBezTo>
                <a:cubicBezTo>
                  <a:pt x="4805737" y="568123"/>
                  <a:pt x="4760681" y="716459"/>
                  <a:pt x="4796726" y="800287"/>
                </a:cubicBezTo>
                <a:cubicBezTo>
                  <a:pt x="4599572" y="811205"/>
                  <a:pt x="4433642" y="758278"/>
                  <a:pt x="4341037" y="800287"/>
                </a:cubicBezTo>
                <a:cubicBezTo>
                  <a:pt x="4248432" y="842296"/>
                  <a:pt x="3995215" y="746446"/>
                  <a:pt x="3837381" y="800287"/>
                </a:cubicBezTo>
                <a:cubicBezTo>
                  <a:pt x="3679547" y="854128"/>
                  <a:pt x="3467774" y="730074"/>
                  <a:pt x="3141856" y="800287"/>
                </a:cubicBezTo>
                <a:cubicBezTo>
                  <a:pt x="2815939" y="870500"/>
                  <a:pt x="2691530" y="774752"/>
                  <a:pt x="2446330" y="800287"/>
                </a:cubicBezTo>
                <a:cubicBezTo>
                  <a:pt x="2201130" y="825822"/>
                  <a:pt x="2189012" y="777984"/>
                  <a:pt x="1942674" y="800287"/>
                </a:cubicBezTo>
                <a:cubicBezTo>
                  <a:pt x="1696336" y="822590"/>
                  <a:pt x="1583419" y="759501"/>
                  <a:pt x="1486985" y="800287"/>
                </a:cubicBezTo>
                <a:cubicBezTo>
                  <a:pt x="1390551" y="841073"/>
                  <a:pt x="1035788" y="795334"/>
                  <a:pt x="791460" y="800287"/>
                </a:cubicBezTo>
                <a:cubicBezTo>
                  <a:pt x="547133" y="805240"/>
                  <a:pt x="306311" y="75304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F94B1C2-4F1E-444A-B63E-932A3E474B33}"/>
              </a:ext>
            </a:extLst>
          </p:cNvPr>
          <p:cNvSpPr txBox="1"/>
          <p:nvPr/>
        </p:nvSpPr>
        <p:spPr>
          <a:xfrm>
            <a:off x="320888" y="3500004"/>
            <a:ext cx="4442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école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0" name="Picture 2" descr="Paper, Write, Texture, Lines, Pattern, Writing Paper">
            <a:extLst>
              <a:ext uri="{FF2B5EF4-FFF2-40B4-BE49-F238E27FC236}">
                <a16:creationId xmlns:a16="http://schemas.microsoft.com/office/drawing/2014/main" id="{F1049361-5D4C-47BC-8500-8D47074F4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4230328"/>
            <a:ext cx="5029735" cy="800287"/>
          </a:xfrm>
          <a:custGeom>
            <a:avLst/>
            <a:gdLst>
              <a:gd name="connsiteX0" fmla="*/ 0 w 5029735"/>
              <a:gd name="connsiteY0" fmla="*/ 0 h 800287"/>
              <a:gd name="connsiteX1" fmla="*/ 407967 w 5029735"/>
              <a:gd name="connsiteY1" fmla="*/ 0 h 800287"/>
              <a:gd name="connsiteX2" fmla="*/ 966827 w 5029735"/>
              <a:gd name="connsiteY2" fmla="*/ 0 h 800287"/>
              <a:gd name="connsiteX3" fmla="*/ 1374794 w 5029735"/>
              <a:gd name="connsiteY3" fmla="*/ 0 h 800287"/>
              <a:gd name="connsiteX4" fmla="*/ 2034248 w 5029735"/>
              <a:gd name="connsiteY4" fmla="*/ 0 h 800287"/>
              <a:gd name="connsiteX5" fmla="*/ 2643405 w 5029735"/>
              <a:gd name="connsiteY5" fmla="*/ 0 h 800287"/>
              <a:gd name="connsiteX6" fmla="*/ 3202265 w 5029735"/>
              <a:gd name="connsiteY6" fmla="*/ 0 h 800287"/>
              <a:gd name="connsiteX7" fmla="*/ 3710827 w 5029735"/>
              <a:gd name="connsiteY7" fmla="*/ 0 h 800287"/>
              <a:gd name="connsiteX8" fmla="*/ 4169091 w 5029735"/>
              <a:gd name="connsiteY8" fmla="*/ 0 h 800287"/>
              <a:gd name="connsiteX9" fmla="*/ 5029735 w 5029735"/>
              <a:gd name="connsiteY9" fmla="*/ 0 h 800287"/>
              <a:gd name="connsiteX10" fmla="*/ 5029735 w 5029735"/>
              <a:gd name="connsiteY10" fmla="*/ 408146 h 800287"/>
              <a:gd name="connsiteX11" fmla="*/ 5029735 w 5029735"/>
              <a:gd name="connsiteY11" fmla="*/ 800287 h 800287"/>
              <a:gd name="connsiteX12" fmla="*/ 4420578 w 5029735"/>
              <a:gd name="connsiteY12" fmla="*/ 800287 h 800287"/>
              <a:gd name="connsiteX13" fmla="*/ 3761124 w 5029735"/>
              <a:gd name="connsiteY13" fmla="*/ 800287 h 800287"/>
              <a:gd name="connsiteX14" fmla="*/ 3101670 w 5029735"/>
              <a:gd name="connsiteY14" fmla="*/ 800287 h 800287"/>
              <a:gd name="connsiteX15" fmla="*/ 2643405 w 5029735"/>
              <a:gd name="connsiteY15" fmla="*/ 800287 h 800287"/>
              <a:gd name="connsiteX16" fmla="*/ 2235438 w 5029735"/>
              <a:gd name="connsiteY16" fmla="*/ 800287 h 800287"/>
              <a:gd name="connsiteX17" fmla="*/ 1575984 w 5029735"/>
              <a:gd name="connsiteY17" fmla="*/ 800287 h 800287"/>
              <a:gd name="connsiteX18" fmla="*/ 1117719 w 5029735"/>
              <a:gd name="connsiteY18" fmla="*/ 800287 h 800287"/>
              <a:gd name="connsiteX19" fmla="*/ 558859 w 5029735"/>
              <a:gd name="connsiteY19" fmla="*/ 800287 h 800287"/>
              <a:gd name="connsiteX20" fmla="*/ 0 w 5029735"/>
              <a:gd name="connsiteY20" fmla="*/ 800287 h 800287"/>
              <a:gd name="connsiteX21" fmla="*/ 0 w 5029735"/>
              <a:gd name="connsiteY21" fmla="*/ 392141 h 800287"/>
              <a:gd name="connsiteX22" fmla="*/ 0 w 5029735"/>
              <a:gd name="connsiteY22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029735" h="800287" extrusionOk="0">
                <a:moveTo>
                  <a:pt x="0" y="0"/>
                </a:moveTo>
                <a:cubicBezTo>
                  <a:pt x="202917" y="-27363"/>
                  <a:pt x="253417" y="4415"/>
                  <a:pt x="407967" y="0"/>
                </a:cubicBezTo>
                <a:cubicBezTo>
                  <a:pt x="562517" y="-4415"/>
                  <a:pt x="695414" y="40358"/>
                  <a:pt x="966827" y="0"/>
                </a:cubicBezTo>
                <a:cubicBezTo>
                  <a:pt x="1238240" y="-40358"/>
                  <a:pt x="1201361" y="11862"/>
                  <a:pt x="1374794" y="0"/>
                </a:cubicBezTo>
                <a:cubicBezTo>
                  <a:pt x="1548227" y="-11862"/>
                  <a:pt x="1785691" y="2953"/>
                  <a:pt x="2034248" y="0"/>
                </a:cubicBezTo>
                <a:cubicBezTo>
                  <a:pt x="2282805" y="-2953"/>
                  <a:pt x="2365678" y="14849"/>
                  <a:pt x="2643405" y="0"/>
                </a:cubicBezTo>
                <a:cubicBezTo>
                  <a:pt x="2921132" y="-14849"/>
                  <a:pt x="2963573" y="16803"/>
                  <a:pt x="3202265" y="0"/>
                </a:cubicBezTo>
                <a:cubicBezTo>
                  <a:pt x="3440957" y="-16803"/>
                  <a:pt x="3601441" y="42340"/>
                  <a:pt x="3710827" y="0"/>
                </a:cubicBezTo>
                <a:cubicBezTo>
                  <a:pt x="3820213" y="-42340"/>
                  <a:pt x="3979089" y="17050"/>
                  <a:pt x="4169091" y="0"/>
                </a:cubicBezTo>
                <a:cubicBezTo>
                  <a:pt x="4359093" y="-17050"/>
                  <a:pt x="4771072" y="87292"/>
                  <a:pt x="5029735" y="0"/>
                </a:cubicBezTo>
                <a:cubicBezTo>
                  <a:pt x="5074544" y="194724"/>
                  <a:pt x="4986628" y="263634"/>
                  <a:pt x="5029735" y="408146"/>
                </a:cubicBezTo>
                <a:cubicBezTo>
                  <a:pt x="5072842" y="552658"/>
                  <a:pt x="5007126" y="715144"/>
                  <a:pt x="5029735" y="800287"/>
                </a:cubicBezTo>
                <a:cubicBezTo>
                  <a:pt x="4748579" y="867118"/>
                  <a:pt x="4669537" y="739163"/>
                  <a:pt x="4420578" y="800287"/>
                </a:cubicBezTo>
                <a:cubicBezTo>
                  <a:pt x="4171619" y="861411"/>
                  <a:pt x="4025051" y="770163"/>
                  <a:pt x="3761124" y="800287"/>
                </a:cubicBezTo>
                <a:cubicBezTo>
                  <a:pt x="3497197" y="830411"/>
                  <a:pt x="3377154" y="791979"/>
                  <a:pt x="3101670" y="800287"/>
                </a:cubicBezTo>
                <a:cubicBezTo>
                  <a:pt x="2826186" y="808595"/>
                  <a:pt x="2757992" y="782566"/>
                  <a:pt x="2643405" y="800287"/>
                </a:cubicBezTo>
                <a:cubicBezTo>
                  <a:pt x="2528818" y="818008"/>
                  <a:pt x="2322726" y="754243"/>
                  <a:pt x="2235438" y="800287"/>
                </a:cubicBezTo>
                <a:cubicBezTo>
                  <a:pt x="2148150" y="846331"/>
                  <a:pt x="1717761" y="724977"/>
                  <a:pt x="1575984" y="800287"/>
                </a:cubicBezTo>
                <a:cubicBezTo>
                  <a:pt x="1434207" y="875597"/>
                  <a:pt x="1246405" y="791394"/>
                  <a:pt x="1117719" y="800287"/>
                </a:cubicBezTo>
                <a:cubicBezTo>
                  <a:pt x="989033" y="809180"/>
                  <a:pt x="736962" y="795907"/>
                  <a:pt x="558859" y="800287"/>
                </a:cubicBezTo>
                <a:cubicBezTo>
                  <a:pt x="380756" y="804667"/>
                  <a:pt x="266710" y="749737"/>
                  <a:pt x="0" y="800287"/>
                </a:cubicBezTo>
                <a:cubicBezTo>
                  <a:pt x="-1083" y="636977"/>
                  <a:pt x="37812" y="560674"/>
                  <a:pt x="0" y="392141"/>
                </a:cubicBezTo>
                <a:cubicBezTo>
                  <a:pt x="-37812" y="223608"/>
                  <a:pt x="27517" y="17607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4F14D7F-AFA7-4D03-A0A1-B8A897C83774}"/>
              </a:ext>
            </a:extLst>
          </p:cNvPr>
          <p:cNvSpPr txBox="1"/>
          <p:nvPr/>
        </p:nvSpPr>
        <p:spPr>
          <a:xfrm>
            <a:off x="320888" y="4384285"/>
            <a:ext cx="4719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cinéma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moderne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2" name="Picture 2" descr="Paper, Write, Texture, Lines, Pattern, Writing Paper">
            <a:extLst>
              <a:ext uri="{FF2B5EF4-FFF2-40B4-BE49-F238E27FC236}">
                <a16:creationId xmlns:a16="http://schemas.microsoft.com/office/drawing/2014/main" id="{EC6DA549-399F-417A-A83D-2FBD43076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205272" y="5111420"/>
            <a:ext cx="4531646" cy="800287"/>
          </a:xfrm>
          <a:custGeom>
            <a:avLst/>
            <a:gdLst>
              <a:gd name="connsiteX0" fmla="*/ 0 w 4531646"/>
              <a:gd name="connsiteY0" fmla="*/ 0 h 800287"/>
              <a:gd name="connsiteX1" fmla="*/ 430506 w 4531646"/>
              <a:gd name="connsiteY1" fmla="*/ 0 h 800287"/>
              <a:gd name="connsiteX2" fmla="*/ 996962 w 4531646"/>
              <a:gd name="connsiteY2" fmla="*/ 0 h 800287"/>
              <a:gd name="connsiteX3" fmla="*/ 1427468 w 4531646"/>
              <a:gd name="connsiteY3" fmla="*/ 0 h 800287"/>
              <a:gd name="connsiteX4" fmla="*/ 2084557 w 4531646"/>
              <a:gd name="connsiteY4" fmla="*/ 0 h 800287"/>
              <a:gd name="connsiteX5" fmla="*/ 2696329 w 4531646"/>
              <a:gd name="connsiteY5" fmla="*/ 0 h 800287"/>
              <a:gd name="connsiteX6" fmla="*/ 3262785 w 4531646"/>
              <a:gd name="connsiteY6" fmla="*/ 0 h 800287"/>
              <a:gd name="connsiteX7" fmla="*/ 3783924 w 4531646"/>
              <a:gd name="connsiteY7" fmla="*/ 0 h 800287"/>
              <a:gd name="connsiteX8" fmla="*/ 4531646 w 4531646"/>
              <a:gd name="connsiteY8" fmla="*/ 0 h 800287"/>
              <a:gd name="connsiteX9" fmla="*/ 4531646 w 4531646"/>
              <a:gd name="connsiteY9" fmla="*/ 384138 h 800287"/>
              <a:gd name="connsiteX10" fmla="*/ 4531646 w 4531646"/>
              <a:gd name="connsiteY10" fmla="*/ 800287 h 800287"/>
              <a:gd name="connsiteX11" fmla="*/ 4101140 w 4531646"/>
              <a:gd name="connsiteY11" fmla="*/ 800287 h 800287"/>
              <a:gd name="connsiteX12" fmla="*/ 3625317 w 4531646"/>
              <a:gd name="connsiteY12" fmla="*/ 800287 h 800287"/>
              <a:gd name="connsiteX13" fmla="*/ 2968228 w 4531646"/>
              <a:gd name="connsiteY13" fmla="*/ 800287 h 800287"/>
              <a:gd name="connsiteX14" fmla="*/ 2311139 w 4531646"/>
              <a:gd name="connsiteY14" fmla="*/ 800287 h 800287"/>
              <a:gd name="connsiteX15" fmla="*/ 1835317 w 4531646"/>
              <a:gd name="connsiteY15" fmla="*/ 800287 h 800287"/>
              <a:gd name="connsiteX16" fmla="*/ 1404810 w 4531646"/>
              <a:gd name="connsiteY16" fmla="*/ 800287 h 800287"/>
              <a:gd name="connsiteX17" fmla="*/ 747722 w 4531646"/>
              <a:gd name="connsiteY17" fmla="*/ 800287 h 800287"/>
              <a:gd name="connsiteX18" fmla="*/ 0 w 4531646"/>
              <a:gd name="connsiteY18" fmla="*/ 800287 h 800287"/>
              <a:gd name="connsiteX19" fmla="*/ 0 w 4531646"/>
              <a:gd name="connsiteY19" fmla="*/ 400144 h 800287"/>
              <a:gd name="connsiteX20" fmla="*/ 0 w 4531646"/>
              <a:gd name="connsiteY20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531646" h="800287" extrusionOk="0">
                <a:moveTo>
                  <a:pt x="0" y="0"/>
                </a:moveTo>
                <a:cubicBezTo>
                  <a:pt x="137308" y="-21011"/>
                  <a:pt x="282014" y="13174"/>
                  <a:pt x="430506" y="0"/>
                </a:cubicBezTo>
                <a:cubicBezTo>
                  <a:pt x="578998" y="-13174"/>
                  <a:pt x="878550" y="28636"/>
                  <a:pt x="996962" y="0"/>
                </a:cubicBezTo>
                <a:cubicBezTo>
                  <a:pt x="1115374" y="-28636"/>
                  <a:pt x="1258725" y="35397"/>
                  <a:pt x="1427468" y="0"/>
                </a:cubicBezTo>
                <a:cubicBezTo>
                  <a:pt x="1596211" y="-35397"/>
                  <a:pt x="1951121" y="68194"/>
                  <a:pt x="2084557" y="0"/>
                </a:cubicBezTo>
                <a:cubicBezTo>
                  <a:pt x="2217993" y="-68194"/>
                  <a:pt x="2524515" y="11933"/>
                  <a:pt x="2696329" y="0"/>
                </a:cubicBezTo>
                <a:cubicBezTo>
                  <a:pt x="2868143" y="-11933"/>
                  <a:pt x="2994380" y="26992"/>
                  <a:pt x="3262785" y="0"/>
                </a:cubicBezTo>
                <a:cubicBezTo>
                  <a:pt x="3531190" y="-26992"/>
                  <a:pt x="3658394" y="47168"/>
                  <a:pt x="3783924" y="0"/>
                </a:cubicBezTo>
                <a:cubicBezTo>
                  <a:pt x="3909454" y="-47168"/>
                  <a:pt x="4341871" y="82595"/>
                  <a:pt x="4531646" y="0"/>
                </a:cubicBezTo>
                <a:cubicBezTo>
                  <a:pt x="4544966" y="89640"/>
                  <a:pt x="4522635" y="200153"/>
                  <a:pt x="4531646" y="384138"/>
                </a:cubicBezTo>
                <a:cubicBezTo>
                  <a:pt x="4540657" y="568123"/>
                  <a:pt x="4495601" y="716459"/>
                  <a:pt x="4531646" y="800287"/>
                </a:cubicBezTo>
                <a:cubicBezTo>
                  <a:pt x="4372253" y="805507"/>
                  <a:pt x="4213525" y="777700"/>
                  <a:pt x="4101140" y="800287"/>
                </a:cubicBezTo>
                <a:cubicBezTo>
                  <a:pt x="3988755" y="822874"/>
                  <a:pt x="3861425" y="793002"/>
                  <a:pt x="3625317" y="800287"/>
                </a:cubicBezTo>
                <a:cubicBezTo>
                  <a:pt x="3389209" y="807572"/>
                  <a:pt x="3253592" y="754895"/>
                  <a:pt x="2968228" y="800287"/>
                </a:cubicBezTo>
                <a:cubicBezTo>
                  <a:pt x="2682864" y="845679"/>
                  <a:pt x="2528937" y="757049"/>
                  <a:pt x="2311139" y="800287"/>
                </a:cubicBezTo>
                <a:cubicBezTo>
                  <a:pt x="2093341" y="843525"/>
                  <a:pt x="1966306" y="791593"/>
                  <a:pt x="1835317" y="800287"/>
                </a:cubicBezTo>
                <a:cubicBezTo>
                  <a:pt x="1704328" y="808981"/>
                  <a:pt x="1545194" y="775120"/>
                  <a:pt x="1404810" y="800287"/>
                </a:cubicBezTo>
                <a:cubicBezTo>
                  <a:pt x="1264426" y="825454"/>
                  <a:pt x="1014594" y="723006"/>
                  <a:pt x="747722" y="800287"/>
                </a:cubicBezTo>
                <a:cubicBezTo>
                  <a:pt x="480850" y="877568"/>
                  <a:pt x="177588" y="737275"/>
                  <a:pt x="0" y="800287"/>
                </a:cubicBezTo>
                <a:cubicBezTo>
                  <a:pt x="-13513" y="601737"/>
                  <a:pt x="26060" y="575271"/>
                  <a:pt x="0" y="400144"/>
                </a:cubicBezTo>
                <a:cubicBezTo>
                  <a:pt x="-26060" y="225017"/>
                  <a:pt x="23848" y="116341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031C27F-65B2-4065-AE18-02D9201793B7}"/>
              </a:ext>
            </a:extLst>
          </p:cNvPr>
          <p:cNvSpPr txBox="1"/>
          <p:nvPr/>
        </p:nvSpPr>
        <p:spPr>
          <a:xfrm>
            <a:off x="360542" y="5265377"/>
            <a:ext cx="3999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und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4" name="Picture 2" descr="Paper, Write, Texture, Lines, Pattern, Writing Paper">
            <a:extLst>
              <a:ext uri="{FF2B5EF4-FFF2-40B4-BE49-F238E27FC236}">
                <a16:creationId xmlns:a16="http://schemas.microsoft.com/office/drawing/2014/main" id="{97CBB8CA-8FBE-4E02-B57F-7220C593D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165618" y="5972664"/>
            <a:ext cx="5930382" cy="800287"/>
          </a:xfrm>
          <a:custGeom>
            <a:avLst/>
            <a:gdLst>
              <a:gd name="connsiteX0" fmla="*/ 0 w 5930382"/>
              <a:gd name="connsiteY0" fmla="*/ 0 h 800287"/>
              <a:gd name="connsiteX1" fmla="*/ 415127 w 5930382"/>
              <a:gd name="connsiteY1" fmla="*/ 0 h 800287"/>
              <a:gd name="connsiteX2" fmla="*/ 1008165 w 5930382"/>
              <a:gd name="connsiteY2" fmla="*/ 0 h 800287"/>
              <a:gd name="connsiteX3" fmla="*/ 1423292 w 5930382"/>
              <a:gd name="connsiteY3" fmla="*/ 0 h 800287"/>
              <a:gd name="connsiteX4" fmla="*/ 2134938 w 5930382"/>
              <a:gd name="connsiteY4" fmla="*/ 0 h 800287"/>
              <a:gd name="connsiteX5" fmla="*/ 2787280 w 5930382"/>
              <a:gd name="connsiteY5" fmla="*/ 0 h 800287"/>
              <a:gd name="connsiteX6" fmla="*/ 3380318 w 5930382"/>
              <a:gd name="connsiteY6" fmla="*/ 0 h 800287"/>
              <a:gd name="connsiteX7" fmla="*/ 3914052 w 5930382"/>
              <a:gd name="connsiteY7" fmla="*/ 0 h 800287"/>
              <a:gd name="connsiteX8" fmla="*/ 4388483 w 5930382"/>
              <a:gd name="connsiteY8" fmla="*/ 0 h 800287"/>
              <a:gd name="connsiteX9" fmla="*/ 4862913 w 5930382"/>
              <a:gd name="connsiteY9" fmla="*/ 0 h 800287"/>
              <a:gd name="connsiteX10" fmla="*/ 5930382 w 5930382"/>
              <a:gd name="connsiteY10" fmla="*/ 0 h 800287"/>
              <a:gd name="connsiteX11" fmla="*/ 5930382 w 5930382"/>
              <a:gd name="connsiteY11" fmla="*/ 416149 h 800287"/>
              <a:gd name="connsiteX12" fmla="*/ 5930382 w 5930382"/>
              <a:gd name="connsiteY12" fmla="*/ 800287 h 800287"/>
              <a:gd name="connsiteX13" fmla="*/ 5396648 w 5930382"/>
              <a:gd name="connsiteY13" fmla="*/ 800287 h 800287"/>
              <a:gd name="connsiteX14" fmla="*/ 4685002 w 5930382"/>
              <a:gd name="connsiteY14" fmla="*/ 800287 h 800287"/>
              <a:gd name="connsiteX15" fmla="*/ 4210571 w 5930382"/>
              <a:gd name="connsiteY15" fmla="*/ 800287 h 800287"/>
              <a:gd name="connsiteX16" fmla="*/ 3795444 w 5930382"/>
              <a:gd name="connsiteY16" fmla="*/ 800287 h 800287"/>
              <a:gd name="connsiteX17" fmla="*/ 3083799 w 5930382"/>
              <a:gd name="connsiteY17" fmla="*/ 800287 h 800287"/>
              <a:gd name="connsiteX18" fmla="*/ 2609368 w 5930382"/>
              <a:gd name="connsiteY18" fmla="*/ 800287 h 800287"/>
              <a:gd name="connsiteX19" fmla="*/ 2016330 w 5930382"/>
              <a:gd name="connsiteY19" fmla="*/ 800287 h 800287"/>
              <a:gd name="connsiteX20" fmla="*/ 1601203 w 5930382"/>
              <a:gd name="connsiteY20" fmla="*/ 800287 h 800287"/>
              <a:gd name="connsiteX21" fmla="*/ 948861 w 5930382"/>
              <a:gd name="connsiteY21" fmla="*/ 800287 h 800287"/>
              <a:gd name="connsiteX22" fmla="*/ 0 w 5930382"/>
              <a:gd name="connsiteY22" fmla="*/ 800287 h 800287"/>
              <a:gd name="connsiteX23" fmla="*/ 0 w 5930382"/>
              <a:gd name="connsiteY23" fmla="*/ 408146 h 800287"/>
              <a:gd name="connsiteX24" fmla="*/ 0 w 5930382"/>
              <a:gd name="connsiteY24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930382" h="800287" extrusionOk="0">
                <a:moveTo>
                  <a:pt x="0" y="0"/>
                </a:moveTo>
                <a:cubicBezTo>
                  <a:pt x="134282" y="-38026"/>
                  <a:pt x="302629" y="40259"/>
                  <a:pt x="415127" y="0"/>
                </a:cubicBezTo>
                <a:cubicBezTo>
                  <a:pt x="527625" y="-40259"/>
                  <a:pt x="879059" y="39208"/>
                  <a:pt x="1008165" y="0"/>
                </a:cubicBezTo>
                <a:cubicBezTo>
                  <a:pt x="1137271" y="-39208"/>
                  <a:pt x="1258137" y="7059"/>
                  <a:pt x="1423292" y="0"/>
                </a:cubicBezTo>
                <a:cubicBezTo>
                  <a:pt x="1588447" y="-7059"/>
                  <a:pt x="1868639" y="31249"/>
                  <a:pt x="2134938" y="0"/>
                </a:cubicBezTo>
                <a:cubicBezTo>
                  <a:pt x="2401237" y="-31249"/>
                  <a:pt x="2510429" y="43267"/>
                  <a:pt x="2787280" y="0"/>
                </a:cubicBezTo>
                <a:cubicBezTo>
                  <a:pt x="3064131" y="-43267"/>
                  <a:pt x="3250608" y="2213"/>
                  <a:pt x="3380318" y="0"/>
                </a:cubicBezTo>
                <a:cubicBezTo>
                  <a:pt x="3510028" y="-2213"/>
                  <a:pt x="3743944" y="51951"/>
                  <a:pt x="3914052" y="0"/>
                </a:cubicBezTo>
                <a:cubicBezTo>
                  <a:pt x="4084160" y="-51951"/>
                  <a:pt x="4211606" y="12249"/>
                  <a:pt x="4388483" y="0"/>
                </a:cubicBezTo>
                <a:cubicBezTo>
                  <a:pt x="4565360" y="-12249"/>
                  <a:pt x="4674905" y="18776"/>
                  <a:pt x="4862913" y="0"/>
                </a:cubicBezTo>
                <a:cubicBezTo>
                  <a:pt x="5050921" y="-18776"/>
                  <a:pt x="5711296" y="5275"/>
                  <a:pt x="5930382" y="0"/>
                </a:cubicBezTo>
                <a:cubicBezTo>
                  <a:pt x="5935936" y="160969"/>
                  <a:pt x="5922741" y="222670"/>
                  <a:pt x="5930382" y="416149"/>
                </a:cubicBezTo>
                <a:cubicBezTo>
                  <a:pt x="5938023" y="609628"/>
                  <a:pt x="5903713" y="623853"/>
                  <a:pt x="5930382" y="800287"/>
                </a:cubicBezTo>
                <a:cubicBezTo>
                  <a:pt x="5680952" y="832512"/>
                  <a:pt x="5661668" y="791226"/>
                  <a:pt x="5396648" y="800287"/>
                </a:cubicBezTo>
                <a:cubicBezTo>
                  <a:pt x="5131628" y="809348"/>
                  <a:pt x="4847241" y="787903"/>
                  <a:pt x="4685002" y="800287"/>
                </a:cubicBezTo>
                <a:cubicBezTo>
                  <a:pt x="4522763" y="812671"/>
                  <a:pt x="4370960" y="779327"/>
                  <a:pt x="4210571" y="800287"/>
                </a:cubicBezTo>
                <a:cubicBezTo>
                  <a:pt x="4050182" y="821247"/>
                  <a:pt x="3967590" y="797604"/>
                  <a:pt x="3795444" y="800287"/>
                </a:cubicBezTo>
                <a:cubicBezTo>
                  <a:pt x="3623298" y="802970"/>
                  <a:pt x="3229246" y="784839"/>
                  <a:pt x="3083799" y="800287"/>
                </a:cubicBezTo>
                <a:cubicBezTo>
                  <a:pt x="2938353" y="815735"/>
                  <a:pt x="2750106" y="751922"/>
                  <a:pt x="2609368" y="800287"/>
                </a:cubicBezTo>
                <a:cubicBezTo>
                  <a:pt x="2468630" y="848652"/>
                  <a:pt x="2294480" y="767267"/>
                  <a:pt x="2016330" y="800287"/>
                </a:cubicBezTo>
                <a:cubicBezTo>
                  <a:pt x="1738180" y="833307"/>
                  <a:pt x="1755093" y="772450"/>
                  <a:pt x="1601203" y="800287"/>
                </a:cubicBezTo>
                <a:cubicBezTo>
                  <a:pt x="1447313" y="828124"/>
                  <a:pt x="1163982" y="763330"/>
                  <a:pt x="948861" y="800287"/>
                </a:cubicBezTo>
                <a:cubicBezTo>
                  <a:pt x="733740" y="837244"/>
                  <a:pt x="250818" y="694129"/>
                  <a:pt x="0" y="800287"/>
                </a:cubicBezTo>
                <a:cubicBezTo>
                  <a:pt x="-14591" y="617360"/>
                  <a:pt x="46802" y="548538"/>
                  <a:pt x="0" y="408146"/>
                </a:cubicBezTo>
                <a:cubicBezTo>
                  <a:pt x="-46802" y="267754"/>
                  <a:pt x="39661" y="154325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36250F0-A8AC-4815-ABB6-B57A2DACB6F7}"/>
              </a:ext>
            </a:extLst>
          </p:cNvPr>
          <p:cNvSpPr txBox="1"/>
          <p:nvPr/>
        </p:nvSpPr>
        <p:spPr>
          <a:xfrm>
            <a:off x="320888" y="6126621"/>
            <a:ext cx="5646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professeur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intéressant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6" name="Picture 2" descr="Paper, Write, Texture, Lines, Pattern, Writing Paper">
            <a:extLst>
              <a:ext uri="{FF2B5EF4-FFF2-40B4-BE49-F238E27FC236}">
                <a16:creationId xmlns:a16="http://schemas.microsoft.com/office/drawing/2014/main" id="{1A952BC6-0B2C-40C2-B697-A478009B5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5611964" y="1630471"/>
            <a:ext cx="3891035" cy="800287"/>
          </a:xfrm>
          <a:custGeom>
            <a:avLst/>
            <a:gdLst>
              <a:gd name="connsiteX0" fmla="*/ 0 w 3891035"/>
              <a:gd name="connsiteY0" fmla="*/ 0 h 800287"/>
              <a:gd name="connsiteX1" fmla="*/ 439131 w 3891035"/>
              <a:gd name="connsiteY1" fmla="*/ 0 h 800287"/>
              <a:gd name="connsiteX2" fmla="*/ 994993 w 3891035"/>
              <a:gd name="connsiteY2" fmla="*/ 0 h 800287"/>
              <a:gd name="connsiteX3" fmla="*/ 1434124 w 3891035"/>
              <a:gd name="connsiteY3" fmla="*/ 0 h 800287"/>
              <a:gd name="connsiteX4" fmla="*/ 2067807 w 3891035"/>
              <a:gd name="connsiteY4" fmla="*/ 0 h 800287"/>
              <a:gd name="connsiteX5" fmla="*/ 2662580 w 3891035"/>
              <a:gd name="connsiteY5" fmla="*/ 0 h 800287"/>
              <a:gd name="connsiteX6" fmla="*/ 3218442 w 3891035"/>
              <a:gd name="connsiteY6" fmla="*/ 0 h 800287"/>
              <a:gd name="connsiteX7" fmla="*/ 3891035 w 3891035"/>
              <a:gd name="connsiteY7" fmla="*/ 0 h 800287"/>
              <a:gd name="connsiteX8" fmla="*/ 3891035 w 3891035"/>
              <a:gd name="connsiteY8" fmla="*/ 384138 h 800287"/>
              <a:gd name="connsiteX9" fmla="*/ 3891035 w 3891035"/>
              <a:gd name="connsiteY9" fmla="*/ 800287 h 800287"/>
              <a:gd name="connsiteX10" fmla="*/ 3451904 w 3891035"/>
              <a:gd name="connsiteY10" fmla="*/ 800287 h 800287"/>
              <a:gd name="connsiteX11" fmla="*/ 2818221 w 3891035"/>
              <a:gd name="connsiteY11" fmla="*/ 800287 h 800287"/>
              <a:gd name="connsiteX12" fmla="*/ 2340180 w 3891035"/>
              <a:gd name="connsiteY12" fmla="*/ 800287 h 800287"/>
              <a:gd name="connsiteX13" fmla="*/ 1706497 w 3891035"/>
              <a:gd name="connsiteY13" fmla="*/ 800287 h 800287"/>
              <a:gd name="connsiteX14" fmla="*/ 1072814 w 3891035"/>
              <a:gd name="connsiteY14" fmla="*/ 800287 h 800287"/>
              <a:gd name="connsiteX15" fmla="*/ 594772 w 3891035"/>
              <a:gd name="connsiteY15" fmla="*/ 800287 h 800287"/>
              <a:gd name="connsiteX16" fmla="*/ 0 w 3891035"/>
              <a:gd name="connsiteY16" fmla="*/ 800287 h 800287"/>
              <a:gd name="connsiteX17" fmla="*/ 0 w 3891035"/>
              <a:gd name="connsiteY17" fmla="*/ 384138 h 800287"/>
              <a:gd name="connsiteX18" fmla="*/ 0 w 3891035"/>
              <a:gd name="connsiteY18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91035" h="800287" extrusionOk="0">
                <a:moveTo>
                  <a:pt x="0" y="0"/>
                </a:moveTo>
                <a:cubicBezTo>
                  <a:pt x="124740" y="-21539"/>
                  <a:pt x="253391" y="38110"/>
                  <a:pt x="439131" y="0"/>
                </a:cubicBezTo>
                <a:cubicBezTo>
                  <a:pt x="624871" y="-38110"/>
                  <a:pt x="734846" y="33217"/>
                  <a:pt x="994993" y="0"/>
                </a:cubicBezTo>
                <a:cubicBezTo>
                  <a:pt x="1255140" y="-33217"/>
                  <a:pt x="1242172" y="40119"/>
                  <a:pt x="1434124" y="0"/>
                </a:cubicBezTo>
                <a:cubicBezTo>
                  <a:pt x="1626076" y="-40119"/>
                  <a:pt x="1833464" y="46554"/>
                  <a:pt x="2067807" y="0"/>
                </a:cubicBezTo>
                <a:cubicBezTo>
                  <a:pt x="2302150" y="-46554"/>
                  <a:pt x="2382844" y="49999"/>
                  <a:pt x="2662580" y="0"/>
                </a:cubicBezTo>
                <a:cubicBezTo>
                  <a:pt x="2942316" y="-49999"/>
                  <a:pt x="3102189" y="29503"/>
                  <a:pt x="3218442" y="0"/>
                </a:cubicBezTo>
                <a:cubicBezTo>
                  <a:pt x="3334695" y="-29503"/>
                  <a:pt x="3754361" y="57367"/>
                  <a:pt x="3891035" y="0"/>
                </a:cubicBezTo>
                <a:cubicBezTo>
                  <a:pt x="3906314" y="176528"/>
                  <a:pt x="3886644" y="250911"/>
                  <a:pt x="3891035" y="384138"/>
                </a:cubicBezTo>
                <a:cubicBezTo>
                  <a:pt x="3895426" y="517365"/>
                  <a:pt x="3853636" y="634242"/>
                  <a:pt x="3891035" y="800287"/>
                </a:cubicBezTo>
                <a:cubicBezTo>
                  <a:pt x="3796247" y="852791"/>
                  <a:pt x="3662674" y="782474"/>
                  <a:pt x="3451904" y="800287"/>
                </a:cubicBezTo>
                <a:cubicBezTo>
                  <a:pt x="3241134" y="818100"/>
                  <a:pt x="3091517" y="778667"/>
                  <a:pt x="2818221" y="800287"/>
                </a:cubicBezTo>
                <a:cubicBezTo>
                  <a:pt x="2544925" y="821907"/>
                  <a:pt x="2534262" y="753220"/>
                  <a:pt x="2340180" y="800287"/>
                </a:cubicBezTo>
                <a:cubicBezTo>
                  <a:pt x="2146098" y="847354"/>
                  <a:pt x="1995821" y="772943"/>
                  <a:pt x="1706497" y="800287"/>
                </a:cubicBezTo>
                <a:cubicBezTo>
                  <a:pt x="1417173" y="827631"/>
                  <a:pt x="1252518" y="736228"/>
                  <a:pt x="1072814" y="800287"/>
                </a:cubicBezTo>
                <a:cubicBezTo>
                  <a:pt x="893110" y="864346"/>
                  <a:pt x="754071" y="778881"/>
                  <a:pt x="594772" y="800287"/>
                </a:cubicBezTo>
                <a:cubicBezTo>
                  <a:pt x="435473" y="821693"/>
                  <a:pt x="285577" y="740395"/>
                  <a:pt x="0" y="800287"/>
                </a:cubicBezTo>
                <a:cubicBezTo>
                  <a:pt x="-42082" y="626834"/>
                  <a:pt x="4347" y="517765"/>
                  <a:pt x="0" y="384138"/>
                </a:cubicBezTo>
                <a:cubicBezTo>
                  <a:pt x="-4347" y="250511"/>
                  <a:pt x="29029" y="1045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33B4611-8050-4CE0-8921-E82F6B2CDBF5}"/>
              </a:ext>
            </a:extLst>
          </p:cNvPr>
          <p:cNvSpPr txBox="1"/>
          <p:nvPr/>
        </p:nvSpPr>
        <p:spPr>
          <a:xfrm>
            <a:off x="5779165" y="1818708"/>
            <a:ext cx="3764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ai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idéal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.</a:t>
            </a:r>
          </a:p>
        </p:txBody>
      </p:sp>
      <p:pic>
        <p:nvPicPr>
          <p:cNvPr id="29" name="Picture 2" descr="Paper, Write, Texture, Lines, Pattern, Writing Paper">
            <a:extLst>
              <a:ext uri="{FF2B5EF4-FFF2-40B4-BE49-F238E27FC236}">
                <a16:creationId xmlns:a16="http://schemas.microsoft.com/office/drawing/2014/main" id="{4A31645C-9422-4D12-81B9-86A38F97E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 r="705" b="71614"/>
          <a:stretch/>
        </p:blipFill>
        <p:spPr bwMode="auto">
          <a:xfrm>
            <a:off x="3796445" y="2478211"/>
            <a:ext cx="4000100" cy="800287"/>
          </a:xfrm>
          <a:custGeom>
            <a:avLst/>
            <a:gdLst>
              <a:gd name="connsiteX0" fmla="*/ 0 w 4000100"/>
              <a:gd name="connsiteY0" fmla="*/ 0 h 800287"/>
              <a:gd name="connsiteX1" fmla="*/ 451440 w 4000100"/>
              <a:gd name="connsiteY1" fmla="*/ 0 h 800287"/>
              <a:gd name="connsiteX2" fmla="*/ 1022883 w 4000100"/>
              <a:gd name="connsiteY2" fmla="*/ 0 h 800287"/>
              <a:gd name="connsiteX3" fmla="*/ 1474323 w 4000100"/>
              <a:gd name="connsiteY3" fmla="*/ 0 h 800287"/>
              <a:gd name="connsiteX4" fmla="*/ 2125767 w 4000100"/>
              <a:gd name="connsiteY4" fmla="*/ 0 h 800287"/>
              <a:gd name="connsiteX5" fmla="*/ 2737211 w 4000100"/>
              <a:gd name="connsiteY5" fmla="*/ 0 h 800287"/>
              <a:gd name="connsiteX6" fmla="*/ 3308654 w 4000100"/>
              <a:gd name="connsiteY6" fmla="*/ 0 h 800287"/>
              <a:gd name="connsiteX7" fmla="*/ 4000100 w 4000100"/>
              <a:gd name="connsiteY7" fmla="*/ 0 h 800287"/>
              <a:gd name="connsiteX8" fmla="*/ 4000100 w 4000100"/>
              <a:gd name="connsiteY8" fmla="*/ 384138 h 800287"/>
              <a:gd name="connsiteX9" fmla="*/ 4000100 w 4000100"/>
              <a:gd name="connsiteY9" fmla="*/ 800287 h 800287"/>
              <a:gd name="connsiteX10" fmla="*/ 3548660 w 4000100"/>
              <a:gd name="connsiteY10" fmla="*/ 800287 h 800287"/>
              <a:gd name="connsiteX11" fmla="*/ 2897215 w 4000100"/>
              <a:gd name="connsiteY11" fmla="*/ 800287 h 800287"/>
              <a:gd name="connsiteX12" fmla="*/ 2405774 w 4000100"/>
              <a:gd name="connsiteY12" fmla="*/ 800287 h 800287"/>
              <a:gd name="connsiteX13" fmla="*/ 1754330 w 4000100"/>
              <a:gd name="connsiteY13" fmla="*/ 800287 h 800287"/>
              <a:gd name="connsiteX14" fmla="*/ 1102885 w 4000100"/>
              <a:gd name="connsiteY14" fmla="*/ 800287 h 800287"/>
              <a:gd name="connsiteX15" fmla="*/ 611444 w 4000100"/>
              <a:gd name="connsiteY15" fmla="*/ 800287 h 800287"/>
              <a:gd name="connsiteX16" fmla="*/ 0 w 4000100"/>
              <a:gd name="connsiteY16" fmla="*/ 800287 h 800287"/>
              <a:gd name="connsiteX17" fmla="*/ 0 w 4000100"/>
              <a:gd name="connsiteY17" fmla="*/ 384138 h 800287"/>
              <a:gd name="connsiteX18" fmla="*/ 0 w 4000100"/>
              <a:gd name="connsiteY18" fmla="*/ 0 h 800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00100" h="800287" extrusionOk="0">
                <a:moveTo>
                  <a:pt x="0" y="0"/>
                </a:moveTo>
                <a:cubicBezTo>
                  <a:pt x="205985" y="-34714"/>
                  <a:pt x="282191" y="35635"/>
                  <a:pt x="451440" y="0"/>
                </a:cubicBezTo>
                <a:cubicBezTo>
                  <a:pt x="620689" y="-35635"/>
                  <a:pt x="798465" y="41052"/>
                  <a:pt x="1022883" y="0"/>
                </a:cubicBezTo>
                <a:cubicBezTo>
                  <a:pt x="1247301" y="-41052"/>
                  <a:pt x="1323267" y="11473"/>
                  <a:pt x="1474323" y="0"/>
                </a:cubicBezTo>
                <a:cubicBezTo>
                  <a:pt x="1625379" y="-11473"/>
                  <a:pt x="1987332" y="5244"/>
                  <a:pt x="2125767" y="0"/>
                </a:cubicBezTo>
                <a:cubicBezTo>
                  <a:pt x="2264202" y="-5244"/>
                  <a:pt x="2459796" y="39257"/>
                  <a:pt x="2737211" y="0"/>
                </a:cubicBezTo>
                <a:cubicBezTo>
                  <a:pt x="3014626" y="-39257"/>
                  <a:pt x="3085865" y="49611"/>
                  <a:pt x="3308654" y="0"/>
                </a:cubicBezTo>
                <a:cubicBezTo>
                  <a:pt x="3531443" y="-49611"/>
                  <a:pt x="3842162" y="78509"/>
                  <a:pt x="4000100" y="0"/>
                </a:cubicBezTo>
                <a:cubicBezTo>
                  <a:pt x="4015379" y="176528"/>
                  <a:pt x="3995709" y="250911"/>
                  <a:pt x="4000100" y="384138"/>
                </a:cubicBezTo>
                <a:cubicBezTo>
                  <a:pt x="4004491" y="517365"/>
                  <a:pt x="3962701" y="634242"/>
                  <a:pt x="4000100" y="800287"/>
                </a:cubicBezTo>
                <a:cubicBezTo>
                  <a:pt x="3817198" y="831970"/>
                  <a:pt x="3770210" y="750422"/>
                  <a:pt x="3548660" y="800287"/>
                </a:cubicBezTo>
                <a:cubicBezTo>
                  <a:pt x="3327110" y="850152"/>
                  <a:pt x="3145968" y="766029"/>
                  <a:pt x="2897215" y="800287"/>
                </a:cubicBezTo>
                <a:cubicBezTo>
                  <a:pt x="2648462" y="834545"/>
                  <a:pt x="2526812" y="754782"/>
                  <a:pt x="2405774" y="800287"/>
                </a:cubicBezTo>
                <a:cubicBezTo>
                  <a:pt x="2284736" y="845792"/>
                  <a:pt x="1912299" y="797822"/>
                  <a:pt x="1754330" y="800287"/>
                </a:cubicBezTo>
                <a:cubicBezTo>
                  <a:pt x="1596361" y="802752"/>
                  <a:pt x="1248832" y="745943"/>
                  <a:pt x="1102885" y="800287"/>
                </a:cubicBezTo>
                <a:cubicBezTo>
                  <a:pt x="956938" y="854631"/>
                  <a:pt x="748239" y="775915"/>
                  <a:pt x="611444" y="800287"/>
                </a:cubicBezTo>
                <a:cubicBezTo>
                  <a:pt x="474649" y="824659"/>
                  <a:pt x="176663" y="763145"/>
                  <a:pt x="0" y="800287"/>
                </a:cubicBezTo>
                <a:cubicBezTo>
                  <a:pt x="-42082" y="626834"/>
                  <a:pt x="4347" y="517765"/>
                  <a:pt x="0" y="384138"/>
                </a:cubicBezTo>
                <a:cubicBezTo>
                  <a:pt x="-4347" y="250511"/>
                  <a:pt x="29029" y="104506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37733734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D221DEA-6D86-4CA8-B9EF-4E639C2B0D89}"/>
              </a:ext>
            </a:extLst>
          </p:cNvPr>
          <p:cNvSpPr txBox="1"/>
          <p:nvPr/>
        </p:nvSpPr>
        <p:spPr>
          <a:xfrm>
            <a:off x="3951714" y="2632168"/>
            <a:ext cx="38667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as un </a:t>
            </a:r>
            <a:r>
              <a:rPr lang="en-GB" sz="2800" dirty="0" err="1">
                <a:solidFill>
                  <a:srgbClr val="002060"/>
                </a:solidFill>
                <a:latin typeface="Segoe Script" panose="030B0504020000000003" pitchFamily="66" charset="0"/>
              </a:rPr>
              <a:t>hôtel</a:t>
            </a:r>
            <a:r>
              <a:rPr lang="en-GB" sz="2800" dirty="0">
                <a:solidFill>
                  <a:srgbClr val="002060"/>
                </a:solidFill>
                <a:latin typeface="Segoe Script" panose="030B0504020000000003" pitchFamily="66" charset="0"/>
              </a:rPr>
              <a:t> propre.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D5120B6-A2EC-46D3-9B31-AF807C68DE58}"/>
              </a:ext>
            </a:extLst>
          </p:cNvPr>
          <p:cNvSpPr/>
          <p:nvPr/>
        </p:nvSpPr>
        <p:spPr>
          <a:xfrm>
            <a:off x="5369914" y="3461235"/>
            <a:ext cx="4081415" cy="3227209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10E1437-D19F-406B-962B-F7EAB7894F7A}"/>
              </a:ext>
            </a:extLst>
          </p:cNvPr>
          <p:cNvSpPr/>
          <p:nvPr/>
        </p:nvSpPr>
        <p:spPr>
          <a:xfrm>
            <a:off x="7781683" y="3430817"/>
            <a:ext cx="4303256" cy="3361168"/>
          </a:xfrm>
          <a:prstGeom prst="ellipse">
            <a:avLst/>
          </a:prstGeom>
          <a:noFill/>
          <a:ln w="762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53897A-80D6-4616-9236-5795AD42DE33}"/>
              </a:ext>
            </a:extLst>
          </p:cNvPr>
          <p:cNvSpPr txBox="1"/>
          <p:nvPr/>
        </p:nvSpPr>
        <p:spPr>
          <a:xfrm rot="19210701">
            <a:off x="4823684" y="3643570"/>
            <a:ext cx="150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solidFill>
                  <a:srgbClr val="FF0066"/>
                </a:solidFill>
                <a:latin typeface="Century Gothic" panose="020B0502020202020204" pitchFamily="34" charset="0"/>
              </a:rPr>
              <a:t>Sanaya</a:t>
            </a:r>
            <a:endParaRPr lang="en-GB" sz="2800" b="1" dirty="0">
              <a:solidFill>
                <a:srgbClr val="FF0066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816C983-0E3C-4033-A767-99EBDC1ACBD5}"/>
              </a:ext>
            </a:extLst>
          </p:cNvPr>
          <p:cNvSpPr txBox="1"/>
          <p:nvPr/>
        </p:nvSpPr>
        <p:spPr>
          <a:xfrm rot="2298832">
            <a:off x="10903110" y="3465734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Adèle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D55E7F6-052C-4ABF-BE3E-24C738B70F37}"/>
              </a:ext>
            </a:extLst>
          </p:cNvPr>
          <p:cNvSpPr txBox="1"/>
          <p:nvPr/>
        </p:nvSpPr>
        <p:spPr>
          <a:xfrm>
            <a:off x="7926170" y="3019427"/>
            <a:ext cx="164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les deux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80FC8F-0100-4432-8BAE-7EE0E8DC510B}"/>
              </a:ext>
            </a:extLst>
          </p:cNvPr>
          <p:cNvSpPr txBox="1"/>
          <p:nvPr/>
        </p:nvSpPr>
        <p:spPr>
          <a:xfrm>
            <a:off x="9567966" y="1768435"/>
            <a:ext cx="268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Complète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le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diagramme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de Venn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anglais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Picture 16" descr="United, Flag, Kingdom, British, Great, Britain">
            <a:extLst>
              <a:ext uri="{FF2B5EF4-FFF2-40B4-BE49-F238E27FC236}">
                <a16:creationId xmlns:a16="http://schemas.microsoft.com/office/drawing/2014/main" id="{5B459507-0A19-4589-A1C4-0C0D5E7E3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218" y="1902694"/>
            <a:ext cx="491064" cy="24553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0713391-DD04-4E0D-AB3E-E7725582AD6C}"/>
              </a:ext>
            </a:extLst>
          </p:cNvPr>
          <p:cNvSpPr txBox="1"/>
          <p:nvPr/>
        </p:nvSpPr>
        <p:spPr>
          <a:xfrm>
            <a:off x="9657351" y="4952449"/>
            <a:ext cx="2149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clean hotel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C4C07C-CFBF-48D2-AD91-873CC279CF9E}"/>
              </a:ext>
            </a:extLst>
          </p:cNvPr>
          <p:cNvSpPr txBox="1"/>
          <p:nvPr/>
        </p:nvSpPr>
        <p:spPr>
          <a:xfrm>
            <a:off x="8056724" y="4131316"/>
            <a:ext cx="1569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ideal dog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194347C-9DEE-497C-85FE-AA24E3AA9240}"/>
              </a:ext>
            </a:extLst>
          </p:cNvPr>
          <p:cNvSpPr txBox="1"/>
          <p:nvPr/>
        </p:nvSpPr>
        <p:spPr>
          <a:xfrm>
            <a:off x="5591510" y="4442740"/>
            <a:ext cx="168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modern school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AB7566-13DC-438B-A2D2-6D8DAA34380A}"/>
              </a:ext>
            </a:extLst>
          </p:cNvPr>
          <p:cNvSpPr txBox="1"/>
          <p:nvPr/>
        </p:nvSpPr>
        <p:spPr>
          <a:xfrm>
            <a:off x="9526682" y="3796232"/>
            <a:ext cx="21739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different teacher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D7FAAF-3B3E-4D3E-9DAE-72FE5F5ADCF1}"/>
              </a:ext>
            </a:extLst>
          </p:cNvPr>
          <p:cNvSpPr txBox="1"/>
          <p:nvPr/>
        </p:nvSpPr>
        <p:spPr>
          <a:xfrm>
            <a:off x="9270693" y="5649567"/>
            <a:ext cx="25607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modern cinema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490806-EAD4-4F7E-A686-DF9CA43FA153}"/>
              </a:ext>
            </a:extLst>
          </p:cNvPr>
          <p:cNvSpPr txBox="1"/>
          <p:nvPr/>
        </p:nvSpPr>
        <p:spPr>
          <a:xfrm>
            <a:off x="911083" y="695696"/>
            <a:ext cx="8057013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‘clean’ 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CE31A1-0EE3-49EB-B884-3EE66C97C112}"/>
              </a:ext>
            </a:extLst>
          </p:cNvPr>
          <p:cNvSpPr txBox="1"/>
          <p:nvPr/>
        </p:nvSpPr>
        <p:spPr>
          <a:xfrm>
            <a:off x="911082" y="706860"/>
            <a:ext cx="8057013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‘useful’ 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747935F-5428-45AB-A6CC-B87FB5C30830}"/>
              </a:ext>
            </a:extLst>
          </p:cNvPr>
          <p:cNvSpPr txBox="1"/>
          <p:nvPr/>
        </p:nvSpPr>
        <p:spPr>
          <a:xfrm>
            <a:off x="905181" y="714183"/>
            <a:ext cx="8720708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Comment </a:t>
            </a:r>
            <a:r>
              <a:rPr kumimoji="0" lang="en-GB" sz="4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dit</a:t>
            </a: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</a:rPr>
              <a:t>-on ‘school’ 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DAF770B-6BA4-4966-9F16-A3AE0E179F43}"/>
              </a:ext>
            </a:extLst>
          </p:cNvPr>
          <p:cNvSpPr txBox="1"/>
          <p:nvPr/>
        </p:nvSpPr>
        <p:spPr>
          <a:xfrm>
            <a:off x="941783" y="714477"/>
            <a:ext cx="8720708" cy="769441"/>
          </a:xfrm>
          <a:prstGeom prst="rect">
            <a:avLst/>
          </a:prstGeom>
          <a:solidFill>
            <a:sysClr val="window" lastClr="FFFFFF"/>
          </a:solidFill>
          <a:ln w="5715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Comment </a:t>
            </a:r>
            <a:r>
              <a:rPr lang="en-GB" sz="4400" kern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dit</a:t>
            </a:r>
            <a:r>
              <a:rPr lang="en-GB" sz="4400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-on ‘you have’ ?</a:t>
            </a:r>
            <a:endParaRPr kumimoji="0" lang="en-GB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60FBFF-E658-459E-BB02-9B6D1B306114}"/>
              </a:ext>
            </a:extLst>
          </p:cNvPr>
          <p:cNvSpPr txBox="1"/>
          <p:nvPr/>
        </p:nvSpPr>
        <p:spPr>
          <a:xfrm>
            <a:off x="6403331" y="3562894"/>
            <a:ext cx="16864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useful café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3049100-EFC4-436F-8323-E6EE5CF7DA59}"/>
              </a:ext>
            </a:extLst>
          </p:cNvPr>
          <p:cNvSpPr txBox="1"/>
          <p:nvPr/>
        </p:nvSpPr>
        <p:spPr>
          <a:xfrm>
            <a:off x="5967501" y="5468028"/>
            <a:ext cx="2532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interesting teacher</a:t>
            </a:r>
          </a:p>
        </p:txBody>
      </p:sp>
      <p:sp>
        <p:nvSpPr>
          <p:cNvPr id="52" name="Speech Bubble: Oval 51">
            <a:extLst>
              <a:ext uri="{FF2B5EF4-FFF2-40B4-BE49-F238E27FC236}">
                <a16:creationId xmlns:a16="http://schemas.microsoft.com/office/drawing/2014/main" id="{EC76659B-3AA7-4626-96E5-5A0BF4DCD3B9}"/>
              </a:ext>
            </a:extLst>
          </p:cNvPr>
          <p:cNvSpPr/>
          <p:nvPr/>
        </p:nvSpPr>
        <p:spPr>
          <a:xfrm>
            <a:off x="9123296" y="777516"/>
            <a:ext cx="1490337" cy="914400"/>
          </a:xfrm>
          <a:prstGeom prst="wedgeEllipseCallout">
            <a:avLst>
              <a:gd name="adj1" fmla="val 47072"/>
              <a:gd name="adj2" fmla="val -62643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miam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21819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8" grpId="0"/>
      <p:bldP spid="40" grpId="0"/>
      <p:bldP spid="41" grpId="0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" action="ppaction://noaction">
              <a:snd r:embed="rId3" name="Instruction_12_14.wav"/>
            </a:hlinkClick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081200" y="444960"/>
            <a:ext cx="5782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C’est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(has)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ou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est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0" i="1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(is)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83384D7-E307-4328-BF09-6909F21EC45A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A77900AB-9291-40DC-847A-B57FCCFF70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4BFB2C83-B53B-4D8A-8636-7B7EEC35A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3856" y="2485661"/>
            <a:ext cx="1175085" cy="11750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5130AC-AB16-46DB-BFFC-006331B43266}"/>
              </a:ext>
            </a:extLst>
          </p:cNvPr>
          <p:cNvSpPr txBox="1"/>
          <p:nvPr/>
        </p:nvSpPr>
        <p:spPr>
          <a:xfrm>
            <a:off x="751376" y="3073203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657BE-555C-4C42-A720-691B8AD12CA0}"/>
              </a:ext>
            </a:extLst>
          </p:cNvPr>
          <p:cNvSpPr txBox="1"/>
          <p:nvPr/>
        </p:nvSpPr>
        <p:spPr>
          <a:xfrm>
            <a:off x="1484005" y="3073202"/>
            <a:ext cx="342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Number 1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park.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6F975AD7-DAC4-41E6-A685-0DCADF6B080D}"/>
              </a:ext>
            </a:extLst>
          </p:cNvPr>
          <p:cNvSpPr/>
          <p:nvPr/>
        </p:nvSpPr>
        <p:spPr>
          <a:xfrm>
            <a:off x="1301602" y="1168204"/>
            <a:ext cx="3790950" cy="1504950"/>
          </a:xfrm>
          <a:prstGeom prst="wedgeRoundRectCallout">
            <a:avLst>
              <a:gd name="adj1" fmla="val -45959"/>
              <a:gd name="adj2" fmla="val 7515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1 </a:t>
            </a:r>
            <a:r>
              <a:rPr kumimoji="0" lang="en-GB" sz="3600" b="1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3600" b="1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br>
              <a:rPr kumimoji="0" lang="en-GB" sz="3600" b="1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36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parc.</a:t>
            </a:r>
          </a:p>
        </p:txBody>
      </p:sp>
      <p:pic>
        <p:nvPicPr>
          <p:cNvPr id="25" name="Graphic 24" descr="User">
            <a:extLst>
              <a:ext uri="{FF2B5EF4-FFF2-40B4-BE49-F238E27FC236}">
                <a16:creationId xmlns:a16="http://schemas.microsoft.com/office/drawing/2014/main" id="{482693FE-953D-4C60-9293-E1C1A9A8BF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64102" y="2716492"/>
            <a:ext cx="1175085" cy="11750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817B47B-E94E-400D-BBD3-7DA136263358}"/>
              </a:ext>
            </a:extLst>
          </p:cNvPr>
          <p:cNvSpPr txBox="1"/>
          <p:nvPr/>
        </p:nvSpPr>
        <p:spPr>
          <a:xfrm>
            <a:off x="10769722" y="330403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C689E1-5563-4E1C-AA43-DBD1F0277753}"/>
              </a:ext>
            </a:extLst>
          </p:cNvPr>
          <p:cNvSpPr/>
          <p:nvPr/>
        </p:nvSpPr>
        <p:spPr>
          <a:xfrm>
            <a:off x="8901592" y="3891577"/>
            <a:ext cx="3290407" cy="2318723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12" descr="Landscape, Park, Trees, Trail, Nature">
            <a:extLst>
              <a:ext uri="{FF2B5EF4-FFF2-40B4-BE49-F238E27FC236}">
                <a16:creationId xmlns:a16="http://schemas.microsoft.com/office/drawing/2014/main" id="{F2264DE5-3E74-4765-A7DF-6FED7D876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152" y="4279555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70AC499-5BF6-4F01-9185-AE53884A05DB}"/>
              </a:ext>
            </a:extLst>
          </p:cNvPr>
          <p:cNvGrpSpPr/>
          <p:nvPr/>
        </p:nvGrpSpPr>
        <p:grpSpPr>
          <a:xfrm>
            <a:off x="8940437" y="3959196"/>
            <a:ext cx="1524323" cy="1531602"/>
            <a:chOff x="8940437" y="3959196"/>
            <a:chExt cx="1524323" cy="1531602"/>
          </a:xfrm>
        </p:grpSpPr>
        <p:pic>
          <p:nvPicPr>
            <p:cNvPr id="7" name="Graphic 6" descr="User outline">
              <a:extLst>
                <a:ext uri="{FF2B5EF4-FFF2-40B4-BE49-F238E27FC236}">
                  <a16:creationId xmlns:a16="http://schemas.microsoft.com/office/drawing/2014/main" id="{F7770710-FAE2-467D-8DC8-C266D93EA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0A1DD13-5679-42FB-8A34-0064DF02A4BB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pic>
        <p:nvPicPr>
          <p:cNvPr id="29" name="Picture 12" descr="Landscape, Park, Trees, Trail, Nature">
            <a:extLst>
              <a:ext uri="{FF2B5EF4-FFF2-40B4-BE49-F238E27FC236}">
                <a16:creationId xmlns:a16="http://schemas.microsoft.com/office/drawing/2014/main" id="{135C7A85-82EC-41D2-93D7-6CAA9DD7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801" y="4521789"/>
            <a:ext cx="2064444" cy="120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FD0BB5A-4B98-4239-956E-DD5C6DDBBC2F}"/>
              </a:ext>
            </a:extLst>
          </p:cNvPr>
          <p:cNvSpPr txBox="1"/>
          <p:nvPr/>
        </p:nvSpPr>
        <p:spPr>
          <a:xfrm>
            <a:off x="3081200" y="-10008"/>
            <a:ext cx="54225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avec ton / ta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partenaire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1" name="Google Shape;167;p2">
            <a:extLst>
              <a:ext uri="{FF2B5EF4-FFF2-40B4-BE49-F238E27FC236}">
                <a16:creationId xmlns:a16="http://schemas.microsoft.com/office/drawing/2014/main" id="{90ED5B09-9A5B-48E7-974C-FC865720925C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43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17771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1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256" y="688846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483776" y="1276388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aphicFrame>
        <p:nvGraphicFramePr>
          <p:cNvPr id="45" name="Table 7">
            <a:extLst>
              <a:ext uri="{FF2B5EF4-FFF2-40B4-BE49-F238E27FC236}">
                <a16:creationId xmlns:a16="http://schemas.microsoft.com/office/drawing/2014/main" id="{D1CC9C22-8153-4574-A71F-A6B0B15AE090}"/>
              </a:ext>
            </a:extLst>
          </p:cNvPr>
          <p:cNvGraphicFramePr>
            <a:graphicFrameLocks noGrp="1"/>
          </p:cNvGraphicFramePr>
          <p:nvPr/>
        </p:nvGraphicFramePr>
        <p:xfrm>
          <a:off x="5183789" y="688846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sp>
        <p:nvSpPr>
          <p:cNvPr id="57" name="Oval 56">
            <a:extLst>
              <a:ext uri="{FF2B5EF4-FFF2-40B4-BE49-F238E27FC236}">
                <a16:creationId xmlns:a16="http://schemas.microsoft.com/office/drawing/2014/main" id="{FD23D964-EE9A-428A-8B37-77554F2DF26D}"/>
              </a:ext>
            </a:extLst>
          </p:cNvPr>
          <p:cNvSpPr/>
          <p:nvPr/>
        </p:nvSpPr>
        <p:spPr>
          <a:xfrm>
            <a:off x="8658522" y="691984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Graphic 57" descr="User">
            <a:extLst>
              <a:ext uri="{FF2B5EF4-FFF2-40B4-BE49-F238E27FC236}">
                <a16:creationId xmlns:a16="http://schemas.microsoft.com/office/drawing/2014/main" id="{C9AB2772-B633-4E3D-BE62-685EAB46A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2764" y="-45203"/>
            <a:ext cx="1175085" cy="117508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E5C7566-E432-4C0A-9CBA-9B3B717118FD}"/>
              </a:ext>
            </a:extLst>
          </p:cNvPr>
          <p:cNvSpPr txBox="1"/>
          <p:nvPr/>
        </p:nvSpPr>
        <p:spPr>
          <a:xfrm>
            <a:off x="5900284" y="542339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3540E22-C59F-4B5D-8626-FCDBD5D93377}"/>
              </a:ext>
            </a:extLst>
          </p:cNvPr>
          <p:cNvSpPr/>
          <p:nvPr/>
        </p:nvSpPr>
        <p:spPr>
          <a:xfrm>
            <a:off x="5977717" y="310514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5" name="Picture 34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55590F4F-C411-43C2-8172-54E44F164F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711" y="4298243"/>
            <a:ext cx="1002956" cy="1202044"/>
          </a:xfrm>
          <a:prstGeom prst="rect">
            <a:avLst/>
          </a:prstGeom>
        </p:spPr>
      </p:pic>
      <p:pic>
        <p:nvPicPr>
          <p:cNvPr id="36" name="Picture 3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3E7BCFA0-5793-4CCB-9173-A9EE6A22F8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643317" y="6021376"/>
            <a:ext cx="1545895" cy="830997"/>
          </a:xfrm>
          <a:prstGeom prst="rect">
            <a:avLst/>
          </a:prstGeom>
        </p:spPr>
      </p:pic>
      <p:pic>
        <p:nvPicPr>
          <p:cNvPr id="37" name="Picture 36" descr="Chart, bar chart&#10;&#10;Description automatically generated">
            <a:extLst>
              <a:ext uri="{FF2B5EF4-FFF2-40B4-BE49-F238E27FC236}">
                <a16:creationId xmlns:a16="http://schemas.microsoft.com/office/drawing/2014/main" id="{377CDF6E-39A0-4E09-B5B1-70C0C07391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132" y="3150270"/>
            <a:ext cx="797660" cy="112835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80BBB5C-1889-460F-8FB6-F1EED7EFEB91}"/>
              </a:ext>
            </a:extLst>
          </p:cNvPr>
          <p:cNvGrpSpPr/>
          <p:nvPr/>
        </p:nvGrpSpPr>
        <p:grpSpPr>
          <a:xfrm>
            <a:off x="8366064" y="456131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F47B99F9-A2B7-4B25-915A-E21627262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B27167E-3992-4F3A-B38B-E2A7E0EB7ABF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89BDC38-6583-447B-B402-5A272D759250}"/>
              </a:ext>
            </a:extLst>
          </p:cNvPr>
          <p:cNvGrpSpPr/>
          <p:nvPr/>
        </p:nvGrpSpPr>
        <p:grpSpPr>
          <a:xfrm>
            <a:off x="5764827" y="1687344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63BE77EB-0504-4069-955E-03F1D3564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9B5259E-45FC-4238-8174-6E7A64D0939B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B0C2E4-2929-4E55-A402-67CC3360E6DF}"/>
              </a:ext>
            </a:extLst>
          </p:cNvPr>
          <p:cNvGrpSpPr/>
          <p:nvPr/>
        </p:nvGrpSpPr>
        <p:grpSpPr>
          <a:xfrm>
            <a:off x="8232172" y="2931812"/>
            <a:ext cx="1524323" cy="1531602"/>
            <a:chOff x="8940437" y="3959196"/>
            <a:chExt cx="1524323" cy="1531602"/>
          </a:xfrm>
        </p:grpSpPr>
        <p:pic>
          <p:nvPicPr>
            <p:cNvPr id="65" name="Graphic 64" descr="User outline">
              <a:extLst>
                <a:ext uri="{FF2B5EF4-FFF2-40B4-BE49-F238E27FC236}">
                  <a16:creationId xmlns:a16="http://schemas.microsoft.com/office/drawing/2014/main" id="{FBC4BBDA-F185-44BC-9EE2-A58C245B3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32AD31B-0DE4-4830-808B-8A7ED2E63B09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CD12B7F-BAEC-4313-ACBE-713EA3265DC7}"/>
              </a:ext>
            </a:extLst>
          </p:cNvPr>
          <p:cNvGrpSpPr/>
          <p:nvPr/>
        </p:nvGrpSpPr>
        <p:grpSpPr>
          <a:xfrm>
            <a:off x="5796778" y="4112259"/>
            <a:ext cx="1524323" cy="1531602"/>
            <a:chOff x="8940437" y="3959196"/>
            <a:chExt cx="1524323" cy="1531602"/>
          </a:xfrm>
        </p:grpSpPr>
        <p:pic>
          <p:nvPicPr>
            <p:cNvPr id="68" name="Graphic 67" descr="User outline">
              <a:extLst>
                <a:ext uri="{FF2B5EF4-FFF2-40B4-BE49-F238E27FC236}">
                  <a16:creationId xmlns:a16="http://schemas.microsoft.com/office/drawing/2014/main" id="{2115B74B-7BB7-410C-9301-C8FD1E6B5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6E5E19F-CDB1-4C39-9282-2CA64605DA10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CA2634F-5600-4EFD-B274-DFE22E4446C8}"/>
              </a:ext>
            </a:extLst>
          </p:cNvPr>
          <p:cNvGrpSpPr/>
          <p:nvPr/>
        </p:nvGrpSpPr>
        <p:grpSpPr>
          <a:xfrm>
            <a:off x="5796777" y="5369921"/>
            <a:ext cx="1524323" cy="1531602"/>
            <a:chOff x="8940437" y="3959196"/>
            <a:chExt cx="1524323" cy="1531602"/>
          </a:xfrm>
        </p:grpSpPr>
        <p:pic>
          <p:nvPicPr>
            <p:cNvPr id="71" name="Graphic 70" descr="User outline">
              <a:extLst>
                <a:ext uri="{FF2B5EF4-FFF2-40B4-BE49-F238E27FC236}">
                  <a16:creationId xmlns:a16="http://schemas.microsoft.com/office/drawing/2014/main" id="{59815F79-AA92-4BB0-ABA0-F3FCD31FA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F3FA003-8CCF-4877-B2A6-DD3E98D5D1E8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pic>
        <p:nvPicPr>
          <p:cNvPr id="73" name="Picture 7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595039E-DAC8-493D-99CE-38BC49D73D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187" y="1949823"/>
            <a:ext cx="2203084" cy="1101542"/>
          </a:xfrm>
          <a:prstGeom prst="rect">
            <a:avLst/>
          </a:prstGeom>
        </p:spPr>
      </p:pic>
      <p:pic>
        <p:nvPicPr>
          <p:cNvPr id="74" name="Picture 73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71D793-EC63-4F50-B301-CBFA102D98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495" y="892481"/>
            <a:ext cx="966951" cy="915637"/>
          </a:xfrm>
          <a:prstGeom prst="rect">
            <a:avLst/>
          </a:prstGeom>
        </p:spPr>
      </p:pic>
      <p:pic>
        <p:nvPicPr>
          <p:cNvPr id="75" name="Picture 74" descr="Shape&#10;&#10;Description automatically generated with medium confidence">
            <a:extLst>
              <a:ext uri="{FF2B5EF4-FFF2-40B4-BE49-F238E27FC236}">
                <a16:creationId xmlns:a16="http://schemas.microsoft.com/office/drawing/2014/main" id="{EC43C2AD-D13F-4C34-BC87-D3DA54D534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667" y="837710"/>
            <a:ext cx="966951" cy="915637"/>
          </a:xfrm>
          <a:prstGeom prst="rect">
            <a:avLst/>
          </a:prstGeom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CE396B87-6E03-4545-9E98-10918891B185}"/>
              </a:ext>
            </a:extLst>
          </p:cNvPr>
          <p:cNvSpPr/>
          <p:nvPr/>
        </p:nvSpPr>
        <p:spPr>
          <a:xfrm>
            <a:off x="8588730" y="1881372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7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E83BE7-5613-4C7F-9C42-4C981DB077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992" y="2375238"/>
            <a:ext cx="1437038" cy="718519"/>
          </a:xfrm>
          <a:prstGeom prst="rect">
            <a:avLst/>
          </a:prstGeom>
        </p:spPr>
      </p:pic>
      <p:pic>
        <p:nvPicPr>
          <p:cNvPr id="77" name="Picture 76" descr="Chart, bar chart&#10;&#10;Description automatically generated">
            <a:extLst>
              <a:ext uri="{FF2B5EF4-FFF2-40B4-BE49-F238E27FC236}">
                <a16:creationId xmlns:a16="http://schemas.microsoft.com/office/drawing/2014/main" id="{6C4AF233-9F66-42EF-9E71-B471CB0F37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9438" y="3150270"/>
            <a:ext cx="797660" cy="1128351"/>
          </a:xfrm>
          <a:prstGeom prst="rect">
            <a:avLst/>
          </a:prstGeom>
        </p:spPr>
      </p:pic>
      <p:pic>
        <p:nvPicPr>
          <p:cNvPr id="78" name="Picture 77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10AE851A-7F01-4C93-89F3-E6437A34B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509" y="4317514"/>
            <a:ext cx="1002956" cy="1202044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B0CBA8CF-D5D5-4561-A862-A33E69A3623D}"/>
              </a:ext>
            </a:extLst>
          </p:cNvPr>
          <p:cNvSpPr/>
          <p:nvPr/>
        </p:nvSpPr>
        <p:spPr>
          <a:xfrm>
            <a:off x="5994154" y="433651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4C5F56D-EA0F-4C98-B6A0-3612B62F408D}"/>
              </a:ext>
            </a:extLst>
          </p:cNvPr>
          <p:cNvSpPr/>
          <p:nvPr/>
        </p:nvSpPr>
        <p:spPr>
          <a:xfrm>
            <a:off x="6057706" y="5521448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0" name="Picture 79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2A77FA29-2383-4637-98BD-71EAE8C7C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832798" y="5772132"/>
            <a:ext cx="1545895" cy="830997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455CD05A-17D3-43CE-8762-630233AA84B9}"/>
              </a:ext>
            </a:extLst>
          </p:cNvPr>
          <p:cNvSpPr txBox="1"/>
          <p:nvPr/>
        </p:nvSpPr>
        <p:spPr>
          <a:xfrm>
            <a:off x="76868" y="2209670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cinema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AA614F0-8407-4F48-94E6-9A7DD05B28C3}"/>
              </a:ext>
            </a:extLst>
          </p:cNvPr>
          <p:cNvSpPr txBox="1"/>
          <p:nvPr/>
        </p:nvSpPr>
        <p:spPr>
          <a:xfrm>
            <a:off x="93702" y="2893290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university.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2FC2DF3-6E7B-4C16-9B07-625DBBA24CED}"/>
              </a:ext>
            </a:extLst>
          </p:cNvPr>
          <p:cNvSpPr txBox="1"/>
          <p:nvPr/>
        </p:nvSpPr>
        <p:spPr>
          <a:xfrm>
            <a:off x="93702" y="3891126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8D27409-EA28-4FE2-AC55-6E723B8FBB6D}"/>
              </a:ext>
            </a:extLst>
          </p:cNvPr>
          <p:cNvSpPr txBox="1"/>
          <p:nvPr/>
        </p:nvSpPr>
        <p:spPr>
          <a:xfrm>
            <a:off x="93701" y="4574746"/>
            <a:ext cx="497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46D557-88C1-4AD9-AF00-B9BB8D735170}"/>
              </a:ext>
            </a:extLst>
          </p:cNvPr>
          <p:cNvSpPr txBox="1"/>
          <p:nvPr/>
        </p:nvSpPr>
        <p:spPr>
          <a:xfrm>
            <a:off x="-3378" y="5344267"/>
            <a:ext cx="5081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16256" y="2192890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cinéma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32014" y="2883370"/>
            <a:ext cx="485584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université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33960" y="3881426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93702" y="4620891"/>
            <a:ext cx="4855847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69765" y="5367742"/>
            <a:ext cx="4879784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poste.</a:t>
            </a:r>
          </a:p>
        </p:txBody>
      </p:sp>
      <p:sp>
        <p:nvSpPr>
          <p:cNvPr id="52" name="Google Shape;167;p2">
            <a:extLst>
              <a:ext uri="{FF2B5EF4-FFF2-40B4-BE49-F238E27FC236}">
                <a16:creationId xmlns:a16="http://schemas.microsoft.com/office/drawing/2014/main" id="{E924B087-3344-4C8C-AC71-2D976781207B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11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60" grpId="0" animBg="1"/>
      <p:bldP spid="61" grpId="0" animBg="1"/>
      <p:bldP spid="63" grpId="0" animBg="1"/>
      <p:bldP spid="24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Round 2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332" y="905622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753852" y="149316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/>
        </p:nvGraphicFramePr>
        <p:xfrm>
          <a:off x="5184169" y="542339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67" name="Graphic 66" descr="User">
            <a:extLst>
              <a:ext uri="{FF2B5EF4-FFF2-40B4-BE49-F238E27FC236}">
                <a16:creationId xmlns:a16="http://schemas.microsoft.com/office/drawing/2014/main" id="{34C532B6-9104-47E0-B9FD-166F6F7B0B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33682" y="-30158"/>
            <a:ext cx="1175085" cy="117508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E0DF681A-8A9E-42AF-8A56-AD05B5CD65F2}"/>
              </a:ext>
            </a:extLst>
          </p:cNvPr>
          <p:cNvSpPr txBox="1"/>
          <p:nvPr/>
        </p:nvSpPr>
        <p:spPr>
          <a:xfrm>
            <a:off x="5901202" y="557384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842D228-298C-4438-B4D9-6701E4E76B66}"/>
              </a:ext>
            </a:extLst>
          </p:cNvPr>
          <p:cNvGrpSpPr/>
          <p:nvPr/>
        </p:nvGrpSpPr>
        <p:grpSpPr>
          <a:xfrm>
            <a:off x="8339459" y="407038"/>
            <a:ext cx="1524323" cy="1531602"/>
            <a:chOff x="8940437" y="3959196"/>
            <a:chExt cx="1524323" cy="1531602"/>
          </a:xfrm>
        </p:grpSpPr>
        <p:pic>
          <p:nvPicPr>
            <p:cNvPr id="34" name="Graphic 33" descr="User outline">
              <a:extLst>
                <a:ext uri="{FF2B5EF4-FFF2-40B4-BE49-F238E27FC236}">
                  <a16:creationId xmlns:a16="http://schemas.microsoft.com/office/drawing/2014/main" id="{BC9807C6-C690-480A-81EE-D9CE80E5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E092BE-D00D-473F-9D05-0874E2FDFEFD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AC6BEE-8F9E-4618-BF92-7A155CE3AFAC}"/>
              </a:ext>
            </a:extLst>
          </p:cNvPr>
          <p:cNvGrpSpPr/>
          <p:nvPr/>
        </p:nvGrpSpPr>
        <p:grpSpPr>
          <a:xfrm>
            <a:off x="5775175" y="2786909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410F7298-6365-47F8-8ADA-89D530B1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55DE5B-6139-42B0-A9F4-8DFAA68C83A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914F5B-6F3A-4069-A075-3FB55869858B}"/>
              </a:ext>
            </a:extLst>
          </p:cNvPr>
          <p:cNvGrpSpPr/>
          <p:nvPr/>
        </p:nvGrpSpPr>
        <p:grpSpPr>
          <a:xfrm>
            <a:off x="5694341" y="3979145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1346630D-53D0-4DE0-A5F6-783B6B22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4E0B7E-8A9C-4DD5-B0E3-5CCE21154347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pic>
        <p:nvPicPr>
          <p:cNvPr id="48" name="Picture 8" descr="Burma, Myanmar, Classroom, Boy, Girl">
            <a:extLst>
              <a:ext uri="{FF2B5EF4-FFF2-40B4-BE49-F238E27FC236}">
                <a16:creationId xmlns:a16="http://schemas.microsoft.com/office/drawing/2014/main" id="{F08473E4-ED75-4FF9-9A8D-30F0051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20" y="5451756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3947C9A-0AC3-438D-BE52-35279E0D7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979" y="577574"/>
            <a:ext cx="1143531" cy="1101542"/>
          </a:xfrm>
          <a:prstGeom prst="rect">
            <a:avLst/>
          </a:prstGeom>
        </p:spPr>
      </p:pic>
      <p:pic>
        <p:nvPicPr>
          <p:cNvPr id="52" name="Picture 51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A5B4CAC6-04A3-4994-8A84-A97EDDAFD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970" y="2921215"/>
            <a:ext cx="1074060" cy="1287263"/>
          </a:xfrm>
          <a:prstGeom prst="rect">
            <a:avLst/>
          </a:prstGeom>
        </p:spPr>
      </p:pic>
      <p:pic>
        <p:nvPicPr>
          <p:cNvPr id="53" name="Picture 5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292F10E-69F5-44C6-A51B-EA3C59B32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586825" y="1859296"/>
            <a:ext cx="2164170" cy="1163351"/>
          </a:xfrm>
          <a:prstGeom prst="rect">
            <a:avLst/>
          </a:prstGeom>
        </p:spPr>
      </p:pic>
      <p:pic>
        <p:nvPicPr>
          <p:cNvPr id="54" name="Picture 53" descr="Chart, bar chart&#10;&#10;Description automatically generated">
            <a:extLst>
              <a:ext uri="{FF2B5EF4-FFF2-40B4-BE49-F238E27FC236}">
                <a16:creationId xmlns:a16="http://schemas.microsoft.com/office/drawing/2014/main" id="{4E9A1819-7161-4FAD-89DA-87E5DD4349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42" y="4190858"/>
            <a:ext cx="773108" cy="1093620"/>
          </a:xfrm>
          <a:prstGeom prst="rect">
            <a:avLst/>
          </a:prstGeom>
        </p:spPr>
      </p:pic>
      <p:pic>
        <p:nvPicPr>
          <p:cNvPr id="75" name="Picture 7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9E5321B-357A-4C92-8D32-EFFBB3BD1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955" y="615896"/>
            <a:ext cx="1143531" cy="1101542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99FD30DD-9A35-4B23-B1AC-E17C5C99AFD2}"/>
              </a:ext>
            </a:extLst>
          </p:cNvPr>
          <p:cNvSpPr/>
          <p:nvPr/>
        </p:nvSpPr>
        <p:spPr>
          <a:xfrm>
            <a:off x="8521785" y="49640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BD2E35C-39B9-4815-A22C-632F2B424905}"/>
              </a:ext>
            </a:extLst>
          </p:cNvPr>
          <p:cNvSpPr/>
          <p:nvPr/>
        </p:nvSpPr>
        <p:spPr>
          <a:xfrm>
            <a:off x="8525010" y="1762099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18F21C78-7323-41C6-8AB8-C43D67ABE1E3}"/>
              </a:ext>
            </a:extLst>
          </p:cNvPr>
          <p:cNvSpPr/>
          <p:nvPr/>
        </p:nvSpPr>
        <p:spPr>
          <a:xfrm>
            <a:off x="8521785" y="2945375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6" name="Picture 7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E7CAFD3-EC1C-4547-B9E4-C8DE3D7808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38" y="2910835"/>
            <a:ext cx="1003375" cy="1202547"/>
          </a:xfrm>
          <a:prstGeom prst="rect">
            <a:avLst/>
          </a:prstGeom>
        </p:spPr>
      </p:pic>
      <p:pic>
        <p:nvPicPr>
          <p:cNvPr id="77" name="Picture 7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B3D22CF-8E27-471A-BD9E-6115076DC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243850" y="1879764"/>
            <a:ext cx="2164170" cy="116335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0A284E-DAC0-43A9-9929-1649A386BDAD}"/>
              </a:ext>
            </a:extLst>
          </p:cNvPr>
          <p:cNvGrpSpPr/>
          <p:nvPr/>
        </p:nvGrpSpPr>
        <p:grpSpPr>
          <a:xfrm>
            <a:off x="5715745" y="1598312"/>
            <a:ext cx="1524323" cy="1531602"/>
            <a:chOff x="8940437" y="3959196"/>
            <a:chExt cx="1524323" cy="1531602"/>
          </a:xfrm>
        </p:grpSpPr>
        <p:pic>
          <p:nvPicPr>
            <p:cNvPr id="37" name="Graphic 36" descr="User outline">
              <a:extLst>
                <a:ext uri="{FF2B5EF4-FFF2-40B4-BE49-F238E27FC236}">
                  <a16:creationId xmlns:a16="http://schemas.microsoft.com/office/drawing/2014/main" id="{0C0A463F-BD4E-423F-8C60-4C9CE153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DE1DED-8499-4CE8-92F3-B01755C44D7C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sp>
        <p:nvSpPr>
          <p:cNvPr id="72" name="Oval 71">
            <a:extLst>
              <a:ext uri="{FF2B5EF4-FFF2-40B4-BE49-F238E27FC236}">
                <a16:creationId xmlns:a16="http://schemas.microsoft.com/office/drawing/2014/main" id="{60BD1479-0FA5-46D8-AC8D-703A1FE21309}"/>
              </a:ext>
            </a:extLst>
          </p:cNvPr>
          <p:cNvSpPr/>
          <p:nvPr/>
        </p:nvSpPr>
        <p:spPr>
          <a:xfrm>
            <a:off x="6080857" y="4137297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77" descr="Chart, bar chart&#10;&#10;Description automatically generated">
            <a:extLst>
              <a:ext uri="{FF2B5EF4-FFF2-40B4-BE49-F238E27FC236}">
                <a16:creationId xmlns:a16="http://schemas.microsoft.com/office/drawing/2014/main" id="{2A502414-09C3-4407-8630-E9EE0ED7CC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753" y="4227138"/>
            <a:ext cx="760493" cy="1075775"/>
          </a:xfrm>
          <a:prstGeom prst="rect">
            <a:avLst/>
          </a:prstGeom>
        </p:spPr>
      </p:pic>
      <p:pic>
        <p:nvPicPr>
          <p:cNvPr id="79" name="Picture 8" descr="Burma, Myanmar, Classroom, Boy, Girl">
            <a:extLst>
              <a:ext uri="{FF2B5EF4-FFF2-40B4-BE49-F238E27FC236}">
                <a16:creationId xmlns:a16="http://schemas.microsoft.com/office/drawing/2014/main" id="{0248D287-75F0-494C-AFEE-43C2E7D5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791" y="5508851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4D79316-5C9E-4271-9C99-6620A8B350DE}"/>
              </a:ext>
            </a:extLst>
          </p:cNvPr>
          <p:cNvGrpSpPr/>
          <p:nvPr/>
        </p:nvGrpSpPr>
        <p:grpSpPr>
          <a:xfrm>
            <a:off x="5775175" y="5218553"/>
            <a:ext cx="1524323" cy="1531602"/>
            <a:chOff x="8940437" y="3959196"/>
            <a:chExt cx="1524323" cy="1531602"/>
          </a:xfrm>
        </p:grpSpPr>
        <p:pic>
          <p:nvPicPr>
            <p:cNvPr id="46" name="Graphic 45" descr="User outline">
              <a:extLst>
                <a:ext uri="{FF2B5EF4-FFF2-40B4-BE49-F238E27FC236}">
                  <a16:creationId xmlns:a16="http://schemas.microsoft.com/office/drawing/2014/main" id="{FDAA6142-8A8A-418D-9FD3-1A1D8631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6A3E58-0BCD-42F0-8903-035EA228110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5</a:t>
              </a:r>
            </a:p>
          </p:txBody>
        </p:sp>
      </p:grpSp>
      <p:sp>
        <p:nvSpPr>
          <p:cNvPr id="73" name="Oval 72">
            <a:extLst>
              <a:ext uri="{FF2B5EF4-FFF2-40B4-BE49-F238E27FC236}">
                <a16:creationId xmlns:a16="http://schemas.microsoft.com/office/drawing/2014/main" id="{2204C18D-DF07-4F5B-8409-4FEF3B3FF101}"/>
              </a:ext>
            </a:extLst>
          </p:cNvPr>
          <p:cNvSpPr/>
          <p:nvPr/>
        </p:nvSpPr>
        <p:spPr>
          <a:xfrm>
            <a:off x="6096918" y="5370560"/>
            <a:ext cx="2303652" cy="1227589"/>
          </a:xfrm>
          <a:prstGeom prst="ellipse">
            <a:avLst/>
          </a:pr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DF7FC4-57F4-4E75-883C-D6BF639DCFA3}"/>
              </a:ext>
            </a:extLst>
          </p:cNvPr>
          <p:cNvSpPr txBox="1"/>
          <p:nvPr/>
        </p:nvSpPr>
        <p:spPr>
          <a:xfrm>
            <a:off x="166764" y="2358354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café.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0F57B778-6498-4D66-A729-A3490B4BB4B3}"/>
              </a:ext>
            </a:extLst>
          </p:cNvPr>
          <p:cNvSpPr txBox="1"/>
          <p:nvPr/>
        </p:nvSpPr>
        <p:spPr>
          <a:xfrm>
            <a:off x="166764" y="3117750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7539A13-162C-4F7C-A807-279CBEEFD670}"/>
              </a:ext>
            </a:extLst>
          </p:cNvPr>
          <p:cNvSpPr txBox="1"/>
          <p:nvPr/>
        </p:nvSpPr>
        <p:spPr>
          <a:xfrm>
            <a:off x="186052" y="382273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1325C56-8A54-41F3-9937-28316B71A9BE}"/>
              </a:ext>
            </a:extLst>
          </p:cNvPr>
          <p:cNvSpPr txBox="1"/>
          <p:nvPr/>
        </p:nvSpPr>
        <p:spPr>
          <a:xfrm>
            <a:off x="186051" y="464475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4FBC277-23BA-48BE-9567-5A14C330770A}"/>
              </a:ext>
            </a:extLst>
          </p:cNvPr>
          <p:cNvSpPr txBox="1"/>
          <p:nvPr/>
        </p:nvSpPr>
        <p:spPr>
          <a:xfrm>
            <a:off x="219066" y="545175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school.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E06E6C-1AD5-444A-B16B-597C206A5D3A}"/>
              </a:ext>
            </a:extLst>
          </p:cNvPr>
          <p:cNvSpPr txBox="1"/>
          <p:nvPr/>
        </p:nvSpPr>
        <p:spPr>
          <a:xfrm>
            <a:off x="169797" y="2404286"/>
            <a:ext cx="489551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café.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99AC9B-6147-404B-8A8D-D7A674D24990}"/>
              </a:ext>
            </a:extLst>
          </p:cNvPr>
          <p:cNvSpPr txBox="1"/>
          <p:nvPr/>
        </p:nvSpPr>
        <p:spPr>
          <a:xfrm>
            <a:off x="133813" y="3125968"/>
            <a:ext cx="4895510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poste.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A6F3EA-5B6E-4ECA-A501-B0206D8C73B9}"/>
              </a:ext>
            </a:extLst>
          </p:cNvPr>
          <p:cNvSpPr txBox="1"/>
          <p:nvPr/>
        </p:nvSpPr>
        <p:spPr>
          <a:xfrm>
            <a:off x="169798" y="3866927"/>
            <a:ext cx="487418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hôtel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91A594-7D74-4AD9-BFCF-863A071C7350}"/>
              </a:ext>
            </a:extLst>
          </p:cNvPr>
          <p:cNvSpPr txBox="1"/>
          <p:nvPr/>
        </p:nvSpPr>
        <p:spPr>
          <a:xfrm>
            <a:off x="191126" y="4594146"/>
            <a:ext cx="487418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musée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C42A11-2598-46CD-808F-64918C98E6D3}"/>
              </a:ext>
            </a:extLst>
          </p:cNvPr>
          <p:cNvSpPr txBox="1"/>
          <p:nvPr/>
        </p:nvSpPr>
        <p:spPr>
          <a:xfrm>
            <a:off x="173959" y="5451756"/>
            <a:ext cx="4870021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école.</a:t>
            </a:r>
          </a:p>
        </p:txBody>
      </p:sp>
      <p:sp>
        <p:nvSpPr>
          <p:cNvPr id="56" name="Google Shape;167;p2">
            <a:extLst>
              <a:ext uri="{FF2B5EF4-FFF2-40B4-BE49-F238E27FC236}">
                <a16:creationId xmlns:a16="http://schemas.microsoft.com/office/drawing/2014/main" id="{1A169554-85EF-4CD9-8F23-F29A2FEA9C35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0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24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4556660"/>
              </p:ext>
            </p:extLst>
          </p:nvPr>
        </p:nvGraphicFramePr>
        <p:xfrm>
          <a:off x="637626" y="1696297"/>
          <a:ext cx="9810698" cy="430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88" y="1881876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598" y="3887435"/>
            <a:ext cx="1162417" cy="11012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5D9ACD1-6B6F-4278-9A67-011420429302}"/>
              </a:ext>
            </a:extLst>
          </p:cNvPr>
          <p:cNvSpPr txBox="1"/>
          <p:nvPr/>
        </p:nvSpPr>
        <p:spPr>
          <a:xfrm>
            <a:off x="1771516" y="498940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51710" y="2577095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9EC7F8-49FC-4FB1-97E5-C475D7E46448}"/>
              </a:ext>
            </a:extLst>
          </p:cNvPr>
          <p:cNvSpPr txBox="1"/>
          <p:nvPr/>
        </p:nvSpPr>
        <p:spPr>
          <a:xfrm>
            <a:off x="2398444" y="55253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elle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EE3DE9-6FF9-4BB7-8B14-083C2935993C}"/>
              </a:ext>
            </a:extLst>
          </p:cNvPr>
          <p:cNvSpPr txBox="1"/>
          <p:nvPr/>
        </p:nvSpPr>
        <p:spPr>
          <a:xfrm>
            <a:off x="4770491" y="55466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</a:t>
            </a: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cinéma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D4AF96D-5473-4811-B1E6-8F0FED1E9C19}"/>
              </a:ext>
            </a:extLst>
          </p:cNvPr>
          <p:cNvSpPr txBox="1"/>
          <p:nvPr/>
        </p:nvSpPr>
        <p:spPr>
          <a:xfrm>
            <a:off x="7796487" y="5548882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la poste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AFB990-E563-4B97-9D41-28864BDBB375}"/>
              </a:ext>
            </a:extLst>
          </p:cNvPr>
          <p:cNvSpPr txBox="1"/>
          <p:nvPr/>
        </p:nvSpPr>
        <p:spPr>
          <a:xfrm>
            <a:off x="2416177" y="4700362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j’ai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1B4DC4-0960-4E81-8848-85973A07B7AA}"/>
              </a:ext>
            </a:extLst>
          </p:cNvPr>
          <p:cNvSpPr txBox="1"/>
          <p:nvPr/>
        </p:nvSpPr>
        <p:spPr>
          <a:xfrm>
            <a:off x="4758703" y="4712278"/>
            <a:ext cx="30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café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C004C4-D688-4821-B196-9D33A683871C}"/>
              </a:ext>
            </a:extLst>
          </p:cNvPr>
          <p:cNvSpPr txBox="1"/>
          <p:nvPr/>
        </p:nvSpPr>
        <p:spPr>
          <a:xfrm>
            <a:off x="7796487" y="469628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l’hôtel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73D956-D9D5-4FF8-8DD6-AF66B3D68061}"/>
              </a:ext>
            </a:extLst>
          </p:cNvPr>
          <p:cNvSpPr txBox="1"/>
          <p:nvPr/>
        </p:nvSpPr>
        <p:spPr>
          <a:xfrm>
            <a:off x="2369757" y="38720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très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D3DE3F-B13D-4B0F-8AAA-B8484B26A50B}"/>
              </a:ext>
            </a:extLst>
          </p:cNvPr>
          <p:cNvSpPr txBox="1"/>
          <p:nvPr/>
        </p:nvSpPr>
        <p:spPr>
          <a:xfrm>
            <a:off x="4770491" y="3821526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avoir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CE95E1-0483-4346-AC3F-1BCCA4290DF3}"/>
              </a:ext>
            </a:extLst>
          </p:cNvPr>
          <p:cNvSpPr txBox="1"/>
          <p:nvPr/>
        </p:nvSpPr>
        <p:spPr>
          <a:xfrm>
            <a:off x="7796487" y="3866941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utile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8149A81-5207-44A8-87E6-FF9D619AD053}"/>
              </a:ext>
            </a:extLst>
          </p:cNvPr>
          <p:cNvSpPr txBox="1"/>
          <p:nvPr/>
        </p:nvSpPr>
        <p:spPr>
          <a:xfrm>
            <a:off x="2369757" y="2972649"/>
            <a:ext cx="2531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sale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8436581-4251-4CEA-926F-C5A31C06C093}"/>
              </a:ext>
            </a:extLst>
          </p:cNvPr>
          <p:cNvSpPr txBox="1"/>
          <p:nvPr/>
        </p:nvSpPr>
        <p:spPr>
          <a:xfrm>
            <a:off x="4756564" y="2953443"/>
            <a:ext cx="24107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indépendant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209F364-6E76-4962-B2CA-EF55AB79DDDB}"/>
              </a:ext>
            </a:extLst>
          </p:cNvPr>
          <p:cNvSpPr txBox="1"/>
          <p:nvPr/>
        </p:nvSpPr>
        <p:spPr>
          <a:xfrm>
            <a:off x="7717188" y="2953444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pour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38C3E0-A69E-4D74-8C18-E2B0C4D22924}"/>
              </a:ext>
            </a:extLst>
          </p:cNvPr>
          <p:cNvSpPr txBox="1"/>
          <p:nvPr/>
        </p:nvSpPr>
        <p:spPr>
          <a:xfrm>
            <a:off x="2380978" y="2131389"/>
            <a:ext cx="2407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l’école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EE972D-DD7F-42DB-A87B-EEA82AA07AB1}"/>
              </a:ext>
            </a:extLst>
          </p:cNvPr>
          <p:cNvSpPr txBox="1"/>
          <p:nvPr/>
        </p:nvSpPr>
        <p:spPr>
          <a:xfrm>
            <a:off x="4770491" y="213138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idéale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0F01E41-FB16-47F4-AC5C-ACB994E84987}"/>
              </a:ext>
            </a:extLst>
          </p:cNvPr>
          <p:cNvSpPr txBox="1"/>
          <p:nvPr/>
        </p:nvSpPr>
        <p:spPr>
          <a:xfrm>
            <a:off x="7737255" y="2132198"/>
            <a:ext cx="248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propre</a:t>
            </a:r>
          </a:p>
        </p:txBody>
      </p:sp>
      <p:sp>
        <p:nvSpPr>
          <p:cNvPr id="49" name="Google Shape;167;p2">
            <a:extLst>
              <a:ext uri="{FF2B5EF4-FFF2-40B4-BE49-F238E27FC236}">
                <a16:creationId xmlns:a16="http://schemas.microsoft.com/office/drawing/2014/main" id="{886C038C-C793-4178-8BE0-359568307137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11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88466" y="47322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0527" y="-127297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1595514" y="446918"/>
            <a:ext cx="365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AB</a:t>
            </a:r>
          </a:p>
        </p:txBody>
      </p:sp>
      <p:graphicFrame>
        <p:nvGraphicFramePr>
          <p:cNvPr id="55" name="Table 7">
            <a:extLst>
              <a:ext uri="{FF2B5EF4-FFF2-40B4-BE49-F238E27FC236}">
                <a16:creationId xmlns:a16="http://schemas.microsoft.com/office/drawing/2014/main" id="{1A3AF2FB-58AD-4FA3-A42F-F90975D6C9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166985"/>
              </p:ext>
            </p:extLst>
          </p:nvPr>
        </p:nvGraphicFramePr>
        <p:xfrm>
          <a:off x="5369156" y="692685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3842D228-298C-4438-B4D9-6701E4E76B66}"/>
              </a:ext>
            </a:extLst>
          </p:cNvPr>
          <p:cNvGrpSpPr/>
          <p:nvPr/>
        </p:nvGrpSpPr>
        <p:grpSpPr>
          <a:xfrm>
            <a:off x="8524446" y="557384"/>
            <a:ext cx="1524323" cy="1531602"/>
            <a:chOff x="8940437" y="3959196"/>
            <a:chExt cx="1524323" cy="1531602"/>
          </a:xfrm>
        </p:grpSpPr>
        <p:pic>
          <p:nvPicPr>
            <p:cNvPr id="34" name="Graphic 33" descr="User outline">
              <a:extLst>
                <a:ext uri="{FF2B5EF4-FFF2-40B4-BE49-F238E27FC236}">
                  <a16:creationId xmlns:a16="http://schemas.microsoft.com/office/drawing/2014/main" id="{BC9807C6-C690-480A-81EE-D9CE80E50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2E092BE-D00D-473F-9D05-0874E2FDFEFD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1AC6BEE-8F9E-4618-BF92-7A155CE3AFAC}"/>
              </a:ext>
            </a:extLst>
          </p:cNvPr>
          <p:cNvGrpSpPr/>
          <p:nvPr/>
        </p:nvGrpSpPr>
        <p:grpSpPr>
          <a:xfrm>
            <a:off x="5960162" y="2937255"/>
            <a:ext cx="1524323" cy="1531602"/>
            <a:chOff x="8940437" y="3959196"/>
            <a:chExt cx="1524323" cy="1531602"/>
          </a:xfrm>
        </p:grpSpPr>
        <p:pic>
          <p:nvPicPr>
            <p:cNvPr id="40" name="Graphic 39" descr="User outline">
              <a:extLst>
                <a:ext uri="{FF2B5EF4-FFF2-40B4-BE49-F238E27FC236}">
                  <a16:creationId xmlns:a16="http://schemas.microsoft.com/office/drawing/2014/main" id="{410F7298-6365-47F8-8ADA-89D530B1D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755DE5B-6139-42B0-A9F4-8DFAA68C83A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914F5B-6F3A-4069-A075-3FB55869858B}"/>
              </a:ext>
            </a:extLst>
          </p:cNvPr>
          <p:cNvGrpSpPr/>
          <p:nvPr/>
        </p:nvGrpSpPr>
        <p:grpSpPr>
          <a:xfrm>
            <a:off x="5879328" y="4129491"/>
            <a:ext cx="1524323" cy="1531602"/>
            <a:chOff x="8940437" y="3959196"/>
            <a:chExt cx="1524323" cy="1531602"/>
          </a:xfrm>
        </p:grpSpPr>
        <p:pic>
          <p:nvPicPr>
            <p:cNvPr id="43" name="Graphic 42" descr="User outline">
              <a:extLst>
                <a:ext uri="{FF2B5EF4-FFF2-40B4-BE49-F238E27FC236}">
                  <a16:creationId xmlns:a16="http://schemas.microsoft.com/office/drawing/2014/main" id="{1346630D-53D0-4DE0-A5F6-783B6B22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E4E0B7E-8A9C-4DD5-B0E3-5CCE21154347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48" name="Picture 8" descr="Burma, Myanmar, Classroom, Boy, Girl">
            <a:extLst>
              <a:ext uri="{FF2B5EF4-FFF2-40B4-BE49-F238E27FC236}">
                <a16:creationId xmlns:a16="http://schemas.microsoft.com/office/drawing/2014/main" id="{F08473E4-ED75-4FF9-9A8D-30F0051A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07" y="5602102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33947C9A-0AC3-438D-BE52-35279E0D7D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966" y="727920"/>
            <a:ext cx="1143531" cy="1101542"/>
          </a:xfrm>
          <a:prstGeom prst="rect">
            <a:avLst/>
          </a:prstGeom>
        </p:spPr>
      </p:pic>
      <p:pic>
        <p:nvPicPr>
          <p:cNvPr id="52" name="Picture 51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A5B4CAC6-04A3-4994-8A84-A97EDDAFD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57" y="3071561"/>
            <a:ext cx="1074060" cy="1287263"/>
          </a:xfrm>
          <a:prstGeom prst="rect">
            <a:avLst/>
          </a:prstGeom>
        </p:spPr>
      </p:pic>
      <p:pic>
        <p:nvPicPr>
          <p:cNvPr id="53" name="Picture 52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D292F10E-69F5-44C6-A51B-EA3C59B326B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8771812" y="2009642"/>
            <a:ext cx="2164170" cy="1163351"/>
          </a:xfrm>
          <a:prstGeom prst="rect">
            <a:avLst/>
          </a:prstGeom>
        </p:spPr>
      </p:pic>
      <p:pic>
        <p:nvPicPr>
          <p:cNvPr id="54" name="Picture 53" descr="Chart, bar chart&#10;&#10;Description automatically generated">
            <a:extLst>
              <a:ext uri="{FF2B5EF4-FFF2-40B4-BE49-F238E27FC236}">
                <a16:creationId xmlns:a16="http://schemas.microsoft.com/office/drawing/2014/main" id="{4E9A1819-7161-4FAD-89DA-87E5DD4349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429" y="4341204"/>
            <a:ext cx="773108" cy="1093620"/>
          </a:xfrm>
          <a:prstGeom prst="rect">
            <a:avLst/>
          </a:prstGeom>
        </p:spPr>
      </p:pic>
      <p:pic>
        <p:nvPicPr>
          <p:cNvPr id="75" name="Picture 74" descr="Two people sitting at a tab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99E5321B-357A-4C92-8D32-EFFBB3BD1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942" y="766242"/>
            <a:ext cx="1143531" cy="1101542"/>
          </a:xfrm>
          <a:prstGeom prst="rect">
            <a:avLst/>
          </a:prstGeom>
        </p:spPr>
      </p:pic>
      <p:pic>
        <p:nvPicPr>
          <p:cNvPr id="76" name="Picture 75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9E7CAFD3-EC1C-4547-B9E4-C8DE3D78081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325" y="3061181"/>
            <a:ext cx="1003375" cy="1202547"/>
          </a:xfrm>
          <a:prstGeom prst="rect">
            <a:avLst/>
          </a:prstGeom>
        </p:spPr>
      </p:pic>
      <p:pic>
        <p:nvPicPr>
          <p:cNvPr id="77" name="Picture 76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5B3D22CF-8E27-471A-BD9E-6115076DC90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6428837" y="2030110"/>
            <a:ext cx="2164170" cy="116335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5C0A284E-DAC0-43A9-9929-1649A386BDAD}"/>
              </a:ext>
            </a:extLst>
          </p:cNvPr>
          <p:cNvGrpSpPr/>
          <p:nvPr/>
        </p:nvGrpSpPr>
        <p:grpSpPr>
          <a:xfrm>
            <a:off x="5900732" y="1748658"/>
            <a:ext cx="1524323" cy="1531602"/>
            <a:chOff x="8940437" y="3959196"/>
            <a:chExt cx="1524323" cy="1531602"/>
          </a:xfrm>
        </p:grpSpPr>
        <p:pic>
          <p:nvPicPr>
            <p:cNvPr id="37" name="Graphic 36" descr="User outline">
              <a:extLst>
                <a:ext uri="{FF2B5EF4-FFF2-40B4-BE49-F238E27FC236}">
                  <a16:creationId xmlns:a16="http://schemas.microsoft.com/office/drawing/2014/main" id="{0C0A463F-BD4E-423F-8C60-4C9CE153A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DE1DED-8499-4CE8-92F3-B01755C44D7C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78" name="Picture 77" descr="Chart, bar chart&#10;&#10;Description automatically generated">
            <a:extLst>
              <a:ext uri="{FF2B5EF4-FFF2-40B4-BE49-F238E27FC236}">
                <a16:creationId xmlns:a16="http://schemas.microsoft.com/office/drawing/2014/main" id="{2A502414-09C3-4407-8630-E9EE0ED7CCE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40" y="4377484"/>
            <a:ext cx="760493" cy="1075775"/>
          </a:xfrm>
          <a:prstGeom prst="rect">
            <a:avLst/>
          </a:prstGeom>
        </p:spPr>
      </p:pic>
      <p:pic>
        <p:nvPicPr>
          <p:cNvPr id="79" name="Picture 8" descr="Burma, Myanmar, Classroom, Boy, Girl">
            <a:extLst>
              <a:ext uri="{FF2B5EF4-FFF2-40B4-BE49-F238E27FC236}">
                <a16:creationId xmlns:a16="http://schemas.microsoft.com/office/drawing/2014/main" id="{0248D287-75F0-494C-AFEE-43C2E7D5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778" y="5659197"/>
            <a:ext cx="1461937" cy="1039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4D79316-5C9E-4271-9C99-6620A8B350DE}"/>
              </a:ext>
            </a:extLst>
          </p:cNvPr>
          <p:cNvGrpSpPr/>
          <p:nvPr/>
        </p:nvGrpSpPr>
        <p:grpSpPr>
          <a:xfrm>
            <a:off x="5960162" y="5368899"/>
            <a:ext cx="1524323" cy="1531602"/>
            <a:chOff x="8940437" y="3959196"/>
            <a:chExt cx="1524323" cy="1531602"/>
          </a:xfrm>
        </p:grpSpPr>
        <p:pic>
          <p:nvPicPr>
            <p:cNvPr id="46" name="Graphic 45" descr="User outline">
              <a:extLst>
                <a:ext uri="{FF2B5EF4-FFF2-40B4-BE49-F238E27FC236}">
                  <a16:creationId xmlns:a16="http://schemas.microsoft.com/office/drawing/2014/main" id="{FDAA6142-8A8A-418D-9FD3-1A1D8631B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6A3E58-0BCD-42F0-8903-035EA228110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2BB0990-0145-4C25-8EB4-4DC2CA0D0167}"/>
              </a:ext>
            </a:extLst>
          </p:cNvPr>
          <p:cNvSpPr txBox="1"/>
          <p:nvPr/>
        </p:nvSpPr>
        <p:spPr>
          <a:xfrm>
            <a:off x="308005" y="1620042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E7000E3-D7B0-4A04-A9A5-A63652331259}"/>
              </a:ext>
            </a:extLst>
          </p:cNvPr>
          <p:cNvSpPr txBox="1"/>
          <p:nvPr/>
        </p:nvSpPr>
        <p:spPr>
          <a:xfrm>
            <a:off x="5285477" y="154068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B595BB-5466-4292-8BD2-F06660B4F596}"/>
              </a:ext>
            </a:extLst>
          </p:cNvPr>
          <p:cNvSpPr txBox="1"/>
          <p:nvPr/>
        </p:nvSpPr>
        <p:spPr>
          <a:xfrm>
            <a:off x="102638" y="2288689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cinema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335EFE5-F574-4AF6-8E34-AB97413C6C3D}"/>
              </a:ext>
            </a:extLst>
          </p:cNvPr>
          <p:cNvSpPr txBox="1"/>
          <p:nvPr/>
        </p:nvSpPr>
        <p:spPr>
          <a:xfrm>
            <a:off x="123400" y="3109462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deux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university.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3404A1-07A6-40CF-B09C-E63A224821BD}"/>
              </a:ext>
            </a:extLst>
          </p:cNvPr>
          <p:cNvSpPr txBox="1"/>
          <p:nvPr/>
        </p:nvSpPr>
        <p:spPr>
          <a:xfrm>
            <a:off x="93702" y="3891126"/>
            <a:ext cx="4855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trois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40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103C87-BF89-45B0-9BF4-7A7F875B7CE0}"/>
              </a:ext>
            </a:extLst>
          </p:cNvPr>
          <p:cNvSpPr txBox="1"/>
          <p:nvPr/>
        </p:nvSpPr>
        <p:spPr>
          <a:xfrm>
            <a:off x="93701" y="4574746"/>
            <a:ext cx="497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quatre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1197ABC6-CC5B-4FF9-837C-B61F02E39C26}"/>
              </a:ext>
            </a:extLst>
          </p:cNvPr>
          <p:cNvSpPr txBox="1"/>
          <p:nvPr/>
        </p:nvSpPr>
        <p:spPr>
          <a:xfrm>
            <a:off x="102638" y="5304511"/>
            <a:ext cx="50811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cinq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has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1" name="Google Shape;167;p2">
            <a:extLst>
              <a:ext uri="{FF2B5EF4-FFF2-40B4-BE49-F238E27FC236}">
                <a16:creationId xmlns:a16="http://schemas.microsoft.com/office/drawing/2014/main" id="{29276200-1711-4E48-BC64-A3EE0EB5F608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3736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637626" y="34164"/>
            <a:ext cx="21952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2FFA9F8-E1E6-4653-B320-2E4BF36A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783" y="73260"/>
            <a:ext cx="2338491" cy="52322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Handout</a:t>
            </a:r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D13EF053-05A9-4F03-9820-677B19754863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D535AD49-8A4B-4930-9435-A7BF82B3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22" name="Graphic 21" descr="User">
            <a:extLst>
              <a:ext uri="{FF2B5EF4-FFF2-40B4-BE49-F238E27FC236}">
                <a16:creationId xmlns:a16="http://schemas.microsoft.com/office/drawing/2014/main" id="{E184D754-D160-4BE0-AA6E-401D76D48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928" y="-157333"/>
            <a:ext cx="1175085" cy="11750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54687E5-D68B-4D46-8555-A5E1142AE87B}"/>
              </a:ext>
            </a:extLst>
          </p:cNvPr>
          <p:cNvSpPr txBox="1"/>
          <p:nvPr/>
        </p:nvSpPr>
        <p:spPr>
          <a:xfrm>
            <a:off x="1217915" y="416882"/>
            <a:ext cx="36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</a:t>
            </a:r>
          </a:p>
        </p:txBody>
      </p:sp>
      <p:graphicFrame>
        <p:nvGraphicFramePr>
          <p:cNvPr id="56" name="Table 7">
            <a:extLst>
              <a:ext uri="{FF2B5EF4-FFF2-40B4-BE49-F238E27FC236}">
                <a16:creationId xmlns:a16="http://schemas.microsoft.com/office/drawing/2014/main" id="{EB81BB27-FC2F-48E9-B484-FEA869071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176621"/>
              </p:ext>
            </p:extLst>
          </p:nvPr>
        </p:nvGraphicFramePr>
        <p:xfrm>
          <a:off x="86369" y="708925"/>
          <a:ext cx="5835651" cy="603727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0249">
                  <a:extLst>
                    <a:ext uri="{9D8B030D-6E8A-4147-A177-3AD203B41FA5}">
                      <a16:colId xmlns:a16="http://schemas.microsoft.com/office/drawing/2014/main" val="4124420546"/>
                    </a:ext>
                  </a:extLst>
                </a:gridCol>
                <a:gridCol w="2495550">
                  <a:extLst>
                    <a:ext uri="{9D8B030D-6E8A-4147-A177-3AD203B41FA5}">
                      <a16:colId xmlns:a16="http://schemas.microsoft.com/office/drawing/2014/main" val="3042774819"/>
                    </a:ext>
                  </a:extLst>
                </a:gridCol>
                <a:gridCol w="2609852">
                  <a:extLst>
                    <a:ext uri="{9D8B030D-6E8A-4147-A177-3AD203B41FA5}">
                      <a16:colId xmlns:a16="http://schemas.microsoft.com/office/drawing/2014/main" val="928959875"/>
                    </a:ext>
                  </a:extLst>
                </a:gridCol>
              </a:tblGrid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912393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9639979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089001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1795634"/>
                  </a:ext>
                </a:extLst>
              </a:tr>
              <a:tr h="120745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6457074"/>
                  </a:ext>
                </a:extLst>
              </a:tr>
            </a:tbl>
          </a:graphicData>
        </a:graphic>
      </p:graphicFrame>
      <p:pic>
        <p:nvPicPr>
          <p:cNvPr id="60" name="Picture 59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E9F84B7E-52EA-4DAC-B676-10866E8A89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91" y="4318322"/>
            <a:ext cx="1002956" cy="1202044"/>
          </a:xfrm>
          <a:prstGeom prst="rect">
            <a:avLst/>
          </a:prstGeom>
        </p:spPr>
      </p:pic>
      <p:pic>
        <p:nvPicPr>
          <p:cNvPr id="61" name="Picture 60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487FEB7C-1BD4-4A69-8D89-B99080B737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1548736" y="5791144"/>
            <a:ext cx="1545895" cy="830997"/>
          </a:xfrm>
          <a:prstGeom prst="rect">
            <a:avLst/>
          </a:prstGeom>
        </p:spPr>
      </p:pic>
      <p:pic>
        <p:nvPicPr>
          <p:cNvPr id="62" name="Picture 61" descr="Chart, bar chart&#10;&#10;Description automatically generated">
            <a:extLst>
              <a:ext uri="{FF2B5EF4-FFF2-40B4-BE49-F238E27FC236}">
                <a16:creationId xmlns:a16="http://schemas.microsoft.com/office/drawing/2014/main" id="{29760D58-2F75-4FF5-BCFE-A4625BEA0C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712" y="3170349"/>
            <a:ext cx="797660" cy="1128351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7DE2D1E7-5209-49AB-9F59-C5E86BC666B9}"/>
              </a:ext>
            </a:extLst>
          </p:cNvPr>
          <p:cNvGrpSpPr/>
          <p:nvPr/>
        </p:nvGrpSpPr>
        <p:grpSpPr>
          <a:xfrm>
            <a:off x="3268644" y="476210"/>
            <a:ext cx="1524323" cy="1531602"/>
            <a:chOff x="8940437" y="3959196"/>
            <a:chExt cx="1524323" cy="1531602"/>
          </a:xfrm>
        </p:grpSpPr>
        <p:pic>
          <p:nvPicPr>
            <p:cNvPr id="64" name="Graphic 63" descr="User outline">
              <a:extLst>
                <a:ext uri="{FF2B5EF4-FFF2-40B4-BE49-F238E27FC236}">
                  <a16:creationId xmlns:a16="http://schemas.microsoft.com/office/drawing/2014/main" id="{2EEEDEA8-11F1-4F96-BCAE-2D9B8A2F1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C1D2BD9-88E6-442D-81AF-A750D21C9453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1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8279B5-2899-4C43-9B27-CF62C425CD4C}"/>
              </a:ext>
            </a:extLst>
          </p:cNvPr>
          <p:cNvGrpSpPr/>
          <p:nvPr/>
        </p:nvGrpSpPr>
        <p:grpSpPr>
          <a:xfrm>
            <a:off x="667407" y="1707423"/>
            <a:ext cx="1524323" cy="1531602"/>
            <a:chOff x="8940437" y="3959196"/>
            <a:chExt cx="1524323" cy="1531602"/>
          </a:xfrm>
        </p:grpSpPr>
        <p:pic>
          <p:nvPicPr>
            <p:cNvPr id="67" name="Graphic 66" descr="User outline">
              <a:extLst>
                <a:ext uri="{FF2B5EF4-FFF2-40B4-BE49-F238E27FC236}">
                  <a16:creationId xmlns:a16="http://schemas.microsoft.com/office/drawing/2014/main" id="{FF024487-2BB3-419E-AD08-1B8F1D6CA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18A4334-442B-4FF9-982C-AD344238D865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2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661E00E-A2B7-427C-8087-D884F4E1BBE6}"/>
              </a:ext>
            </a:extLst>
          </p:cNvPr>
          <p:cNvGrpSpPr/>
          <p:nvPr/>
        </p:nvGrpSpPr>
        <p:grpSpPr>
          <a:xfrm>
            <a:off x="3134752" y="2951891"/>
            <a:ext cx="1524323" cy="1531602"/>
            <a:chOff x="8940437" y="3959196"/>
            <a:chExt cx="1524323" cy="1531602"/>
          </a:xfrm>
        </p:grpSpPr>
        <p:pic>
          <p:nvPicPr>
            <p:cNvPr id="80" name="Graphic 79" descr="User outline">
              <a:extLst>
                <a:ext uri="{FF2B5EF4-FFF2-40B4-BE49-F238E27FC236}">
                  <a16:creationId xmlns:a16="http://schemas.microsoft.com/office/drawing/2014/main" id="{3209B493-C469-49C1-803A-4023F1B5A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9B9BFCF-EA76-4C03-BBEA-829C7EBF3B32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3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2EE6D19-B4D5-4610-A787-C19F11B58EA7}"/>
              </a:ext>
            </a:extLst>
          </p:cNvPr>
          <p:cNvGrpSpPr/>
          <p:nvPr/>
        </p:nvGrpSpPr>
        <p:grpSpPr>
          <a:xfrm>
            <a:off x="699358" y="4132338"/>
            <a:ext cx="1524323" cy="1531602"/>
            <a:chOff x="8940437" y="3959196"/>
            <a:chExt cx="1524323" cy="1531602"/>
          </a:xfrm>
        </p:grpSpPr>
        <p:pic>
          <p:nvPicPr>
            <p:cNvPr id="83" name="Graphic 82" descr="User outline">
              <a:extLst>
                <a:ext uri="{FF2B5EF4-FFF2-40B4-BE49-F238E27FC236}">
                  <a16:creationId xmlns:a16="http://schemas.microsoft.com/office/drawing/2014/main" id="{1B8310FB-D936-4CB6-A1AA-A3739325B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F1B9531-390E-487A-9A49-7038AF44DF99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4</a:t>
              </a:r>
            </a:p>
          </p:txBody>
        </p:sp>
      </p:grpSp>
      <p:pic>
        <p:nvPicPr>
          <p:cNvPr id="85" name="Picture 8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1689FD0-4680-41B5-B6FD-99EFEE2BA9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767" y="1969902"/>
            <a:ext cx="2203084" cy="1101542"/>
          </a:xfrm>
          <a:prstGeom prst="rect">
            <a:avLst/>
          </a:prstGeom>
        </p:spPr>
      </p:pic>
      <p:pic>
        <p:nvPicPr>
          <p:cNvPr id="86" name="Picture 8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EA740EB-A658-4AD7-99B5-7E40BD971AE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075" y="912560"/>
            <a:ext cx="966951" cy="915637"/>
          </a:xfrm>
          <a:prstGeom prst="rect">
            <a:avLst/>
          </a:prstGeom>
        </p:spPr>
      </p:pic>
      <p:pic>
        <p:nvPicPr>
          <p:cNvPr id="87" name="Picture 86" descr="Shape&#10;&#10;Description automatically generated with medium confidence">
            <a:extLst>
              <a:ext uri="{FF2B5EF4-FFF2-40B4-BE49-F238E27FC236}">
                <a16:creationId xmlns:a16="http://schemas.microsoft.com/office/drawing/2014/main" id="{D28C4CBC-9A99-4A1B-849B-DB8A42C4C7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47" y="857789"/>
            <a:ext cx="966951" cy="915637"/>
          </a:xfrm>
          <a:prstGeom prst="rect">
            <a:avLst/>
          </a:prstGeom>
        </p:spPr>
      </p:pic>
      <p:pic>
        <p:nvPicPr>
          <p:cNvPr id="89" name="Picture 8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9DBE52A-6561-43FF-A895-48AE1ACC0C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72" y="2395317"/>
            <a:ext cx="1437038" cy="718519"/>
          </a:xfrm>
          <a:prstGeom prst="rect">
            <a:avLst/>
          </a:prstGeom>
        </p:spPr>
      </p:pic>
      <p:pic>
        <p:nvPicPr>
          <p:cNvPr id="90" name="Picture 89" descr="Chart, bar chart&#10;&#10;Description automatically generated">
            <a:extLst>
              <a:ext uri="{FF2B5EF4-FFF2-40B4-BE49-F238E27FC236}">
                <a16:creationId xmlns:a16="http://schemas.microsoft.com/office/drawing/2014/main" id="{C299C5A8-94A9-41E5-97EB-70F7AC8F5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18" y="3170349"/>
            <a:ext cx="797660" cy="1128351"/>
          </a:xfrm>
          <a:prstGeom prst="rect">
            <a:avLst/>
          </a:prstGeom>
        </p:spPr>
      </p:pic>
      <p:pic>
        <p:nvPicPr>
          <p:cNvPr id="91" name="Picture 90" descr="A model of a house&#10;&#10;Description automatically generated with medium confidence">
            <a:extLst>
              <a:ext uri="{FF2B5EF4-FFF2-40B4-BE49-F238E27FC236}">
                <a16:creationId xmlns:a16="http://schemas.microsoft.com/office/drawing/2014/main" id="{C60E8580-0B9B-4FB5-A578-8C3110358B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89" y="4337593"/>
            <a:ext cx="1002956" cy="1202044"/>
          </a:xfrm>
          <a:prstGeom prst="rect">
            <a:avLst/>
          </a:prstGeom>
        </p:spPr>
      </p:pic>
      <p:pic>
        <p:nvPicPr>
          <p:cNvPr id="94" name="Picture 93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2D7BA24-A495-4FD9-900A-7591AFDBEE9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3735378" y="5792211"/>
            <a:ext cx="1545895" cy="830997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4AD0090-A1F2-480D-A926-32CA6835E47E}"/>
              </a:ext>
            </a:extLst>
          </p:cNvPr>
          <p:cNvSpPr txBox="1"/>
          <p:nvPr/>
        </p:nvSpPr>
        <p:spPr>
          <a:xfrm>
            <a:off x="1819052" y="122409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32AD4B-7E2C-433C-B4A3-9264C42896B8}"/>
              </a:ext>
            </a:extLst>
          </p:cNvPr>
          <p:cNvSpPr txBox="1"/>
          <p:nvPr/>
        </p:nvSpPr>
        <p:spPr>
          <a:xfrm>
            <a:off x="6814339" y="1597364"/>
            <a:ext cx="2689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Round 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C92965CA-F124-4BC5-8CAA-3EDBD39D6B9D}"/>
              </a:ext>
            </a:extLst>
          </p:cNvPr>
          <p:cNvSpPr txBox="1"/>
          <p:nvPr/>
        </p:nvSpPr>
        <p:spPr>
          <a:xfrm>
            <a:off x="6602418" y="2349385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café.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754B2-70E5-4E63-8726-9C3FA9039BF2}"/>
              </a:ext>
            </a:extLst>
          </p:cNvPr>
          <p:cNvSpPr txBox="1"/>
          <p:nvPr/>
        </p:nvSpPr>
        <p:spPr>
          <a:xfrm>
            <a:off x="6602418" y="3108781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lang="en-GB" sz="24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i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post office.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31EC331-3185-4070-8E5D-61ED95F30436}"/>
              </a:ext>
            </a:extLst>
          </p:cNvPr>
          <p:cNvSpPr txBox="1"/>
          <p:nvPr/>
        </p:nvSpPr>
        <p:spPr>
          <a:xfrm>
            <a:off x="6621706" y="381376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hotel.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3581786-05A8-4109-BC51-FA06A9232517}"/>
              </a:ext>
            </a:extLst>
          </p:cNvPr>
          <p:cNvSpPr txBox="1"/>
          <p:nvPr/>
        </p:nvSpPr>
        <p:spPr>
          <a:xfrm>
            <a:off x="6621705" y="4635786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museum.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F88B2ED-7DDA-46EE-81B5-4D7131E9D417}"/>
              </a:ext>
            </a:extLst>
          </p:cNvPr>
          <p:cNvSpPr txBox="1"/>
          <p:nvPr/>
        </p:nvSpPr>
        <p:spPr>
          <a:xfrm>
            <a:off x="6654720" y="5442787"/>
            <a:ext cx="461104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Numéro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un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has </a:t>
            </a: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school.</a:t>
            </a:r>
            <a:endParaRPr kumimoji="0" lang="en-GB" sz="24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9" name="Google Shape;167;p2">
            <a:extLst>
              <a:ext uri="{FF2B5EF4-FFF2-40B4-BE49-F238E27FC236}">
                <a16:creationId xmlns:a16="http://schemas.microsoft.com/office/drawing/2014/main" id="{C396D41B-557C-492A-9B0D-FD437263C4C6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9644766-15EF-43BE-BA53-7B30A9AA8B10}"/>
              </a:ext>
            </a:extLst>
          </p:cNvPr>
          <p:cNvGrpSpPr/>
          <p:nvPr/>
        </p:nvGrpSpPr>
        <p:grpSpPr>
          <a:xfrm>
            <a:off x="637626" y="5381184"/>
            <a:ext cx="1524323" cy="1531602"/>
            <a:chOff x="8940437" y="3959196"/>
            <a:chExt cx="1524323" cy="1531602"/>
          </a:xfrm>
        </p:grpSpPr>
        <p:pic>
          <p:nvPicPr>
            <p:cNvPr id="41" name="Graphic 40" descr="User outline">
              <a:extLst>
                <a:ext uri="{FF2B5EF4-FFF2-40B4-BE49-F238E27FC236}">
                  <a16:creationId xmlns:a16="http://schemas.microsoft.com/office/drawing/2014/main" id="{3F6A3961-B114-4A6E-89C0-3B8ACC951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940437" y="3959196"/>
              <a:ext cx="1524323" cy="152432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3FC1BA4-AEA5-44D8-8D4C-0B5F968CD11F}"/>
                </a:ext>
              </a:extLst>
            </p:cNvPr>
            <p:cNvSpPr txBox="1"/>
            <p:nvPr/>
          </p:nvSpPr>
          <p:spPr>
            <a:xfrm>
              <a:off x="9410700" y="4721357"/>
              <a:ext cx="6477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2195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1:</a:t>
            </a:r>
            <a:endParaRPr lang="en-GB" sz="3200" dirty="0"/>
          </a:p>
        </p:txBody>
      </p:sp>
      <p:sp>
        <p:nvSpPr>
          <p:cNvPr id="10" name="Google Shape;167;p2">
            <a:extLst>
              <a:ext uri="{FF2B5EF4-FFF2-40B4-BE49-F238E27FC236}">
                <a16:creationId xmlns:a16="http://schemas.microsoft.com/office/drawing/2014/main" id="{00418407-6382-4C3A-8FB0-7C13A3D9BFEE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CustomShape 2">
            <a:extLst>
              <a:ext uri="{FF2B5EF4-FFF2-40B4-BE49-F238E27FC236}">
                <a16:creationId xmlns:a16="http://schemas.microsoft.com/office/drawing/2014/main" id="{544B7D41-D46D-4434-BD37-9661A5CEFAAC}"/>
              </a:ext>
            </a:extLst>
          </p:cNvPr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4" name="Google Shape;111;p3">
            <a:extLst>
              <a:ext uri="{FF2B5EF4-FFF2-40B4-BE49-F238E27FC236}">
                <a16:creationId xmlns:a16="http://schemas.microsoft.com/office/drawing/2014/main" id="{7D85ED2D-C9F9-40FE-8AE0-84AD26829893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E79FBF1-84E7-41ED-9578-296C4C57AE28}"/>
              </a:ext>
            </a:extLst>
          </p:cNvPr>
          <p:cNvSpPr txBox="1">
            <a:spLocks/>
          </p:cNvSpPr>
          <p:nvPr/>
        </p:nvSpPr>
        <p:spPr>
          <a:xfrm>
            <a:off x="10754668" y="934595"/>
            <a:ext cx="1437332" cy="39636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prononcer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16" name="CustomShape 1">
            <a:extLst>
              <a:ext uri="{FF2B5EF4-FFF2-40B4-BE49-F238E27FC236}">
                <a16:creationId xmlns:a16="http://schemas.microsoft.com/office/drawing/2014/main" id="{DD7164A3-43D3-421E-A93B-931DE9DFDFB2}"/>
              </a:ext>
            </a:extLst>
          </p:cNvPr>
          <p:cNvSpPr/>
          <p:nvPr/>
        </p:nvSpPr>
        <p:spPr>
          <a:xfrm>
            <a:off x="4681755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7" name="Google Shape;335;p5" descr="boy holding a sign that says 'shy'">
            <a:extLst>
              <a:ext uri="{FF2B5EF4-FFF2-40B4-BE49-F238E27FC236}">
                <a16:creationId xmlns:a16="http://schemas.microsoft.com/office/drawing/2014/main" id="{292E33AD-E1E5-4C9D-93BB-90BB5B0186B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336;p5">
            <a:extLst>
              <a:ext uri="{FF2B5EF4-FFF2-40B4-BE49-F238E27FC236}">
                <a16:creationId xmlns:a16="http://schemas.microsoft.com/office/drawing/2014/main" id="{2AFBDB7A-C1FC-4C44-8EB4-BF8CFD9B490C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9" name="Picture 1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2FE406BB-80F6-4801-84DE-64AABB7CD2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708D4D8A-72EC-4846-9CF4-5F8EC29C334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2">
            <a:extLst>
              <a:ext uri="{FF2B5EF4-FFF2-40B4-BE49-F238E27FC236}">
                <a16:creationId xmlns:a16="http://schemas.microsoft.com/office/drawing/2014/main" id="{6C70D738-781C-4C3B-92F7-7E5B4EFFA398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2" name="Google Shape;356;p6" descr="target with an arrow in the centre">
            <a:extLst>
              <a:ext uri="{FF2B5EF4-FFF2-40B4-BE49-F238E27FC236}">
                <a16:creationId xmlns:a16="http://schemas.microsoft.com/office/drawing/2014/main" id="{BD080A20-D3CA-4668-A634-6D9317288E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CustomShape 2">
            <a:extLst>
              <a:ext uri="{FF2B5EF4-FFF2-40B4-BE49-F238E27FC236}">
                <a16:creationId xmlns:a16="http://schemas.microsoft.com/office/drawing/2014/main" id="{910AAE38-7672-4940-A9A9-D8420A76067F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4" name="Google Shape;360;p6" descr="yellow sports car">
            <a:extLst>
              <a:ext uri="{FF2B5EF4-FFF2-40B4-BE49-F238E27FC236}">
                <a16:creationId xmlns:a16="http://schemas.microsoft.com/office/drawing/2014/main" id="{ACF1F6F7-7A0D-408C-BFA7-D91EBB76D00B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361;p6" descr="green checkmark">
            <a:extLst>
              <a:ext uri="{FF2B5EF4-FFF2-40B4-BE49-F238E27FC236}">
                <a16:creationId xmlns:a16="http://schemas.microsoft.com/office/drawing/2014/main" id="{1F6CBC8C-CA5A-4F01-B30B-5C50CDCB619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362;p6" descr="old red car">
            <a:extLst>
              <a:ext uri="{FF2B5EF4-FFF2-40B4-BE49-F238E27FC236}">
                <a16:creationId xmlns:a16="http://schemas.microsoft.com/office/drawing/2014/main" id="{838577E3-C47A-4AF3-9E7D-62C53A7BB31F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363;p6" descr="red cross">
            <a:extLst>
              <a:ext uri="{FF2B5EF4-FFF2-40B4-BE49-F238E27FC236}">
                <a16:creationId xmlns:a16="http://schemas.microsoft.com/office/drawing/2014/main" id="{F7F86351-4AA8-45B1-9A1E-760255033EB6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stomShape 2">
            <a:extLst>
              <a:ext uri="{FF2B5EF4-FFF2-40B4-BE49-F238E27FC236}">
                <a16:creationId xmlns:a16="http://schemas.microsoft.com/office/drawing/2014/main" id="{F2F55090-B31C-43F0-85F0-6D637030BA4E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9" name="Google Shape;365;p6" descr="the number twelve">
            <a:extLst>
              <a:ext uri="{FF2B5EF4-FFF2-40B4-BE49-F238E27FC236}">
                <a16:creationId xmlns:a16="http://schemas.microsoft.com/office/drawing/2014/main" id="{AD7FE89D-F37A-4D29-AFC3-EE210A7AB9DA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mi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nt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od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1BE26A7C-9570-4511-A929-6137973F1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839437"/>
              </p:ext>
            </p:extLst>
          </p:nvPr>
        </p:nvGraphicFramePr>
        <p:xfrm>
          <a:off x="557161" y="1602320"/>
          <a:ext cx="9810698" cy="4306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043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398443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988400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693422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2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ideal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clean (m/f)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dirty (m/f)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independent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have, having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useful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café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hotel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cinema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post office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A52357-62B5-4501-8406-8AAEF0C4D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26" y="1941261"/>
            <a:ext cx="1186070" cy="10803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175BAD-451F-4097-B6CA-7B78DADC0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736" y="3946820"/>
            <a:ext cx="1162417" cy="110123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1ADDC2A-E51D-48B9-A91E-95C4881D32F4}"/>
              </a:ext>
            </a:extLst>
          </p:cNvPr>
          <p:cNvSpPr txBox="1"/>
          <p:nvPr/>
        </p:nvSpPr>
        <p:spPr>
          <a:xfrm>
            <a:off x="1708848" y="2636480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EBBC53-04AF-44DE-BDA9-AD7CA398AC4C}"/>
              </a:ext>
            </a:extLst>
          </p:cNvPr>
          <p:cNvSpPr/>
          <p:nvPr/>
        </p:nvSpPr>
        <p:spPr>
          <a:xfrm>
            <a:off x="769971" y="65773"/>
            <a:ext cx="11959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Follow up 5 -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Écris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en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français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: 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Can you get at least 15 points?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50572D57-E785-4EF4-A198-80EE8E19CFC0}"/>
              </a:ext>
            </a:extLst>
          </p:cNvPr>
          <p:cNvSpPr/>
          <p:nvPr/>
        </p:nvSpPr>
        <p:spPr>
          <a:xfrm>
            <a:off x="116256" y="63868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F1C06E-EA33-4179-801A-D4B423FA3D62}"/>
              </a:ext>
            </a:extLst>
          </p:cNvPr>
          <p:cNvSpPr txBox="1"/>
          <p:nvPr/>
        </p:nvSpPr>
        <p:spPr>
          <a:xfrm>
            <a:off x="1708848" y="5188847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x1</a:t>
            </a:r>
          </a:p>
        </p:txBody>
      </p:sp>
    </p:spTree>
    <p:extLst>
      <p:ext uri="{BB962C8B-B14F-4D97-AF65-F5344CB8AC3E}">
        <p14:creationId xmlns:p14="http://schemas.microsoft.com/office/powerpoint/2010/main" val="2370958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7691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Diagram&#10;&#10;Description automatically generated">
            <a:hlinkClick r:id="" action="ppaction://noaction">
              <a:snd r:embed="rId7" name="1_2.wav"/>
            </a:hlinkClick>
            <a:extLst>
              <a:ext uri="{FF2B5EF4-FFF2-40B4-BE49-F238E27FC236}">
                <a16:creationId xmlns:a16="http://schemas.microsoft.com/office/drawing/2014/main" id="{E4F1E2F7-0974-492A-ABB3-997B9BE7A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911" y="2038961"/>
            <a:ext cx="4078889" cy="2418654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E79EB9B1-A15B-4FA7-A5A1-D5443AC688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051" y="2038961"/>
            <a:ext cx="971345" cy="648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parfaite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009095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Graphical user interface, application&#10;&#10;Description automatically generated">
            <a:hlinkClick r:id="" action="ppaction://noaction">
              <a:snd r:embed="rId7" name="1_4.wav"/>
            </a:hlinkClick>
            <a:extLst>
              <a:ext uri="{FF2B5EF4-FFF2-40B4-BE49-F238E27FC236}">
                <a16:creationId xmlns:a16="http://schemas.microsoft.com/office/drawing/2014/main" id="{8069CA6E-7535-46F2-8356-262F1D17E8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705" y="1625241"/>
            <a:ext cx="5666590" cy="283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87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832055" y="496416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6" name="Picture 15" descr="Two people sitting at a table outside a building&#10;&#10;Description automatically generated with low confidence">
            <a:hlinkClick r:id="" action="ppaction://noaction">
              <a:snd r:embed="rId7" name="1_6.wav"/>
            </a:hlinkClick>
            <a:extLst>
              <a:ext uri="{FF2B5EF4-FFF2-40B4-BE49-F238E27FC236}">
                <a16:creationId xmlns:a16="http://schemas.microsoft.com/office/drawing/2014/main" id="{184F222C-C545-48C1-B2B1-597E1EB985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05" y="1607154"/>
            <a:ext cx="2915750" cy="280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8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gris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757635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Picture 13" descr="Chart, bar chart&#10;&#10;Description automatically generated">
            <a:hlinkClick r:id="" action="ppaction://noaction">
              <a:snd r:embed="rId7" name="1_8.wav"/>
            </a:hlinkClick>
            <a:extLst>
              <a:ext uri="{FF2B5EF4-FFF2-40B4-BE49-F238E27FC236}">
                <a16:creationId xmlns:a16="http://schemas.microsoft.com/office/drawing/2014/main" id="{78EC265C-9BFB-4A31-9CB8-C2E8AE4023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275" y="1271420"/>
            <a:ext cx="2070678" cy="29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72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9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00636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480788" y="4955591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5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85F00358-F0BD-427F-8BA6-795F43AB4BB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Shape&#10;&#10;Description automatically generated with medium confidence">
            <a:hlinkClick r:id="" action="ppaction://noaction">
              <a:snd r:embed="rId7" name="1_10.wav"/>
            </a:hlinkClick>
            <a:extLst>
              <a:ext uri="{FF2B5EF4-FFF2-40B4-BE49-F238E27FC236}">
                <a16:creationId xmlns:a16="http://schemas.microsoft.com/office/drawing/2014/main" id="{DE4F8CDB-4C57-4ABD-9D56-ED2085997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916" y="2122492"/>
            <a:ext cx="2593795" cy="245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1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36092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08403B9F-5A26-4EC7-A00D-68CC9EC3F2F7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1" name="Picture 10" descr="A picture containing rectangle&#10;&#10;Description automatically generated">
            <a:hlinkClick r:id="" action="ppaction://noaction">
              <a:snd r:embed="rId7" name="1_12.wav"/>
            </a:hlinkClick>
            <a:extLst>
              <a:ext uri="{FF2B5EF4-FFF2-40B4-BE49-F238E27FC236}">
                <a16:creationId xmlns:a16="http://schemas.microsoft.com/office/drawing/2014/main" id="{49C0E1B9-690A-4AEB-95DF-0F0F33797B4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" t="17180" r="5063" b="9902"/>
          <a:stretch/>
        </p:blipFill>
        <p:spPr>
          <a:xfrm>
            <a:off x="3247826" y="1771581"/>
            <a:ext cx="5089262" cy="273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1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1_1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219724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44813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10" name="Title 3">
            <a:hlinkClick r:id="" action="ppaction://noaction">
              <a:snd r:embed="rId6" name="Instruction3-9.wav"/>
            </a:hlinkClick>
            <a:extLst>
              <a:ext uri="{FF2B5EF4-FFF2-40B4-BE49-F238E27FC236}">
                <a16:creationId xmlns:a16="http://schemas.microsoft.com/office/drawing/2014/main" id="{69282044-7AB4-43FA-B703-70DD522DA5B4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toy, doll&#10;&#10;Description automatically generated">
            <a:hlinkClick r:id="" action="ppaction://noaction">
              <a:snd r:embed="rId7" name="1_14.wav"/>
            </a:hlinkClick>
            <a:extLst>
              <a:ext uri="{FF2B5EF4-FFF2-40B4-BE49-F238E27FC236}">
                <a16:creationId xmlns:a16="http://schemas.microsoft.com/office/drawing/2014/main" id="{8C8757B9-8AD3-4708-9BE8-030D74295C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706" y="1484655"/>
            <a:ext cx="153956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6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1941</TotalTime>
  <Words>2331</Words>
  <Application>Microsoft Office PowerPoint</Application>
  <PresentationFormat>Widescreen</PresentationFormat>
  <Paragraphs>450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Century Gothic</vt:lpstr>
      <vt:lpstr>Eras Demi ITC</vt:lpstr>
      <vt:lpstr>Modern Love</vt:lpstr>
      <vt:lpstr>Segoe Script</vt:lpstr>
      <vt:lpstr>Symbol</vt:lpstr>
      <vt:lpstr>Wingdings</vt:lpstr>
      <vt:lpstr>1_Office Theme</vt:lpstr>
      <vt:lpstr>2_Office Theme</vt:lpstr>
      <vt:lpstr>Describing me and others </vt:lpstr>
      <vt:lpstr>Follow up 1: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Follow up 2a</vt:lpstr>
      <vt:lpstr>Follow up 2b</vt:lpstr>
      <vt:lpstr>Follow up 3</vt:lpstr>
      <vt:lpstr>Follow up 4:</vt:lpstr>
      <vt:lpstr>Handout</vt:lpstr>
      <vt:lpstr>Handout</vt:lpstr>
      <vt:lpstr>vocabulaire</vt:lpstr>
      <vt:lpstr>Handout</vt:lpstr>
      <vt:lpstr>Handout</vt:lpstr>
      <vt:lpstr>vocabulaire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52</cp:revision>
  <dcterms:created xsi:type="dcterms:W3CDTF">2021-06-12T06:20:35Z</dcterms:created>
  <dcterms:modified xsi:type="dcterms:W3CDTF">2023-11-26T06:21:16Z</dcterms:modified>
</cp:coreProperties>
</file>