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385" r:id="rId3"/>
    <p:sldId id="379" r:id="rId4"/>
    <p:sldId id="536" r:id="rId5"/>
    <p:sldId id="374" r:id="rId6"/>
    <p:sldId id="279" r:id="rId7"/>
    <p:sldId id="451" r:id="rId8"/>
    <p:sldId id="538" r:id="rId9"/>
    <p:sldId id="539" r:id="rId10"/>
    <p:sldId id="540" r:id="rId11"/>
    <p:sldId id="541" r:id="rId12"/>
    <p:sldId id="542" r:id="rId13"/>
    <p:sldId id="543" r:id="rId14"/>
    <p:sldId id="509" r:id="rId15"/>
    <p:sldId id="292"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D9041-A4C4-46F0-ABF5-9C9FA94A899E}" v="66" dt="2022-09-01T14:17:50.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47239" autoAdjust="0"/>
  </p:normalViewPr>
  <p:slideViewPr>
    <p:cSldViewPr snapToGrid="0">
      <p:cViewPr varScale="1">
        <p:scale>
          <a:sx n="50" d="100"/>
          <a:sy n="50" d="100"/>
        </p:scale>
        <p:origin x="3024"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13DD9041-A4C4-46F0-ABF5-9C9FA94A899E}"/>
    <pc:docChg chg="custSel addSld delSld modSld">
      <pc:chgData name="Tom Dawes" userId="fe899cd594ff6f3a" providerId="LiveId" clId="{13DD9041-A4C4-46F0-ABF5-9C9FA94A899E}" dt="2022-09-01T14:17:50.954" v="37"/>
      <pc:docMkLst>
        <pc:docMk/>
      </pc:docMkLst>
      <pc:sldChg chg="add">
        <pc:chgData name="Tom Dawes" userId="fe899cd594ff6f3a" providerId="LiveId" clId="{13DD9041-A4C4-46F0-ABF5-9C9FA94A899E}" dt="2022-09-01T14:03:53.290" v="15"/>
        <pc:sldMkLst>
          <pc:docMk/>
          <pc:sldMk cId="320847374" sldId="279"/>
        </pc:sldMkLst>
      </pc:sldChg>
      <pc:sldChg chg="modAnim">
        <pc:chgData name="Tom Dawes" userId="fe899cd594ff6f3a" providerId="LiveId" clId="{13DD9041-A4C4-46F0-ABF5-9C9FA94A899E}" dt="2022-09-01T14:02:54.574" v="13"/>
        <pc:sldMkLst>
          <pc:docMk/>
          <pc:sldMk cId="3377198396" sldId="374"/>
        </pc:sldMkLst>
      </pc:sldChg>
      <pc:sldChg chg="add del">
        <pc:chgData name="Tom Dawes" userId="fe899cd594ff6f3a" providerId="LiveId" clId="{13DD9041-A4C4-46F0-ABF5-9C9FA94A899E}" dt="2022-09-01T13:55:02.239" v="3"/>
        <pc:sldMkLst>
          <pc:docMk/>
          <pc:sldMk cId="743231789" sldId="379"/>
        </pc:sldMkLst>
      </pc:sldChg>
      <pc:sldChg chg="add del">
        <pc:chgData name="Tom Dawes" userId="fe899cd594ff6f3a" providerId="LiveId" clId="{13DD9041-A4C4-46F0-ABF5-9C9FA94A899E}" dt="2022-09-01T13:54:38.337" v="1"/>
        <pc:sldMkLst>
          <pc:docMk/>
          <pc:sldMk cId="1461816429" sldId="385"/>
        </pc:sldMkLst>
      </pc:sldChg>
      <pc:sldChg chg="addSp delSp modSp mod">
        <pc:chgData name="Tom Dawes" userId="fe899cd594ff6f3a" providerId="LiveId" clId="{13DD9041-A4C4-46F0-ABF5-9C9FA94A899E}" dt="2022-09-01T14:04:30.657" v="19" actId="1076"/>
        <pc:sldMkLst>
          <pc:docMk/>
          <pc:sldMk cId="375275764" sldId="451"/>
        </pc:sldMkLst>
        <pc:spChg chg="del">
          <ac:chgData name="Tom Dawes" userId="fe899cd594ff6f3a" providerId="LiveId" clId="{13DD9041-A4C4-46F0-ABF5-9C9FA94A899E}" dt="2022-09-01T14:04:26.594" v="17" actId="478"/>
          <ac:spMkLst>
            <pc:docMk/>
            <pc:sldMk cId="375275764" sldId="451"/>
            <ac:spMk id="2" creationId="{521CC4BD-0237-4A33-8892-7F6E52E46868}"/>
          </ac:spMkLst>
        </pc:spChg>
        <pc:spChg chg="add del mod">
          <ac:chgData name="Tom Dawes" userId="fe899cd594ff6f3a" providerId="LiveId" clId="{13DD9041-A4C4-46F0-ABF5-9C9FA94A899E}" dt="2022-09-01T14:04:27.554" v="18" actId="478"/>
          <ac:spMkLst>
            <pc:docMk/>
            <pc:sldMk cId="375275764" sldId="451"/>
            <ac:spMk id="7" creationId="{AEF8B06B-8CD8-9189-5AC8-283461F527EC}"/>
          </ac:spMkLst>
        </pc:spChg>
        <pc:spChg chg="add mod">
          <ac:chgData name="Tom Dawes" userId="fe899cd594ff6f3a" providerId="LiveId" clId="{13DD9041-A4C4-46F0-ABF5-9C9FA94A899E}" dt="2022-09-01T14:04:30.657" v="19" actId="1076"/>
          <ac:spMkLst>
            <pc:docMk/>
            <pc:sldMk cId="375275764" sldId="451"/>
            <ac:spMk id="35" creationId="{233F155B-F88D-E292-021C-A67DC49BF92E}"/>
          </ac:spMkLst>
        </pc:spChg>
      </pc:sldChg>
      <pc:sldChg chg="del">
        <pc:chgData name="Tom Dawes" userId="fe899cd594ff6f3a" providerId="LiveId" clId="{13DD9041-A4C4-46F0-ABF5-9C9FA94A899E}" dt="2022-09-01T14:03:51.123" v="14" actId="47"/>
        <pc:sldMkLst>
          <pc:docMk/>
          <pc:sldMk cId="1269158613" sldId="537"/>
        </pc:sldMkLst>
      </pc:sldChg>
      <pc:sldChg chg="addSp delSp modSp mod modAnim">
        <pc:chgData name="Tom Dawes" userId="fe899cd594ff6f3a" providerId="LiveId" clId="{13DD9041-A4C4-46F0-ABF5-9C9FA94A899E}" dt="2022-09-01T14:17:32.715" v="27"/>
        <pc:sldMkLst>
          <pc:docMk/>
          <pc:sldMk cId="0" sldId="538"/>
        </pc:sldMkLst>
        <pc:spChg chg="del">
          <ac:chgData name="Tom Dawes" userId="fe899cd594ff6f3a" providerId="LiveId" clId="{13DD9041-A4C4-46F0-ABF5-9C9FA94A899E}" dt="2022-09-01T14:17:31.778" v="26" actId="478"/>
          <ac:spMkLst>
            <pc:docMk/>
            <pc:sldMk cId="0" sldId="538"/>
            <ac:spMk id="5" creationId="{8D25FE69-5337-48CA-810A-E3F41D98DC78}"/>
          </ac:spMkLst>
        </pc:spChg>
        <pc:spChg chg="add mod">
          <ac:chgData name="Tom Dawes" userId="fe899cd594ff6f3a" providerId="LiveId" clId="{13DD9041-A4C4-46F0-ABF5-9C9FA94A899E}" dt="2022-09-01T14:17:32.715" v="27"/>
          <ac:spMkLst>
            <pc:docMk/>
            <pc:sldMk cId="0" sldId="538"/>
            <ac:spMk id="19" creationId="{D33A61CE-BC66-32A2-4824-84182982EEE2}"/>
          </ac:spMkLst>
        </pc:spChg>
      </pc:sldChg>
      <pc:sldChg chg="addSp delSp modSp mod modAnim">
        <pc:chgData name="Tom Dawes" userId="fe899cd594ff6f3a" providerId="LiveId" clId="{13DD9041-A4C4-46F0-ABF5-9C9FA94A899E}" dt="2022-09-01T14:17:36.050" v="29"/>
        <pc:sldMkLst>
          <pc:docMk/>
          <pc:sldMk cId="2135674242" sldId="539"/>
        </pc:sldMkLst>
        <pc:spChg chg="del">
          <ac:chgData name="Tom Dawes" userId="fe899cd594ff6f3a" providerId="LiveId" clId="{13DD9041-A4C4-46F0-ABF5-9C9FA94A899E}" dt="2022-09-01T14:17:35.217" v="28" actId="478"/>
          <ac:spMkLst>
            <pc:docMk/>
            <pc:sldMk cId="2135674242" sldId="539"/>
            <ac:spMk id="5" creationId="{8D25FE69-5337-48CA-810A-E3F41D98DC78}"/>
          </ac:spMkLst>
        </pc:spChg>
        <pc:spChg chg="add mod">
          <ac:chgData name="Tom Dawes" userId="fe899cd594ff6f3a" providerId="LiveId" clId="{13DD9041-A4C4-46F0-ABF5-9C9FA94A899E}" dt="2022-09-01T14:17:36.050" v="29"/>
          <ac:spMkLst>
            <pc:docMk/>
            <pc:sldMk cId="2135674242" sldId="539"/>
            <ac:spMk id="18" creationId="{886A6ED5-8184-8736-8482-764F00115208}"/>
          </ac:spMkLst>
        </pc:spChg>
      </pc:sldChg>
      <pc:sldChg chg="addSp delSp modSp mod modAnim">
        <pc:chgData name="Tom Dawes" userId="fe899cd594ff6f3a" providerId="LiveId" clId="{13DD9041-A4C4-46F0-ABF5-9C9FA94A899E}" dt="2022-09-01T14:17:39.577" v="31"/>
        <pc:sldMkLst>
          <pc:docMk/>
          <pc:sldMk cId="1780002847" sldId="540"/>
        </pc:sldMkLst>
        <pc:spChg chg="del">
          <ac:chgData name="Tom Dawes" userId="fe899cd594ff6f3a" providerId="LiveId" clId="{13DD9041-A4C4-46F0-ABF5-9C9FA94A899E}" dt="2022-09-01T14:17:38.704" v="30" actId="478"/>
          <ac:spMkLst>
            <pc:docMk/>
            <pc:sldMk cId="1780002847" sldId="540"/>
            <ac:spMk id="5" creationId="{8D25FE69-5337-48CA-810A-E3F41D98DC78}"/>
          </ac:spMkLst>
        </pc:spChg>
        <pc:spChg chg="add mod">
          <ac:chgData name="Tom Dawes" userId="fe899cd594ff6f3a" providerId="LiveId" clId="{13DD9041-A4C4-46F0-ABF5-9C9FA94A899E}" dt="2022-09-01T14:17:39.577" v="31"/>
          <ac:spMkLst>
            <pc:docMk/>
            <pc:sldMk cId="1780002847" sldId="540"/>
            <ac:spMk id="20" creationId="{F8D5950B-CB2C-ED7A-AE91-FBB774A4C573}"/>
          </ac:spMkLst>
        </pc:spChg>
      </pc:sldChg>
      <pc:sldChg chg="addSp delSp modSp mod modAnim">
        <pc:chgData name="Tom Dawes" userId="fe899cd594ff6f3a" providerId="LiveId" clId="{13DD9041-A4C4-46F0-ABF5-9C9FA94A899E}" dt="2022-09-01T14:17:43.522" v="33"/>
        <pc:sldMkLst>
          <pc:docMk/>
          <pc:sldMk cId="2686464915" sldId="541"/>
        </pc:sldMkLst>
        <pc:spChg chg="del">
          <ac:chgData name="Tom Dawes" userId="fe899cd594ff6f3a" providerId="LiveId" clId="{13DD9041-A4C4-46F0-ABF5-9C9FA94A899E}" dt="2022-09-01T14:17:42.296" v="32" actId="478"/>
          <ac:spMkLst>
            <pc:docMk/>
            <pc:sldMk cId="2686464915" sldId="541"/>
            <ac:spMk id="5" creationId="{8D25FE69-5337-48CA-810A-E3F41D98DC78}"/>
          </ac:spMkLst>
        </pc:spChg>
        <pc:spChg chg="add mod">
          <ac:chgData name="Tom Dawes" userId="fe899cd594ff6f3a" providerId="LiveId" clId="{13DD9041-A4C4-46F0-ABF5-9C9FA94A899E}" dt="2022-09-01T14:17:43.522" v="33"/>
          <ac:spMkLst>
            <pc:docMk/>
            <pc:sldMk cId="2686464915" sldId="541"/>
            <ac:spMk id="18" creationId="{DA03B321-7EF0-23BF-538D-E18A2B62CE9A}"/>
          </ac:spMkLst>
        </pc:spChg>
      </pc:sldChg>
      <pc:sldChg chg="addSp delSp modSp mod modAnim">
        <pc:chgData name="Tom Dawes" userId="fe899cd594ff6f3a" providerId="LiveId" clId="{13DD9041-A4C4-46F0-ABF5-9C9FA94A899E}" dt="2022-09-01T14:17:47.310" v="35"/>
        <pc:sldMkLst>
          <pc:docMk/>
          <pc:sldMk cId="1601357370" sldId="542"/>
        </pc:sldMkLst>
        <pc:spChg chg="del">
          <ac:chgData name="Tom Dawes" userId="fe899cd594ff6f3a" providerId="LiveId" clId="{13DD9041-A4C4-46F0-ABF5-9C9FA94A899E}" dt="2022-09-01T14:17:45.910" v="34" actId="478"/>
          <ac:spMkLst>
            <pc:docMk/>
            <pc:sldMk cId="1601357370" sldId="542"/>
            <ac:spMk id="5" creationId="{8D25FE69-5337-48CA-810A-E3F41D98DC78}"/>
          </ac:spMkLst>
        </pc:spChg>
        <pc:spChg chg="add mod">
          <ac:chgData name="Tom Dawes" userId="fe899cd594ff6f3a" providerId="LiveId" clId="{13DD9041-A4C4-46F0-ABF5-9C9FA94A899E}" dt="2022-09-01T14:17:47.310" v="35"/>
          <ac:spMkLst>
            <pc:docMk/>
            <pc:sldMk cId="1601357370" sldId="542"/>
            <ac:spMk id="27" creationId="{DBC3AA4B-1A29-8574-173B-78CA1D38E984}"/>
          </ac:spMkLst>
        </pc:spChg>
      </pc:sldChg>
      <pc:sldChg chg="addSp delSp modSp mod modAnim">
        <pc:chgData name="Tom Dawes" userId="fe899cd594ff6f3a" providerId="LiveId" clId="{13DD9041-A4C4-46F0-ABF5-9C9FA94A899E}" dt="2022-09-01T14:17:50.954" v="37"/>
        <pc:sldMkLst>
          <pc:docMk/>
          <pc:sldMk cId="3040592236" sldId="543"/>
        </pc:sldMkLst>
        <pc:spChg chg="del">
          <ac:chgData name="Tom Dawes" userId="fe899cd594ff6f3a" providerId="LiveId" clId="{13DD9041-A4C4-46F0-ABF5-9C9FA94A899E}" dt="2022-09-01T14:17:49.999" v="36" actId="478"/>
          <ac:spMkLst>
            <pc:docMk/>
            <pc:sldMk cId="3040592236" sldId="543"/>
            <ac:spMk id="5" creationId="{8D25FE69-5337-48CA-810A-E3F41D98DC78}"/>
          </ac:spMkLst>
        </pc:spChg>
        <pc:spChg chg="add mod">
          <ac:chgData name="Tom Dawes" userId="fe899cd594ff6f3a" providerId="LiveId" clId="{13DD9041-A4C4-46F0-ABF5-9C9FA94A899E}" dt="2022-09-01T14:17:50.954" v="37"/>
          <ac:spMkLst>
            <pc:docMk/>
            <pc:sldMk cId="3040592236" sldId="543"/>
            <ac:spMk id="15" creationId="{9AE0C1E5-6FB9-3220-A9AA-5865008C9B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a:t>
            </a:r>
            <a:r>
              <a:rPr lang="fr-FR" sz="1200" b="0" i="1" strike="noStrike" spc="-1" dirty="0">
                <a:solidFill>
                  <a:srgbClr val="002060"/>
                </a:solidFill>
                <a:latin typeface="Century Gothic"/>
                <a:ea typeface="Century Gothic"/>
              </a:rPr>
              <a:t>closed [eu(t,x,s)] un peu [91] vs open [eu(r,l,f,ne,ve)] peur [755] fleur [2305] jeune [152] neuf [787] acteur [1552] seul [102]</a:t>
            </a:r>
          </a:p>
          <a:p>
            <a:pPr marL="216000" indent="-216000">
              <a:lnSpc>
                <a:spcPct val="100000"/>
              </a:lnSpc>
            </a:pPr>
            <a:endParaRPr lang="it-IT" sz="1200" b="0" i="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activité [452] chaise [3419] chanson [2142] garçon [1599] fille [629] jeu [291] langue [712] règle2 [488] spectacle [1687]</a:t>
            </a:r>
          </a:p>
          <a:p>
            <a:pPr marL="216000" indent="-216000">
              <a:lnSpc>
                <a:spcPct val="100000"/>
              </a:lnSpc>
            </a:pPr>
            <a:r>
              <a:rPr lang="it-IT" sz="1200" b="0" strike="noStrike" spc="-1" dirty="0">
                <a:solidFill>
                  <a:srgbClr val="002060"/>
                </a:solidFill>
                <a:latin typeface="Century Gothic"/>
                <a:ea typeface="Century Gothic"/>
              </a:rPr>
              <a:t>Revisit 1: </a:t>
            </a:r>
            <a:r>
              <a:rPr lang="fr-FR" sz="1200" b="0" strike="noStrike" spc="-1" dirty="0">
                <a:solidFill>
                  <a:srgbClr val="002060"/>
                </a:solidFill>
                <a:latin typeface="Century Gothic"/>
                <a:ea typeface="Century Gothic"/>
              </a:rPr>
              <a:t>sommes [5] nous [31] quel, quelle [146] date [660] jour [78] semaine [245] saison [1667] lundi [1091], mardi [1044]  mercredi [1168]  jeudi [1112] vendredi [1086] samedi [1356] dimanche [1235] aujourd’hui [233] </a:t>
            </a:r>
            <a:endParaRPr lang="it-IT" sz="1200" b="0" strike="noStrike" spc="-1" dirty="0">
              <a:solidFill>
                <a:srgbClr val="002060"/>
              </a:solidFill>
              <a:latin typeface="Century Gothic"/>
              <a:ea typeface="Century Gothic"/>
            </a:endParaRPr>
          </a:p>
          <a:p>
            <a:pPr marL="216000" indent="-216000">
              <a:lnSpc>
                <a:spcPct val="100000"/>
              </a:lnSpc>
            </a:pPr>
            <a:r>
              <a:rPr lang="it-IT" sz="1200" b="0" strike="noStrike" spc="-1" dirty="0">
                <a:solidFill>
                  <a:srgbClr val="002060"/>
                </a:solidFill>
                <a:latin typeface="Century Gothic"/>
                <a:ea typeface="Century Gothic"/>
              </a:rPr>
              <a:t>Revisit 2: - </a:t>
            </a:r>
          </a:p>
          <a:p>
            <a:pPr marL="216000" indent="-216000">
              <a:lnSpc>
                <a:spcPct val="100000"/>
              </a:lnSpc>
            </a:pP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a:t>
            </a:r>
            <a:r>
              <a:rPr lang="en-GB" dirty="0" err="1"/>
              <a:t>importants</a:t>
            </a:r>
            <a:r>
              <a:rPr lang="en-GB" dirty="0"/>
              <a:t> à </a:t>
            </a:r>
            <a:r>
              <a:rPr lang="en-GB" dirty="0" err="1"/>
              <a:t>l’école</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3148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a:t>
            </a:r>
            <a:r>
              <a:rPr lang="en-GB" dirty="0" err="1"/>
              <a:t>amusants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82489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a:t>
            </a:r>
            <a:r>
              <a:rPr lang="en-GB" dirty="0" err="1"/>
              <a:t>parfaites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36626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a:t>
            </a:r>
            <a:r>
              <a:rPr lang="en-GB" dirty="0" err="1"/>
              <a:t>courageuses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3263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plural subject pronouns and their connection to masculine and feminine plural nouns.</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title and instructions and ensure the task scenario is understood.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the example with the class.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the correct noun for items 1-6.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 and elicit English meanings of the phrases.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Note – if desired for feedback, click on the numbered buttons to listen and check the answers.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The activity on the next slide focuses on understanding sentence meanings.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01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adjectives, pronouns and ‘</a:t>
            </a:r>
            <a:r>
              <a:rPr lang="en-GB" sz="1200" b="0" strike="noStrike" spc="-1" dirty="0" err="1">
                <a:solidFill>
                  <a:srgbClr val="000000"/>
                </a:solidFill>
                <a:latin typeface="Calibri"/>
                <a:ea typeface="Calibri"/>
              </a:rPr>
              <a:t>sont</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instruction.</a:t>
            </a:r>
          </a:p>
          <a:p>
            <a:pPr marL="229320" indent="-228600">
              <a:lnSpc>
                <a:spcPct val="100000"/>
              </a:lnSpc>
              <a:buAutoNum type="arabicPeriod"/>
            </a:pPr>
            <a:r>
              <a:rPr lang="en-GB" sz="1200" b="0" strike="noStrike" spc="-1" dirty="0">
                <a:solidFill>
                  <a:srgbClr val="000000"/>
                </a:solidFill>
                <a:latin typeface="Calibri"/>
              </a:rPr>
              <a:t>Pupils write a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sentence for each of the items.</a:t>
            </a:r>
          </a:p>
          <a:p>
            <a:pPr marL="229320" indent="-228600">
              <a:lnSpc>
                <a:spcPct val="100000"/>
              </a:lnSpc>
              <a:buAutoNum type="arabicPeriod"/>
            </a:pPr>
            <a:r>
              <a:rPr lang="en-GB" sz="1200" b="0" strike="noStrike" spc="-1" dirty="0">
                <a:solidFill>
                  <a:srgbClr val="000000"/>
                </a:solidFill>
                <a:latin typeface="Calibri"/>
              </a:rPr>
              <a:t>Remind pupils to use the correct pronoun and to agree the adjective.</a:t>
            </a:r>
          </a:p>
          <a:p>
            <a:pPr marL="229320" indent="-228600">
              <a:lnSpc>
                <a:spcPct val="100000"/>
              </a:lnSpc>
              <a:buAutoNum type="arabicPeriod"/>
            </a:pPr>
            <a:r>
              <a:rPr lang="en-GB" sz="1200" b="0" strike="noStrike" spc="-1" dirty="0">
                <a:solidFill>
                  <a:srgbClr val="000000"/>
                </a:solidFill>
                <a:latin typeface="Calibri"/>
              </a:rPr>
              <a:t>Click to provide a selection of adjectives, if required. Remind pupils that they will need to think carefully about the adjective endings.</a:t>
            </a:r>
          </a:p>
          <a:p>
            <a:pPr marL="229320" indent="-228600">
              <a:lnSpc>
                <a:spcPct val="100000"/>
              </a:lnSpc>
              <a:buAutoNum type="arabicPeriod"/>
            </a:pPr>
            <a:r>
              <a:rPr lang="en-GB" sz="1200" b="0" strike="noStrike" spc="-1" dirty="0">
                <a:solidFill>
                  <a:srgbClr val="000000"/>
                </a:solidFill>
                <a:latin typeface="Calibri"/>
              </a:rPr>
              <a:t>Click to provide an example for the first item.</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as this is an open-ended task, (audio) answers are not provided.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closed [</a:t>
            </a:r>
            <a:r>
              <a:rPr lang="en-GB" b="1" dirty="0" err="1"/>
              <a:t>eu</a:t>
            </a:r>
            <a:r>
              <a:rPr lang="en-GB" b="0" dirty="0"/>
              <a:t>] and introduce open [</a:t>
            </a:r>
            <a:r>
              <a:rPr lang="en-GB" b="1" dirty="0" err="1"/>
              <a:t>eu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closed [</a:t>
            </a:r>
            <a:r>
              <a:rPr lang="en-GB" b="1" dirty="0" err="1"/>
              <a:t>eu</a:t>
            </a:r>
            <a:r>
              <a:rPr lang="en-GB" dirty="0"/>
              <a:t>]. Repeat the SSC [</a:t>
            </a:r>
            <a:r>
              <a:rPr lang="en-GB" b="1" dirty="0" err="1"/>
              <a:t>eu</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phrase </a:t>
            </a:r>
            <a:r>
              <a:rPr lang="en-GB" b="1" dirty="0"/>
              <a:t>‘un </a:t>
            </a:r>
            <a:r>
              <a:rPr lang="en-GB" b="1" dirty="0" err="1"/>
              <a:t>peu</a:t>
            </a:r>
            <a:r>
              <a:rPr lang="en-GB" b="1" dirty="0"/>
              <a:t>’</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phrase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closed vowel tongue position.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open [</a:t>
            </a:r>
            <a:r>
              <a:rPr lang="en-GB" dirty="0" err="1"/>
              <a:t>eu</a:t>
            </a:r>
            <a:r>
              <a:rPr lang="en-GB" dirty="0"/>
              <a:t>].  Repeat the SSC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word ‘</a:t>
            </a:r>
            <a:r>
              <a:rPr lang="en-GB" b="1" dirty="0" err="1"/>
              <a:t>peur</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and the callout hint about ‘hurt’.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Say this SSC several times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 out about open SSC [</a:t>
            </a:r>
            <a:r>
              <a:rPr lang="en-GB" b="1" dirty="0" err="1"/>
              <a:t>eu</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Practise alternating between </a:t>
            </a:r>
            <a:r>
              <a:rPr lang="en-GB" b="0" dirty="0"/>
              <a:t>‘</a:t>
            </a:r>
            <a:r>
              <a:rPr lang="en-GB" b="1" dirty="0" err="1"/>
              <a:t>peu</a:t>
            </a:r>
            <a:r>
              <a:rPr lang="en-GB" dirty="0"/>
              <a:t>’ and ‘</a:t>
            </a:r>
            <a:r>
              <a:rPr lang="en-GB" b="1" dirty="0" err="1"/>
              <a:t>peur</a:t>
            </a:r>
            <a:r>
              <a:rPr lang="en-GB" dirty="0"/>
              <a:t>’ several times.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open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eu</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 words where [</a:t>
            </a:r>
            <a:r>
              <a:rPr lang="en-GB" sz="1200" b="1" strike="noStrike" spc="-1" dirty="0" err="1">
                <a:solidFill>
                  <a:srgbClr val="000000"/>
                </a:solidFill>
                <a:latin typeface="+mn-lt"/>
                <a:ea typeface="Calibri"/>
              </a:rPr>
              <a:t>eu</a:t>
            </a:r>
            <a:r>
              <a:rPr lang="en-GB" sz="1200" b="0" strike="noStrike" spc="-1" dirty="0">
                <a:solidFill>
                  <a:srgbClr val="000000"/>
                </a:solidFill>
                <a:latin typeface="+mn-lt"/>
                <a:ea typeface="Calibri"/>
              </a:rPr>
              <a:t>] is followed by –l, -f, -r, -n(e).</a:t>
            </a:r>
            <a:endParaRPr lang="en-GB" sz="1200" b="1" strike="noStrike" spc="-1" dirty="0">
              <a:solidFill>
                <a:srgbClr val="000000"/>
              </a:solidFill>
              <a:latin typeface="+mn-lt"/>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Elicit the pronunciation of the </a:t>
            </a:r>
            <a:r>
              <a:rPr lang="en-GB" sz="1200" b="1" strike="noStrike" spc="-1" dirty="0">
                <a:solidFill>
                  <a:srgbClr val="000000"/>
                </a:solidFill>
                <a:latin typeface="+mn-lt"/>
                <a:ea typeface="Calibri"/>
              </a:rPr>
              <a:t>individual SSC [</a:t>
            </a:r>
            <a:r>
              <a:rPr lang="en-GB" sz="1200" b="1" strike="noStrike" spc="-1" dirty="0" err="1">
                <a:solidFill>
                  <a:srgbClr val="000000"/>
                </a:solidFill>
                <a:latin typeface="+mn-lt"/>
                <a:ea typeface="Calibri"/>
              </a:rPr>
              <a:t>eu</a:t>
            </a:r>
            <a:r>
              <a:rPr lang="en-GB" sz="1200" b="1" strike="noStrike" spc="-1" dirty="0">
                <a:solidFill>
                  <a:srgbClr val="000000"/>
                </a:solidFill>
                <a:latin typeface="+mn-lt"/>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first picture and word and elicit the pronunciation from pupils.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Calibri"/>
              </a:rPr>
              <a:t>Click again to bring up four cluster words to practise the sound. Repeat the words several times. </a:t>
            </a:r>
            <a:r>
              <a:rPr lang="en-GB" sz="1200" b="1" strike="noStrike" spc="-1" dirty="0">
                <a:solidFill>
                  <a:srgbClr val="000000"/>
                </a:solidFill>
                <a:latin typeface="+mn-lt"/>
                <a:ea typeface="Calibri"/>
              </a:rPr>
              <a:t>Note</a:t>
            </a:r>
            <a:r>
              <a:rPr lang="en-GB" sz="1200" b="0" strike="noStrike" spc="-1" dirty="0">
                <a:solidFill>
                  <a:srgbClr val="000000"/>
                </a:solidFill>
                <a:latin typeface="+mn-lt"/>
                <a:ea typeface="Calibri"/>
              </a:rPr>
              <a:t>: </a:t>
            </a:r>
            <a:r>
              <a:rPr lang="en-GB" sz="1200" b="1" i="1" strike="noStrike" spc="-1" dirty="0" err="1">
                <a:solidFill>
                  <a:srgbClr val="000000"/>
                </a:solidFill>
                <a:latin typeface="+mn-lt"/>
                <a:ea typeface="Calibri"/>
              </a:rPr>
              <a:t>jeune</a:t>
            </a:r>
            <a:r>
              <a:rPr lang="en-GB" sz="1200" b="1" i="1" strike="noStrike" spc="-1" dirty="0">
                <a:solidFill>
                  <a:srgbClr val="000000"/>
                </a:solidFill>
                <a:latin typeface="+mn-lt"/>
                <a:ea typeface="Calibri"/>
              </a:rPr>
              <a:t>, </a:t>
            </a:r>
            <a:r>
              <a:rPr lang="en-GB" sz="1200" b="1" i="1" strike="noStrike" spc="-1" dirty="0" err="1">
                <a:solidFill>
                  <a:srgbClr val="000000"/>
                </a:solidFill>
                <a:latin typeface="+mn-lt"/>
                <a:ea typeface="Calibri"/>
              </a:rPr>
              <a:t>neuf</a:t>
            </a:r>
            <a:r>
              <a:rPr lang="en-GB" sz="1200" b="0" strike="noStrike" spc="-1" dirty="0">
                <a:solidFill>
                  <a:srgbClr val="000000"/>
                </a:solidFill>
                <a:latin typeface="+mn-lt"/>
                <a:ea typeface="Calibri"/>
              </a:rPr>
              <a:t> and </a:t>
            </a:r>
            <a:r>
              <a:rPr lang="en-GB" sz="1200" b="1" i="1" strike="noStrike" spc="-1" dirty="0" err="1">
                <a:solidFill>
                  <a:srgbClr val="000000"/>
                </a:solidFill>
                <a:latin typeface="+mn-lt"/>
                <a:ea typeface="Calibri"/>
              </a:rPr>
              <a:t>seul</a:t>
            </a:r>
            <a:r>
              <a:rPr lang="en-GB" sz="1200" b="0" strike="noStrike" spc="-1" dirty="0">
                <a:solidFill>
                  <a:srgbClr val="000000"/>
                </a:solidFill>
                <a:latin typeface="+mn-lt"/>
                <a:ea typeface="Calibri"/>
              </a:rPr>
              <a:t> are already known.</a:t>
            </a:r>
            <a:endParaRPr lang="en-GB" sz="1200" b="0" strike="noStrike" spc="-1" dirty="0">
              <a:solidFill>
                <a:srgbClr val="000000"/>
              </a:solidFill>
              <a:latin typeface="Calibri"/>
            </a:endParaRPr>
          </a:p>
          <a:p>
            <a:pPr marL="229320" indent="-228600">
              <a:lnSpc>
                <a:spcPct val="100000"/>
              </a:lnSpc>
              <a:buClr>
                <a:srgbClr val="000000"/>
              </a:buClr>
              <a:buFont typeface="Calibri"/>
              <a:buAutoNum type="arabicPeriod" startAt="4"/>
            </a:pPr>
            <a:r>
              <a:rPr lang="en-GB" sz="1200" b="0" strike="noStrike" spc="-1" dirty="0">
                <a:solidFill>
                  <a:srgbClr val="000000"/>
                </a:solidFill>
                <a:latin typeface="Arial"/>
              </a:rPr>
              <a:t>Finally, click to bring up the callout. </a:t>
            </a: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Suggested gesture</a:t>
            </a:r>
            <a:r>
              <a:rPr lang="en-GB" sz="1200" b="0" strike="noStrike" spc="-1" dirty="0">
                <a:latin typeface="Arial"/>
              </a:rPr>
              <a:t>:</a:t>
            </a:r>
            <a:br>
              <a:rPr lang="en-GB" sz="1200" b="0" strike="noStrike" spc="-1" dirty="0">
                <a:latin typeface="Arial"/>
              </a:rPr>
            </a:br>
            <a:r>
              <a:rPr lang="en-GB" sz="1200" b="0" strike="noStrike" spc="-1" dirty="0">
                <a:latin typeface="Arial"/>
              </a:rPr>
              <a:t>BSL for flower is thumb and forefinger together (rounded a bit like the centre of a flower, and remaining fingers spread a little like petals) drawn from left to right across the lips, mouthing the word ‘fleur’.</a:t>
            </a:r>
            <a:br>
              <a:rPr lang="en-GB" sz="1200" b="0" strike="noStrike" spc="-1" dirty="0">
                <a:latin typeface="Arial"/>
              </a:rPr>
            </a:br>
            <a:r>
              <a:rPr lang="en-GB" sz="1200" b="0" strike="noStrike" spc="-1" dirty="0">
                <a:latin typeface="Arial"/>
              </a:rPr>
              <a:t>See a video here (obviously in English, they mouth ‘flower’): https://www.signbsl.com/sign/flower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recognition of and differentiation between closed and open [</a:t>
            </a:r>
            <a:r>
              <a:rPr lang="en-US" b="0" dirty="0" err="1"/>
              <a:t>eu</a:t>
            </a:r>
            <a:r>
              <a:rPr lang="en-US" b="0" dirty="0"/>
              <a:t>].</a:t>
            </a:r>
          </a:p>
          <a:p>
            <a:endParaRPr lang="en-US" b="0" dirty="0"/>
          </a:p>
          <a:p>
            <a:r>
              <a:rPr lang="en-US" b="1" dirty="0"/>
              <a:t>Procedure</a:t>
            </a:r>
          </a:p>
          <a:p>
            <a:pPr marL="228600" indent="-228600">
              <a:buAutoNum type="arabicPeriod"/>
            </a:pPr>
            <a:r>
              <a:rPr lang="en-US" b="0" dirty="0"/>
              <a:t>Student listen to the short sentences and decide if they hear closed [</a:t>
            </a:r>
            <a:r>
              <a:rPr lang="en-US" b="0" dirty="0" err="1"/>
              <a:t>eu</a:t>
            </a:r>
            <a:r>
              <a:rPr lang="en-US" b="0" dirty="0"/>
              <a:t>] or open [</a:t>
            </a:r>
            <a:r>
              <a:rPr lang="en-US" b="0" dirty="0" err="1"/>
              <a:t>eu</a:t>
            </a:r>
            <a:r>
              <a:rPr lang="en-US" b="0" dirty="0"/>
              <a:t>].</a:t>
            </a:r>
          </a:p>
          <a:p>
            <a:pPr marL="228600" indent="-228600">
              <a:buAutoNum type="arabicPeriod"/>
            </a:pPr>
            <a:r>
              <a:rPr lang="en-US" b="0" dirty="0"/>
              <a:t>Click to check and reveal the written sentences.</a:t>
            </a:r>
          </a:p>
          <a:p>
            <a:pPr marL="228600" indent="-228600">
              <a:buAutoNum type="arabicPeriod"/>
            </a:pPr>
            <a:r>
              <a:rPr lang="en-US" b="0" dirty="0"/>
              <a:t>Now, pupils are challenged read each sentence aloud chorally.</a:t>
            </a:r>
          </a:p>
          <a:p>
            <a:pPr marL="228600" indent="-228600">
              <a:buAutoNum type="arabicPeriod"/>
            </a:pPr>
            <a:r>
              <a:rPr lang="en-US" b="0" dirty="0"/>
              <a:t>Teacher corrects, as necessary, or replays the audio, as preferred.</a:t>
            </a:r>
          </a:p>
          <a:p>
            <a:pPr marL="228600" indent="-228600">
              <a:buAutoNum type="arabicPeriod"/>
            </a:pPr>
            <a:endParaRPr lang="en-US" b="0" dirty="0"/>
          </a:p>
          <a:p>
            <a:pPr marL="0" indent="0">
              <a:buNone/>
            </a:pPr>
            <a:r>
              <a:rPr lang="en-US"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a deux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yeux</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bleus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Beaucoup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cheveux</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adore les fleurs</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aime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les jeux.</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travailleuse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sœur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endParaRPr lang="en-GB" sz="1800" b="1" dirty="0">
              <a:solidFill>
                <a:srgbClr val="002060"/>
              </a:solidFill>
              <a:effectLst/>
              <a:latin typeface="Century Gothic" panose="020B0502020202020204" pitchFamily="34" charset="0"/>
              <a:cs typeface="Nirmala UI" panose="020B0502040204020203" pitchFamily="34" charset="0"/>
            </a:endParaRPr>
          </a:p>
          <a:p>
            <a:r>
              <a:rPr lang="en-GB" b="1" dirty="0"/>
              <a:t>Frequency of unknown words and cognates:</a:t>
            </a:r>
            <a:br>
              <a:rPr lang="en-GB" baseline="0" dirty="0"/>
            </a:br>
            <a:r>
              <a:rPr lang="en-GB" baseline="0" dirty="0" err="1"/>
              <a:t>cheveu</a:t>
            </a:r>
            <a:r>
              <a:rPr lang="en-GB" baseline="0" dirty="0"/>
              <a:t> [2296] fleur [2305]</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previously taught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article from pupils (le, la, l’) and the French word.  In most cases, pupils will recognise and be able to read the word aloud independently, as they have previously learnt the words.  They may need a reminder, of course!</a:t>
            </a:r>
            <a:br>
              <a:rPr lang="en-GB" b="0" dirty="0"/>
            </a:br>
            <a:r>
              <a:rPr lang="en-GB" b="0" dirty="0"/>
              <a:t>3. Continue until all 10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recap use of 3</a:t>
            </a:r>
            <a:r>
              <a:rPr lang="en-GB" sz="1200" b="0" strike="noStrike" spc="-1" baseline="30000" dirty="0">
                <a:latin typeface="Arial"/>
              </a:rPr>
              <a:t>rd</a:t>
            </a:r>
            <a:r>
              <a:rPr lang="en-GB" sz="1200" b="0" strike="noStrike" spc="-1" dirty="0">
                <a:latin typeface="Arial"/>
              </a:rPr>
              <a:t> person plural pronouns </a:t>
            </a:r>
            <a:r>
              <a:rPr lang="en-GB" sz="1200" b="0" strike="noStrike" spc="-1" dirty="0" err="1">
                <a:latin typeface="Arial"/>
              </a:rPr>
              <a:t>ils</a:t>
            </a:r>
            <a:r>
              <a:rPr lang="en-GB" sz="1200" b="0" strike="noStrike" spc="-1" dirty="0">
                <a:latin typeface="Arial"/>
              </a:rPr>
              <a:t> and </a:t>
            </a:r>
            <a:r>
              <a:rPr lang="en-GB" sz="1200" b="0" strike="noStrike" spc="-1" dirty="0" err="1">
                <a:latin typeface="Arial"/>
              </a:rPr>
              <a:t>elles</a:t>
            </a:r>
            <a:r>
              <a:rPr lang="en-GB" sz="1200" b="0" strike="noStrike" spc="-1" dirty="0">
                <a:latin typeface="Arial"/>
              </a:rPr>
              <a:t> for people, and introduce their use for other nouns.</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context for the next activity.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the instructions and scenario.</a:t>
            </a:r>
          </a:p>
          <a:p>
            <a:pPr marL="228600" indent="-228600">
              <a:lnSpc>
                <a:spcPct val="100000"/>
              </a:lnSpc>
              <a:buAutoNum type="arabicPeriod"/>
            </a:pPr>
            <a:r>
              <a:rPr lang="en-GB" sz="1200" b="0" strike="noStrike" spc="-1" dirty="0">
                <a:solidFill>
                  <a:srgbClr val="000000"/>
                </a:solidFill>
                <a:latin typeface="+mn-lt"/>
              </a:rPr>
              <a:t>Click to hear the phrase ‘</a:t>
            </a:r>
            <a:r>
              <a:rPr lang="en-GB" sz="1200" b="0" strike="noStrike" spc="-1" dirty="0" err="1">
                <a:solidFill>
                  <a:srgbClr val="000000"/>
                </a:solidFill>
                <a:latin typeface="+mn-lt"/>
              </a:rPr>
              <a:t>Ils</a:t>
            </a:r>
            <a:r>
              <a:rPr lang="en-GB" sz="1200" b="0" strike="noStrike" spc="-1" dirty="0">
                <a:solidFill>
                  <a:srgbClr val="000000"/>
                </a:solidFill>
                <a:latin typeface="+mn-lt"/>
              </a:rPr>
              <a:t> </a:t>
            </a:r>
            <a:r>
              <a:rPr lang="en-GB" sz="1200" b="0" strike="noStrike" spc="-1" dirty="0" err="1">
                <a:solidFill>
                  <a:srgbClr val="000000"/>
                </a:solidFill>
                <a:latin typeface="+mn-lt"/>
              </a:rPr>
              <a:t>sont</a:t>
            </a:r>
            <a:r>
              <a:rPr lang="en-GB" sz="1200" b="0" strike="noStrike" spc="-1" dirty="0">
                <a:solidFill>
                  <a:srgbClr val="000000"/>
                </a:solidFill>
                <a:latin typeface="+mn-lt"/>
              </a:rPr>
              <a:t> </a:t>
            </a:r>
            <a:r>
              <a:rPr lang="en-GB" sz="1200" b="0" strike="noStrike" spc="-1" dirty="0" err="1">
                <a:solidFill>
                  <a:srgbClr val="000000"/>
                </a:solidFill>
                <a:latin typeface="+mn-lt"/>
              </a:rPr>
              <a:t>importants</a:t>
            </a:r>
            <a:r>
              <a:rPr lang="en-GB" sz="1200" b="0" strike="noStrike" spc="-1" dirty="0">
                <a:solidFill>
                  <a:srgbClr val="000000"/>
                </a:solidFill>
                <a:latin typeface="+mn-lt"/>
              </a:rPr>
              <a:t>’.</a:t>
            </a:r>
          </a:p>
          <a:p>
            <a:pPr marL="228600" indent="-228600">
              <a:lnSpc>
                <a:spcPct val="100000"/>
              </a:lnSpc>
              <a:buAutoNum type="arabicPeriod"/>
            </a:pPr>
            <a:r>
              <a:rPr lang="en-GB" sz="1200" b="0" strike="noStrike" spc="-1" dirty="0">
                <a:solidFill>
                  <a:srgbClr val="000000"/>
                </a:solidFill>
                <a:latin typeface="+mn-lt"/>
              </a:rPr>
              <a:t>Ask pupils to identify what is being described.</a:t>
            </a:r>
          </a:p>
          <a:p>
            <a:pPr marL="228600" indent="-228600">
              <a:lnSpc>
                <a:spcPct val="100000"/>
              </a:lnSpc>
              <a:buAutoNum type="arabicPeriod"/>
            </a:pPr>
            <a:r>
              <a:rPr lang="en-GB" sz="1200" b="0" strike="noStrike" spc="-1" dirty="0">
                <a:solidFill>
                  <a:srgbClr val="000000"/>
                </a:solidFill>
                <a:latin typeface="+mn-lt"/>
              </a:rPr>
              <a:t>Click to reveal the answer and the transcript.  Tell pupils they will need to pay attention to the pronoun ‘</a:t>
            </a:r>
            <a:r>
              <a:rPr lang="en-GB" sz="1200" b="0" strike="noStrike" spc="-1" dirty="0" err="1">
                <a:solidFill>
                  <a:srgbClr val="000000"/>
                </a:solidFill>
                <a:latin typeface="+mn-lt"/>
              </a:rPr>
              <a:t>ils</a:t>
            </a:r>
            <a:r>
              <a:rPr lang="en-GB" sz="1200" b="0" strike="noStrike" spc="-1" dirty="0">
                <a:solidFill>
                  <a:srgbClr val="000000"/>
                </a:solidFill>
                <a:latin typeface="+mn-lt"/>
              </a:rPr>
              <a:t>’ or ‘</a:t>
            </a:r>
            <a:r>
              <a:rPr lang="en-GB" sz="1200" b="0" strike="noStrike" spc="-1" dirty="0" err="1">
                <a:solidFill>
                  <a:srgbClr val="000000"/>
                </a:solidFill>
                <a:latin typeface="+mn-lt"/>
              </a:rPr>
              <a:t>elles</a:t>
            </a:r>
            <a:r>
              <a:rPr lang="en-GB" sz="1200" b="0" strike="noStrike" spc="-1" dirty="0">
                <a:solidFill>
                  <a:srgbClr val="000000"/>
                </a:solidFill>
                <a:latin typeface="+mn-lt"/>
              </a:rPr>
              <a:t>’ to identify what is being described each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(6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b="0" baseline="0" dirty="0"/>
              <a:t>practise distinguishing aurally between </a:t>
            </a:r>
            <a:r>
              <a:rPr lang="en-GB" b="0" baseline="0" dirty="0" err="1"/>
              <a:t>ils</a:t>
            </a:r>
            <a:r>
              <a:rPr lang="en-GB" b="0" baseline="0" dirty="0"/>
              <a:t> and </a:t>
            </a:r>
            <a:r>
              <a:rPr lang="en-GB" b="0" baseline="0" dirty="0" err="1"/>
              <a:t>elles</a:t>
            </a:r>
            <a:r>
              <a:rPr lang="en-GB" b="0" baseline="0" dirty="0"/>
              <a:t> and connecting the two pronouns for ‘they’ with meaning (nouns of the correct gender).</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use their knowledge of </a:t>
            </a:r>
            <a:r>
              <a:rPr lang="en-GB" sz="1200" b="0" baseline="0" dirty="0" err="1">
                <a:solidFill>
                  <a:srgbClr val="4472C4">
                    <a:lumMod val="50000"/>
                  </a:srgbClr>
                </a:solidFill>
                <a:latin typeface="Century Gothic" panose="020B0502020202020204" pitchFamily="34" charset="0"/>
              </a:rPr>
              <a:t>ils</a:t>
            </a:r>
            <a:r>
              <a:rPr lang="en-GB" sz="1200" b="0" baseline="0" dirty="0">
                <a:solidFill>
                  <a:srgbClr val="4472C4">
                    <a:lumMod val="50000"/>
                  </a:srgbClr>
                </a:solidFill>
                <a:latin typeface="Century Gothic" panose="020B0502020202020204" pitchFamily="34" charset="0"/>
              </a:rPr>
              <a:t> and </a:t>
            </a:r>
            <a:r>
              <a:rPr lang="en-GB" sz="1200" b="0" baseline="0" dirty="0" err="1">
                <a:solidFill>
                  <a:srgbClr val="4472C4">
                    <a:lumMod val="50000"/>
                  </a:srgbClr>
                </a:solidFill>
                <a:latin typeface="Century Gothic" panose="020B0502020202020204" pitchFamily="34" charset="0"/>
              </a:rPr>
              <a:t>elles</a:t>
            </a:r>
            <a:r>
              <a:rPr lang="en-GB" sz="1200" b="0" baseline="0" dirty="0">
                <a:solidFill>
                  <a:srgbClr val="4472C4">
                    <a:lumMod val="50000"/>
                  </a:srgbClr>
                </a:solidFill>
                <a:latin typeface="Century Gothic" panose="020B0502020202020204" pitchFamily="34" charset="0"/>
              </a:rPr>
              <a:t> and the gender of the two nouns shown to decide which picture is being described.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a:t>
            </a:r>
            <a:r>
              <a:rPr lang="en-GB" dirty="0" err="1"/>
              <a:t>modernes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a:t>
            </a:r>
            <a:r>
              <a:rPr lang="en-GB" dirty="0" err="1"/>
              <a:t>ennuyeux</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259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audio" Target="../media/audio40.wav"/><Relationship Id="rId7" Type="http://schemas.openxmlformats.org/officeDocument/2006/relationships/image" Target="../media/image58.svg"/><Relationship Id="rId12" Type="http://schemas.openxmlformats.org/officeDocument/2006/relationships/image" Target="../media/image60.png"/><Relationship Id="rId2" Type="http://schemas.openxmlformats.org/officeDocument/2006/relationships/notesSlide" Target="../notesSlides/notesSlide10.xml"/><Relationship Id="rId16" Type="http://schemas.openxmlformats.org/officeDocument/2006/relationships/audio" Target="../media/audio38.wav"/><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33.png"/><Relationship Id="rId5" Type="http://schemas.openxmlformats.org/officeDocument/2006/relationships/image" Target="../media/image56.png"/><Relationship Id="rId15" Type="http://schemas.openxmlformats.org/officeDocument/2006/relationships/image" Target="../media/image63.pn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31.pn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41.wav"/><Relationship Id="rId7" Type="http://schemas.openxmlformats.org/officeDocument/2006/relationships/image" Target="../media/image58.svg"/><Relationship Id="rId12" Type="http://schemas.openxmlformats.org/officeDocument/2006/relationships/audio" Target="../media/audio38.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66.gif"/><Relationship Id="rId5" Type="http://schemas.openxmlformats.org/officeDocument/2006/relationships/image" Target="../media/image56.png"/><Relationship Id="rId10" Type="http://schemas.openxmlformats.org/officeDocument/2006/relationships/image" Target="../media/image65.gif"/><Relationship Id="rId4" Type="http://schemas.openxmlformats.org/officeDocument/2006/relationships/image" Target="../media/image18.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42.wav"/><Relationship Id="rId7" Type="http://schemas.openxmlformats.org/officeDocument/2006/relationships/image" Target="../media/image58.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audio" Target="../media/audio38.wav"/><Relationship Id="rId5" Type="http://schemas.openxmlformats.org/officeDocument/2006/relationships/image" Target="../media/image56.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43.wav"/><Relationship Id="rId7" Type="http://schemas.openxmlformats.org/officeDocument/2006/relationships/image" Target="../media/image58.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audio" Target="../media/audio38.wav"/><Relationship Id="rId4" Type="http://schemas.openxmlformats.org/officeDocument/2006/relationships/image" Target="../media/image18.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16.wav"/><Relationship Id="rId3" Type="http://schemas.openxmlformats.org/officeDocument/2006/relationships/audio" Target="../media/audio44.wav"/><Relationship Id="rId7" Type="http://schemas.openxmlformats.org/officeDocument/2006/relationships/audio" Target="../media/audio47.wav"/><Relationship Id="rId12" Type="http://schemas.openxmlformats.org/officeDocument/2006/relationships/image" Target="../media/image21.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image" Target="../media/image20.png"/><Relationship Id="rId5" Type="http://schemas.openxmlformats.org/officeDocument/2006/relationships/audio" Target="../media/audio45.wav"/><Relationship Id="rId15" Type="http://schemas.openxmlformats.org/officeDocument/2006/relationships/audio" Target="../media/audio52.wav"/><Relationship Id="rId10" Type="http://schemas.openxmlformats.org/officeDocument/2006/relationships/audio" Target="../media/audio50.wav"/><Relationship Id="rId4" Type="http://schemas.openxmlformats.org/officeDocument/2006/relationships/image" Target="../media/image68.png"/><Relationship Id="rId9" Type="http://schemas.openxmlformats.org/officeDocument/2006/relationships/audio" Target="../media/audio49.wav"/><Relationship Id="rId14" Type="http://schemas.openxmlformats.org/officeDocument/2006/relationships/audio" Target="../media/audio51.wav"/></Relationships>
</file>

<file path=ppt/slides/_rels/slide15.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audio" Target="../media/audio64.wav"/><Relationship Id="rId3" Type="http://schemas.openxmlformats.org/officeDocument/2006/relationships/image" Target="../media/image69.png"/><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audio" Target="../media/audio63.wav"/><Relationship Id="rId2" Type="http://schemas.openxmlformats.org/officeDocument/2006/relationships/notesSlide" Target="../notesSlides/notesSlide15.xml"/><Relationship Id="rId16" Type="http://schemas.openxmlformats.org/officeDocument/2006/relationships/audio" Target="../media/audio62.wav"/><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57.wav"/><Relationship Id="rId5" Type="http://schemas.openxmlformats.org/officeDocument/2006/relationships/image" Target="../media/image21.svg"/><Relationship Id="rId15" Type="http://schemas.openxmlformats.org/officeDocument/2006/relationships/audio" Target="../media/audio61.wav"/><Relationship Id="rId10" Type="http://schemas.openxmlformats.org/officeDocument/2006/relationships/audio" Target="../media/audio56.wav"/><Relationship Id="rId4" Type="http://schemas.openxmlformats.org/officeDocument/2006/relationships/image" Target="../media/image20.png"/><Relationship Id="rId9" Type="http://schemas.openxmlformats.org/officeDocument/2006/relationships/audio" Target="../media/audio55.wav"/><Relationship Id="rId14" Type="http://schemas.openxmlformats.org/officeDocument/2006/relationships/audio" Target="../media/audio60.wav"/></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4.gif"/><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audio" Target="../media/audio4.wav"/><Relationship Id="rId4" Type="http://schemas.openxmlformats.org/officeDocument/2006/relationships/video" Target="../media/media2.mkv"/><Relationship Id="rId9" Type="http://schemas.openxmlformats.org/officeDocument/2006/relationships/audio" Target="../media/audio3.wav"/><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1.gif"/><Relationship Id="rId1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audio" Target="../media/audio8.wav"/><Relationship Id="rId12" Type="http://schemas.openxmlformats.org/officeDocument/2006/relationships/image" Target="../media/image10.gif"/><Relationship Id="rId17" Type="http://schemas.openxmlformats.org/officeDocument/2006/relationships/image" Target="../media/image15.gif"/><Relationship Id="rId2" Type="http://schemas.openxmlformats.org/officeDocument/2006/relationships/notesSlide" Target="../notesSlides/notesSlide3.xml"/><Relationship Id="rId16" Type="http://schemas.openxmlformats.org/officeDocument/2006/relationships/image" Target="../media/image14.jpg"/><Relationship Id="rId1" Type="http://schemas.openxmlformats.org/officeDocument/2006/relationships/slideLayout" Target="../slideLayouts/slideLayout5.xml"/><Relationship Id="rId6" Type="http://schemas.openxmlformats.org/officeDocument/2006/relationships/audio" Target="../media/audio7.wav"/><Relationship Id="rId11" Type="http://schemas.openxmlformats.org/officeDocument/2006/relationships/image" Target="../media/image3.png"/><Relationship Id="rId5" Type="http://schemas.openxmlformats.org/officeDocument/2006/relationships/audio" Target="../media/audio6.wav"/><Relationship Id="rId15" Type="http://schemas.openxmlformats.org/officeDocument/2006/relationships/image" Target="../media/image13.png"/><Relationship Id="rId10" Type="http://schemas.openxmlformats.org/officeDocument/2006/relationships/image" Target="../media/image9.svg"/><Relationship Id="rId19" Type="http://schemas.openxmlformats.org/officeDocument/2006/relationships/image" Target="../media/image17.svg"/><Relationship Id="rId4" Type="http://schemas.openxmlformats.org/officeDocument/2006/relationships/audio" Target="../media/audio5.wav"/><Relationship Id="rId9" Type="http://schemas.openxmlformats.org/officeDocument/2006/relationships/image" Target="../media/image8.png"/><Relationship Id="rId14"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6.wav"/><Relationship Id="rId3" Type="http://schemas.openxmlformats.org/officeDocument/2006/relationships/image" Target="../media/image18.png"/><Relationship Id="rId7" Type="http://schemas.openxmlformats.org/officeDocument/2006/relationships/audio" Target="../media/audio12.wav"/><Relationship Id="rId12" Type="http://schemas.openxmlformats.org/officeDocument/2006/relationships/image" Target="../media/image21.svg"/><Relationship Id="rId17" Type="http://schemas.openxmlformats.org/officeDocument/2006/relationships/image" Target="../media/image23.gif"/><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audio" Target="../media/audio11.wav"/><Relationship Id="rId11" Type="http://schemas.openxmlformats.org/officeDocument/2006/relationships/image" Target="../media/image20.png"/><Relationship Id="rId5" Type="http://schemas.openxmlformats.org/officeDocument/2006/relationships/audio" Target="../media/audio10.wav"/><Relationship Id="rId15" Type="http://schemas.openxmlformats.org/officeDocument/2006/relationships/audio" Target="../media/audio18.wav"/><Relationship Id="rId10" Type="http://schemas.openxmlformats.org/officeDocument/2006/relationships/audio" Target="../media/audio15.wav"/><Relationship Id="rId4" Type="http://schemas.openxmlformats.org/officeDocument/2006/relationships/image" Target="../media/image19.png"/><Relationship Id="rId9" Type="http://schemas.openxmlformats.org/officeDocument/2006/relationships/audio" Target="../media/audio14.wav"/><Relationship Id="rId14" Type="http://schemas.openxmlformats.org/officeDocument/2006/relationships/audio" Target="../media/audio17.wav"/></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svg"/><Relationship Id="rId3" Type="http://schemas.openxmlformats.org/officeDocument/2006/relationships/audio" Target="../media/audio19.wav"/><Relationship Id="rId21" Type="http://schemas.openxmlformats.org/officeDocument/2006/relationships/image" Target="../media/image32.png"/><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audio" Target="../media/audio27.wav"/><Relationship Id="rId24" Type="http://schemas.openxmlformats.org/officeDocument/2006/relationships/image" Target="../media/image35.gif"/><Relationship Id="rId5" Type="http://schemas.openxmlformats.org/officeDocument/2006/relationships/audio" Target="../media/audio21.wav"/><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audio" Target="../media/audio26.wav"/><Relationship Id="rId19" Type="http://schemas.openxmlformats.org/officeDocument/2006/relationships/image" Target="../media/image30.png"/><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45.png"/><Relationship Id="rId3" Type="http://schemas.openxmlformats.org/officeDocument/2006/relationships/audio" Target="../media/audio29.wav"/><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43.png"/><Relationship Id="rId5" Type="http://schemas.openxmlformats.org/officeDocument/2006/relationships/audio" Target="../media/audio31.wav"/><Relationship Id="rId10" Type="http://schemas.openxmlformats.org/officeDocument/2006/relationships/image" Target="../media/image42.png"/><Relationship Id="rId4" Type="http://schemas.openxmlformats.org/officeDocument/2006/relationships/audio" Target="../media/audio30.wav"/><Relationship Id="rId9" Type="http://schemas.openxmlformats.org/officeDocument/2006/relationships/image" Target="../media/image41.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52.png"/><Relationship Id="rId18" Type="http://schemas.openxmlformats.org/officeDocument/2006/relationships/image" Target="../media/image55.gif"/><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audio" Target="../media/audio34.wav"/><Relationship Id="rId17" Type="http://schemas.openxmlformats.org/officeDocument/2006/relationships/image" Target="../media/image54.gif"/><Relationship Id="rId2" Type="http://schemas.openxmlformats.org/officeDocument/2006/relationships/notesSlide" Target="../notesSlides/notesSlide7.xml"/><Relationship Id="rId16" Type="http://schemas.openxmlformats.org/officeDocument/2006/relationships/image" Target="../media/image53.gif"/><Relationship Id="rId1" Type="http://schemas.openxmlformats.org/officeDocument/2006/relationships/slideLayout" Target="../slideLayouts/slideLayout5.xml"/><Relationship Id="rId6" Type="http://schemas.openxmlformats.org/officeDocument/2006/relationships/image" Target="../media/image50.gif"/><Relationship Id="rId11" Type="http://schemas.openxmlformats.org/officeDocument/2006/relationships/image" Target="../media/image21.svg"/><Relationship Id="rId5" Type="http://schemas.openxmlformats.org/officeDocument/2006/relationships/image" Target="../media/image49.png"/><Relationship Id="rId15" Type="http://schemas.openxmlformats.org/officeDocument/2006/relationships/audio" Target="../media/audio35.wav"/><Relationship Id="rId10" Type="http://schemas.openxmlformats.org/officeDocument/2006/relationships/image" Target="../media/image20.png"/><Relationship Id="rId19" Type="http://schemas.openxmlformats.org/officeDocument/2006/relationships/audio" Target="../media/audio36.wav"/><Relationship Id="rId4" Type="http://schemas.openxmlformats.org/officeDocument/2006/relationships/image" Target="../media/image48.png"/><Relationship Id="rId9" Type="http://schemas.openxmlformats.org/officeDocument/2006/relationships/image" Target="../media/image23.gif"/><Relationship Id="rId14" Type="http://schemas.openxmlformats.org/officeDocument/2006/relationships/audio" Target="../media/audio16.wav"/></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7.wav"/><Relationship Id="rId7" Type="http://schemas.openxmlformats.org/officeDocument/2006/relationships/image" Target="../media/image58.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audio" Target="../media/audio38.wav"/><Relationship Id="rId5" Type="http://schemas.openxmlformats.org/officeDocument/2006/relationships/image" Target="../media/image56.pn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audio" Target="../media/audio38.wav"/><Relationship Id="rId3" Type="http://schemas.openxmlformats.org/officeDocument/2006/relationships/audio" Target="../media/audio39.wav"/><Relationship Id="rId7" Type="http://schemas.openxmlformats.org/officeDocument/2006/relationships/image" Target="../media/image58.svg"/><Relationship Id="rId12"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36.png"/><Relationship Id="rId5" Type="http://schemas.openxmlformats.org/officeDocument/2006/relationships/image" Target="../media/image56.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681" y="422088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être » </a:t>
            </a:r>
            <a:r>
              <a:rPr lang="fr-FR" sz="2800" b="1" i="1" spc="-1" dirty="0">
                <a:solidFill>
                  <a:schemeClr val="bg1"/>
                </a:solidFill>
                <a:latin typeface="Century Gothic" panose="020B0502020202020204" pitchFamily="34" charset="0"/>
                <a:ea typeface="Century Gothic"/>
              </a:rPr>
              <a:t>ils / elles sont</a:t>
            </a:r>
            <a:br>
              <a:rPr lang="fr-FR" sz="2800" b="1" i="1" spc="-1" dirty="0">
                <a:solidFill>
                  <a:schemeClr val="bg1"/>
                </a:solidFill>
                <a:latin typeface="Century Gothic" panose="020B0502020202020204" pitchFamily="34" charset="0"/>
                <a:ea typeface="Century Gothic"/>
              </a:rPr>
            </a:br>
            <a:r>
              <a:rPr lang="fr-FR" sz="2400" spc="-1" dirty="0">
                <a:solidFill>
                  <a:schemeClr val="bg1"/>
                </a:solidFill>
                <a:latin typeface="Century Gothic" panose="020B0502020202020204" pitchFamily="34" charset="0"/>
                <a:ea typeface="Century Gothic"/>
              </a:rPr>
              <a:t>(they are)</a:t>
            </a:r>
            <a:endParaRPr lang="fr-FR" sz="2800" spc="-1" dirty="0">
              <a:solidFill>
                <a:schemeClr val="bg1"/>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lang="fr-FR" sz="2800" b="1" spc="-1" dirty="0">
                <a:solidFill>
                  <a:prstClr val="white"/>
                </a:solidFill>
                <a:latin typeface="Century Gothic" panose="020B0502020202020204" pitchFamily="34" charset="0"/>
                <a:ea typeface="Century Gothic"/>
              </a:rPr>
              <a:t>closed and open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[eu]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7979" y="12601"/>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B9E20602-5A65-4AAA-9953-678B3FA5EDA7}"/>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9" name="TextBox 8">
            <a:extLst>
              <a:ext uri="{FF2B5EF4-FFF2-40B4-BE49-F238E27FC236}">
                <a16:creationId xmlns:a16="http://schemas.microsoft.com/office/drawing/2014/main" id="{DB4D9038-4D78-460A-92DE-2EF6FD176F4F}"/>
              </a:ext>
            </a:extLst>
          </p:cNvPr>
          <p:cNvSpPr txBox="1"/>
          <p:nvPr/>
        </p:nvSpPr>
        <p:spPr>
          <a:xfrm rot="349106">
            <a:off x="254201" y="3191871"/>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Échange</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ligne</a:t>
            </a:r>
            <a:endParaRPr lang="en-GB" sz="3200" b="1" dirty="0">
              <a:solidFill>
                <a:schemeClr val="bg1"/>
              </a:solidFill>
              <a:latin typeface="Segoe Print" panose="02000600000000000000" pitchFamily="2"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404289" y="2029195"/>
            <a:ext cx="618376" cy="628600"/>
          </a:xfrm>
          <a:prstGeom prst="rect">
            <a:avLst/>
          </a:prstGeom>
        </p:spPr>
      </p:pic>
      <p:sp>
        <p:nvSpPr>
          <p:cNvPr id="23" name="Action Button: Blank 22">
            <a:hlinkClick r:id="" action="ppaction://noaction" highlightClick="1">
              <a:snd r:embed="rId3" name="7_6.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3" name="TextBox 2">
            <a:extLst>
              <a:ext uri="{FF2B5EF4-FFF2-40B4-BE49-F238E27FC236}">
                <a16:creationId xmlns:a16="http://schemas.microsoft.com/office/drawing/2014/main" id="{5EFA5CCF-2CCC-4358-8216-667A3DF222EA}"/>
              </a:ext>
            </a:extLst>
          </p:cNvPr>
          <p:cNvSpPr txBox="1"/>
          <p:nvPr/>
        </p:nvSpPr>
        <p:spPr>
          <a:xfrm>
            <a:off x="-157578" y="5555225"/>
            <a:ext cx="7701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importants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l’école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547947" y="6201556"/>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important at school.)</a:t>
            </a:r>
          </a:p>
        </p:txBody>
      </p:sp>
      <p:pic>
        <p:nvPicPr>
          <p:cNvPr id="18" name="Picture 17" descr="A picture containing text&#10;&#10;Description automatically generated">
            <a:extLst>
              <a:ext uri="{FF2B5EF4-FFF2-40B4-BE49-F238E27FC236}">
                <a16:creationId xmlns:a16="http://schemas.microsoft.com/office/drawing/2014/main" id="{7A924604-F93B-4E26-A6DF-AAFC7EC446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3078" y="3408694"/>
            <a:ext cx="2967498" cy="1600692"/>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B987DA22-61E5-49AF-842E-630287E091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913" y="3837673"/>
            <a:ext cx="1620896" cy="1598375"/>
          </a:xfrm>
          <a:prstGeom prst="rect">
            <a:avLst/>
          </a:prstGeom>
        </p:spPr>
      </p:pic>
      <p:pic>
        <p:nvPicPr>
          <p:cNvPr id="24" name="Picture 23" descr="A picture containing toy&#10;&#10;Description automatically generated">
            <a:extLst>
              <a:ext uri="{FF2B5EF4-FFF2-40B4-BE49-F238E27FC236}">
                <a16:creationId xmlns:a16="http://schemas.microsoft.com/office/drawing/2014/main" id="{8D4FF6DA-4A15-42D9-9D0C-AFBA05FDEBBF}"/>
              </a:ext>
            </a:extLst>
          </p:cNvPr>
          <p:cNvPicPr>
            <a:picLocks noChangeAspect="1"/>
          </p:cNvPicPr>
          <p:nvPr/>
        </p:nvPicPr>
        <p:blipFill rotWithShape="1">
          <a:blip r:embed="rId11">
            <a:extLst>
              <a:ext uri="{28A0092B-C50C-407E-A947-70E740481C1C}">
                <a14:useLocalDpi xmlns:a14="http://schemas.microsoft.com/office/drawing/2010/main" val="0"/>
              </a:ext>
            </a:extLst>
          </a:blip>
          <a:srcRect r="59881"/>
          <a:stretch/>
        </p:blipFill>
        <p:spPr>
          <a:xfrm>
            <a:off x="10119495" y="2590043"/>
            <a:ext cx="1026271" cy="2130127"/>
          </a:xfrm>
          <a:prstGeom prst="rect">
            <a:avLst/>
          </a:prstGeom>
        </p:spPr>
      </p:pic>
      <p:grpSp>
        <p:nvGrpSpPr>
          <p:cNvPr id="6" name="Group 5">
            <a:extLst>
              <a:ext uri="{FF2B5EF4-FFF2-40B4-BE49-F238E27FC236}">
                <a16:creationId xmlns:a16="http://schemas.microsoft.com/office/drawing/2014/main" id="{3C0175A9-B4D2-431A-B335-8EBE47C44B2B}"/>
              </a:ext>
            </a:extLst>
          </p:cNvPr>
          <p:cNvGrpSpPr/>
          <p:nvPr/>
        </p:nvGrpSpPr>
        <p:grpSpPr>
          <a:xfrm>
            <a:off x="1175643" y="3068893"/>
            <a:ext cx="3233488" cy="2024667"/>
            <a:chOff x="-5961853" y="2919517"/>
            <a:chExt cx="3233488" cy="2024667"/>
          </a:xfrm>
        </p:grpSpPr>
        <p:pic>
          <p:nvPicPr>
            <p:cNvPr id="28" name="Picture 27" descr="A tennis racket on a green background&#10;&#10;Description automatically generated with medium confidence">
              <a:extLst>
                <a:ext uri="{FF2B5EF4-FFF2-40B4-BE49-F238E27FC236}">
                  <a16:creationId xmlns:a16="http://schemas.microsoft.com/office/drawing/2014/main" id="{352E1582-16D9-4C3B-921E-85148A49BD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56568" y="3109917"/>
              <a:ext cx="2628203" cy="1834267"/>
            </a:xfrm>
            <a:prstGeom prst="rect">
              <a:avLst/>
            </a:prstGeom>
          </p:spPr>
        </p:pic>
        <p:pic>
          <p:nvPicPr>
            <p:cNvPr id="29" name="Picture 28" descr="Shape, circle&#10;&#10;Description automatically generated">
              <a:extLst>
                <a:ext uri="{FF2B5EF4-FFF2-40B4-BE49-F238E27FC236}">
                  <a16:creationId xmlns:a16="http://schemas.microsoft.com/office/drawing/2014/main" id="{5D165EAD-B627-46F7-A055-60048991F1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1689" y="3213697"/>
              <a:ext cx="663324" cy="440143"/>
            </a:xfrm>
            <a:prstGeom prst="rect">
              <a:avLst/>
            </a:prstGeom>
          </p:spPr>
        </p:pic>
        <p:pic>
          <p:nvPicPr>
            <p:cNvPr id="26" name="Picture 25" descr="A black and white football ball&#10;&#10;Description automatically generated with medium confidence">
              <a:extLst>
                <a:ext uri="{FF2B5EF4-FFF2-40B4-BE49-F238E27FC236}">
                  <a16:creationId xmlns:a16="http://schemas.microsoft.com/office/drawing/2014/main" id="{577B9CD4-7387-4168-9225-F713C4DFC9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0341" y="4351107"/>
              <a:ext cx="576396" cy="593077"/>
            </a:xfrm>
            <a:prstGeom prst="rect">
              <a:avLst/>
            </a:prstGeom>
          </p:spPr>
        </p:pic>
        <p:pic>
          <p:nvPicPr>
            <p:cNvPr id="27" name="Picture 26" descr="A picture containing text, shirt&#10;&#10;Description automatically generated">
              <a:extLst>
                <a:ext uri="{FF2B5EF4-FFF2-40B4-BE49-F238E27FC236}">
                  <a16:creationId xmlns:a16="http://schemas.microsoft.com/office/drawing/2014/main" id="{2A67EC4F-4F04-4639-A628-89354AD6D4A1}"/>
                </a:ext>
              </a:extLst>
            </p:cNvPr>
            <p:cNvPicPr>
              <a:picLocks noChangeAspect="1"/>
            </p:cNvPicPr>
            <p:nvPr/>
          </p:nvPicPr>
          <p:blipFill rotWithShape="1">
            <a:blip r:embed="rId15">
              <a:extLst>
                <a:ext uri="{28A0092B-C50C-407E-A947-70E740481C1C}">
                  <a14:useLocalDpi xmlns:a14="http://schemas.microsoft.com/office/drawing/2010/main" val="0"/>
                </a:ext>
              </a:extLst>
            </a:blip>
            <a:srcRect r="55317"/>
            <a:stretch/>
          </p:blipFill>
          <p:spPr>
            <a:xfrm>
              <a:off x="-5961853" y="2919517"/>
              <a:ext cx="1365086" cy="1468645"/>
            </a:xfrm>
            <a:prstGeom prst="rect">
              <a:avLst/>
            </a:prstGeom>
          </p:spPr>
        </p:pic>
      </p:grpSp>
      <p:sp>
        <p:nvSpPr>
          <p:cNvPr id="21" name="Title 3">
            <a:hlinkClick r:id="" action="ppaction://noaction">
              <a:snd r:embed="rId16" name="Add_W7_8.1.wav"/>
            </a:hlinkClick>
            <a:extLst>
              <a:ext uri="{FF2B5EF4-FFF2-40B4-BE49-F238E27FC236}">
                <a16:creationId xmlns:a16="http://schemas.microsoft.com/office/drawing/2014/main" id="{89A2D6B5-2F31-4D01-B319-EDCD1CA2A90D}"/>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7800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6.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668955" y="2596460"/>
            <a:ext cx="618376" cy="628600"/>
          </a:xfrm>
          <a:prstGeom prst="rect">
            <a:avLst/>
          </a:prstGeom>
        </p:spPr>
      </p:pic>
      <p:sp>
        <p:nvSpPr>
          <p:cNvPr id="23" name="Action Button: Blank 22">
            <a:hlinkClick r:id="" action="ppaction://noaction" highlightClick="1">
              <a:snd r:embed="rId3" name="7_7.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 name="TextBox 2">
            <a:extLst>
              <a:ext uri="{FF2B5EF4-FFF2-40B4-BE49-F238E27FC236}">
                <a16:creationId xmlns:a16="http://schemas.microsoft.com/office/drawing/2014/main" id="{5EFA5CCF-2CCC-4358-8216-667A3DF222EA}"/>
              </a:ext>
            </a:extLst>
          </p:cNvPr>
          <p:cNvSpPr txBox="1"/>
          <p:nvPr/>
        </p:nvSpPr>
        <p:spPr>
          <a:xfrm>
            <a:off x="426166" y="5812738"/>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amusants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426166" y="6309360"/>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fun.)</a:t>
            </a:r>
          </a:p>
        </p:txBody>
      </p:sp>
      <p:pic>
        <p:nvPicPr>
          <p:cNvPr id="27" name="Picture 2" descr="Musicians, Jazz, Music, Instruments">
            <a:extLst>
              <a:ext uri="{FF2B5EF4-FFF2-40B4-BE49-F238E27FC236}">
                <a16:creationId xmlns:a16="http://schemas.microsoft.com/office/drawing/2014/main" id="{C4DA6417-6D7E-496A-A23E-2FD4A8E2E2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571" y="3716785"/>
            <a:ext cx="2331926" cy="1750231"/>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2" descr="Musicians, Jazz, Music, Instruments">
            <a:extLst>
              <a:ext uri="{FF2B5EF4-FFF2-40B4-BE49-F238E27FC236}">
                <a16:creationId xmlns:a16="http://schemas.microsoft.com/office/drawing/2014/main" id="{869A7B70-2AE0-43B2-B055-28E7132957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192" y="3707657"/>
            <a:ext cx="2331926" cy="1750231"/>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8EDEB29-1E46-4D03-AA02-69FEB8D2ED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0804" y="3583808"/>
            <a:ext cx="1549581" cy="2016183"/>
          </a:xfrm>
          <a:prstGeom prst="rect">
            <a:avLst/>
          </a:prstGeom>
        </p:spPr>
      </p:pic>
      <p:pic>
        <p:nvPicPr>
          <p:cNvPr id="9" name="Picture 8">
            <a:extLst>
              <a:ext uri="{FF2B5EF4-FFF2-40B4-BE49-F238E27FC236}">
                <a16:creationId xmlns:a16="http://schemas.microsoft.com/office/drawing/2014/main" id="{D2D6644E-0916-45DE-A49C-2C4DEECD8D50}"/>
              </a:ext>
            </a:extLst>
          </p:cNvPr>
          <p:cNvPicPr>
            <a:picLocks noChangeAspect="1"/>
          </p:cNvPicPr>
          <p:nvPr/>
        </p:nvPicPr>
        <p:blipFill rotWithShape="1">
          <a:blip r:embed="rId11">
            <a:extLst>
              <a:ext uri="{28A0092B-C50C-407E-A947-70E740481C1C}">
                <a14:useLocalDpi xmlns:a14="http://schemas.microsoft.com/office/drawing/2010/main" val="0"/>
              </a:ext>
            </a:extLst>
          </a:blip>
          <a:srcRect t="-1" b="-15272"/>
          <a:stretch/>
        </p:blipFill>
        <p:spPr>
          <a:xfrm>
            <a:off x="9626781" y="3583808"/>
            <a:ext cx="1087914" cy="2324100"/>
          </a:xfrm>
          <a:prstGeom prst="rect">
            <a:avLst/>
          </a:prstGeom>
        </p:spPr>
      </p:pic>
      <p:sp>
        <p:nvSpPr>
          <p:cNvPr id="19" name="Title 3">
            <a:hlinkClick r:id="" action="ppaction://noaction">
              <a:snd r:embed="rId12" name="Add_W7_8.1.wav"/>
            </a:hlinkClick>
            <a:extLst>
              <a:ext uri="{FF2B5EF4-FFF2-40B4-BE49-F238E27FC236}">
                <a16:creationId xmlns:a16="http://schemas.microsoft.com/office/drawing/2014/main" id="{B1961AC7-219A-4822-B1A3-C463BD313835}"/>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6864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774026" y="2664567"/>
            <a:ext cx="618376" cy="628600"/>
          </a:xfrm>
          <a:prstGeom prst="rect">
            <a:avLst/>
          </a:prstGeom>
        </p:spPr>
      </p:pic>
      <p:sp>
        <p:nvSpPr>
          <p:cNvPr id="23" name="Action Button: Blank 22">
            <a:hlinkClick r:id="" action="ppaction://noaction" highlightClick="1">
              <a:snd r:embed="rId3" name="7_8.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3" name="TextBox 2">
            <a:extLst>
              <a:ext uri="{FF2B5EF4-FFF2-40B4-BE49-F238E27FC236}">
                <a16:creationId xmlns:a16="http://schemas.microsoft.com/office/drawing/2014/main" id="{5EFA5CCF-2CCC-4358-8216-667A3DF222EA}"/>
              </a:ext>
            </a:extLst>
          </p:cNvPr>
          <p:cNvSpPr txBox="1"/>
          <p:nvPr/>
        </p:nvSpPr>
        <p:spPr>
          <a:xfrm>
            <a:off x="0" y="5609840"/>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parfaites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105072" y="6201556"/>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perfect.)</a:t>
            </a:r>
          </a:p>
        </p:txBody>
      </p:sp>
      <p:pic>
        <p:nvPicPr>
          <p:cNvPr id="18" name="Picture 17">
            <a:extLst>
              <a:ext uri="{FF2B5EF4-FFF2-40B4-BE49-F238E27FC236}">
                <a16:creationId xmlns:a16="http://schemas.microsoft.com/office/drawing/2014/main" id="{57AA396E-4E81-4C61-9C86-E697007473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4018230"/>
            <a:ext cx="2126560" cy="1184561"/>
          </a:xfrm>
          <a:prstGeom prst="rect">
            <a:avLst/>
          </a:prstGeom>
        </p:spPr>
      </p:pic>
      <p:pic>
        <p:nvPicPr>
          <p:cNvPr id="19" name="Picture 18">
            <a:extLst>
              <a:ext uri="{FF2B5EF4-FFF2-40B4-BE49-F238E27FC236}">
                <a16:creationId xmlns:a16="http://schemas.microsoft.com/office/drawing/2014/main" id="{55E07E2D-312D-47EA-9430-EE8E0A0598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1772" y="3990588"/>
            <a:ext cx="2126560" cy="1184561"/>
          </a:xfrm>
          <a:prstGeom prst="rect">
            <a:avLst/>
          </a:prstGeom>
        </p:spPr>
      </p:pic>
      <p:grpSp>
        <p:nvGrpSpPr>
          <p:cNvPr id="20" name="Group 19">
            <a:extLst>
              <a:ext uri="{FF2B5EF4-FFF2-40B4-BE49-F238E27FC236}">
                <a16:creationId xmlns:a16="http://schemas.microsoft.com/office/drawing/2014/main" id="{835D44CD-C0DF-46C0-AAC9-A22860AE965F}"/>
              </a:ext>
            </a:extLst>
          </p:cNvPr>
          <p:cNvGrpSpPr/>
          <p:nvPr/>
        </p:nvGrpSpPr>
        <p:grpSpPr>
          <a:xfrm>
            <a:off x="7111290" y="3844221"/>
            <a:ext cx="2265307" cy="1330928"/>
            <a:chOff x="11726641" y="2414596"/>
            <a:chExt cx="3174628" cy="2081920"/>
          </a:xfrm>
        </p:grpSpPr>
        <p:sp>
          <p:nvSpPr>
            <p:cNvPr id="21" name="Rectangle 20">
              <a:extLst>
                <a:ext uri="{FF2B5EF4-FFF2-40B4-BE49-F238E27FC236}">
                  <a16:creationId xmlns:a16="http://schemas.microsoft.com/office/drawing/2014/main" id="{6AEC721B-3B28-4144-BF9B-58606E61538F}"/>
                </a:ext>
              </a:extLst>
            </p:cNvPr>
            <p:cNvSpPr/>
            <p:nvPr/>
          </p:nvSpPr>
          <p:spPr>
            <a:xfrm>
              <a:off x="11726641" y="2414596"/>
              <a:ext cx="3174628" cy="2081920"/>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Logo&#10;&#10;Description automatically generated">
              <a:extLst>
                <a:ext uri="{FF2B5EF4-FFF2-40B4-BE49-F238E27FC236}">
                  <a16:creationId xmlns:a16="http://schemas.microsoft.com/office/drawing/2014/main" id="{3A8783F9-38C3-4812-909E-5AD33A3DC0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85249" y="2529546"/>
              <a:ext cx="3016020" cy="1966970"/>
            </a:xfrm>
            <a:prstGeom prst="rect">
              <a:avLst/>
            </a:prstGeom>
          </p:spPr>
        </p:pic>
      </p:grpSp>
      <p:grpSp>
        <p:nvGrpSpPr>
          <p:cNvPr id="24" name="Group 23">
            <a:extLst>
              <a:ext uri="{FF2B5EF4-FFF2-40B4-BE49-F238E27FC236}">
                <a16:creationId xmlns:a16="http://schemas.microsoft.com/office/drawing/2014/main" id="{DC575F10-320D-4EA3-84FC-8A2C4EBE1E26}"/>
              </a:ext>
            </a:extLst>
          </p:cNvPr>
          <p:cNvGrpSpPr/>
          <p:nvPr/>
        </p:nvGrpSpPr>
        <p:grpSpPr>
          <a:xfrm>
            <a:off x="9663990" y="3844221"/>
            <a:ext cx="2265307" cy="1330928"/>
            <a:chOff x="11726641" y="2414596"/>
            <a:chExt cx="3174628" cy="2081920"/>
          </a:xfrm>
        </p:grpSpPr>
        <p:sp>
          <p:nvSpPr>
            <p:cNvPr id="26" name="Rectangle 25">
              <a:extLst>
                <a:ext uri="{FF2B5EF4-FFF2-40B4-BE49-F238E27FC236}">
                  <a16:creationId xmlns:a16="http://schemas.microsoft.com/office/drawing/2014/main" id="{208446B3-15F7-4D38-9038-0F61E5CCF5A7}"/>
                </a:ext>
              </a:extLst>
            </p:cNvPr>
            <p:cNvSpPr/>
            <p:nvPr/>
          </p:nvSpPr>
          <p:spPr>
            <a:xfrm>
              <a:off x="11726641" y="2414596"/>
              <a:ext cx="3174628" cy="2081920"/>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Logo&#10;&#10;Description automatically generated">
              <a:extLst>
                <a:ext uri="{FF2B5EF4-FFF2-40B4-BE49-F238E27FC236}">
                  <a16:creationId xmlns:a16="http://schemas.microsoft.com/office/drawing/2014/main" id="{8C2A7B4C-1C44-4BD4-8FCC-F605232253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85249" y="2529546"/>
              <a:ext cx="3016020" cy="1966970"/>
            </a:xfrm>
            <a:prstGeom prst="rect">
              <a:avLst/>
            </a:prstGeom>
          </p:spPr>
        </p:pic>
      </p:grpSp>
      <p:sp>
        <p:nvSpPr>
          <p:cNvPr id="28" name="Title 3">
            <a:hlinkClick r:id="" action="ppaction://noaction">
              <a:snd r:embed="rId11" name="Add_W7_8.1.wav"/>
            </a:hlinkClick>
            <a:extLst>
              <a:ext uri="{FF2B5EF4-FFF2-40B4-BE49-F238E27FC236}">
                <a16:creationId xmlns:a16="http://schemas.microsoft.com/office/drawing/2014/main" id="{50879685-2B90-4363-B0C3-46C3BA7AA3D5}"/>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60135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8.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105595" y="2484513"/>
            <a:ext cx="618376" cy="628600"/>
          </a:xfrm>
          <a:prstGeom prst="rect">
            <a:avLst/>
          </a:prstGeom>
        </p:spPr>
      </p:pic>
      <p:sp>
        <p:nvSpPr>
          <p:cNvPr id="23" name="Action Button: Blank 22">
            <a:hlinkClick r:id="" action="ppaction://noaction" highlightClick="1">
              <a:snd r:embed="rId3" name="7_9.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3" name="TextBox 2">
            <a:extLst>
              <a:ext uri="{FF2B5EF4-FFF2-40B4-BE49-F238E27FC236}">
                <a16:creationId xmlns:a16="http://schemas.microsoft.com/office/drawing/2014/main" id="{5EFA5CCF-2CCC-4358-8216-667A3DF222EA}"/>
              </a:ext>
            </a:extLst>
          </p:cNvPr>
          <p:cNvSpPr txBox="1"/>
          <p:nvPr/>
        </p:nvSpPr>
        <p:spPr>
          <a:xfrm>
            <a:off x="6149307" y="5833329"/>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courageuses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202614" y="6389935"/>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braves.)</a:t>
            </a:r>
          </a:p>
        </p:txBody>
      </p:sp>
      <p:pic>
        <p:nvPicPr>
          <p:cNvPr id="7" name="Picture 6" descr="Icon&#10;&#10;Description automatically generated with medium confidence">
            <a:extLst>
              <a:ext uri="{FF2B5EF4-FFF2-40B4-BE49-F238E27FC236}">
                <a16:creationId xmlns:a16="http://schemas.microsoft.com/office/drawing/2014/main" id="{D689B375-E667-4189-A384-19CDD4A7B2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1529" y="3697423"/>
            <a:ext cx="2767114" cy="1638650"/>
          </a:xfrm>
          <a:prstGeom prst="rect">
            <a:avLst/>
          </a:prstGeom>
        </p:spPr>
      </p:pic>
      <p:pic>
        <p:nvPicPr>
          <p:cNvPr id="20" name="Picture 19" descr="Icon&#10;&#10;Description automatically generated with medium confidence">
            <a:extLst>
              <a:ext uri="{FF2B5EF4-FFF2-40B4-BE49-F238E27FC236}">
                <a16:creationId xmlns:a16="http://schemas.microsoft.com/office/drawing/2014/main" id="{F79EAC90-CC12-46E8-9A06-42CC585C2420}"/>
              </a:ext>
            </a:extLst>
          </p:cNvPr>
          <p:cNvPicPr>
            <a:picLocks noChangeAspect="1"/>
          </p:cNvPicPr>
          <p:nvPr/>
        </p:nvPicPr>
        <p:blipFill rotWithShape="1">
          <a:blip r:embed="rId9">
            <a:extLst>
              <a:ext uri="{28A0092B-C50C-407E-A947-70E740481C1C}">
                <a14:useLocalDpi xmlns:a14="http://schemas.microsoft.com/office/drawing/2010/main" val="0"/>
              </a:ext>
            </a:extLst>
          </a:blip>
          <a:srcRect l="43961"/>
          <a:stretch/>
        </p:blipFill>
        <p:spPr>
          <a:xfrm>
            <a:off x="9220712" y="3705716"/>
            <a:ext cx="1550670" cy="1638650"/>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F290224C-1624-4734-B9C4-E6B1800CD404}"/>
              </a:ext>
            </a:extLst>
          </p:cNvPr>
          <p:cNvPicPr>
            <a:picLocks noChangeAspect="1"/>
          </p:cNvPicPr>
          <p:nvPr/>
        </p:nvPicPr>
        <p:blipFill rotWithShape="1">
          <a:blip r:embed="rId9">
            <a:extLst>
              <a:ext uri="{28A0092B-C50C-407E-A947-70E740481C1C}">
                <a14:useLocalDpi xmlns:a14="http://schemas.microsoft.com/office/drawing/2010/main" val="0"/>
              </a:ext>
            </a:extLst>
          </a:blip>
          <a:srcRect l="43961"/>
          <a:stretch/>
        </p:blipFill>
        <p:spPr>
          <a:xfrm>
            <a:off x="7554925" y="3712656"/>
            <a:ext cx="1550670" cy="1638650"/>
          </a:xfrm>
          <a:prstGeom prst="rect">
            <a:avLst/>
          </a:prstGeom>
        </p:spPr>
      </p:pic>
      <p:sp>
        <p:nvSpPr>
          <p:cNvPr id="18" name="Title 3">
            <a:hlinkClick r:id="" action="ppaction://noaction">
              <a:snd r:embed="rId10" name="Add_W7_8.1.wav"/>
            </a:hlinkClick>
            <a:extLst>
              <a:ext uri="{FF2B5EF4-FFF2-40B4-BE49-F238E27FC236}">
                <a16:creationId xmlns:a16="http://schemas.microsoft.com/office/drawing/2014/main" id="{58856FCD-F0B7-44F6-95B7-658EFC3C146F}"/>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0405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17_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Pierre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décrit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l’école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9" name="Oval 8">
            <a:hlinkClick r:id="" action="ppaction://noaction">
              <a:snd r:embed="rId5" name="17_4.wav"/>
            </a:hlinkClick>
            <a:extLst>
              <a:ext uri="{FF2B5EF4-FFF2-40B4-BE49-F238E27FC236}">
                <a16:creationId xmlns:a16="http://schemas.microsoft.com/office/drawing/2014/main" id="{2F3C24D5-8E3D-4BFC-9F31-8E4589FF4A7B}"/>
              </a:ext>
            </a:extLst>
          </p:cNvPr>
          <p:cNvSpPr/>
          <p:nvPr/>
        </p:nvSpPr>
        <p:spPr>
          <a:xfrm>
            <a:off x="284398" y="1902044"/>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33" name="Oval 32">
            <a:hlinkClick r:id="" action="ppaction://noaction">
              <a:snd r:embed="rId6" name="17_5.wav"/>
            </a:hlinkClick>
            <a:extLst>
              <a:ext uri="{FF2B5EF4-FFF2-40B4-BE49-F238E27FC236}">
                <a16:creationId xmlns:a16="http://schemas.microsoft.com/office/drawing/2014/main" id="{69152DAF-A6A5-4D66-80E7-0FDFD2D775C3}"/>
              </a:ext>
            </a:extLst>
          </p:cNvPr>
          <p:cNvSpPr/>
          <p:nvPr/>
        </p:nvSpPr>
        <p:spPr>
          <a:xfrm>
            <a:off x="284397" y="2575981"/>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34" name="Oval 33">
            <a:hlinkClick r:id="" action="ppaction://noaction">
              <a:snd r:embed="rId7" name="17_6.wav"/>
            </a:hlinkClick>
            <a:extLst>
              <a:ext uri="{FF2B5EF4-FFF2-40B4-BE49-F238E27FC236}">
                <a16:creationId xmlns:a16="http://schemas.microsoft.com/office/drawing/2014/main" id="{9F6B6DD5-C0AE-4DF8-983D-8871C3EDF3D4}"/>
              </a:ext>
            </a:extLst>
          </p:cNvPr>
          <p:cNvSpPr/>
          <p:nvPr/>
        </p:nvSpPr>
        <p:spPr>
          <a:xfrm>
            <a:off x="302265" y="324991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35" name="Oval 34">
            <a:hlinkClick r:id="" action="ppaction://noaction">
              <a:snd r:embed="rId8" name="17_7.wav"/>
            </a:hlinkClick>
            <a:extLst>
              <a:ext uri="{FF2B5EF4-FFF2-40B4-BE49-F238E27FC236}">
                <a16:creationId xmlns:a16="http://schemas.microsoft.com/office/drawing/2014/main" id="{E04ECB6B-20CF-4019-9E95-F00494B808FE}"/>
              </a:ext>
            </a:extLst>
          </p:cNvPr>
          <p:cNvSpPr/>
          <p:nvPr/>
        </p:nvSpPr>
        <p:spPr>
          <a:xfrm>
            <a:off x="284397" y="3953291"/>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36" name="Oval 35">
            <a:hlinkClick r:id="" action="ppaction://noaction">
              <a:snd r:embed="rId9" name="17_8.wav"/>
            </a:hlinkClick>
            <a:extLst>
              <a:ext uri="{FF2B5EF4-FFF2-40B4-BE49-F238E27FC236}">
                <a16:creationId xmlns:a16="http://schemas.microsoft.com/office/drawing/2014/main" id="{30E2F377-3769-4420-B26F-94B61B0F3F07}"/>
              </a:ext>
            </a:extLst>
          </p:cNvPr>
          <p:cNvSpPr/>
          <p:nvPr/>
        </p:nvSpPr>
        <p:spPr>
          <a:xfrm>
            <a:off x="302265" y="4613365"/>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37" name="Oval 36">
            <a:hlinkClick r:id="" action="ppaction://noaction">
              <a:snd r:embed="rId10" name="17_9.wav"/>
            </a:hlinkClick>
            <a:extLst>
              <a:ext uri="{FF2B5EF4-FFF2-40B4-BE49-F238E27FC236}">
                <a16:creationId xmlns:a16="http://schemas.microsoft.com/office/drawing/2014/main" id="{E7978778-3340-4813-A5BC-1D973499ACA4}"/>
              </a:ext>
            </a:extLst>
          </p:cNvPr>
          <p:cNvSpPr/>
          <p:nvPr/>
        </p:nvSpPr>
        <p:spPr>
          <a:xfrm>
            <a:off x="284397" y="5368812"/>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44" name="TextBox 43">
            <a:extLst>
              <a:ext uri="{FF2B5EF4-FFF2-40B4-BE49-F238E27FC236}">
                <a16:creationId xmlns:a16="http://schemas.microsoft.com/office/drawing/2014/main" id="{4F93E92F-6EC7-4477-BAAE-599980FF263A}"/>
              </a:ext>
            </a:extLst>
          </p:cNvPr>
          <p:cNvSpPr txBox="1"/>
          <p:nvPr/>
        </p:nvSpPr>
        <p:spPr>
          <a:xfrm>
            <a:off x="778432" y="1902043"/>
            <a:ext cx="77066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jeux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activités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5" name="TextBox 44">
            <a:extLst>
              <a:ext uri="{FF2B5EF4-FFF2-40B4-BE49-F238E27FC236}">
                <a16:creationId xmlns:a16="http://schemas.microsoft.com/office/drawing/2014/main" id="{9C3E77CC-4FFE-4E8D-837F-FC0D838DA910}"/>
              </a:ext>
            </a:extLst>
          </p:cNvPr>
          <p:cNvSpPr txBox="1"/>
          <p:nvPr/>
        </p:nvSpPr>
        <p:spPr>
          <a:xfrm>
            <a:off x="793045" y="2568487"/>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déteste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lundis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règles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CC84096B-C936-4C19-80C8-CDF227C85417}"/>
              </a:ext>
            </a:extLst>
          </p:cNvPr>
          <p:cNvSpPr txBox="1"/>
          <p:nvPr/>
        </p:nvSpPr>
        <p:spPr>
          <a:xfrm>
            <a:off x="807487" y="3249918"/>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langues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livres.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7" name="TextBox 46">
            <a:extLst>
              <a:ext uri="{FF2B5EF4-FFF2-40B4-BE49-F238E27FC236}">
                <a16:creationId xmlns:a16="http://schemas.microsoft.com/office/drawing/2014/main" id="{4565A4B7-70C5-4D23-8170-92C456C34589}"/>
              </a:ext>
            </a:extLst>
          </p:cNvPr>
          <p:cNvSpPr txBox="1"/>
          <p:nvPr/>
        </p:nvSpPr>
        <p:spPr>
          <a:xfrm>
            <a:off x="807487" y="3931349"/>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lang="en-GB" sz="2400" b="1" dirty="0">
                <a:solidFill>
                  <a:srgbClr val="002060"/>
                </a:solidFill>
                <a:latin typeface="Century Gothic" panose="020B0502020202020204" pitchFamily="34" charset="0"/>
              </a:rPr>
              <a:t>fêtes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spectacles.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8" name="TextBox 47">
            <a:extLst>
              <a:ext uri="{FF2B5EF4-FFF2-40B4-BE49-F238E27FC236}">
                <a16:creationId xmlns:a16="http://schemas.microsoft.com/office/drawing/2014/main" id="{DC10653E-FF09-4FF5-9025-3AA6DB311350}"/>
              </a:ext>
            </a:extLst>
          </p:cNvPr>
          <p:cNvSpPr txBox="1"/>
          <p:nvPr/>
        </p:nvSpPr>
        <p:spPr>
          <a:xfrm>
            <a:off x="807487" y="4613365"/>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déteste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chansons | concerts.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9" name="TextBox 48">
            <a:extLst>
              <a:ext uri="{FF2B5EF4-FFF2-40B4-BE49-F238E27FC236}">
                <a16:creationId xmlns:a16="http://schemas.microsoft.com/office/drawing/2014/main" id="{ABECEAE0-8486-4C62-B890-D8331B24FA09}"/>
              </a:ext>
            </a:extLst>
          </p:cNvPr>
          <p:cNvSpPr txBox="1"/>
          <p:nvPr/>
        </p:nvSpPr>
        <p:spPr>
          <a:xfrm>
            <a:off x="778432" y="5434743"/>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activités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sports.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1" name="Rectangle: Rounded Corners 50">
            <a:extLst>
              <a:ext uri="{FF2B5EF4-FFF2-40B4-BE49-F238E27FC236}">
                <a16:creationId xmlns:a16="http://schemas.microsoft.com/office/drawing/2014/main" id="{0DF33DA5-7864-400A-8D8C-934A4BD69E3C}"/>
              </a:ext>
            </a:extLst>
          </p:cNvPr>
          <p:cNvSpPr/>
          <p:nvPr/>
        </p:nvSpPr>
        <p:spPr>
          <a:xfrm>
            <a:off x="3325604" y="1944634"/>
            <a:ext cx="1407761"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Rectangle: Rounded Corners 51">
            <a:extLst>
              <a:ext uri="{FF2B5EF4-FFF2-40B4-BE49-F238E27FC236}">
                <a16:creationId xmlns:a16="http://schemas.microsoft.com/office/drawing/2014/main" id="{F6BB994E-1665-44A8-B72D-FE4493006AEF}"/>
              </a:ext>
            </a:extLst>
          </p:cNvPr>
          <p:cNvSpPr/>
          <p:nvPr/>
        </p:nvSpPr>
        <p:spPr>
          <a:xfrm>
            <a:off x="4878186" y="1941744"/>
            <a:ext cx="662002"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Rectangle: Rounded Corners 52">
            <a:extLst>
              <a:ext uri="{FF2B5EF4-FFF2-40B4-BE49-F238E27FC236}">
                <a16:creationId xmlns:a16="http://schemas.microsoft.com/office/drawing/2014/main" id="{A171CD39-79CA-4E45-A2BD-4990789313DA}"/>
              </a:ext>
            </a:extLst>
          </p:cNvPr>
          <p:cNvSpPr/>
          <p:nvPr/>
        </p:nvSpPr>
        <p:spPr>
          <a:xfrm>
            <a:off x="5123225" y="2609469"/>
            <a:ext cx="74411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Rounded Corners 53">
            <a:extLst>
              <a:ext uri="{FF2B5EF4-FFF2-40B4-BE49-F238E27FC236}">
                <a16:creationId xmlns:a16="http://schemas.microsoft.com/office/drawing/2014/main" id="{8D21DD9E-14B2-45E5-A7F3-20794F45DAD6}"/>
              </a:ext>
            </a:extLst>
          </p:cNvPr>
          <p:cNvSpPr/>
          <p:nvPr/>
        </p:nvSpPr>
        <p:spPr>
          <a:xfrm>
            <a:off x="4029484" y="2613465"/>
            <a:ext cx="1093741"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Rectangle: Rounded Corners 54">
            <a:extLst>
              <a:ext uri="{FF2B5EF4-FFF2-40B4-BE49-F238E27FC236}">
                <a16:creationId xmlns:a16="http://schemas.microsoft.com/office/drawing/2014/main" id="{D22ECC4D-9702-4C36-A28D-511541A90A82}"/>
              </a:ext>
            </a:extLst>
          </p:cNvPr>
          <p:cNvSpPr/>
          <p:nvPr/>
        </p:nvSpPr>
        <p:spPr>
          <a:xfrm>
            <a:off x="4791868" y="3323817"/>
            <a:ext cx="748319"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Rectangle: Rounded Corners 55">
            <a:extLst>
              <a:ext uri="{FF2B5EF4-FFF2-40B4-BE49-F238E27FC236}">
                <a16:creationId xmlns:a16="http://schemas.microsoft.com/office/drawing/2014/main" id="{4BC4CDCD-A282-421D-BF85-10A3C3771B59}"/>
              </a:ext>
            </a:extLst>
          </p:cNvPr>
          <p:cNvSpPr/>
          <p:nvPr/>
        </p:nvSpPr>
        <p:spPr>
          <a:xfrm>
            <a:off x="2359368" y="3288387"/>
            <a:ext cx="1349549"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CBDDA977-70DE-4633-BE46-E734E2231BA3}"/>
              </a:ext>
            </a:extLst>
          </p:cNvPr>
          <p:cNvSpPr/>
          <p:nvPr/>
        </p:nvSpPr>
        <p:spPr>
          <a:xfrm>
            <a:off x="3454735" y="3953291"/>
            <a:ext cx="1668490"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BF740656-9D89-49D5-AC2C-40B0B0A8B499}"/>
              </a:ext>
            </a:extLst>
          </p:cNvPr>
          <p:cNvSpPr/>
          <p:nvPr/>
        </p:nvSpPr>
        <p:spPr>
          <a:xfrm>
            <a:off x="5275615" y="3997515"/>
            <a:ext cx="372149"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02E38E87-460E-4ABA-AA59-510FC2A53C36}"/>
              </a:ext>
            </a:extLst>
          </p:cNvPr>
          <p:cNvSpPr/>
          <p:nvPr/>
        </p:nvSpPr>
        <p:spPr>
          <a:xfrm>
            <a:off x="2953412" y="4662900"/>
            <a:ext cx="1511011"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Rectangle: Rounded Corners 59">
            <a:extLst>
              <a:ext uri="{FF2B5EF4-FFF2-40B4-BE49-F238E27FC236}">
                <a16:creationId xmlns:a16="http://schemas.microsoft.com/office/drawing/2014/main" id="{2F8A3299-5D19-4B86-A2AC-54C41E9EBEC7}"/>
              </a:ext>
            </a:extLst>
          </p:cNvPr>
          <p:cNvSpPr/>
          <p:nvPr/>
        </p:nvSpPr>
        <p:spPr>
          <a:xfrm>
            <a:off x="6152452" y="4663959"/>
            <a:ext cx="71524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Rounded Corners 60">
            <a:extLst>
              <a:ext uri="{FF2B5EF4-FFF2-40B4-BE49-F238E27FC236}">
                <a16:creationId xmlns:a16="http://schemas.microsoft.com/office/drawing/2014/main" id="{40D11200-8E7D-4FB5-95A6-E24951360F39}"/>
              </a:ext>
            </a:extLst>
          </p:cNvPr>
          <p:cNvSpPr/>
          <p:nvPr/>
        </p:nvSpPr>
        <p:spPr>
          <a:xfrm>
            <a:off x="3971966" y="5490937"/>
            <a:ext cx="101689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Rectangle: Rounded Corners 61">
            <a:extLst>
              <a:ext uri="{FF2B5EF4-FFF2-40B4-BE49-F238E27FC236}">
                <a16:creationId xmlns:a16="http://schemas.microsoft.com/office/drawing/2014/main" id="{86E11434-9A59-45A5-A85A-9F1A2FB9F5B6}"/>
              </a:ext>
            </a:extLst>
          </p:cNvPr>
          <p:cNvSpPr/>
          <p:nvPr/>
        </p:nvSpPr>
        <p:spPr>
          <a:xfrm>
            <a:off x="5023427" y="5490937"/>
            <a:ext cx="355398"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raphic 37" descr="Teacher">
            <a:extLst>
              <a:ext uri="{FF2B5EF4-FFF2-40B4-BE49-F238E27FC236}">
                <a16:creationId xmlns:a16="http://schemas.microsoft.com/office/drawing/2014/main" id="{06945E9D-7EB3-4C25-B464-D6E7F126A79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160" y="391248"/>
            <a:ext cx="914400" cy="914400"/>
          </a:xfrm>
          <a:prstGeom prst="rect">
            <a:avLst/>
          </a:prstGeom>
        </p:spPr>
      </p:pic>
      <p:sp>
        <p:nvSpPr>
          <p:cNvPr id="39" name="Speech Bubble: Rectangle with Corners Rounded 38">
            <a:hlinkClick r:id="" action="ppaction://noaction">
              <a:snd r:embed="rId13" name="4_1.wav"/>
            </a:hlinkClick>
            <a:extLst>
              <a:ext uri="{FF2B5EF4-FFF2-40B4-BE49-F238E27FC236}">
                <a16:creationId xmlns:a16="http://schemas.microsoft.com/office/drawing/2014/main" id="{8862B1FB-5616-4F33-BD3A-BCDD60F23C3F}"/>
              </a:ext>
            </a:extLst>
          </p:cNvPr>
          <p:cNvSpPr/>
          <p:nvPr/>
        </p:nvSpPr>
        <p:spPr>
          <a:xfrm>
            <a:off x="1082047" y="518274"/>
            <a:ext cx="501395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0" name="CustomShape 7">
            <a:hlinkClick r:id="" action="ppaction://noaction">
              <a:snd r:embed="rId14" name="17_2.wav"/>
            </a:hlinkClick>
            <a:extLst>
              <a:ext uri="{FF2B5EF4-FFF2-40B4-BE49-F238E27FC236}">
                <a16:creationId xmlns:a16="http://schemas.microsoft.com/office/drawing/2014/main" id="{634EB118-DAB6-4C87-BCC4-01898FC19EB2}"/>
              </a:ext>
            </a:extLst>
          </p:cNvPr>
          <p:cNvSpPr/>
          <p:nvPr/>
        </p:nvSpPr>
        <p:spPr>
          <a:xfrm>
            <a:off x="1082047" y="583422"/>
            <a:ext cx="5146542" cy="5386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Lis les phrases.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C’est</a:t>
            </a:r>
            <a:r>
              <a:rPr kumimoji="0" lang="en-GB" sz="2400" b="0" i="0" u="none" strike="noStrike" kern="1200" cap="none" spc="-1" normalizeH="0" baseline="0" noProof="0" dirty="0">
                <a:ln>
                  <a:noFill/>
                </a:ln>
                <a:solidFill>
                  <a:srgbClr val="002060"/>
                </a:solidFill>
                <a:effectLst/>
                <a:uLnTx/>
                <a:uFillTx/>
                <a:latin typeface="Century Gothic"/>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quel</a:t>
            </a:r>
            <a:r>
              <a:rPr kumimoji="0" lang="en-GB" sz="2400" b="0" i="0" u="none" strike="noStrike" kern="1200" cap="none" spc="-1" normalizeH="0" baseline="0" noProof="0" dirty="0">
                <a:ln>
                  <a:noFill/>
                </a:ln>
                <a:solidFill>
                  <a:srgbClr val="002060"/>
                </a:solidFill>
                <a:effectLst/>
                <a:uLnTx/>
                <a:uFillTx/>
                <a:latin typeface="Century Gothic"/>
                <a:ea typeface="Century Gothic"/>
              </a:rPr>
              <a:t> mot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41" name="Speech Bubble: Rectangle with Corners Rounded 40">
            <a:hlinkClick r:id="" action="ppaction://noaction">
              <a:snd r:embed="rId13" name="4_1.wav"/>
            </a:hlinkClick>
            <a:extLst>
              <a:ext uri="{FF2B5EF4-FFF2-40B4-BE49-F238E27FC236}">
                <a16:creationId xmlns:a16="http://schemas.microsoft.com/office/drawing/2014/main" id="{B04DCB8A-F994-44E7-9C44-FC6EC2590867}"/>
              </a:ext>
            </a:extLst>
          </p:cNvPr>
          <p:cNvSpPr/>
          <p:nvPr/>
        </p:nvSpPr>
        <p:spPr>
          <a:xfrm>
            <a:off x="1048321" y="1166757"/>
            <a:ext cx="941012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2" name="CustomShape 8">
            <a:hlinkClick r:id="" action="ppaction://noaction">
              <a:snd r:embed="rId15" name="17_3.wav"/>
            </a:hlinkClick>
            <a:extLst>
              <a:ext uri="{FF2B5EF4-FFF2-40B4-BE49-F238E27FC236}">
                <a16:creationId xmlns:a16="http://schemas.microsoft.com/office/drawing/2014/main" id="{977D9DC2-7212-4C61-B9B9-2FECC03F6397}"/>
              </a:ext>
            </a:extLst>
          </p:cNvPr>
          <p:cNvSpPr/>
          <p:nvPr/>
        </p:nvSpPr>
        <p:spPr>
          <a:xfrm>
            <a:off x="1057755" y="1224470"/>
            <a:ext cx="10258019" cy="5118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1-6 et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choisis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mot qui correspond au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sens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 la phrase.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483007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72433" y="131855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93F9CFF1-293A-4136-8E3F-C6AB612460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54" y="-26374"/>
            <a:ext cx="914400" cy="914400"/>
          </a:xfrm>
          <a:prstGeom prst="rect">
            <a:avLst/>
          </a:prstGeom>
        </p:spPr>
      </p:pic>
      <p:sp>
        <p:nvSpPr>
          <p:cNvPr id="9" name="Speech Bubble: Rectangle with Corners Rounded 8">
            <a:hlinkClick r:id="" action="ppaction://noaction">
              <a:snd r:embed="rId6" name="4_1.wav"/>
            </a:hlinkClick>
            <a:extLst>
              <a:ext uri="{FF2B5EF4-FFF2-40B4-BE49-F238E27FC236}">
                <a16:creationId xmlns:a16="http://schemas.microsoft.com/office/drawing/2014/main" id="{CE94610D-A7D4-4DCE-848C-397010708F64}"/>
              </a:ext>
            </a:extLst>
          </p:cNvPr>
          <p:cNvSpPr/>
          <p:nvPr/>
        </p:nvSpPr>
        <p:spPr>
          <a:xfrm>
            <a:off x="1181792" y="154776"/>
            <a:ext cx="756042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hlinkClick r:id="" action="ppaction://noaction">
              <a:snd r:embed="rId7" name="18_1.wav"/>
            </a:hlinkClick>
            <a:extLst>
              <a:ext uri="{FF2B5EF4-FFF2-40B4-BE49-F238E27FC236}">
                <a16:creationId xmlns:a16="http://schemas.microsoft.com/office/drawing/2014/main" id="{2BD9EBAD-4F2B-4C01-A484-16FDD5736237}"/>
              </a:ext>
            </a:extLst>
          </p:cNvPr>
          <p:cNvSpPr/>
          <p:nvPr/>
        </p:nvSpPr>
        <p:spPr>
          <a:xfrm>
            <a:off x="1181793" y="200927"/>
            <a:ext cx="796556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Écris des phrases pour décrire l’école de Pierre.</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2" name="Oval 11">
            <a:extLst>
              <a:ext uri="{FF2B5EF4-FFF2-40B4-BE49-F238E27FC236}">
                <a16:creationId xmlns:a16="http://schemas.microsoft.com/office/drawing/2014/main" id="{A43111F9-8A37-4742-97AE-749058BBF6A4}"/>
              </a:ext>
            </a:extLst>
          </p:cNvPr>
          <p:cNvSpPr/>
          <p:nvPr/>
        </p:nvSpPr>
        <p:spPr>
          <a:xfrm>
            <a:off x="318688" y="2084924"/>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13" name="Oval 12">
            <a:extLst>
              <a:ext uri="{FF2B5EF4-FFF2-40B4-BE49-F238E27FC236}">
                <a16:creationId xmlns:a16="http://schemas.microsoft.com/office/drawing/2014/main" id="{7B7352D3-00EA-4A02-8C6F-625F101D3B51}"/>
              </a:ext>
            </a:extLst>
          </p:cNvPr>
          <p:cNvSpPr/>
          <p:nvPr/>
        </p:nvSpPr>
        <p:spPr>
          <a:xfrm>
            <a:off x="318687" y="2758861"/>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14" name="Oval 13">
            <a:extLst>
              <a:ext uri="{FF2B5EF4-FFF2-40B4-BE49-F238E27FC236}">
                <a16:creationId xmlns:a16="http://schemas.microsoft.com/office/drawing/2014/main" id="{8311A0A2-39B3-4F92-A434-71FA64C2D5D4}"/>
              </a:ext>
            </a:extLst>
          </p:cNvPr>
          <p:cNvSpPr/>
          <p:nvPr/>
        </p:nvSpPr>
        <p:spPr>
          <a:xfrm>
            <a:off x="336555" y="3432798"/>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15" name="Oval 14">
            <a:extLst>
              <a:ext uri="{FF2B5EF4-FFF2-40B4-BE49-F238E27FC236}">
                <a16:creationId xmlns:a16="http://schemas.microsoft.com/office/drawing/2014/main" id="{DABBBDBB-34E6-4CBC-B1E5-1CA5F1C34070}"/>
              </a:ext>
            </a:extLst>
          </p:cNvPr>
          <p:cNvSpPr/>
          <p:nvPr/>
        </p:nvSpPr>
        <p:spPr>
          <a:xfrm>
            <a:off x="318687" y="4136171"/>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16" name="Oval 15">
            <a:extLst>
              <a:ext uri="{FF2B5EF4-FFF2-40B4-BE49-F238E27FC236}">
                <a16:creationId xmlns:a16="http://schemas.microsoft.com/office/drawing/2014/main" id="{0166CCA0-EF33-4435-A184-857AB09028C9}"/>
              </a:ext>
            </a:extLst>
          </p:cNvPr>
          <p:cNvSpPr/>
          <p:nvPr/>
        </p:nvSpPr>
        <p:spPr>
          <a:xfrm>
            <a:off x="336555" y="4796245"/>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17" name="Oval 16">
            <a:extLst>
              <a:ext uri="{FF2B5EF4-FFF2-40B4-BE49-F238E27FC236}">
                <a16:creationId xmlns:a16="http://schemas.microsoft.com/office/drawing/2014/main" id="{F8878B31-C75D-4CE6-9D39-BD8249360CF9}"/>
              </a:ext>
            </a:extLst>
          </p:cNvPr>
          <p:cNvSpPr/>
          <p:nvPr/>
        </p:nvSpPr>
        <p:spPr>
          <a:xfrm>
            <a:off x="318687" y="5551692"/>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18" name="TextBox 17">
            <a:extLst>
              <a:ext uri="{FF2B5EF4-FFF2-40B4-BE49-F238E27FC236}">
                <a16:creationId xmlns:a16="http://schemas.microsoft.com/office/drawing/2014/main" id="{D9338345-C803-43D3-BFF6-F8C18FBF1F6D}"/>
              </a:ext>
            </a:extLst>
          </p:cNvPr>
          <p:cNvSpPr txBox="1"/>
          <p:nvPr/>
        </p:nvSpPr>
        <p:spPr>
          <a:xfrm>
            <a:off x="812722" y="2084923"/>
            <a:ext cx="31420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activités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5AAB0425-C9B7-4FBB-96AC-1024B613A5D6}"/>
              </a:ext>
            </a:extLst>
          </p:cNvPr>
          <p:cNvSpPr txBox="1"/>
          <p:nvPr/>
        </p:nvSpPr>
        <p:spPr>
          <a:xfrm>
            <a:off x="827335" y="2751367"/>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déteste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règles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41CD68F8-9B35-4852-A782-EBC2B87E4D01}"/>
              </a:ext>
            </a:extLst>
          </p:cNvPr>
          <p:cNvSpPr txBox="1"/>
          <p:nvPr/>
        </p:nvSpPr>
        <p:spPr>
          <a:xfrm>
            <a:off x="841777" y="3432798"/>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langues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0514FA3C-23BF-48F8-BAEF-CB25AE3F4B5C}"/>
              </a:ext>
            </a:extLst>
          </p:cNvPr>
          <p:cNvSpPr txBox="1"/>
          <p:nvPr/>
        </p:nvSpPr>
        <p:spPr>
          <a:xfrm>
            <a:off x="841777" y="4114229"/>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spectacles.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E0120CBB-D06A-470A-9C87-753F5D4FD5C9}"/>
              </a:ext>
            </a:extLst>
          </p:cNvPr>
          <p:cNvSpPr txBox="1"/>
          <p:nvPr/>
        </p:nvSpPr>
        <p:spPr>
          <a:xfrm>
            <a:off x="841777" y="4796245"/>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déteste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chansons.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D25045CF-79DD-4C23-B4D8-6B1FCEDDACBE}"/>
              </a:ext>
            </a:extLst>
          </p:cNvPr>
          <p:cNvSpPr txBox="1"/>
          <p:nvPr/>
        </p:nvSpPr>
        <p:spPr>
          <a:xfrm>
            <a:off x="812722" y="5617623"/>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sports.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82C68344-D323-4C5E-803A-3939D7D318D0}"/>
              </a:ext>
            </a:extLst>
          </p:cNvPr>
          <p:cNvSpPr txBox="1"/>
          <p:nvPr/>
        </p:nvSpPr>
        <p:spPr>
          <a:xfrm>
            <a:off x="3899172" y="2069351"/>
            <a:ext cx="5050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rPr>
              <a:t>intéressant</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 name="Rectangle: Rounded Corners 1">
            <a:extLst>
              <a:ext uri="{FF2B5EF4-FFF2-40B4-BE49-F238E27FC236}">
                <a16:creationId xmlns:a16="http://schemas.microsoft.com/office/drawing/2014/main" id="{9B7B7FF0-7756-44E3-AAC6-DDB62E6E4B08}"/>
              </a:ext>
            </a:extLst>
          </p:cNvPr>
          <p:cNvSpPr/>
          <p:nvPr/>
        </p:nvSpPr>
        <p:spPr>
          <a:xfrm>
            <a:off x="7431576" y="2546588"/>
            <a:ext cx="4615262" cy="3850438"/>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hlinkClick r:id="" action="ppaction://noaction">
              <a:snd r:embed="rId8" name="18_2.wav"/>
            </a:hlinkClick>
            <a:extLst>
              <a:ext uri="{FF2B5EF4-FFF2-40B4-BE49-F238E27FC236}">
                <a16:creationId xmlns:a16="http://schemas.microsoft.com/office/drawing/2014/main" id="{6133B517-990E-4B83-ACBE-1CA992CCE017}"/>
              </a:ext>
            </a:extLst>
          </p:cNvPr>
          <p:cNvSpPr txBox="1"/>
          <p:nvPr/>
        </p:nvSpPr>
        <p:spPr>
          <a:xfrm rot="20939127">
            <a:off x="7721907" y="2520985"/>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créatif</a:t>
            </a:r>
            <a:endParaRPr lang="en-GB" sz="2800" dirty="0">
              <a:solidFill>
                <a:schemeClr val="bg1"/>
              </a:solidFill>
              <a:latin typeface="Century Gothic" panose="020B0502020202020204" pitchFamily="34" charset="0"/>
            </a:endParaRPr>
          </a:p>
        </p:txBody>
      </p:sp>
      <p:sp>
        <p:nvSpPr>
          <p:cNvPr id="61" name="TextBox 60">
            <a:hlinkClick r:id="" action="ppaction://noaction">
              <a:snd r:embed="rId9" name="18_7.wav"/>
            </a:hlinkClick>
            <a:extLst>
              <a:ext uri="{FF2B5EF4-FFF2-40B4-BE49-F238E27FC236}">
                <a16:creationId xmlns:a16="http://schemas.microsoft.com/office/drawing/2014/main" id="{5C3235C2-44BA-4B6C-9CD4-8FE4401CD1BB}"/>
              </a:ext>
            </a:extLst>
          </p:cNvPr>
          <p:cNvSpPr txBox="1"/>
          <p:nvPr/>
        </p:nvSpPr>
        <p:spPr>
          <a:xfrm>
            <a:off x="10172731" y="2608059"/>
            <a:ext cx="2423160" cy="523220"/>
          </a:xfrm>
          <a:prstGeom prst="rect">
            <a:avLst/>
          </a:prstGeom>
          <a:noFill/>
        </p:spPr>
        <p:txBody>
          <a:bodyPr wrap="square" rtlCol="0">
            <a:spAutoFit/>
          </a:bodyPr>
          <a:lstStyle/>
          <a:p>
            <a:r>
              <a:rPr lang="en-GB" sz="2800" dirty="0">
                <a:solidFill>
                  <a:schemeClr val="bg1"/>
                </a:solidFill>
                <a:latin typeface="Century Gothic" panose="020B0502020202020204" pitchFamily="34" charset="0"/>
              </a:rPr>
              <a:t>parfait</a:t>
            </a:r>
          </a:p>
        </p:txBody>
      </p:sp>
      <p:sp>
        <p:nvSpPr>
          <p:cNvPr id="62" name="TextBox 61">
            <a:hlinkClick r:id="" action="ppaction://noaction">
              <a:snd r:embed="rId10" name="18_3.wav"/>
            </a:hlinkClick>
            <a:extLst>
              <a:ext uri="{FF2B5EF4-FFF2-40B4-BE49-F238E27FC236}">
                <a16:creationId xmlns:a16="http://schemas.microsoft.com/office/drawing/2014/main" id="{BB6A6952-8029-4874-9D93-0A1A64717A14}"/>
              </a:ext>
            </a:extLst>
          </p:cNvPr>
          <p:cNvSpPr txBox="1"/>
          <p:nvPr/>
        </p:nvSpPr>
        <p:spPr>
          <a:xfrm rot="21292057">
            <a:off x="9679002" y="3203688"/>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positif</a:t>
            </a:r>
            <a:endParaRPr lang="en-GB" sz="2800" dirty="0">
              <a:solidFill>
                <a:schemeClr val="bg1"/>
              </a:solidFill>
              <a:latin typeface="Century Gothic" panose="020B0502020202020204" pitchFamily="34" charset="0"/>
            </a:endParaRPr>
          </a:p>
        </p:txBody>
      </p:sp>
      <p:sp>
        <p:nvSpPr>
          <p:cNvPr id="63" name="TextBox 62">
            <a:hlinkClick r:id="" action="ppaction://noaction">
              <a:snd r:embed="rId11" name="18_5.wav"/>
            </a:hlinkClick>
            <a:extLst>
              <a:ext uri="{FF2B5EF4-FFF2-40B4-BE49-F238E27FC236}">
                <a16:creationId xmlns:a16="http://schemas.microsoft.com/office/drawing/2014/main" id="{0D18B64C-4418-4495-AFBF-B622A71AF38C}"/>
              </a:ext>
            </a:extLst>
          </p:cNvPr>
          <p:cNvSpPr txBox="1"/>
          <p:nvPr/>
        </p:nvSpPr>
        <p:spPr>
          <a:xfrm>
            <a:off x="7527205" y="3313931"/>
            <a:ext cx="2423160" cy="523220"/>
          </a:xfrm>
          <a:prstGeom prst="rect">
            <a:avLst/>
          </a:prstGeom>
          <a:noFill/>
        </p:spPr>
        <p:txBody>
          <a:bodyPr wrap="square" rtlCol="0">
            <a:spAutoFit/>
          </a:bodyPr>
          <a:lstStyle/>
          <a:p>
            <a:r>
              <a:rPr lang="en-GB" sz="2800" dirty="0">
                <a:solidFill>
                  <a:schemeClr val="bg1"/>
                </a:solidFill>
                <a:latin typeface="Century Gothic" panose="020B0502020202020204" pitchFamily="34" charset="0"/>
              </a:rPr>
              <a:t>important</a:t>
            </a:r>
          </a:p>
        </p:txBody>
      </p:sp>
      <p:sp>
        <p:nvSpPr>
          <p:cNvPr id="64" name="TextBox 63">
            <a:hlinkClick r:id="" action="ppaction://noaction">
              <a:snd r:embed="rId12" name="18_8.wav"/>
            </a:hlinkClick>
            <a:extLst>
              <a:ext uri="{FF2B5EF4-FFF2-40B4-BE49-F238E27FC236}">
                <a16:creationId xmlns:a16="http://schemas.microsoft.com/office/drawing/2014/main" id="{64F112ED-C684-43BC-BF4E-AD948AA200FA}"/>
              </a:ext>
            </a:extLst>
          </p:cNvPr>
          <p:cNvSpPr txBox="1"/>
          <p:nvPr/>
        </p:nvSpPr>
        <p:spPr>
          <a:xfrm rot="20939127">
            <a:off x="7754185" y="3859128"/>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sérieux</a:t>
            </a:r>
            <a:endParaRPr lang="en-GB" sz="2800" dirty="0">
              <a:solidFill>
                <a:schemeClr val="bg1"/>
              </a:solidFill>
              <a:latin typeface="Century Gothic" panose="020B0502020202020204" pitchFamily="34" charset="0"/>
            </a:endParaRPr>
          </a:p>
        </p:txBody>
      </p:sp>
      <p:sp>
        <p:nvSpPr>
          <p:cNvPr id="65" name="TextBox 64">
            <a:hlinkClick r:id="" action="ppaction://noaction">
              <a:snd r:embed="rId13" name="18_11.wav"/>
            </a:hlinkClick>
            <a:extLst>
              <a:ext uri="{FF2B5EF4-FFF2-40B4-BE49-F238E27FC236}">
                <a16:creationId xmlns:a16="http://schemas.microsoft.com/office/drawing/2014/main" id="{F1070B65-26BD-4430-9002-F8E68EF41427}"/>
              </a:ext>
            </a:extLst>
          </p:cNvPr>
          <p:cNvSpPr txBox="1"/>
          <p:nvPr/>
        </p:nvSpPr>
        <p:spPr>
          <a:xfrm rot="20939127">
            <a:off x="7692882" y="5340441"/>
            <a:ext cx="2423160" cy="523220"/>
          </a:xfrm>
          <a:prstGeom prst="rect">
            <a:avLst/>
          </a:prstGeom>
          <a:noFill/>
        </p:spPr>
        <p:txBody>
          <a:bodyPr wrap="square" rtlCol="0">
            <a:spAutoFit/>
          </a:bodyPr>
          <a:lstStyle/>
          <a:p>
            <a:r>
              <a:rPr lang="en-GB" sz="2800" dirty="0">
                <a:solidFill>
                  <a:schemeClr val="bg1"/>
                </a:solidFill>
                <a:latin typeface="Century Gothic" panose="020B0502020202020204" pitchFamily="34" charset="0"/>
              </a:rPr>
              <a:t>facile</a:t>
            </a:r>
          </a:p>
        </p:txBody>
      </p:sp>
      <p:sp>
        <p:nvSpPr>
          <p:cNvPr id="66" name="TextBox 65">
            <a:hlinkClick r:id="" action="ppaction://noaction">
              <a:snd r:embed="rId14" name="18_6.wav"/>
            </a:hlinkClick>
            <a:extLst>
              <a:ext uri="{FF2B5EF4-FFF2-40B4-BE49-F238E27FC236}">
                <a16:creationId xmlns:a16="http://schemas.microsoft.com/office/drawing/2014/main" id="{956AB0A9-8EDC-4FA9-AB42-A7E065F211B0}"/>
              </a:ext>
            </a:extLst>
          </p:cNvPr>
          <p:cNvSpPr txBox="1"/>
          <p:nvPr/>
        </p:nvSpPr>
        <p:spPr>
          <a:xfrm>
            <a:off x="9918623" y="3829404"/>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intéressant</a:t>
            </a:r>
            <a:endParaRPr lang="en-GB" sz="2800" dirty="0">
              <a:solidFill>
                <a:schemeClr val="bg1"/>
              </a:solidFill>
              <a:latin typeface="Century Gothic" panose="020B0502020202020204" pitchFamily="34" charset="0"/>
            </a:endParaRPr>
          </a:p>
        </p:txBody>
      </p:sp>
      <p:sp>
        <p:nvSpPr>
          <p:cNvPr id="67" name="TextBox 66">
            <a:hlinkClick r:id="" action="ppaction://noaction">
              <a:snd r:embed="rId15" name="18_9.wav"/>
            </a:hlinkClick>
            <a:extLst>
              <a:ext uri="{FF2B5EF4-FFF2-40B4-BE49-F238E27FC236}">
                <a16:creationId xmlns:a16="http://schemas.microsoft.com/office/drawing/2014/main" id="{25BEE437-CDC8-4531-A71C-C1C5B642787C}"/>
              </a:ext>
            </a:extLst>
          </p:cNvPr>
          <p:cNvSpPr txBox="1"/>
          <p:nvPr/>
        </p:nvSpPr>
        <p:spPr>
          <a:xfrm>
            <a:off x="7598409" y="4749596"/>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ennuyeux</a:t>
            </a:r>
            <a:endParaRPr lang="en-GB" sz="2800" dirty="0">
              <a:solidFill>
                <a:schemeClr val="bg1"/>
              </a:solidFill>
              <a:latin typeface="Century Gothic" panose="020B0502020202020204" pitchFamily="34" charset="0"/>
            </a:endParaRPr>
          </a:p>
        </p:txBody>
      </p:sp>
      <p:sp>
        <p:nvSpPr>
          <p:cNvPr id="68" name="TextBox 67">
            <a:hlinkClick r:id="" action="ppaction://noaction">
              <a:snd r:embed="rId16" name="18_12.wav"/>
            </a:hlinkClick>
            <a:extLst>
              <a:ext uri="{FF2B5EF4-FFF2-40B4-BE49-F238E27FC236}">
                <a16:creationId xmlns:a16="http://schemas.microsoft.com/office/drawing/2014/main" id="{D4C4BE2A-2D98-48C3-8538-2F833A3AEC2B}"/>
              </a:ext>
            </a:extLst>
          </p:cNvPr>
          <p:cNvSpPr txBox="1"/>
          <p:nvPr/>
        </p:nvSpPr>
        <p:spPr>
          <a:xfrm rot="458150">
            <a:off x="9305564" y="5636931"/>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amusant</a:t>
            </a:r>
            <a:endParaRPr lang="en-GB" sz="2800" dirty="0">
              <a:solidFill>
                <a:schemeClr val="bg1"/>
              </a:solidFill>
              <a:latin typeface="Century Gothic" panose="020B0502020202020204" pitchFamily="34" charset="0"/>
            </a:endParaRPr>
          </a:p>
        </p:txBody>
      </p:sp>
      <p:sp>
        <p:nvSpPr>
          <p:cNvPr id="69" name="TextBox 68">
            <a:hlinkClick r:id="" action="ppaction://noaction">
              <a:snd r:embed="rId17" name="18_10.wav"/>
            </a:hlinkClick>
            <a:extLst>
              <a:ext uri="{FF2B5EF4-FFF2-40B4-BE49-F238E27FC236}">
                <a16:creationId xmlns:a16="http://schemas.microsoft.com/office/drawing/2014/main" id="{0122C0B0-AB1F-4806-88B6-DDEE3606058D}"/>
              </a:ext>
            </a:extLst>
          </p:cNvPr>
          <p:cNvSpPr txBox="1"/>
          <p:nvPr/>
        </p:nvSpPr>
        <p:spPr>
          <a:xfrm rot="21292057">
            <a:off x="9750293" y="4449490"/>
            <a:ext cx="2423160" cy="523220"/>
          </a:xfrm>
          <a:prstGeom prst="rect">
            <a:avLst/>
          </a:prstGeom>
          <a:noFill/>
        </p:spPr>
        <p:txBody>
          <a:bodyPr wrap="square" rtlCol="0">
            <a:spAutoFit/>
          </a:bodyPr>
          <a:lstStyle/>
          <a:p>
            <a:r>
              <a:rPr lang="en-GB" sz="2800" dirty="0">
                <a:solidFill>
                  <a:schemeClr val="bg1"/>
                </a:solidFill>
                <a:latin typeface="Century Gothic" panose="020B0502020202020204" pitchFamily="34" charset="0"/>
              </a:rPr>
              <a:t>difficile</a:t>
            </a:r>
          </a:p>
        </p:txBody>
      </p:sp>
      <p:sp>
        <p:nvSpPr>
          <p:cNvPr id="70" name="TextBox 69">
            <a:hlinkClick r:id="" action="ppaction://noaction">
              <a:snd r:embed="rId18" name="18_4.wav"/>
            </a:hlinkClick>
            <a:extLst>
              <a:ext uri="{FF2B5EF4-FFF2-40B4-BE49-F238E27FC236}">
                <a16:creationId xmlns:a16="http://schemas.microsoft.com/office/drawing/2014/main" id="{1ED87909-9E5A-4B23-AED3-982F7BCAFE88}"/>
              </a:ext>
            </a:extLst>
          </p:cNvPr>
          <p:cNvSpPr txBox="1"/>
          <p:nvPr/>
        </p:nvSpPr>
        <p:spPr>
          <a:xfrm>
            <a:off x="10143706" y="5053139"/>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négatif</a:t>
            </a: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557499" y="2274594"/>
            <a:ext cx="4559446"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11">
            <a:alphaModFix/>
          </a:blip>
          <a:srcRect/>
          <a:stretch/>
        </p:blipFill>
        <p:spPr>
          <a:xfrm>
            <a:off x="10972524" y="108889"/>
            <a:ext cx="776168" cy="776168"/>
          </a:xfrm>
          <a:prstGeom prst="rect">
            <a:avLst/>
          </a:prstGeom>
          <a:noFill/>
          <a:ln>
            <a:noFill/>
          </a:ln>
        </p:spPr>
      </p:pic>
      <p:sp>
        <p:nvSpPr>
          <p:cNvPr id="112" name="Google Shape;112;p3"/>
          <p:cNvSpPr txBox="1"/>
          <p:nvPr/>
        </p:nvSpPr>
        <p:spPr>
          <a:xfrm>
            <a:off x="10538283" y="971171"/>
            <a:ext cx="1554886"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6600" dirty="0">
                <a:solidFill>
                  <a:srgbClr val="002060"/>
                </a:solidFill>
                <a:latin typeface="Century Gothic"/>
                <a:ea typeface="Century Gothic"/>
                <a:cs typeface="Century Gothic"/>
                <a:sym typeface="Century Gothic"/>
              </a:rPr>
              <a:t>closed </a:t>
            </a:r>
            <a:r>
              <a:rPr lang="en-GB" sz="6600" b="1" dirty="0">
                <a:solidFill>
                  <a:srgbClr val="002060"/>
                </a:solidFill>
                <a:latin typeface="Century Gothic"/>
                <a:ea typeface="Century Gothic"/>
                <a:cs typeface="Century Gothic"/>
                <a:sym typeface="Century Gothic"/>
              </a:rPr>
              <a:t>[</a:t>
            </a:r>
            <a:r>
              <a:rPr lang="en-GB" sz="6600" b="1" dirty="0" err="1">
                <a:solidFill>
                  <a:srgbClr val="002060"/>
                </a:solidFill>
                <a:latin typeface="Century Gothic"/>
                <a:ea typeface="Century Gothic"/>
                <a:cs typeface="Century Gothic"/>
                <a:sym typeface="Century Gothic"/>
              </a:rPr>
              <a:t>eu</a:t>
            </a:r>
            <a:r>
              <a:rPr lang="en-GB" sz="6600" b="1" dirty="0">
                <a:solidFill>
                  <a:srgbClr val="002060"/>
                </a:solidFill>
                <a:latin typeface="Century Gothic"/>
                <a:ea typeface="Century Gothic"/>
                <a:cs typeface="Century Gothic"/>
                <a:sym typeface="Century Gothic"/>
              </a:rPr>
              <a:t>]</a:t>
            </a:r>
            <a:endParaRPr lang="en-GB" sz="6600" dirty="0"/>
          </a:p>
        </p:txBody>
      </p:sp>
      <p:sp>
        <p:nvSpPr>
          <p:cNvPr id="3" name="TextBox 2">
            <a:extLst>
              <a:ext uri="{FF2B5EF4-FFF2-40B4-BE49-F238E27FC236}">
                <a16:creationId xmlns:a16="http://schemas.microsoft.com/office/drawing/2014/main" id="{3F6F1AF8-D364-4C21-AD71-7C3E58DEB1A4}"/>
              </a:ext>
            </a:extLst>
          </p:cNvPr>
          <p:cNvSpPr txBox="1"/>
          <p:nvPr/>
        </p:nvSpPr>
        <p:spPr>
          <a:xfrm>
            <a:off x="2660605" y="4032673"/>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 bit]</a:t>
            </a:r>
          </a:p>
        </p:txBody>
      </p:sp>
      <p:pic>
        <p:nvPicPr>
          <p:cNvPr id="5" name="Picture 4" descr="A picture containing shape&#10;&#10;Description automatically generated">
            <a:extLst>
              <a:ext uri="{FF2B5EF4-FFF2-40B4-BE49-F238E27FC236}">
                <a16:creationId xmlns:a16="http://schemas.microsoft.com/office/drawing/2014/main" id="{434B255B-32BD-40A9-BC18-9AFEF9500A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3890" y="3636036"/>
            <a:ext cx="2005616" cy="1557707"/>
          </a:xfrm>
          <a:prstGeom prst="rect">
            <a:avLst/>
          </a:prstGeom>
        </p:spPr>
      </p:pic>
      <p:sp>
        <p:nvSpPr>
          <p:cNvPr id="9" name="Title 1">
            <a:extLst>
              <a:ext uri="{FF2B5EF4-FFF2-40B4-BE49-F238E27FC236}">
                <a16:creationId xmlns:a16="http://schemas.microsoft.com/office/drawing/2014/main" id="{6548FF83-1128-4D9A-9B53-1F17BCF486E0}"/>
              </a:ext>
            </a:extLst>
          </p:cNvPr>
          <p:cNvSpPr txBox="1">
            <a:spLocks/>
          </p:cNvSpPr>
          <p:nvPr/>
        </p:nvSpPr>
        <p:spPr>
          <a:xfrm>
            <a:off x="5943600" y="236970"/>
            <a:ext cx="4093941"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open</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6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6600" b="0" i="0" u="none" strike="noStrike" kern="1200" cap="none" spc="0" normalizeH="0" baseline="0" noProof="0" dirty="0">
              <a:ln>
                <a:noFill/>
              </a:ln>
              <a:solidFill>
                <a:prstClr val="black"/>
              </a:solidFill>
              <a:effectLst/>
              <a:uLnTx/>
              <a:uFillTx/>
              <a:latin typeface="Arial"/>
              <a:sym typeface="Arial"/>
            </a:endParaRPr>
          </a:p>
        </p:txBody>
      </p:sp>
      <p:sp>
        <p:nvSpPr>
          <p:cNvPr id="10" name="Google Shape;110;p3">
            <a:extLst>
              <a:ext uri="{FF2B5EF4-FFF2-40B4-BE49-F238E27FC236}">
                <a16:creationId xmlns:a16="http://schemas.microsoft.com/office/drawing/2014/main" id="{A590033E-CA99-49DE-AC74-37AD38A587F7}"/>
              </a:ext>
            </a:extLst>
          </p:cNvPr>
          <p:cNvSpPr txBox="1"/>
          <p:nvPr/>
        </p:nvSpPr>
        <p:spPr>
          <a:xfrm>
            <a:off x="7251824" y="2228062"/>
            <a:ext cx="3042364"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4EBDDE22-B8C3-44F5-8FCA-F9230E766BF5}"/>
              </a:ext>
            </a:extLst>
          </p:cNvPr>
          <p:cNvSpPr txBox="1"/>
          <p:nvPr/>
        </p:nvSpPr>
        <p:spPr>
          <a:xfrm>
            <a:off x="8359692" y="3928189"/>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[fear]</a:t>
            </a:r>
          </a:p>
        </p:txBody>
      </p:sp>
      <p:pic>
        <p:nvPicPr>
          <p:cNvPr id="6" name="Picture 5" descr="Icon&#10;&#10;Description automatically generated">
            <a:extLst>
              <a:ext uri="{FF2B5EF4-FFF2-40B4-BE49-F238E27FC236}">
                <a16:creationId xmlns:a16="http://schemas.microsoft.com/office/drawing/2014/main" id="{4405DA03-FD4D-4D4D-8685-462EB47E93EC}"/>
              </a:ext>
            </a:extLst>
          </p:cNvPr>
          <p:cNvPicPr>
            <a:picLocks noChangeAspect="1"/>
          </p:cNvPicPr>
          <p:nvPr/>
        </p:nvPicPr>
        <p:blipFill>
          <a:blip r:embed="rId13"/>
          <a:stretch>
            <a:fillRect/>
          </a:stretch>
        </p:blipFill>
        <p:spPr>
          <a:xfrm>
            <a:off x="7251824" y="3663361"/>
            <a:ext cx="1524248" cy="1569620"/>
          </a:xfrm>
          <a:prstGeom prst="rect">
            <a:avLst/>
          </a:prstGeom>
        </p:spPr>
      </p:pic>
      <p:sp>
        <p:nvSpPr>
          <p:cNvPr id="7" name="Speech Bubble: Rectangle with Corners Rounded 6">
            <a:extLst>
              <a:ext uri="{FF2B5EF4-FFF2-40B4-BE49-F238E27FC236}">
                <a16:creationId xmlns:a16="http://schemas.microsoft.com/office/drawing/2014/main" id="{6EFBCBF0-2F86-4308-AF78-8ABAE1D7D8D8}"/>
              </a:ext>
            </a:extLst>
          </p:cNvPr>
          <p:cNvSpPr/>
          <p:nvPr/>
        </p:nvSpPr>
        <p:spPr>
          <a:xfrm>
            <a:off x="412748" y="5295467"/>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closed </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top</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sp>
        <p:nvSpPr>
          <p:cNvPr id="16" name="Speech Bubble: Rectangle with Corners Rounded 15">
            <a:extLst>
              <a:ext uri="{FF2B5EF4-FFF2-40B4-BE49-F238E27FC236}">
                <a16:creationId xmlns:a16="http://schemas.microsoft.com/office/drawing/2014/main" id="{1BC841AA-17AE-4464-9784-40214DDD95A6}"/>
              </a:ext>
            </a:extLst>
          </p:cNvPr>
          <p:cNvSpPr/>
          <p:nvPr/>
        </p:nvSpPr>
        <p:spPr>
          <a:xfrm>
            <a:off x="6392973" y="5295467"/>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an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open</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bottom</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grpSp>
        <p:nvGrpSpPr>
          <p:cNvPr id="13" name="Group 12">
            <a:extLst>
              <a:ext uri="{FF2B5EF4-FFF2-40B4-BE49-F238E27FC236}">
                <a16:creationId xmlns:a16="http://schemas.microsoft.com/office/drawing/2014/main" id="{B2441D63-60A0-488B-BB10-27B4CA1A4B74}"/>
              </a:ext>
            </a:extLst>
          </p:cNvPr>
          <p:cNvGrpSpPr/>
          <p:nvPr/>
        </p:nvGrpSpPr>
        <p:grpSpPr>
          <a:xfrm>
            <a:off x="10087553" y="1508199"/>
            <a:ext cx="2185022" cy="1557708"/>
            <a:chOff x="10087553" y="1508199"/>
            <a:chExt cx="2185022" cy="1557708"/>
          </a:xfrm>
        </p:grpSpPr>
        <p:sp>
          <p:nvSpPr>
            <p:cNvPr id="14" name="CustomShape 14">
              <a:extLst>
                <a:ext uri="{FF2B5EF4-FFF2-40B4-BE49-F238E27FC236}">
                  <a16:creationId xmlns:a16="http://schemas.microsoft.com/office/drawing/2014/main" id="{4F731888-E52C-4463-9ED2-EA2948030FCD}"/>
                </a:ext>
              </a:extLst>
            </p:cNvPr>
            <p:cNvSpPr/>
            <p:nvPr/>
          </p:nvSpPr>
          <p:spPr>
            <a:xfrm>
              <a:off x="10087553" y="1508199"/>
              <a:ext cx="2005616" cy="1557708"/>
            </a:xfrm>
            <a:prstGeom prst="wedgeEllipseCallout">
              <a:avLst>
                <a:gd name="adj1" fmla="val -79242"/>
                <a:gd name="adj2" fmla="val 2446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prstClr val="white"/>
                </a:solidFill>
                <a:effectLst/>
                <a:uLnTx/>
                <a:uFillTx/>
                <a:latin typeface="Arial"/>
                <a:sym typeface="Arial"/>
              </a:endParaRPr>
            </a:p>
          </p:txBody>
        </p:sp>
        <p:sp>
          <p:nvSpPr>
            <p:cNvPr id="12" name="TextBox 11">
              <a:extLst>
                <a:ext uri="{FF2B5EF4-FFF2-40B4-BE49-F238E27FC236}">
                  <a16:creationId xmlns:a16="http://schemas.microsoft.com/office/drawing/2014/main" id="{D98416DE-65EC-419B-B18D-C1564E19B868}"/>
                </a:ext>
              </a:extLst>
            </p:cNvPr>
            <p:cNvSpPr txBox="1"/>
            <p:nvPr/>
          </p:nvSpPr>
          <p:spPr>
            <a:xfrm>
              <a:off x="10266959" y="1754267"/>
              <a:ext cx="20056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It sounds like the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 in ‘h</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t’.</a:t>
              </a:r>
            </a:p>
          </p:txBody>
        </p:sp>
      </p:grpSp>
      <p:pic>
        <p:nvPicPr>
          <p:cNvPr id="4" name="eu">
            <a:hlinkClick r:id="" action="ppaction://media"/>
            <a:extLst>
              <a:ext uri="{FF2B5EF4-FFF2-40B4-BE49-F238E27FC236}">
                <a16:creationId xmlns:a16="http://schemas.microsoft.com/office/drawing/2014/main" id="{E9375F51-ECC7-48DE-B767-6C46DB98AEA1}"/>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4405" y="236970"/>
            <a:ext cx="3100896" cy="2325672"/>
          </a:xfrm>
          <a:prstGeom prst="rect">
            <a:avLst/>
          </a:prstGeom>
        </p:spPr>
      </p:pic>
      <p:pic>
        <p:nvPicPr>
          <p:cNvPr id="8" name="EU (Open sound)">
            <a:hlinkClick r:id="" action="ppaction://media"/>
            <a:extLst>
              <a:ext uri="{FF2B5EF4-FFF2-40B4-BE49-F238E27FC236}">
                <a16:creationId xmlns:a16="http://schemas.microsoft.com/office/drawing/2014/main" id="{0E5137DF-4944-43BA-B5C8-84AA0BC02C6E}"/>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5273437" y="195839"/>
            <a:ext cx="3048000" cy="2286000"/>
          </a:xfrm>
          <a:prstGeom prst="rect">
            <a:avLst/>
          </a:prstGeom>
        </p:spPr>
      </p:pic>
    </p:spTree>
    <p:extLst>
      <p:ext uri="{BB962C8B-B14F-4D97-AF65-F5344CB8AC3E}">
        <p14:creationId xmlns:p14="http://schemas.microsoft.com/office/powerpoint/2010/main" val="14618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27"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un peu.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8" name="un peu.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Eu (ope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2931" fill="hold"/>
                                        <p:tgtEl>
                                          <p:spTgt spid="8"/>
                                        </p:tgtEl>
                                      </p:cBhvr>
                                    </p:cmd>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10" name="peur.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0" name="peu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4"/>
                </p:tgtEl>
              </p:cMediaNode>
            </p:video>
            <p:video>
              <p:cMediaNode vol="80000">
                <p:cTn id="56" fill="hold" display="0">
                  <p:stCondLst>
                    <p:cond delay="indefinite"/>
                  </p:stCondLst>
                </p:cTn>
                <p:tgtEl>
                  <p:spTgt spid="8"/>
                </p:tgtEl>
              </p:cMediaNode>
            </p:video>
          </p:childTnLst>
        </p:cTn>
      </p:par>
    </p:tnLst>
    <p:bldLst>
      <p:bldP spid="2" grpId="0"/>
      <p:bldP spid="3" grpId="0"/>
      <p:bldP spid="9" grpId="0"/>
      <p:bldP spid="11" grpId="0"/>
      <p:bldP spid="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descr="Line arrow Counter clockwise curve">
            <a:extLst>
              <a:ext uri="{FF2B5EF4-FFF2-40B4-BE49-F238E27FC236}">
                <a16:creationId xmlns:a16="http://schemas.microsoft.com/office/drawing/2014/main" id="{F1832F28-A471-412E-ADED-13E94752C5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225638">
            <a:off x="8357956" y="2766939"/>
            <a:ext cx="1677132" cy="2250466"/>
          </a:xfrm>
          <a:prstGeom prst="rect">
            <a:avLst/>
          </a:prstGeom>
        </p:spPr>
      </p:pic>
      <p:sp>
        <p:nvSpPr>
          <p:cNvPr id="53" name="CustomShape 2"/>
          <p:cNvSpPr/>
          <p:nvPr/>
        </p:nvSpPr>
        <p:spPr>
          <a:xfrm>
            <a:off x="3943339" y="135053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fl</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eu</a:t>
            </a:r>
            <a:r>
              <a:rPr lang="en-GB" sz="11500" spc="-1" dirty="0">
                <a:solidFill>
                  <a:srgbClr val="002060"/>
                </a:solidFill>
                <a:latin typeface="Century Gothic" panose="020B0502020202020204" pitchFamily="34" charset="0"/>
                <a:ea typeface="Century Gothic"/>
              </a:rPr>
              <a: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1"/>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542200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open</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5" name="CustomShape 2">
            <a:extLst>
              <a:ext uri="{FF2B5EF4-FFF2-40B4-BE49-F238E27FC236}">
                <a16:creationId xmlns:a16="http://schemas.microsoft.com/office/drawing/2014/main" id="{B97681DA-00D2-4E71-BF99-354EEA36535E}"/>
              </a:ext>
            </a:extLst>
          </p:cNvPr>
          <p:cNvSpPr/>
          <p:nvPr/>
        </p:nvSpPr>
        <p:spPr>
          <a:xfrm>
            <a:off x="939736" y="2658831"/>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j</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6000" b="1" i="0" u="none" strike="noStrike" kern="1200" cap="none" spc="-1" normalizeH="0" baseline="0" noProof="0" dirty="0" err="1">
                <a:ln>
                  <a:noFill/>
                </a:ln>
                <a:solidFill>
                  <a:srgbClr val="808080"/>
                </a:solidFill>
                <a:effectLst/>
                <a:uLnTx/>
                <a:uFillTx/>
                <a:latin typeface="Century Gothic" panose="020B0502020202020204" pitchFamily="34" charset="0"/>
                <a:ea typeface="Century Gothic"/>
                <a:sym typeface="Arial"/>
              </a:rPr>
              <a:t>e</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6" name="CustomShape 2">
            <a:extLst>
              <a:ext uri="{FF2B5EF4-FFF2-40B4-BE49-F238E27FC236}">
                <a16:creationId xmlns:a16="http://schemas.microsoft.com/office/drawing/2014/main" id="{154745EC-BBCF-4535-B5A3-FC0548ADF9D3}"/>
              </a:ext>
            </a:extLst>
          </p:cNvPr>
          <p:cNvSpPr/>
          <p:nvPr/>
        </p:nvSpPr>
        <p:spPr>
          <a:xfrm>
            <a:off x="8753566" y="2645078"/>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l</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17" name="Picture 16" descr="Logo&#10;&#10;Description automatically generated">
            <a:extLst>
              <a:ext uri="{FF2B5EF4-FFF2-40B4-BE49-F238E27FC236}">
                <a16:creationId xmlns:a16="http://schemas.microsoft.com/office/drawing/2014/main" id="{636ECB4E-5000-44AC-B9AC-7EB755C6C929}"/>
              </a:ext>
            </a:extLst>
          </p:cNvPr>
          <p:cNvPicPr>
            <a:picLocks noChangeAspect="1"/>
          </p:cNvPicPr>
          <p:nvPr/>
        </p:nvPicPr>
        <p:blipFill>
          <a:blip r:embed="rId12"/>
          <a:stretch>
            <a:fillRect/>
          </a:stretch>
        </p:blipFill>
        <p:spPr>
          <a:xfrm>
            <a:off x="8458049" y="1192174"/>
            <a:ext cx="2166904" cy="1636637"/>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792EB023-C0A2-41EA-A28E-9A58B49CA993}"/>
              </a:ext>
            </a:extLst>
          </p:cNvPr>
          <p:cNvPicPr>
            <a:picLocks noChangeAspect="1"/>
          </p:cNvPicPr>
          <p:nvPr/>
        </p:nvPicPr>
        <p:blipFill>
          <a:blip r:embed="rId13"/>
          <a:stretch>
            <a:fillRect/>
          </a:stretch>
        </p:blipFill>
        <p:spPr>
          <a:xfrm>
            <a:off x="2126975" y="1506854"/>
            <a:ext cx="1168055" cy="1291354"/>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93515D47-15E6-445C-A277-224F356E3209}"/>
              </a:ext>
            </a:extLst>
          </p:cNvPr>
          <p:cNvPicPr>
            <a:picLocks noChangeAspect="1"/>
          </p:cNvPicPr>
          <p:nvPr/>
        </p:nvPicPr>
        <p:blipFill>
          <a:blip r:embed="rId14"/>
          <a:stretch>
            <a:fillRect/>
          </a:stretch>
        </p:blipFill>
        <p:spPr>
          <a:xfrm>
            <a:off x="912762" y="1506854"/>
            <a:ext cx="1168055" cy="1291354"/>
          </a:xfrm>
          <a:prstGeom prst="rect">
            <a:avLst/>
          </a:prstGeom>
        </p:spPr>
      </p:pic>
      <p:sp>
        <p:nvSpPr>
          <p:cNvPr id="21" name="CustomShape 2">
            <a:extLst>
              <a:ext uri="{FF2B5EF4-FFF2-40B4-BE49-F238E27FC236}">
                <a16:creationId xmlns:a16="http://schemas.microsoft.com/office/drawing/2014/main" id="{4DD33C7B-6BD9-4E13-90DF-C0BAD1B1134E}"/>
              </a:ext>
            </a:extLst>
          </p:cNvPr>
          <p:cNvSpPr/>
          <p:nvPr/>
        </p:nvSpPr>
        <p:spPr>
          <a:xfrm>
            <a:off x="939736" y="5826163"/>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f</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3" name="CustomShape 2">
            <a:extLst>
              <a:ext uri="{FF2B5EF4-FFF2-40B4-BE49-F238E27FC236}">
                <a16:creationId xmlns:a16="http://schemas.microsoft.com/office/drawing/2014/main" id="{8BCC2BA8-1825-476A-A06F-E92141AFAE51}"/>
              </a:ext>
            </a:extLst>
          </p:cNvPr>
          <p:cNvSpPr/>
          <p:nvPr/>
        </p:nvSpPr>
        <p:spPr>
          <a:xfrm>
            <a:off x="8304429" y="5775734"/>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act</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r</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Logo, icon&#10;&#10;Description automatically generated">
            <a:extLst>
              <a:ext uri="{FF2B5EF4-FFF2-40B4-BE49-F238E27FC236}">
                <a16:creationId xmlns:a16="http://schemas.microsoft.com/office/drawing/2014/main" id="{811CC467-9989-438F-981C-7FB0BA649D67}"/>
              </a:ext>
            </a:extLst>
          </p:cNvPr>
          <p:cNvPicPr>
            <a:picLocks noChangeAspect="1"/>
          </p:cNvPicPr>
          <p:nvPr/>
        </p:nvPicPr>
        <p:blipFill>
          <a:blip r:embed="rId15"/>
          <a:stretch>
            <a:fillRect/>
          </a:stretch>
        </p:blipFill>
        <p:spPr>
          <a:xfrm rot="20822538">
            <a:off x="1487881" y="4459613"/>
            <a:ext cx="935766" cy="1439640"/>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F330E40B-E45D-4E80-A861-F7C0CF9466E0}"/>
              </a:ext>
            </a:extLst>
          </p:cNvPr>
          <p:cNvPicPr>
            <a:picLocks noChangeAspect="1"/>
          </p:cNvPicPr>
          <p:nvPr/>
        </p:nvPicPr>
        <p:blipFill>
          <a:blip r:embed="rId16"/>
          <a:stretch>
            <a:fillRect/>
          </a:stretch>
        </p:blipFill>
        <p:spPr>
          <a:xfrm>
            <a:off x="8666860" y="4752449"/>
            <a:ext cx="1749282" cy="1028614"/>
          </a:xfrm>
          <a:prstGeom prst="rect">
            <a:avLst/>
          </a:prstGeom>
        </p:spPr>
      </p:pic>
      <p:pic>
        <p:nvPicPr>
          <p:cNvPr id="5" name="Picture 4">
            <a:extLst>
              <a:ext uri="{FF2B5EF4-FFF2-40B4-BE49-F238E27FC236}">
                <a16:creationId xmlns:a16="http://schemas.microsoft.com/office/drawing/2014/main" id="{30629354-9188-47C3-BAA0-F8FE30B3B0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72486" y="2886485"/>
            <a:ext cx="2489331" cy="3752574"/>
          </a:xfrm>
          <a:prstGeom prst="rect">
            <a:avLst/>
          </a:prstGeom>
        </p:spPr>
      </p:pic>
      <p:sp>
        <p:nvSpPr>
          <p:cNvPr id="27" name="CustomShape 14">
            <a:extLst>
              <a:ext uri="{FF2B5EF4-FFF2-40B4-BE49-F238E27FC236}">
                <a16:creationId xmlns:a16="http://schemas.microsoft.com/office/drawing/2014/main" id="{B8C055CC-8172-4B99-BD47-D5C76F800D10}"/>
              </a:ext>
            </a:extLst>
          </p:cNvPr>
          <p:cNvSpPr/>
          <p:nvPr/>
        </p:nvSpPr>
        <p:spPr>
          <a:xfrm>
            <a:off x="3911042" y="2977152"/>
            <a:ext cx="4208473" cy="2788513"/>
          </a:xfrm>
          <a:prstGeom prst="wedgeEllipseCallout">
            <a:avLst>
              <a:gd name="adj1" fmla="val 56260"/>
              <a:gd name="adj2" fmla="val 4103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400" b="1" i="0" u="none" strike="noStrike" kern="0" cap="none" spc="-1" normalizeH="0" baseline="0" noProof="0" dirty="0" err="1">
                <a:ln>
                  <a:noFill/>
                </a:ln>
                <a:solidFill>
                  <a:srgbClr val="FFFFFF"/>
                </a:solidFill>
                <a:effectLst/>
                <a:uLnTx/>
                <a:uFillTx/>
                <a:latin typeface="Century Gothic"/>
                <a:ea typeface="DejaVu Sans"/>
                <a:sym typeface="Arial"/>
              </a:rPr>
              <a:t>eu</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is </a:t>
            </a:r>
            <a:r>
              <a:rPr kumimoji="0" lang="en-GB" sz="2400" b="0" i="0" u="sng" strike="noStrike" kern="0" cap="none" spc="-1" normalizeH="0" baseline="0" noProof="0" dirty="0">
                <a:ln>
                  <a:noFill/>
                </a:ln>
                <a:solidFill>
                  <a:srgbClr val="FFFFFF"/>
                </a:solidFill>
                <a:effectLst/>
                <a:uLnTx/>
                <a:uFillTx/>
                <a:latin typeface="Century Gothic"/>
                <a:ea typeface="DejaVu Sans"/>
                <a:sym typeface="Arial"/>
              </a:rPr>
              <a:t>often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0" i="1" u="none" strike="noStrike" kern="0" cap="none" spc="-1" normalizeH="0" baseline="0" noProof="0" dirty="0">
                <a:ln>
                  <a:noFill/>
                </a:ln>
                <a:solidFill>
                  <a:srgbClr val="FFFFFF"/>
                </a:solidFill>
                <a:effectLst/>
                <a:uLnTx/>
                <a:uFillTx/>
                <a:latin typeface="Century Gothic"/>
                <a:ea typeface="DejaVu Sans"/>
                <a:sym typeface="Arial"/>
              </a:rPr>
              <a:t>open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when followed by final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r</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f</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1" i="0" u="none" strike="noStrike" kern="0" cap="none" spc="-1" normalizeH="0" baseline="0" noProof="0" dirty="0">
                <a:ln>
                  <a:noFill/>
                </a:ln>
                <a:solidFill>
                  <a:srgbClr val="FFFFFF"/>
                </a:solidFill>
                <a:effectLst/>
                <a:uLnTx/>
                <a:uFillTx/>
                <a:latin typeface="Century Gothic"/>
                <a:sym typeface="Arial"/>
              </a:rPr>
              <a:t>l,</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but </a:t>
            </a:r>
            <a:r>
              <a:rPr kumimoji="0" lang="en-GB" sz="2400" b="0" i="1" u="none" strike="noStrike" kern="0" cap="none" spc="-1" normalizeH="0" baseline="0" noProof="0" dirty="0">
                <a:ln>
                  <a:noFill/>
                </a:ln>
                <a:solidFill>
                  <a:srgbClr val="FFFFFF"/>
                </a:solidFill>
                <a:effectLst/>
                <a:uLnTx/>
                <a:uFillTx/>
                <a:latin typeface="Century Gothic"/>
                <a:ea typeface="DejaVu Sans"/>
                <a:sym typeface="Arial"/>
              </a:rPr>
              <a:t>closed</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before final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x, s.</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pic>
        <p:nvPicPr>
          <p:cNvPr id="30" name="Graphic 29" descr="Line arrow Clockwise curve">
            <a:extLst>
              <a:ext uri="{FF2B5EF4-FFF2-40B4-BE49-F238E27FC236}">
                <a16:creationId xmlns:a16="http://schemas.microsoft.com/office/drawing/2014/main" id="{11822A26-7DE9-4759-AD37-FE261A2917F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5906310">
            <a:off x="2925605" y="4842628"/>
            <a:ext cx="1378001" cy="2143614"/>
          </a:xfrm>
          <a:prstGeom prst="rect">
            <a:avLst/>
          </a:prstGeom>
        </p:spPr>
      </p:pic>
      <p:pic>
        <p:nvPicPr>
          <p:cNvPr id="31" name="Graphic 30" descr="Line arrow Clockwise curve">
            <a:extLst>
              <a:ext uri="{FF2B5EF4-FFF2-40B4-BE49-F238E27FC236}">
                <a16:creationId xmlns:a16="http://schemas.microsoft.com/office/drawing/2014/main" id="{E35B3BD7-64C4-4F2A-B28A-1B998AB7594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7740487" flipH="1" flipV="1">
            <a:off x="8983447" y="4377283"/>
            <a:ext cx="1233304" cy="2703620"/>
          </a:xfrm>
          <a:prstGeom prst="rect">
            <a:avLst/>
          </a:prstGeom>
        </p:spPr>
      </p:pic>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u (op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leu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l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jeun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jeune.wav"/>
                                        </p:tgtEl>
                                      </p:cMediaNode>
                                    </p:audio>
                                  </p:sub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seul.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seul.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neuf.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neuf.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8" name="acteur.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cteur.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22" presetClass="entr" presetSubtype="4"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par>
                                <p:cTn id="61" presetID="2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extLst>
              <p:ext uri="{D42A27DB-BD31-4B8C-83A1-F6EECF244321}">
                <p14:modId xmlns:p14="http://schemas.microsoft.com/office/powerpoint/2010/main" val="57014908"/>
              </p:ext>
            </p:extLst>
          </p:nvPr>
        </p:nvGraphicFramePr>
        <p:xfrm>
          <a:off x="6890650" y="2359721"/>
          <a:ext cx="3435840" cy="4114537"/>
        </p:xfrm>
        <a:graphic>
          <a:graphicData uri="http://schemas.openxmlformats.org/drawingml/2006/table">
            <a:tbl>
              <a:tblPr/>
              <a:tblGrid>
                <a:gridCol w="1670144">
                  <a:extLst>
                    <a:ext uri="{9D8B030D-6E8A-4147-A177-3AD203B41FA5}">
                      <a16:colId xmlns:a16="http://schemas.microsoft.com/office/drawing/2014/main" val="20000"/>
                    </a:ext>
                  </a:extLst>
                </a:gridCol>
                <a:gridCol w="1765696">
                  <a:extLst>
                    <a:ext uri="{9D8B030D-6E8A-4147-A177-3AD203B41FA5}">
                      <a16:colId xmlns:a16="http://schemas.microsoft.com/office/drawing/2014/main" val="20001"/>
                    </a:ext>
                  </a:extLst>
                </a:gridCol>
              </a:tblGrid>
              <a:tr h="1014140">
                <a:tc>
                  <a:txBody>
                    <a:bodyPr/>
                    <a:lstStyle/>
                    <a:p>
                      <a:pPr algn="ctr">
                        <a:lnSpc>
                          <a:spcPct val="100000"/>
                        </a:lnSpc>
                      </a:pPr>
                      <a:r>
                        <a:rPr lang="en-GB" sz="3200" b="1" strike="noStrike" spc="-1" dirty="0">
                          <a:solidFill>
                            <a:srgbClr val="002060"/>
                          </a:solidFill>
                          <a:latin typeface="Century gothic"/>
                          <a:ea typeface="Century Gothic"/>
                        </a:rPr>
                        <a:t>[</a:t>
                      </a:r>
                      <a:r>
                        <a:rPr lang="en-GB" sz="3200" b="1" strike="noStrike" spc="-1" dirty="0" err="1">
                          <a:solidFill>
                            <a:srgbClr val="002060"/>
                          </a:solidFill>
                          <a:latin typeface="Century gothic"/>
                          <a:ea typeface="Century Gothic"/>
                        </a:rPr>
                        <a:t>eu</a:t>
                      </a:r>
                      <a:r>
                        <a:rPr lang="en-GB" sz="3200" b="1" strike="noStrike" spc="-1" dirty="0">
                          <a:solidFill>
                            <a:srgbClr val="002060"/>
                          </a:solidFill>
                          <a:latin typeface="Century gothic"/>
                          <a:ea typeface="Century Gothic"/>
                        </a:rPr>
                        <a:t>]</a:t>
                      </a:r>
                      <a:br>
                        <a:rPr lang="en-GB" sz="3200" b="1" strike="noStrike" spc="-1" dirty="0">
                          <a:solidFill>
                            <a:srgbClr val="002060"/>
                          </a:solidFill>
                          <a:latin typeface="Century gothic"/>
                          <a:ea typeface="Century Gothic"/>
                        </a:rPr>
                      </a:br>
                      <a:r>
                        <a:rPr lang="en-GB" sz="3200" b="0" strike="noStrike" spc="-1" dirty="0">
                          <a:solidFill>
                            <a:srgbClr val="002060"/>
                          </a:solidFill>
                          <a:latin typeface="Century gothic"/>
                          <a:ea typeface="Century Gothic"/>
                        </a:rPr>
                        <a:t>un </a:t>
                      </a:r>
                      <a:r>
                        <a:rPr lang="en-GB" sz="3200" b="0" strike="noStrike" spc="-1" dirty="0" err="1">
                          <a:solidFill>
                            <a:srgbClr val="002060"/>
                          </a:solidFill>
                          <a:latin typeface="Century gothic"/>
                          <a:ea typeface="Century Gothic"/>
                        </a:rPr>
                        <a:t>peu</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a:t>
                      </a:r>
                      <a:r>
                        <a:rPr lang="en-GB" sz="3200" b="1" strike="noStrike" spc="-1" dirty="0" err="1">
                          <a:solidFill>
                            <a:srgbClr val="002060"/>
                          </a:solidFill>
                          <a:latin typeface="Century gothic"/>
                          <a:ea typeface="Century Gothic"/>
                        </a:rPr>
                        <a:t>eu</a:t>
                      </a:r>
                      <a:r>
                        <a:rPr lang="en-GB" sz="3200" b="1" strike="noStrike" spc="-1" dirty="0">
                          <a:solidFill>
                            <a:srgbClr val="002060"/>
                          </a:solidFill>
                          <a:latin typeface="Century gothic"/>
                          <a:ea typeface="Century Gothic"/>
                        </a:rPr>
                        <a:t>]</a:t>
                      </a:r>
                      <a:br>
                        <a:rPr lang="en-GB" sz="3200" b="1" strike="noStrike" spc="-1" dirty="0">
                          <a:solidFill>
                            <a:srgbClr val="002060"/>
                          </a:solidFill>
                          <a:latin typeface="Century gothic"/>
                          <a:ea typeface="Century Gothic"/>
                        </a:rPr>
                      </a:br>
                      <a:r>
                        <a:rPr lang="en-GB" sz="3200" b="0" strike="noStrike" spc="-1" dirty="0" err="1">
                          <a:solidFill>
                            <a:srgbClr val="002060"/>
                          </a:solidFill>
                          <a:latin typeface="Century gothic"/>
                          <a:ea typeface="Century Gothic"/>
                        </a:rPr>
                        <a:t>peur</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28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6528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3517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extLst>
              <p:ext uri="{D42A27DB-BD31-4B8C-83A1-F6EECF244321}">
                <p14:modId xmlns:p14="http://schemas.microsoft.com/office/powerpoint/2010/main" val="2297732001"/>
              </p:ext>
            </p:extLst>
          </p:nvPr>
        </p:nvGraphicFramePr>
        <p:xfrm>
          <a:off x="451793" y="2334500"/>
          <a:ext cx="6238303" cy="4139758"/>
        </p:xfrm>
        <a:graphic>
          <a:graphicData uri="http://schemas.openxmlformats.org/drawingml/2006/table">
            <a:tbl>
              <a:tblPr/>
              <a:tblGrid>
                <a:gridCol w="695520">
                  <a:extLst>
                    <a:ext uri="{9D8B030D-6E8A-4147-A177-3AD203B41FA5}">
                      <a16:colId xmlns:a16="http://schemas.microsoft.com/office/drawing/2014/main" val="20000"/>
                    </a:ext>
                  </a:extLst>
                </a:gridCol>
                <a:gridCol w="5542783">
                  <a:extLst>
                    <a:ext uri="{9D8B030D-6E8A-4147-A177-3AD203B41FA5}">
                      <a16:colId xmlns:a16="http://schemas.microsoft.com/office/drawing/2014/main" val="20001"/>
                    </a:ext>
                  </a:extLst>
                </a:gridCol>
              </a:tblGrid>
              <a:tr h="10221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82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Elle a d</a:t>
                      </a:r>
                      <a:r>
                        <a:rPr lang="en-GB" sz="2400" b="1" strike="noStrike" spc="-1" dirty="0">
                          <a:solidFill>
                            <a:srgbClr val="002060"/>
                          </a:solidFill>
                          <a:latin typeface="Century gothic"/>
                        </a:rPr>
                        <a:t>eu</a:t>
                      </a:r>
                      <a:r>
                        <a:rPr lang="en-GB" sz="2400" b="0" strike="noStrike" spc="-1" dirty="0">
                          <a:solidFill>
                            <a:srgbClr val="002060"/>
                          </a:solidFill>
                          <a:latin typeface="Century gothic"/>
                        </a:rPr>
                        <a:t>x </a:t>
                      </a:r>
                      <a:r>
                        <a:rPr lang="en-GB" sz="2400" b="0" strike="noStrike" spc="-1" dirty="0" err="1">
                          <a:solidFill>
                            <a:srgbClr val="002060"/>
                          </a:solidFill>
                          <a:latin typeface="Century gothic"/>
                        </a:rPr>
                        <a:t>y</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x</a:t>
                      </a:r>
                      <a:r>
                        <a:rPr lang="en-GB" sz="2400" b="0" strike="noStrike" spc="-1" dirty="0">
                          <a:solidFill>
                            <a:srgbClr val="002060"/>
                          </a:solidFill>
                          <a:latin typeface="Century gothic"/>
                        </a:rPr>
                        <a:t> bl</a:t>
                      </a:r>
                      <a:r>
                        <a:rPr lang="en-GB" sz="2400" b="1" strike="noStrike" spc="-1" dirty="0">
                          <a:solidFill>
                            <a:srgbClr val="002060"/>
                          </a:solidFill>
                          <a:latin typeface="Century gothic"/>
                        </a:rPr>
                        <a:t>eu</a:t>
                      </a:r>
                      <a:r>
                        <a:rPr lang="en-GB" sz="2400" b="0" strike="noStrike" spc="-1" dirty="0">
                          <a:solidFill>
                            <a:srgbClr val="002060"/>
                          </a:solidFill>
                          <a:latin typeface="Century gothic"/>
                        </a:rPr>
                        <a:t>s, </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beaucoup de </a:t>
                      </a:r>
                      <a:r>
                        <a:rPr lang="en-GB" sz="2400" b="0" strike="noStrike" spc="-1" dirty="0" err="1">
                          <a:solidFill>
                            <a:srgbClr val="002060"/>
                          </a:solidFill>
                          <a:latin typeface="Century gothic"/>
                        </a:rPr>
                        <a:t>chev</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x</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90392">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Elle adore les fl</a:t>
                      </a:r>
                      <a:r>
                        <a:rPr lang="en-GB" sz="2400" b="1" strike="noStrike" spc="-1" dirty="0">
                          <a:solidFill>
                            <a:srgbClr val="002060"/>
                          </a:solidFill>
                          <a:latin typeface="Century gothic"/>
                        </a:rPr>
                        <a:t>eu</a:t>
                      </a:r>
                      <a:r>
                        <a:rPr lang="en-GB" sz="2400" b="0" strike="noStrike" spc="-1" dirty="0">
                          <a:solidFill>
                            <a:srgbClr val="002060"/>
                          </a:solidFill>
                          <a:latin typeface="Century gothic"/>
                        </a:rPr>
                        <a:t>rs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et </a:t>
                      </a:r>
                      <a:r>
                        <a:rPr lang="en-GB" sz="2400" b="0" strike="noStrike" spc="-1" dirty="0" err="1">
                          <a:solidFill>
                            <a:srgbClr val="002060"/>
                          </a:solidFill>
                          <a:latin typeface="Century gothic"/>
                        </a:rPr>
                        <a:t>elle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aime</a:t>
                      </a:r>
                      <a:r>
                        <a:rPr lang="en-GB" sz="2400" b="0" strike="noStrike" spc="-1" dirty="0">
                          <a:solidFill>
                            <a:srgbClr val="002060"/>
                          </a:solidFill>
                          <a:latin typeface="Century gothic"/>
                        </a:rPr>
                        <a:t> les j</a:t>
                      </a:r>
                      <a:r>
                        <a:rPr lang="en-GB" sz="2400" b="1" strike="noStrike" spc="-1" dirty="0">
                          <a:solidFill>
                            <a:srgbClr val="002060"/>
                          </a:solidFill>
                          <a:latin typeface="Century gothic"/>
                        </a:rPr>
                        <a:t>eu</a:t>
                      </a:r>
                      <a:r>
                        <a:rPr lang="en-GB" sz="2400" b="0" strike="noStrike" spc="-1" dirty="0">
                          <a:solidFill>
                            <a:srgbClr val="002060"/>
                          </a:solidFill>
                          <a:latin typeface="Century gothic"/>
                        </a:rPr>
                        <a:t>x.</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4213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Elle </a:t>
                      </a:r>
                      <a:r>
                        <a:rPr lang="en-GB" sz="2400" b="0" strike="noStrike" spc="-1" dirty="0" err="1">
                          <a:solidFill>
                            <a:srgbClr val="002060"/>
                          </a:solidFill>
                          <a:latin typeface="Century gothic"/>
                        </a:rPr>
                        <a:t>est</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travaill</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se</a:t>
                      </a: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969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et </a:t>
                      </a:r>
                      <a:r>
                        <a:rPr lang="en-GB" sz="2400" b="0" strike="noStrike" spc="-1" dirty="0" err="1">
                          <a:solidFill>
                            <a:srgbClr val="002060"/>
                          </a:solidFill>
                          <a:latin typeface="Century gothic"/>
                        </a:rPr>
                        <a:t>elle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est</a:t>
                      </a:r>
                      <a:r>
                        <a:rPr lang="en-GB" sz="2400" b="0" strike="noStrike" spc="-1" dirty="0">
                          <a:solidFill>
                            <a:srgbClr val="002060"/>
                          </a:solidFill>
                          <a:latin typeface="Century gothic"/>
                        </a:rPr>
                        <a:t> ma </a:t>
                      </a:r>
                      <a:r>
                        <a:rPr lang="en-GB" sz="2400" b="0" strike="noStrike" spc="-1" dirty="0" err="1">
                          <a:solidFill>
                            <a:srgbClr val="002060"/>
                          </a:solidFill>
                          <a:latin typeface="Century gothic"/>
                        </a:rPr>
                        <a:t>s</a:t>
                      </a:r>
                      <a:r>
                        <a:rPr lang="en-GB" sz="2400" b="1" strike="noStrike" spc="-1" dirty="0" err="1">
                          <a:solidFill>
                            <a:srgbClr val="002060"/>
                          </a:solidFill>
                          <a:latin typeface="Century gothic"/>
                        </a:rPr>
                        <a:t>œu</a:t>
                      </a:r>
                      <a:r>
                        <a:rPr lang="en-GB" sz="2400" b="0" strike="noStrike" spc="-1" dirty="0" err="1">
                          <a:solidFill>
                            <a:srgbClr val="002060"/>
                          </a:solidFill>
                          <a:latin typeface="Century gothic"/>
                        </a:rPr>
                        <a:t>r</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7" name="Google Shape;243;p34">
            <a:extLst>
              <a:ext uri="{FF2B5EF4-FFF2-40B4-BE49-F238E27FC236}">
                <a16:creationId xmlns:a16="http://schemas.microsoft.com/office/drawing/2014/main" id="{49115E97-805A-47DF-8E99-625E63669FCA}"/>
              </a:ext>
            </a:extLst>
          </p:cNvPr>
          <p:cNvPicPr/>
          <p:nvPr/>
        </p:nvPicPr>
        <p:blipFill>
          <a:blip r:embed="rId4"/>
          <a:stretch/>
        </p:blipFill>
        <p:spPr>
          <a:xfrm>
            <a:off x="7476567" y="3417886"/>
            <a:ext cx="539280" cy="539280"/>
          </a:xfrm>
          <a:prstGeom prst="rect">
            <a:avLst/>
          </a:prstGeom>
          <a:ln>
            <a:noFill/>
          </a:ln>
        </p:spPr>
      </p:pic>
      <p:pic>
        <p:nvPicPr>
          <p:cNvPr id="8" name="Google Shape;244;p34">
            <a:extLst>
              <a:ext uri="{FF2B5EF4-FFF2-40B4-BE49-F238E27FC236}">
                <a16:creationId xmlns:a16="http://schemas.microsoft.com/office/drawing/2014/main" id="{0E309600-9055-4E5A-AF28-2303C70DB9C9}"/>
              </a:ext>
            </a:extLst>
          </p:cNvPr>
          <p:cNvPicPr/>
          <p:nvPr/>
        </p:nvPicPr>
        <p:blipFill>
          <a:blip r:embed="rId4"/>
          <a:stretch/>
        </p:blipFill>
        <p:spPr>
          <a:xfrm>
            <a:off x="7476567" y="3953916"/>
            <a:ext cx="539280" cy="539280"/>
          </a:xfrm>
          <a:prstGeom prst="rect">
            <a:avLst/>
          </a:prstGeom>
          <a:ln>
            <a:noFill/>
          </a:ln>
        </p:spPr>
      </p:pic>
      <p:pic>
        <p:nvPicPr>
          <p:cNvPr id="10" name="Google Shape;246;p34">
            <a:extLst>
              <a:ext uri="{FF2B5EF4-FFF2-40B4-BE49-F238E27FC236}">
                <a16:creationId xmlns:a16="http://schemas.microsoft.com/office/drawing/2014/main" id="{240BE36F-9B70-40C2-9ACA-C4D1004D51AC}"/>
              </a:ext>
            </a:extLst>
          </p:cNvPr>
          <p:cNvPicPr/>
          <p:nvPr/>
        </p:nvPicPr>
        <p:blipFill>
          <a:blip r:embed="rId4"/>
          <a:stretch/>
        </p:blipFill>
        <p:spPr>
          <a:xfrm>
            <a:off x="7428394" y="4932292"/>
            <a:ext cx="539280" cy="539280"/>
          </a:xfrm>
          <a:prstGeom prst="rect">
            <a:avLst/>
          </a:prstGeom>
          <a:ln>
            <a:noFill/>
          </a:ln>
        </p:spPr>
      </p:pic>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7436247" y="5471572"/>
            <a:ext cx="539280" cy="539280"/>
          </a:xfrm>
          <a:prstGeom prst="rect">
            <a:avLst/>
          </a:prstGeom>
          <a:ln>
            <a:noFill/>
          </a:ln>
        </p:spPr>
      </p:pic>
      <p:sp>
        <p:nvSpPr>
          <p:cNvPr id="16" name="CustomShape 23">
            <a:hlinkClick r:id="" action="ppaction://noaction">
              <a:snd r:embed="rId5" name="4_3.wav"/>
            </a:hlinkClick>
            <a:extLst>
              <a:ext uri="{FF2B5EF4-FFF2-40B4-BE49-F238E27FC236}">
                <a16:creationId xmlns:a16="http://schemas.microsoft.com/office/drawing/2014/main" id="{0C046E0F-3B48-479D-B14A-49BDC2975F2E}"/>
              </a:ext>
            </a:extLst>
          </p:cNvPr>
          <p:cNvSpPr/>
          <p:nvPr/>
        </p:nvSpPr>
        <p:spPr>
          <a:xfrm>
            <a:off x="583882" y="341788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6" name="4_4.wav"/>
            </a:hlinkClick>
            <a:extLst>
              <a:ext uri="{FF2B5EF4-FFF2-40B4-BE49-F238E27FC236}">
                <a16:creationId xmlns:a16="http://schemas.microsoft.com/office/drawing/2014/main" id="{32D01521-4848-46DD-ACC2-7097A73DB523}"/>
              </a:ext>
            </a:extLst>
          </p:cNvPr>
          <p:cNvSpPr/>
          <p:nvPr/>
        </p:nvSpPr>
        <p:spPr>
          <a:xfrm>
            <a:off x="568073" y="39539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7" name="4_5.wav"/>
            </a:hlinkClick>
            <a:extLst>
              <a:ext uri="{FF2B5EF4-FFF2-40B4-BE49-F238E27FC236}">
                <a16:creationId xmlns:a16="http://schemas.microsoft.com/office/drawing/2014/main" id="{1B45B4C0-727D-4481-B269-8A56635524CF}"/>
              </a:ext>
            </a:extLst>
          </p:cNvPr>
          <p:cNvSpPr/>
          <p:nvPr/>
        </p:nvSpPr>
        <p:spPr>
          <a:xfrm>
            <a:off x="568073" y="445282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8" name="4_6.wav"/>
            </a:hlinkClick>
            <a:extLst>
              <a:ext uri="{FF2B5EF4-FFF2-40B4-BE49-F238E27FC236}">
                <a16:creationId xmlns:a16="http://schemas.microsoft.com/office/drawing/2014/main" id="{CCFDDEBF-0C53-4C91-ACEE-23977C8DC8B6}"/>
              </a:ext>
            </a:extLst>
          </p:cNvPr>
          <p:cNvSpPr/>
          <p:nvPr/>
        </p:nvSpPr>
        <p:spPr>
          <a:xfrm>
            <a:off x="568073" y="496136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9" name="4_7.wav"/>
            </a:hlinkClick>
            <a:extLst>
              <a:ext uri="{FF2B5EF4-FFF2-40B4-BE49-F238E27FC236}">
                <a16:creationId xmlns:a16="http://schemas.microsoft.com/office/drawing/2014/main" id="{6C10F124-73A1-4B0D-B940-78D5BB61E9D6}"/>
              </a:ext>
            </a:extLst>
          </p:cNvPr>
          <p:cNvSpPr/>
          <p:nvPr/>
        </p:nvSpPr>
        <p:spPr>
          <a:xfrm>
            <a:off x="568073" y="549994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10" name="4_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Pierre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écrit</a:t>
            </a:r>
            <a:r>
              <a:rPr kumimoji="0" lang="en-GB" sz="2800" b="1" i="0" u="none" strike="noStrike" kern="1200" cap="none" spc="-1" normalizeH="0" baseline="0" noProof="0" dirty="0">
                <a:ln>
                  <a:noFill/>
                </a:ln>
                <a:solidFill>
                  <a:srgbClr val="002060"/>
                </a:solidFill>
                <a:effectLst/>
                <a:uLnTx/>
                <a:uFillTx/>
                <a:latin typeface="Century gothic"/>
                <a:ea typeface="Century Gothic"/>
              </a:rPr>
              <a:t> un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poème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Google Shape;248;p34">
            <a:extLst>
              <a:ext uri="{FF2B5EF4-FFF2-40B4-BE49-F238E27FC236}">
                <a16:creationId xmlns:a16="http://schemas.microsoft.com/office/drawing/2014/main" id="{1DF5D2BC-F206-4252-997C-FC7FED94B430}"/>
              </a:ext>
            </a:extLst>
          </p:cNvPr>
          <p:cNvPicPr/>
          <p:nvPr/>
        </p:nvPicPr>
        <p:blipFill>
          <a:blip r:embed="rId4"/>
          <a:stretch/>
        </p:blipFill>
        <p:spPr>
          <a:xfrm>
            <a:off x="9260958" y="5969291"/>
            <a:ext cx="539280" cy="539280"/>
          </a:xfrm>
          <a:prstGeom prst="rect">
            <a:avLst/>
          </a:prstGeom>
          <a:ln>
            <a:noFill/>
          </a:ln>
        </p:spPr>
      </p:pic>
      <p:pic>
        <p:nvPicPr>
          <p:cNvPr id="36" name="Google Shape;246;p34">
            <a:extLst>
              <a:ext uri="{FF2B5EF4-FFF2-40B4-BE49-F238E27FC236}">
                <a16:creationId xmlns:a16="http://schemas.microsoft.com/office/drawing/2014/main" id="{7B8D413D-0942-4A45-A77A-50BE04E2D0F0}"/>
              </a:ext>
            </a:extLst>
          </p:cNvPr>
          <p:cNvPicPr/>
          <p:nvPr/>
        </p:nvPicPr>
        <p:blipFill>
          <a:blip r:embed="rId4"/>
          <a:stretch/>
        </p:blipFill>
        <p:spPr>
          <a:xfrm>
            <a:off x="9249447" y="4423806"/>
            <a:ext cx="539280" cy="539280"/>
          </a:xfrm>
          <a:prstGeom prst="rect">
            <a:avLst/>
          </a:prstGeom>
          <a:ln>
            <a:noFill/>
          </a:ln>
        </p:spPr>
      </p:pic>
      <p:sp>
        <p:nvSpPr>
          <p:cNvPr id="45" name="TextBox 44">
            <a:extLst>
              <a:ext uri="{FF2B5EF4-FFF2-40B4-BE49-F238E27FC236}">
                <a16:creationId xmlns:a16="http://schemas.microsoft.com/office/drawing/2014/main" id="{AF97BCDD-843F-4B1B-8468-0057BCD15A33}"/>
              </a:ext>
            </a:extLst>
          </p:cNvPr>
          <p:cNvSpPr txBox="1"/>
          <p:nvPr/>
        </p:nvSpPr>
        <p:spPr>
          <a:xfrm>
            <a:off x="3946178" y="2505414"/>
            <a:ext cx="2601240" cy="707886"/>
          </a:xfrm>
          <a:prstGeom prst="rect">
            <a:avLst/>
          </a:prstGeom>
          <a:solidFill>
            <a:srgbClr val="92D05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cheveu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hair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 fleur - flower</a:t>
            </a:r>
          </a:p>
        </p:txBody>
      </p:sp>
      <p:sp>
        <p:nvSpPr>
          <p:cNvPr id="14" name="Rectangle: Rounded Corners 13">
            <a:extLst>
              <a:ext uri="{FF2B5EF4-FFF2-40B4-BE49-F238E27FC236}">
                <a16:creationId xmlns:a16="http://schemas.microsoft.com/office/drawing/2014/main" id="{91CDF20E-DD8F-44DD-ADC8-CFB55D056547}"/>
              </a:ext>
            </a:extLst>
          </p:cNvPr>
          <p:cNvSpPr/>
          <p:nvPr/>
        </p:nvSpPr>
        <p:spPr>
          <a:xfrm>
            <a:off x="1236179" y="3417886"/>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7" name="Rectangle: Rounded Corners 46">
            <a:extLst>
              <a:ext uri="{FF2B5EF4-FFF2-40B4-BE49-F238E27FC236}">
                <a16:creationId xmlns:a16="http://schemas.microsoft.com/office/drawing/2014/main" id="{185E726A-1D58-4838-A6A2-D4231363C7BA}"/>
              </a:ext>
            </a:extLst>
          </p:cNvPr>
          <p:cNvSpPr/>
          <p:nvPr/>
        </p:nvSpPr>
        <p:spPr>
          <a:xfrm>
            <a:off x="1238078" y="3953916"/>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9" name="Rectangle: Rounded Corners 48">
            <a:extLst>
              <a:ext uri="{FF2B5EF4-FFF2-40B4-BE49-F238E27FC236}">
                <a16:creationId xmlns:a16="http://schemas.microsoft.com/office/drawing/2014/main" id="{8F5C460E-F7B8-4D42-B117-5CF4FDC41DDA}"/>
              </a:ext>
            </a:extLst>
          </p:cNvPr>
          <p:cNvSpPr/>
          <p:nvPr/>
        </p:nvSpPr>
        <p:spPr>
          <a:xfrm>
            <a:off x="1170668" y="4479877"/>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1" name="Rectangle: Rounded Corners 50">
            <a:extLst>
              <a:ext uri="{FF2B5EF4-FFF2-40B4-BE49-F238E27FC236}">
                <a16:creationId xmlns:a16="http://schemas.microsoft.com/office/drawing/2014/main" id="{C020CCE7-EA16-48B0-915A-46BF5453B157}"/>
              </a:ext>
            </a:extLst>
          </p:cNvPr>
          <p:cNvSpPr/>
          <p:nvPr/>
        </p:nvSpPr>
        <p:spPr>
          <a:xfrm>
            <a:off x="1232667" y="4932292"/>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2" name="Rectangle: Rounded Corners 51">
            <a:extLst>
              <a:ext uri="{FF2B5EF4-FFF2-40B4-BE49-F238E27FC236}">
                <a16:creationId xmlns:a16="http://schemas.microsoft.com/office/drawing/2014/main" id="{73DC2794-0E84-4E18-AC7F-DCBB06692DA4}"/>
              </a:ext>
            </a:extLst>
          </p:cNvPr>
          <p:cNvSpPr/>
          <p:nvPr/>
        </p:nvSpPr>
        <p:spPr>
          <a:xfrm>
            <a:off x="1232667" y="5464447"/>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3" name="Rectangle: Rounded Corners 52">
            <a:extLst>
              <a:ext uri="{FF2B5EF4-FFF2-40B4-BE49-F238E27FC236}">
                <a16:creationId xmlns:a16="http://schemas.microsoft.com/office/drawing/2014/main" id="{F0E418D9-F11C-491A-888A-CFD14C2547CA}"/>
              </a:ext>
            </a:extLst>
          </p:cNvPr>
          <p:cNvSpPr/>
          <p:nvPr/>
        </p:nvSpPr>
        <p:spPr>
          <a:xfrm>
            <a:off x="1238078" y="6040751"/>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pic>
        <p:nvPicPr>
          <p:cNvPr id="33" name="Graphic 32" descr="Teacher">
            <a:extLst>
              <a:ext uri="{FF2B5EF4-FFF2-40B4-BE49-F238E27FC236}">
                <a16:creationId xmlns:a16="http://schemas.microsoft.com/office/drawing/2014/main" id="{72E36130-9C43-41B7-81A8-6958A30628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433" y="383742"/>
            <a:ext cx="857079" cy="914400"/>
          </a:xfrm>
          <a:prstGeom prst="rect">
            <a:avLst/>
          </a:prstGeom>
        </p:spPr>
      </p:pic>
      <p:sp>
        <p:nvSpPr>
          <p:cNvPr id="34" name="Speech Bubble: Rectangle with Corners Rounded 33">
            <a:hlinkClick r:id="" action="ppaction://noaction">
              <a:snd r:embed="rId13" name="4_1.wav"/>
            </a:hlinkClick>
            <a:extLst>
              <a:ext uri="{FF2B5EF4-FFF2-40B4-BE49-F238E27FC236}">
                <a16:creationId xmlns:a16="http://schemas.microsoft.com/office/drawing/2014/main" id="{330E9035-08B2-419B-BB64-1AD029637FBB}"/>
              </a:ext>
            </a:extLst>
          </p:cNvPr>
          <p:cNvSpPr/>
          <p:nvPr/>
        </p:nvSpPr>
        <p:spPr>
          <a:xfrm>
            <a:off x="700017" y="711462"/>
            <a:ext cx="10038780" cy="455342"/>
          </a:xfrm>
          <a:prstGeom prst="wedgeRoundRectCallout">
            <a:avLst>
              <a:gd name="adj1" fmla="val -51886"/>
              <a:gd name="adj2" fmla="val -252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hlinkClick r:id="" action="ppaction://noaction">
              <a:snd r:embed="rId14" name="4_2.wav"/>
            </a:hlinkClick>
            <a:extLst>
              <a:ext uri="{FF2B5EF4-FFF2-40B4-BE49-F238E27FC236}">
                <a16:creationId xmlns:a16="http://schemas.microsoft.com/office/drawing/2014/main" id="{072B43E3-5458-47F1-AD61-B47C2648D4D5}"/>
              </a:ext>
            </a:extLst>
          </p:cNvPr>
          <p:cNvSpPr/>
          <p:nvPr/>
        </p:nvSpPr>
        <p:spPr>
          <a:xfrm>
            <a:off x="700017" y="731808"/>
            <a:ext cx="1113606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200" i="0" u="none" strike="noStrike" kern="1200" cap="none" spc="-1" normalizeH="0" baseline="0" noProof="0" dirty="0" err="1">
                <a:ln>
                  <a:noFill/>
                </a:ln>
                <a:solidFill>
                  <a:srgbClr val="002060"/>
                </a:solidFill>
                <a:effectLst/>
                <a:uLnTx/>
                <a:uFillTx/>
                <a:latin typeface="Century gothic"/>
                <a:ea typeface="Century Gothic"/>
              </a:rPr>
              <a:t>Écoute</a:t>
            </a:r>
            <a:r>
              <a:rPr kumimoji="0" lang="en-GB" sz="2200" i="0" u="none" strike="noStrike" kern="1200" cap="none" spc="-1" normalizeH="0" baseline="0" noProof="0" dirty="0">
                <a:ln>
                  <a:noFill/>
                </a:ln>
                <a:solidFill>
                  <a:srgbClr val="002060"/>
                </a:solidFill>
                <a:effectLst/>
                <a:uLnTx/>
                <a:uFillTx/>
                <a:latin typeface="Century gothic"/>
                <a:ea typeface="Century Gothic"/>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p>
        </p:txBody>
      </p:sp>
      <p:sp>
        <p:nvSpPr>
          <p:cNvPr id="37" name="CustomShape 27">
            <a:hlinkClick r:id="" action="ppaction://noaction">
              <a:snd r:embed="rId15" name="4_8.wav"/>
            </a:hlinkClick>
            <a:extLst>
              <a:ext uri="{FF2B5EF4-FFF2-40B4-BE49-F238E27FC236}">
                <a16:creationId xmlns:a16="http://schemas.microsoft.com/office/drawing/2014/main" id="{E2049BD7-E438-4DA7-8BE4-DAB1F263CE14}"/>
              </a:ext>
            </a:extLst>
          </p:cNvPr>
          <p:cNvSpPr/>
          <p:nvPr/>
        </p:nvSpPr>
        <p:spPr>
          <a:xfrm>
            <a:off x="564598" y="601918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0" name="Picture 19" descr="A person wearing a mask&#10;&#10;Description automatically generated with low confidence">
            <a:extLst>
              <a:ext uri="{FF2B5EF4-FFF2-40B4-BE49-F238E27FC236}">
                <a16:creationId xmlns:a16="http://schemas.microsoft.com/office/drawing/2014/main" id="{F21E3B58-1768-46EE-A52C-2944D7ED70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50576" y="2041355"/>
            <a:ext cx="828724" cy="8805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descr="A picture containing toy, doll&#10;&#10;Description automatically generated">
            <a:extLst>
              <a:ext uri="{FF2B5EF4-FFF2-40B4-BE49-F238E27FC236}">
                <a16:creationId xmlns:a16="http://schemas.microsoft.com/office/drawing/2014/main" id="{03C19CDA-39CF-4098-A191-C7DBD0003E2F}"/>
              </a:ext>
            </a:extLst>
          </p:cNvPr>
          <p:cNvPicPr>
            <a:picLocks noChangeAspect="1"/>
          </p:cNvPicPr>
          <p:nvPr/>
        </p:nvPicPr>
        <p:blipFill rotWithShape="1">
          <a:blip r:embed="rId17">
            <a:extLst>
              <a:ext uri="{28A0092B-C50C-407E-A947-70E740481C1C}">
                <a14:useLocalDpi xmlns:a14="http://schemas.microsoft.com/office/drawing/2010/main" val="0"/>
              </a:ext>
            </a:extLst>
          </a:blip>
          <a:srcRect t="1" b="66189"/>
          <a:stretch/>
        </p:blipFill>
        <p:spPr>
          <a:xfrm>
            <a:off x="1028638" y="1922892"/>
            <a:ext cx="1519571" cy="1423886"/>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7" grpId="0" animBg="1"/>
      <p:bldP spid="49" grpId="0" animBg="1"/>
      <p:bldP spid="51" grpId="0" animBg="1"/>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477421"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0" name="Rectangle 19">
            <a:extLst>
              <a:ext uri="{FF2B5EF4-FFF2-40B4-BE49-F238E27FC236}">
                <a16:creationId xmlns:a16="http://schemas.microsoft.com/office/drawing/2014/main" id="{3BC9607C-C7E0-4007-A9D9-6CF914307EA1}"/>
              </a:ext>
            </a:extLst>
          </p:cNvPr>
          <p:cNvSpPr/>
          <p:nvPr/>
        </p:nvSpPr>
        <p:spPr>
          <a:xfrm>
            <a:off x="3073272"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1" name="Rectangle 20">
            <a:extLst>
              <a:ext uri="{FF2B5EF4-FFF2-40B4-BE49-F238E27FC236}">
                <a16:creationId xmlns:a16="http://schemas.microsoft.com/office/drawing/2014/main" id="{AA7DA26D-CEEB-464A-A1E8-282C9C0698E9}"/>
              </a:ext>
            </a:extLst>
          </p:cNvPr>
          <p:cNvSpPr/>
          <p:nvPr/>
        </p:nvSpPr>
        <p:spPr>
          <a:xfrm>
            <a:off x="5705637"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3" name="Rectangle 22">
            <a:extLst>
              <a:ext uri="{FF2B5EF4-FFF2-40B4-BE49-F238E27FC236}">
                <a16:creationId xmlns:a16="http://schemas.microsoft.com/office/drawing/2014/main" id="{A8BF37EB-5C10-4D5C-B82D-EDFB6147595E}"/>
              </a:ext>
            </a:extLst>
          </p:cNvPr>
          <p:cNvSpPr/>
          <p:nvPr/>
        </p:nvSpPr>
        <p:spPr>
          <a:xfrm>
            <a:off x="8250523" y="1084346"/>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4" name="Rectangle 23">
            <a:extLst>
              <a:ext uri="{FF2B5EF4-FFF2-40B4-BE49-F238E27FC236}">
                <a16:creationId xmlns:a16="http://schemas.microsoft.com/office/drawing/2014/main" id="{F13B74CE-2932-4D53-9D09-FBF5A7F77B39}"/>
              </a:ext>
            </a:extLst>
          </p:cNvPr>
          <p:cNvSpPr/>
          <p:nvPr/>
        </p:nvSpPr>
        <p:spPr>
          <a:xfrm>
            <a:off x="492957"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5" name="Rectangle 24">
            <a:extLst>
              <a:ext uri="{FF2B5EF4-FFF2-40B4-BE49-F238E27FC236}">
                <a16:creationId xmlns:a16="http://schemas.microsoft.com/office/drawing/2014/main" id="{09501690-AEBC-494F-A56C-B45CE0FC6B33}"/>
              </a:ext>
            </a:extLst>
          </p:cNvPr>
          <p:cNvSpPr/>
          <p:nvPr/>
        </p:nvSpPr>
        <p:spPr>
          <a:xfrm>
            <a:off x="3088808"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6" name="Rectangle 25">
            <a:extLst>
              <a:ext uri="{FF2B5EF4-FFF2-40B4-BE49-F238E27FC236}">
                <a16:creationId xmlns:a16="http://schemas.microsoft.com/office/drawing/2014/main" id="{FD2498CF-8132-4502-8B7F-3FF8B297438E}"/>
              </a:ext>
            </a:extLst>
          </p:cNvPr>
          <p:cNvSpPr/>
          <p:nvPr/>
        </p:nvSpPr>
        <p:spPr>
          <a:xfrm>
            <a:off x="5721173"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7" name="Rectangle 26">
            <a:extLst>
              <a:ext uri="{FF2B5EF4-FFF2-40B4-BE49-F238E27FC236}">
                <a16:creationId xmlns:a16="http://schemas.microsoft.com/office/drawing/2014/main" id="{A4D55D9C-2584-46A5-85EC-5C9B0869F9B5}"/>
              </a:ext>
            </a:extLst>
          </p:cNvPr>
          <p:cNvSpPr/>
          <p:nvPr/>
        </p:nvSpPr>
        <p:spPr>
          <a:xfrm>
            <a:off x="8317024"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8" name="TextBox 27">
            <a:extLst>
              <a:ext uri="{FF2B5EF4-FFF2-40B4-BE49-F238E27FC236}">
                <a16:creationId xmlns:a16="http://schemas.microsoft.com/office/drawing/2014/main" id="{C3B771EF-0A7A-4787-86A1-8DA66423F2A2}"/>
              </a:ext>
            </a:extLst>
          </p:cNvPr>
          <p:cNvSpPr txBox="1"/>
          <p:nvPr/>
        </p:nvSpPr>
        <p:spPr>
          <a:xfrm>
            <a:off x="589002" y="1155671"/>
            <a:ext cx="21633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spectacle</a:t>
            </a:r>
          </a:p>
        </p:txBody>
      </p:sp>
      <p:sp>
        <p:nvSpPr>
          <p:cNvPr id="29" name="TextBox 28">
            <a:extLst>
              <a:ext uri="{FF2B5EF4-FFF2-40B4-BE49-F238E27FC236}">
                <a16:creationId xmlns:a16="http://schemas.microsoft.com/office/drawing/2014/main" id="{B57BDC1D-ACEF-4729-9FBF-14BBA62ABAE2}"/>
              </a:ext>
            </a:extLst>
          </p:cNvPr>
          <p:cNvSpPr txBox="1"/>
          <p:nvPr/>
        </p:nvSpPr>
        <p:spPr>
          <a:xfrm>
            <a:off x="3149105" y="1145821"/>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fille</a:t>
            </a:r>
          </a:p>
        </p:txBody>
      </p:sp>
      <p:sp>
        <p:nvSpPr>
          <p:cNvPr id="30" name="TextBox 29">
            <a:extLst>
              <a:ext uri="{FF2B5EF4-FFF2-40B4-BE49-F238E27FC236}">
                <a16:creationId xmlns:a16="http://schemas.microsoft.com/office/drawing/2014/main" id="{86A8A3E9-3A3A-4098-8473-2442E4EA36DE}"/>
              </a:ext>
            </a:extLst>
          </p:cNvPr>
          <p:cNvSpPr txBox="1"/>
          <p:nvPr/>
        </p:nvSpPr>
        <p:spPr>
          <a:xfrm>
            <a:off x="5880350" y="113438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chaise</a:t>
            </a:r>
          </a:p>
        </p:txBody>
      </p:sp>
      <p:sp>
        <p:nvSpPr>
          <p:cNvPr id="31" name="TextBox 30">
            <a:extLst>
              <a:ext uri="{FF2B5EF4-FFF2-40B4-BE49-F238E27FC236}">
                <a16:creationId xmlns:a16="http://schemas.microsoft.com/office/drawing/2014/main" id="{2704D500-F582-44E8-B480-9234A516CB62}"/>
              </a:ext>
            </a:extLst>
          </p:cNvPr>
          <p:cNvSpPr txBox="1"/>
          <p:nvPr/>
        </p:nvSpPr>
        <p:spPr>
          <a:xfrm>
            <a:off x="8266494" y="1109512"/>
            <a:ext cx="22980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l’activité</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3B54A7D4-777E-43E5-972C-91FFB2BFFB68}"/>
              </a:ext>
            </a:extLst>
          </p:cNvPr>
          <p:cNvSpPr txBox="1"/>
          <p:nvPr/>
        </p:nvSpPr>
        <p:spPr>
          <a:xfrm>
            <a:off x="506453" y="4849393"/>
            <a:ext cx="21783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50B7578F-2BDA-4BE8-82C9-3972BB75732C}"/>
              </a:ext>
            </a:extLst>
          </p:cNvPr>
          <p:cNvSpPr txBox="1"/>
          <p:nvPr/>
        </p:nvSpPr>
        <p:spPr>
          <a:xfrm>
            <a:off x="3230977" y="4840673"/>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garçon</a:t>
            </a:r>
          </a:p>
        </p:txBody>
      </p:sp>
      <p:sp>
        <p:nvSpPr>
          <p:cNvPr id="34" name="TextBox 33">
            <a:extLst>
              <a:ext uri="{FF2B5EF4-FFF2-40B4-BE49-F238E27FC236}">
                <a16:creationId xmlns:a16="http://schemas.microsoft.com/office/drawing/2014/main" id="{A6679D28-3A29-49BD-AB9A-1931BB72F93F}"/>
              </a:ext>
            </a:extLst>
          </p:cNvPr>
          <p:cNvSpPr txBox="1"/>
          <p:nvPr/>
        </p:nvSpPr>
        <p:spPr>
          <a:xfrm>
            <a:off x="5783036" y="4921582"/>
            <a:ext cx="2215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chanson</a:t>
            </a:r>
          </a:p>
        </p:txBody>
      </p:sp>
      <p:sp>
        <p:nvSpPr>
          <p:cNvPr id="35" name="TextBox 34">
            <a:extLst>
              <a:ext uri="{FF2B5EF4-FFF2-40B4-BE49-F238E27FC236}">
                <a16:creationId xmlns:a16="http://schemas.microsoft.com/office/drawing/2014/main" id="{CDD5FCD2-9B2E-4078-BD6E-0D0ED6866180}"/>
              </a:ext>
            </a:extLst>
          </p:cNvPr>
          <p:cNvSpPr txBox="1"/>
          <p:nvPr/>
        </p:nvSpPr>
        <p:spPr>
          <a:xfrm>
            <a:off x="8423780" y="4948996"/>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a:t>
            </a:r>
            <a:r>
              <a:rPr kumimoji="0" lang="en-GB" sz="24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jeu</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502621" y="2908979"/>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3" name="TextBox 42">
              <a:extLst>
                <a:ext uri="{FF2B5EF4-FFF2-40B4-BE49-F238E27FC236}">
                  <a16:creationId xmlns:a16="http://schemas.microsoft.com/office/drawing/2014/main" id="{BC840E71-1556-464A-BD95-208F398CE58B}"/>
                </a:ext>
              </a:extLst>
            </p:cNvPr>
            <p:cNvSpPr txBox="1"/>
            <p:nvPr/>
          </p:nvSpPr>
          <p:spPr>
            <a:xfrm>
              <a:off x="4449975" y="508628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game</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514968" y="2918548"/>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7" name="TextBox 46">
              <a:extLst>
                <a:ext uri="{FF2B5EF4-FFF2-40B4-BE49-F238E27FC236}">
                  <a16:creationId xmlns:a16="http://schemas.microsoft.com/office/drawing/2014/main" id="{78B257D8-6432-4B38-B849-A7666BB0F297}"/>
                </a:ext>
              </a:extLst>
            </p:cNvPr>
            <p:cNvSpPr txBox="1"/>
            <p:nvPr/>
          </p:nvSpPr>
          <p:spPr>
            <a:xfrm>
              <a:off x="15441961" y="1200904"/>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Wednesday</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502621" y="2920501"/>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girl</a:t>
              </a: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496265" y="2931504"/>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show</a:t>
              </a:r>
            </a:p>
          </p:txBody>
        </p:sp>
      </p:grpSp>
      <p:grpSp>
        <p:nvGrpSpPr>
          <p:cNvPr id="57" name="Group 56">
            <a:extLst>
              <a:ext uri="{FF2B5EF4-FFF2-40B4-BE49-F238E27FC236}">
                <a16:creationId xmlns:a16="http://schemas.microsoft.com/office/drawing/2014/main" id="{B348C286-D8E9-4AB6-83C5-FFEFDD1725FC}"/>
              </a:ext>
            </a:extLst>
          </p:cNvPr>
          <p:cNvGrpSpPr/>
          <p:nvPr/>
        </p:nvGrpSpPr>
        <p:grpSpPr>
          <a:xfrm>
            <a:off x="4483918" y="2922993"/>
            <a:ext cx="2339102" cy="1438908"/>
            <a:chOff x="6922028" y="5320178"/>
            <a:chExt cx="2339102" cy="1438908"/>
          </a:xfrm>
        </p:grpSpPr>
        <p:sp>
          <p:nvSpPr>
            <p:cNvPr id="58" name="Rectangle 57">
              <a:extLst>
                <a:ext uri="{FF2B5EF4-FFF2-40B4-BE49-F238E27FC236}">
                  <a16:creationId xmlns:a16="http://schemas.microsoft.com/office/drawing/2014/main" id="{AD73A0ED-6ED7-42FB-9E66-0674F9B199A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9" name="TextBox 58">
              <a:extLst>
                <a:ext uri="{FF2B5EF4-FFF2-40B4-BE49-F238E27FC236}">
                  <a16:creationId xmlns:a16="http://schemas.microsoft.com/office/drawing/2014/main" id="{B6204E6F-A4C9-4C8B-ABE5-6282652AB77A}"/>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song</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493741" y="2925109"/>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3" name="TextBox 62">
              <a:extLst>
                <a:ext uri="{FF2B5EF4-FFF2-40B4-BE49-F238E27FC236}">
                  <a16:creationId xmlns:a16="http://schemas.microsoft.com/office/drawing/2014/main" id="{D2B33414-A3DE-408D-A967-5328228FD93A}"/>
                </a:ext>
              </a:extLst>
            </p:cNvPr>
            <p:cNvSpPr txBox="1"/>
            <p:nvPr/>
          </p:nvSpPr>
          <p:spPr>
            <a:xfrm>
              <a:off x="7158296" y="5808799"/>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chair</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496265" y="2907244"/>
            <a:ext cx="2339102" cy="1438908"/>
            <a:chOff x="6959680" y="5269979"/>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59680" y="526997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84B6C227-4AAF-4269-B223-48E8031A6265}"/>
                </a:ext>
              </a:extLst>
            </p:cNvPr>
            <p:cNvSpPr txBox="1"/>
            <p:nvPr/>
          </p:nvSpPr>
          <p:spPr>
            <a:xfrm>
              <a:off x="7084368" y="5780033"/>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boy</a:t>
              </a:r>
            </a:p>
          </p:txBody>
        </p:sp>
      </p:grpSp>
      <p:grpSp>
        <p:nvGrpSpPr>
          <p:cNvPr id="69" name="Group 68">
            <a:extLst>
              <a:ext uri="{FF2B5EF4-FFF2-40B4-BE49-F238E27FC236}">
                <a16:creationId xmlns:a16="http://schemas.microsoft.com/office/drawing/2014/main" id="{56D70FEC-365F-4A70-AC7D-816AEC696571}"/>
              </a:ext>
            </a:extLst>
          </p:cNvPr>
          <p:cNvGrpSpPr/>
          <p:nvPr/>
        </p:nvGrpSpPr>
        <p:grpSpPr>
          <a:xfrm>
            <a:off x="4502439" y="2927249"/>
            <a:ext cx="2339102" cy="1438908"/>
            <a:chOff x="6753019" y="5166705"/>
            <a:chExt cx="2339102" cy="1438908"/>
          </a:xfrm>
        </p:grpSpPr>
        <p:sp>
          <p:nvSpPr>
            <p:cNvPr id="70" name="Rectangle 69">
              <a:extLst>
                <a:ext uri="{FF2B5EF4-FFF2-40B4-BE49-F238E27FC236}">
                  <a16:creationId xmlns:a16="http://schemas.microsoft.com/office/drawing/2014/main" id="{623E023B-87F8-4820-AA9B-A0DD2DEE6AB5}"/>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1" name="TextBox 70">
              <a:extLst>
                <a:ext uri="{FF2B5EF4-FFF2-40B4-BE49-F238E27FC236}">
                  <a16:creationId xmlns:a16="http://schemas.microsoft.com/office/drawing/2014/main" id="{190FED71-467F-4BE9-B92C-CBF9E704E7CA}"/>
                </a:ext>
              </a:extLst>
            </p:cNvPr>
            <p:cNvSpPr txBox="1"/>
            <p:nvPr/>
          </p:nvSpPr>
          <p:spPr>
            <a:xfrm>
              <a:off x="6932303" y="5655326"/>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ruler, rule</a:t>
              </a:r>
            </a:p>
          </p:txBody>
        </p:sp>
      </p:grpSp>
      <p:sp>
        <p:nvSpPr>
          <p:cNvPr id="52" name="Rectangle 51">
            <a:extLst>
              <a:ext uri="{FF2B5EF4-FFF2-40B4-BE49-F238E27FC236}">
                <a16:creationId xmlns:a16="http://schemas.microsoft.com/office/drawing/2014/main" id="{D2315F45-2DFF-4C7E-BC33-42F57F56989D}"/>
              </a:ext>
            </a:extLst>
          </p:cNvPr>
          <p:cNvSpPr/>
          <p:nvPr/>
        </p:nvSpPr>
        <p:spPr>
          <a:xfrm>
            <a:off x="3068701" y="1085747"/>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5" name="Rectangle 74">
            <a:extLst>
              <a:ext uri="{FF2B5EF4-FFF2-40B4-BE49-F238E27FC236}">
                <a16:creationId xmlns:a16="http://schemas.microsoft.com/office/drawing/2014/main" id="{F1403688-DF2D-4460-915B-D147D50D879E}"/>
              </a:ext>
            </a:extLst>
          </p:cNvPr>
          <p:cNvSpPr/>
          <p:nvPr/>
        </p:nvSpPr>
        <p:spPr>
          <a:xfrm>
            <a:off x="506452" y="292510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0" name="TextBox 79">
            <a:extLst>
              <a:ext uri="{FF2B5EF4-FFF2-40B4-BE49-F238E27FC236}">
                <a16:creationId xmlns:a16="http://schemas.microsoft.com/office/drawing/2014/main" id="{EDA6DDEE-4F28-41F4-90A3-B3FFFB49F32D}"/>
              </a:ext>
            </a:extLst>
          </p:cNvPr>
          <p:cNvSpPr txBox="1"/>
          <p:nvPr/>
        </p:nvSpPr>
        <p:spPr>
          <a:xfrm>
            <a:off x="717798" y="2961958"/>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langue</a:t>
            </a:r>
          </a:p>
        </p:txBody>
      </p:sp>
      <p:sp>
        <p:nvSpPr>
          <p:cNvPr id="83" name="Rectangle 82">
            <a:extLst>
              <a:ext uri="{FF2B5EF4-FFF2-40B4-BE49-F238E27FC236}">
                <a16:creationId xmlns:a16="http://schemas.microsoft.com/office/drawing/2014/main" id="{70814D0E-9A92-4494-950C-68B6B5ABAD08}"/>
              </a:ext>
            </a:extLst>
          </p:cNvPr>
          <p:cNvSpPr/>
          <p:nvPr/>
        </p:nvSpPr>
        <p:spPr>
          <a:xfrm>
            <a:off x="8266535" y="293150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4" name="TextBox 83">
            <a:extLst>
              <a:ext uri="{FF2B5EF4-FFF2-40B4-BE49-F238E27FC236}">
                <a16:creationId xmlns:a16="http://schemas.microsoft.com/office/drawing/2014/main" id="{3BF3C00A-1BC5-4D70-9A60-B624308CA31E}"/>
              </a:ext>
            </a:extLst>
          </p:cNvPr>
          <p:cNvSpPr txBox="1"/>
          <p:nvPr/>
        </p:nvSpPr>
        <p:spPr>
          <a:xfrm>
            <a:off x="8373291" y="3067956"/>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règle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Rectangle 47">
            <a:extLst>
              <a:ext uri="{FF2B5EF4-FFF2-40B4-BE49-F238E27FC236}">
                <a16:creationId xmlns:a16="http://schemas.microsoft.com/office/drawing/2014/main" id="{33F9418D-ED68-4CC9-90E6-87B03060EA48}"/>
              </a:ext>
            </a:extLst>
          </p:cNvPr>
          <p:cNvSpPr/>
          <p:nvPr/>
        </p:nvSpPr>
        <p:spPr>
          <a:xfrm>
            <a:off x="477421" y="4832817"/>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4" name="Rectangle 43">
            <a:extLst>
              <a:ext uri="{FF2B5EF4-FFF2-40B4-BE49-F238E27FC236}">
                <a16:creationId xmlns:a16="http://schemas.microsoft.com/office/drawing/2014/main" id="{104AA30E-52A1-4710-A223-97D9310A209A}"/>
              </a:ext>
            </a:extLst>
          </p:cNvPr>
          <p:cNvSpPr/>
          <p:nvPr/>
        </p:nvSpPr>
        <p:spPr>
          <a:xfrm>
            <a:off x="8334488" y="4821623"/>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6" name="Rectangle 55">
            <a:extLst>
              <a:ext uri="{FF2B5EF4-FFF2-40B4-BE49-F238E27FC236}">
                <a16:creationId xmlns:a16="http://schemas.microsoft.com/office/drawing/2014/main" id="{260F463B-4BD9-4072-9387-C61CD6694886}"/>
              </a:ext>
            </a:extLst>
          </p:cNvPr>
          <p:cNvSpPr/>
          <p:nvPr/>
        </p:nvSpPr>
        <p:spPr>
          <a:xfrm>
            <a:off x="473884" y="1080261"/>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0" name="Rectangle 59">
            <a:extLst>
              <a:ext uri="{FF2B5EF4-FFF2-40B4-BE49-F238E27FC236}">
                <a16:creationId xmlns:a16="http://schemas.microsoft.com/office/drawing/2014/main" id="{05E6CAB8-F185-4093-8A7B-67D50B8E0D92}"/>
              </a:ext>
            </a:extLst>
          </p:cNvPr>
          <p:cNvSpPr/>
          <p:nvPr/>
        </p:nvSpPr>
        <p:spPr>
          <a:xfrm>
            <a:off x="5742205" y="4835840"/>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4" name="Rectangle 63">
            <a:extLst>
              <a:ext uri="{FF2B5EF4-FFF2-40B4-BE49-F238E27FC236}">
                <a16:creationId xmlns:a16="http://schemas.microsoft.com/office/drawing/2014/main" id="{478A5428-351A-4E23-9EA5-CE9DE3FBD8A6}"/>
              </a:ext>
            </a:extLst>
          </p:cNvPr>
          <p:cNvSpPr/>
          <p:nvPr/>
        </p:nvSpPr>
        <p:spPr>
          <a:xfrm>
            <a:off x="5721173" y="1077645"/>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grpSp>
        <p:nvGrpSpPr>
          <p:cNvPr id="88" name="Group 87">
            <a:extLst>
              <a:ext uri="{FF2B5EF4-FFF2-40B4-BE49-F238E27FC236}">
                <a16:creationId xmlns:a16="http://schemas.microsoft.com/office/drawing/2014/main" id="{43E01D76-8AE8-4A80-BA5C-408872CEA13A}"/>
              </a:ext>
            </a:extLst>
          </p:cNvPr>
          <p:cNvGrpSpPr/>
          <p:nvPr/>
        </p:nvGrpSpPr>
        <p:grpSpPr>
          <a:xfrm>
            <a:off x="4493741" y="2909572"/>
            <a:ext cx="2339102" cy="1438908"/>
            <a:chOff x="6753019" y="5166705"/>
            <a:chExt cx="2339102" cy="1438908"/>
          </a:xfrm>
        </p:grpSpPr>
        <p:sp>
          <p:nvSpPr>
            <p:cNvPr id="89" name="Rectangle 88">
              <a:extLst>
                <a:ext uri="{FF2B5EF4-FFF2-40B4-BE49-F238E27FC236}">
                  <a16:creationId xmlns:a16="http://schemas.microsoft.com/office/drawing/2014/main" id="{24A771A8-9120-45CA-A1A9-4727175148F7}"/>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0" name="TextBox 89">
              <a:extLst>
                <a:ext uri="{FF2B5EF4-FFF2-40B4-BE49-F238E27FC236}">
                  <a16:creationId xmlns:a16="http://schemas.microsoft.com/office/drawing/2014/main" id="{468FF301-6350-4233-8A26-F5E891D9FDE1}"/>
                </a:ext>
              </a:extLst>
            </p:cNvPr>
            <p:cNvSpPr txBox="1"/>
            <p:nvPr/>
          </p:nvSpPr>
          <p:spPr>
            <a:xfrm>
              <a:off x="6931178" y="5525489"/>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activity</a:t>
              </a:r>
            </a:p>
          </p:txBody>
        </p:sp>
      </p:grpSp>
      <p:grpSp>
        <p:nvGrpSpPr>
          <p:cNvPr id="91" name="Group 90">
            <a:extLst>
              <a:ext uri="{FF2B5EF4-FFF2-40B4-BE49-F238E27FC236}">
                <a16:creationId xmlns:a16="http://schemas.microsoft.com/office/drawing/2014/main" id="{1158EEF1-5FF5-4B21-8CF5-CF82C747CC76}"/>
              </a:ext>
            </a:extLst>
          </p:cNvPr>
          <p:cNvGrpSpPr/>
          <p:nvPr/>
        </p:nvGrpSpPr>
        <p:grpSpPr>
          <a:xfrm>
            <a:off x="4477744" y="2908979"/>
            <a:ext cx="2339102" cy="1438908"/>
            <a:chOff x="6753019" y="5166705"/>
            <a:chExt cx="2339102" cy="1438908"/>
          </a:xfrm>
        </p:grpSpPr>
        <p:sp>
          <p:nvSpPr>
            <p:cNvPr id="92" name="Rectangle 91">
              <a:extLst>
                <a:ext uri="{FF2B5EF4-FFF2-40B4-BE49-F238E27FC236}">
                  <a16:creationId xmlns:a16="http://schemas.microsoft.com/office/drawing/2014/main" id="{2F479E67-E093-4EC7-8DF8-3C3747F643EB}"/>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3" name="TextBox 92">
              <a:extLst>
                <a:ext uri="{FF2B5EF4-FFF2-40B4-BE49-F238E27FC236}">
                  <a16:creationId xmlns:a16="http://schemas.microsoft.com/office/drawing/2014/main" id="{6A82E441-7F6F-4C72-9CCB-DBF80034CA2D}"/>
                </a:ext>
              </a:extLst>
            </p:cNvPr>
            <p:cNvSpPr txBox="1"/>
            <p:nvPr/>
          </p:nvSpPr>
          <p:spPr>
            <a:xfrm>
              <a:off x="6947889" y="5500787"/>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language</a:t>
              </a:r>
            </a:p>
          </p:txBody>
        </p:sp>
      </p:grpSp>
      <p:pic>
        <p:nvPicPr>
          <p:cNvPr id="22" name="Picture 21" descr="A picture containing text, measuring stick, indoor&#10;&#10;Description automatically generated">
            <a:extLst>
              <a:ext uri="{FF2B5EF4-FFF2-40B4-BE49-F238E27FC236}">
                <a16:creationId xmlns:a16="http://schemas.microsoft.com/office/drawing/2014/main" id="{1E3E7DF7-0A55-44B7-9B1A-E88FFD1CDC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73291" y="3608884"/>
            <a:ext cx="1127480" cy="539311"/>
          </a:xfrm>
          <a:prstGeom prst="rect">
            <a:avLst/>
          </a:prstGeom>
        </p:spPr>
      </p:pic>
      <p:sp>
        <p:nvSpPr>
          <p:cNvPr id="72" name="Rectangle 71">
            <a:extLst>
              <a:ext uri="{FF2B5EF4-FFF2-40B4-BE49-F238E27FC236}">
                <a16:creationId xmlns:a16="http://schemas.microsoft.com/office/drawing/2014/main" id="{79D32D88-B372-4483-A996-D23B881A503C}"/>
              </a:ext>
            </a:extLst>
          </p:cNvPr>
          <p:cNvSpPr/>
          <p:nvPr/>
        </p:nvSpPr>
        <p:spPr>
          <a:xfrm>
            <a:off x="8272709" y="2949420"/>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2" name="Rectangle 81">
            <a:extLst>
              <a:ext uri="{FF2B5EF4-FFF2-40B4-BE49-F238E27FC236}">
                <a16:creationId xmlns:a16="http://schemas.microsoft.com/office/drawing/2014/main" id="{B9E5CDC3-C032-4224-954B-AFD3E006938F}"/>
              </a:ext>
            </a:extLst>
          </p:cNvPr>
          <p:cNvSpPr/>
          <p:nvPr/>
        </p:nvSpPr>
        <p:spPr>
          <a:xfrm>
            <a:off x="8228510" y="1087430"/>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6" name="Rectangle 85">
            <a:extLst>
              <a:ext uri="{FF2B5EF4-FFF2-40B4-BE49-F238E27FC236}">
                <a16:creationId xmlns:a16="http://schemas.microsoft.com/office/drawing/2014/main" id="{A9E221DB-FE4C-4E95-BFB6-9F0EB7F3EEB2}"/>
              </a:ext>
            </a:extLst>
          </p:cNvPr>
          <p:cNvSpPr/>
          <p:nvPr/>
        </p:nvSpPr>
        <p:spPr>
          <a:xfrm>
            <a:off x="491814" y="2925746"/>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8" name="Rectangle 67">
            <a:extLst>
              <a:ext uri="{FF2B5EF4-FFF2-40B4-BE49-F238E27FC236}">
                <a16:creationId xmlns:a16="http://schemas.microsoft.com/office/drawing/2014/main" id="{8EE9C8A3-4F94-4BF4-80C9-528445FFB183}"/>
              </a:ext>
            </a:extLst>
          </p:cNvPr>
          <p:cNvSpPr/>
          <p:nvPr/>
        </p:nvSpPr>
        <p:spPr>
          <a:xfrm>
            <a:off x="3068701" y="4827790"/>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pic>
        <p:nvPicPr>
          <p:cNvPr id="8" name="Picture 7" descr="Shape, icon, arrow&#10;&#10;Description automatically generated">
            <a:extLst>
              <a:ext uri="{FF2B5EF4-FFF2-40B4-BE49-F238E27FC236}">
                <a16:creationId xmlns:a16="http://schemas.microsoft.com/office/drawing/2014/main" id="{4BD573B5-E58D-49FB-B613-9FC8DD8BB9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30009" y="3586838"/>
            <a:ext cx="683384" cy="683384"/>
          </a:xfrm>
          <a:prstGeom prst="rect">
            <a:avLst/>
          </a:prstGeom>
        </p:spPr>
      </p:pic>
      <p:pic>
        <p:nvPicPr>
          <p:cNvPr id="85" name="Picture 84" descr="Logo&#10;&#10;Description automatically generated">
            <a:extLst>
              <a:ext uri="{FF2B5EF4-FFF2-40B4-BE49-F238E27FC236}">
                <a16:creationId xmlns:a16="http://schemas.microsoft.com/office/drawing/2014/main" id="{87B1ADF0-2DC2-43D5-B8E0-9AB51963A54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6744" y="1607486"/>
            <a:ext cx="1202329" cy="784128"/>
          </a:xfrm>
          <a:prstGeom prst="rect">
            <a:avLst/>
          </a:prstGeom>
        </p:spPr>
      </p:pic>
      <p:pic>
        <p:nvPicPr>
          <p:cNvPr id="76" name="Picture 75" descr="A picture containing text&#10;&#10;Description automatically generated">
            <a:extLst>
              <a:ext uri="{FF2B5EF4-FFF2-40B4-BE49-F238E27FC236}">
                <a16:creationId xmlns:a16="http://schemas.microsoft.com/office/drawing/2014/main" id="{E2702BFA-DD4F-4A82-8CE9-2E32CADD320F}"/>
              </a:ext>
            </a:extLst>
          </p:cNvPr>
          <p:cNvPicPr/>
          <p:nvPr/>
        </p:nvPicPr>
        <p:blipFill>
          <a:blip r:embed="rId18">
            <a:extLst>
              <a:ext uri="{28A0092B-C50C-407E-A947-70E740481C1C}">
                <a14:useLocalDpi xmlns:a14="http://schemas.microsoft.com/office/drawing/2010/main" val="0"/>
              </a:ext>
            </a:extLst>
          </a:blip>
          <a:stretch>
            <a:fillRect/>
          </a:stretch>
        </p:blipFill>
        <p:spPr>
          <a:xfrm>
            <a:off x="3910336" y="1513437"/>
            <a:ext cx="769690" cy="915229"/>
          </a:xfrm>
          <a:prstGeom prst="rect">
            <a:avLst/>
          </a:prstGeom>
        </p:spPr>
      </p:pic>
      <p:pic>
        <p:nvPicPr>
          <p:cNvPr id="13" name="Picture 12" descr="A picture containing furniture, seat, chair&#10;&#10;Description automatically generated">
            <a:extLst>
              <a:ext uri="{FF2B5EF4-FFF2-40B4-BE49-F238E27FC236}">
                <a16:creationId xmlns:a16="http://schemas.microsoft.com/office/drawing/2014/main" id="{3151319D-B1B8-402F-BE68-60A95783174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62932" y="1509576"/>
            <a:ext cx="582276" cy="975541"/>
          </a:xfrm>
          <a:prstGeom prst="rect">
            <a:avLst/>
          </a:prstGeom>
        </p:spPr>
      </p:pic>
      <p:grpSp>
        <p:nvGrpSpPr>
          <p:cNvPr id="81" name="Group 80">
            <a:extLst>
              <a:ext uri="{FF2B5EF4-FFF2-40B4-BE49-F238E27FC236}">
                <a16:creationId xmlns:a16="http://schemas.microsoft.com/office/drawing/2014/main" id="{F424C4A2-F64E-4E3C-A1E6-58DA1973951C}"/>
              </a:ext>
            </a:extLst>
          </p:cNvPr>
          <p:cNvGrpSpPr/>
          <p:nvPr/>
        </p:nvGrpSpPr>
        <p:grpSpPr>
          <a:xfrm>
            <a:off x="8744969" y="1016261"/>
            <a:ext cx="1779248" cy="1452878"/>
            <a:chOff x="6457868" y="4189660"/>
            <a:chExt cx="2660699" cy="2013914"/>
          </a:xfrm>
        </p:grpSpPr>
        <p:pic>
          <p:nvPicPr>
            <p:cNvPr id="87" name="Picture 86" descr="A picture containing text&#10;&#10;Description automatically generated">
              <a:extLst>
                <a:ext uri="{FF2B5EF4-FFF2-40B4-BE49-F238E27FC236}">
                  <a16:creationId xmlns:a16="http://schemas.microsoft.com/office/drawing/2014/main" id="{56BAC333-5E63-43D3-9D9B-0408877F8BA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72627" y="4790864"/>
              <a:ext cx="2045940" cy="1022970"/>
            </a:xfrm>
            <a:prstGeom prst="rect">
              <a:avLst/>
            </a:prstGeom>
          </p:spPr>
        </p:pic>
        <p:pic>
          <p:nvPicPr>
            <p:cNvPr id="94" name="Picture 93" descr="A picture containing icon&#10;&#10;Description automatically generated">
              <a:extLst>
                <a:ext uri="{FF2B5EF4-FFF2-40B4-BE49-F238E27FC236}">
                  <a16:creationId xmlns:a16="http://schemas.microsoft.com/office/drawing/2014/main" id="{8D318E08-51BE-44DE-A7E8-A2FF431A15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57868" y="5182085"/>
              <a:ext cx="1117526" cy="1021489"/>
            </a:xfrm>
            <a:prstGeom prst="rect">
              <a:avLst/>
            </a:prstGeom>
          </p:spPr>
        </p:pic>
        <p:pic>
          <p:nvPicPr>
            <p:cNvPr id="95" name="Picture 94" descr="A picture containing toy&#10;&#10;Description automatically generated">
              <a:extLst>
                <a:ext uri="{FF2B5EF4-FFF2-40B4-BE49-F238E27FC236}">
                  <a16:creationId xmlns:a16="http://schemas.microsoft.com/office/drawing/2014/main" id="{E652C15F-F4E7-45FB-A62C-1BA1488882D6}"/>
                </a:ext>
              </a:extLst>
            </p:cNvPr>
            <p:cNvPicPr>
              <a:picLocks noChangeAspect="1"/>
            </p:cNvPicPr>
            <p:nvPr/>
          </p:nvPicPr>
          <p:blipFill rotWithShape="1">
            <a:blip r:embed="rId22">
              <a:extLst>
                <a:ext uri="{28A0092B-C50C-407E-A947-70E740481C1C}">
                  <a14:useLocalDpi xmlns:a14="http://schemas.microsoft.com/office/drawing/2010/main" val="0"/>
                </a:ext>
              </a:extLst>
            </a:blip>
            <a:srcRect r="59881"/>
            <a:stretch/>
          </p:blipFill>
          <p:spPr>
            <a:xfrm>
              <a:off x="8411005" y="4189660"/>
              <a:ext cx="707562" cy="1361320"/>
            </a:xfrm>
            <a:prstGeom prst="rect">
              <a:avLst/>
            </a:prstGeom>
          </p:spPr>
        </p:pic>
      </p:grpSp>
      <p:pic>
        <p:nvPicPr>
          <p:cNvPr id="98" name="Picture 97">
            <a:extLst>
              <a:ext uri="{FF2B5EF4-FFF2-40B4-BE49-F238E27FC236}">
                <a16:creationId xmlns:a16="http://schemas.microsoft.com/office/drawing/2014/main" id="{DCB5A0F7-8FA6-44E6-9FD1-04A8B5E1D77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29892" y="5302388"/>
            <a:ext cx="1521661" cy="847613"/>
          </a:xfrm>
          <a:prstGeom prst="rect">
            <a:avLst/>
          </a:prstGeom>
        </p:spPr>
      </p:pic>
      <p:pic>
        <p:nvPicPr>
          <p:cNvPr id="15" name="Picture 14" descr="A person wearing a striped shirt&#10;&#10;Description automatically generated with medium confidence">
            <a:extLst>
              <a:ext uri="{FF2B5EF4-FFF2-40B4-BE49-F238E27FC236}">
                <a16:creationId xmlns:a16="http://schemas.microsoft.com/office/drawing/2014/main" id="{170F0500-C5D3-4448-9BBB-B8B9E542D0C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753238" y="5315221"/>
            <a:ext cx="913033" cy="927080"/>
          </a:xfrm>
          <a:prstGeom prst="rect">
            <a:avLst/>
          </a:prstGeom>
        </p:spPr>
      </p:pic>
      <p:pic>
        <p:nvPicPr>
          <p:cNvPr id="17" name="Graphic 16" descr="Flip calendar with solid fill">
            <a:extLst>
              <a:ext uri="{FF2B5EF4-FFF2-40B4-BE49-F238E27FC236}">
                <a16:creationId xmlns:a16="http://schemas.microsoft.com/office/drawing/2014/main" id="{87F82B77-4AA0-4AE1-A3B5-7CF086AB194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78674" y="5147902"/>
            <a:ext cx="1140399" cy="1140399"/>
          </a:xfrm>
          <a:prstGeom prst="rect">
            <a:avLst/>
          </a:prstGeom>
        </p:spPr>
      </p:pic>
      <p:sp>
        <p:nvSpPr>
          <p:cNvPr id="18" name="TextBox 17">
            <a:extLst>
              <a:ext uri="{FF2B5EF4-FFF2-40B4-BE49-F238E27FC236}">
                <a16:creationId xmlns:a16="http://schemas.microsoft.com/office/drawing/2014/main" id="{700397B1-2BBB-4927-9E76-A8F64E8A0897}"/>
              </a:ext>
            </a:extLst>
          </p:cNvPr>
          <p:cNvSpPr txBox="1"/>
          <p:nvPr/>
        </p:nvSpPr>
        <p:spPr>
          <a:xfrm>
            <a:off x="1263545" y="5647716"/>
            <a:ext cx="88903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Wed</a:t>
            </a:r>
          </a:p>
        </p:txBody>
      </p:sp>
      <p:pic>
        <p:nvPicPr>
          <p:cNvPr id="37" name="Picture 36" descr="Shape&#10;&#10;Description automatically generated">
            <a:extLst>
              <a:ext uri="{FF2B5EF4-FFF2-40B4-BE49-F238E27FC236}">
                <a16:creationId xmlns:a16="http://schemas.microsoft.com/office/drawing/2014/main" id="{F13C2A24-743D-45B3-BF50-0E90659606E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82506" y="3453474"/>
            <a:ext cx="1217221" cy="808817"/>
          </a:xfrm>
          <a:prstGeom prst="rect">
            <a:avLst/>
          </a:prstGeom>
        </p:spPr>
      </p:pic>
      <p:sp>
        <p:nvSpPr>
          <p:cNvPr id="38" name="TextBox 37">
            <a:extLst>
              <a:ext uri="{FF2B5EF4-FFF2-40B4-BE49-F238E27FC236}">
                <a16:creationId xmlns:a16="http://schemas.microsoft.com/office/drawing/2014/main" id="{1E2D8A19-62E4-4201-A83D-A3F75762481B}"/>
              </a:ext>
            </a:extLst>
          </p:cNvPr>
          <p:cNvSpPr txBox="1"/>
          <p:nvPr/>
        </p:nvSpPr>
        <p:spPr>
          <a:xfrm rot="21416128">
            <a:off x="1226504" y="3550768"/>
            <a:ext cx="1129224" cy="461665"/>
          </a:xfrm>
          <a:prstGeom prst="rect">
            <a:avLst/>
          </a:prstGeom>
          <a:noFill/>
        </p:spPr>
        <p:txBody>
          <a:bodyPr wrap="square" rtlCol="0">
            <a:spAutoFit/>
          </a:bodyPr>
          <a:lstStyle/>
          <a:p>
            <a:r>
              <a:rPr lang="en-GB" sz="2400" b="1" dirty="0">
                <a:solidFill>
                  <a:srgbClr val="0070C0"/>
                </a:solidFill>
                <a:latin typeface="Century Gothic" panose="020B0502020202020204" pitchFamily="34" charset="0"/>
              </a:rPr>
              <a:t>S</a:t>
            </a:r>
            <a:r>
              <a:rPr lang="en-GB" sz="2400" b="1" dirty="0">
                <a:latin typeface="Century Gothic" panose="020B0502020202020204" pitchFamily="34" charset="0"/>
              </a:rPr>
              <a:t>a</a:t>
            </a:r>
            <a:r>
              <a:rPr lang="en-GB" sz="2400" b="1" dirty="0">
                <a:solidFill>
                  <a:srgbClr val="FF0000"/>
                </a:solidFill>
                <a:latin typeface="Century Gothic" panose="020B0502020202020204" pitchFamily="34" charset="0"/>
              </a:rPr>
              <a:t>l</a:t>
            </a:r>
            <a:r>
              <a:rPr lang="en-GB" sz="2400" b="1" dirty="0">
                <a:solidFill>
                  <a:srgbClr val="0070C0"/>
                </a:solidFill>
                <a:latin typeface="Century Gothic" panose="020B0502020202020204" pitchFamily="34" charset="0"/>
              </a:rPr>
              <a:t>u</a:t>
            </a:r>
            <a:r>
              <a:rPr lang="en-GB" sz="2400" b="1" dirty="0">
                <a:latin typeface="Century Gothic" panose="020B0502020202020204" pitchFamily="34" charset="0"/>
              </a:rPr>
              <a:t>t </a:t>
            </a:r>
            <a:r>
              <a:rPr lang="en-GB" sz="2400" b="1" dirty="0">
                <a:solidFill>
                  <a:srgbClr val="FF0066"/>
                </a:solidFill>
                <a:latin typeface="Century Gothic" panose="020B0502020202020204" pitchFamily="34" charset="0"/>
              </a:rPr>
              <a:t>!</a:t>
            </a:r>
          </a:p>
        </p:txBody>
      </p:sp>
      <p:pic>
        <p:nvPicPr>
          <p:cNvPr id="99" name="Picture 98">
            <a:extLst>
              <a:ext uri="{FF2B5EF4-FFF2-40B4-BE49-F238E27FC236}">
                <a16:creationId xmlns:a16="http://schemas.microsoft.com/office/drawing/2014/main" id="{1F9BFC6F-DBA3-4963-B97A-BDD0C58E18E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2042" y="5355957"/>
            <a:ext cx="1159018" cy="890995"/>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subTnLst>
                                    <p:audio>
                                      <p:cMediaNode>
                                        <p:cTn display="0" masterRel="sameClick">
                                          <p:stCondLst>
                                            <p:cond evt="begin" delay="0">
                                              <p:tn val="12"/>
                                            </p:cond>
                                          </p:stCondLst>
                                          <p:endCondLst>
                                            <p:cond evt="onStopAudio" delay="0">
                                              <p:tgtEl>
                                                <p:sldTgt/>
                                              </p:tgtEl>
                                            </p:cond>
                                          </p:endCondLst>
                                        </p:cTn>
                                        <p:tgtEl>
                                          <p:sndTgt r:embed="rId3" name="5_2.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subTnLst>
                                    <p:audio>
                                      <p:cMediaNode>
                                        <p:cTn display="0" masterRel="sameClick">
                                          <p:stCondLst>
                                            <p:cond evt="begin" delay="0">
                                              <p:tn val="24"/>
                                            </p:cond>
                                          </p:stCondLst>
                                          <p:endCondLst>
                                            <p:cond evt="onStopAudio" delay="0">
                                              <p:tgtEl>
                                                <p:sldTgt/>
                                              </p:tgtEl>
                                            </p:cond>
                                          </p:endCondLst>
                                        </p:cTn>
                                        <p:tgtEl>
                                          <p:sndTgt r:embed="rId4" name="5_3.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subTnLst>
                                    <p:audio>
                                      <p:cMediaNode>
                                        <p:cTn display="0" masterRel="sameClick">
                                          <p:stCondLst>
                                            <p:cond evt="begin" delay="0">
                                              <p:tn val="36"/>
                                            </p:cond>
                                          </p:stCondLst>
                                          <p:endCondLst>
                                            <p:cond evt="onStopAudio" delay="0">
                                              <p:tgtEl>
                                                <p:sldTgt/>
                                              </p:tgtEl>
                                            </p:cond>
                                          </p:endCondLst>
                                        </p:cTn>
                                        <p:tgtEl>
                                          <p:sndTgt r:embed="rId5" name="5_4.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subTnLst>
                                    <p:audio>
                                      <p:cMediaNode>
                                        <p:cTn display="0" masterRel="sameClick">
                                          <p:stCondLst>
                                            <p:cond evt="begin" delay="0">
                                              <p:tn val="48"/>
                                            </p:cond>
                                          </p:stCondLst>
                                          <p:endCondLst>
                                            <p:cond evt="onStopAudio" delay="0">
                                              <p:tgtEl>
                                                <p:sldTgt/>
                                              </p:tgtEl>
                                            </p:cond>
                                          </p:endCondLst>
                                        </p:cTn>
                                        <p:tgtEl>
                                          <p:sndTgt r:embed="rId6" name="5_5.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fltVal val="0"/>
                                          </p:val>
                                        </p:tav>
                                        <p:tav tm="100000">
                                          <p:val>
                                            <p:strVal val="#ppt_h"/>
                                          </p:val>
                                        </p:tav>
                                      </p:tavLst>
                                    </p:anim>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out)">
                                      <p:cBhvr>
                                        <p:cTn id="62" dur="2000"/>
                                        <p:tgtEl>
                                          <p:spTgt spid="60"/>
                                        </p:tgtEl>
                                      </p:cBhvr>
                                    </p:animEffect>
                                  </p:childTnLst>
                                  <p:subTnLst>
                                    <p:audio>
                                      <p:cMediaNode>
                                        <p:cTn display="0" masterRel="sameClick">
                                          <p:stCondLst>
                                            <p:cond evt="begin" delay="0">
                                              <p:tn val="60"/>
                                            </p:cond>
                                          </p:stCondLst>
                                          <p:endCondLst>
                                            <p:cond evt="onStopAudio" delay="0">
                                              <p:tgtEl>
                                                <p:sldTgt/>
                                              </p:tgtEl>
                                            </p:cond>
                                          </p:endCondLst>
                                        </p:cTn>
                                        <p:tgtEl>
                                          <p:sndTgt r:embed="rId7" name="5_6.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circle(out)">
                                      <p:cBhvr>
                                        <p:cTn id="74" dur="2000"/>
                                        <p:tgtEl>
                                          <p:spTgt spid="64"/>
                                        </p:tgtEl>
                                      </p:cBhvr>
                                    </p:animEffect>
                                  </p:childTnLst>
                                  <p:subTnLst>
                                    <p:audio>
                                      <p:cMediaNode>
                                        <p:cTn display="0" masterRel="sameClick">
                                          <p:stCondLst>
                                            <p:cond evt="begin" delay="0">
                                              <p:tn val="72"/>
                                            </p:cond>
                                          </p:stCondLst>
                                          <p:endCondLst>
                                            <p:cond evt="onStopAudio" delay="0">
                                              <p:tgtEl>
                                                <p:sldTgt/>
                                              </p:tgtEl>
                                            </p:cond>
                                          </p:endCondLst>
                                        </p:cTn>
                                        <p:tgtEl>
                                          <p:sndTgt r:embed="rId8" name="5_7.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fltVal val="0"/>
                                          </p:val>
                                        </p:tav>
                                        <p:tav tm="100000">
                                          <p:val>
                                            <p:strVal val="#ppt_w"/>
                                          </p:val>
                                        </p:tav>
                                      </p:tavLst>
                                    </p:anim>
                                    <p:anim calcmode="lin" valueType="num">
                                      <p:cBhvr>
                                        <p:cTn id="80" dur="500" fill="hold"/>
                                        <p:tgtEl>
                                          <p:spTgt spid="65"/>
                                        </p:tgtEl>
                                        <p:attrNameLst>
                                          <p:attrName>ppt_h</p:attrName>
                                        </p:attrNameLst>
                                      </p:cBhvr>
                                      <p:tavLst>
                                        <p:tav tm="0">
                                          <p:val>
                                            <p:fltVal val="0"/>
                                          </p:val>
                                        </p:tav>
                                        <p:tav tm="100000">
                                          <p:val>
                                            <p:strVal val="#ppt_h"/>
                                          </p:val>
                                        </p:tav>
                                      </p:tavLst>
                                    </p:anim>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circle(out)">
                                      <p:cBhvr>
                                        <p:cTn id="86" dur="2000"/>
                                        <p:tgtEl>
                                          <p:spTgt spid="68"/>
                                        </p:tgtEl>
                                      </p:cBhvr>
                                    </p:animEffect>
                                  </p:childTnLst>
                                  <p:subTnLst>
                                    <p:audio>
                                      <p:cMediaNode>
                                        <p:cTn display="0" masterRel="sameClick">
                                          <p:stCondLst>
                                            <p:cond evt="begin" delay="0">
                                              <p:tn val="84"/>
                                            </p:cond>
                                          </p:stCondLst>
                                          <p:endCondLst>
                                            <p:cond evt="onStopAudio" delay="0">
                                              <p:tgtEl>
                                                <p:sldTgt/>
                                              </p:tgtEl>
                                            </p:cond>
                                          </p:endCondLst>
                                        </p:cTn>
                                        <p:tgtEl>
                                          <p:sndTgt r:embed="rId9" name="5_8.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9"/>
                                        </p:tgtEl>
                                        <p:attrNameLst>
                                          <p:attrName>style.visibility</p:attrName>
                                        </p:attrNameLst>
                                      </p:cBhvr>
                                      <p:to>
                                        <p:strVal val="visible"/>
                                      </p:to>
                                    </p:set>
                                    <p:anim calcmode="lin" valueType="num">
                                      <p:cBhvr>
                                        <p:cTn id="91" dur="500" fill="hold"/>
                                        <p:tgtEl>
                                          <p:spTgt spid="69"/>
                                        </p:tgtEl>
                                        <p:attrNameLst>
                                          <p:attrName>ppt_w</p:attrName>
                                        </p:attrNameLst>
                                      </p:cBhvr>
                                      <p:tavLst>
                                        <p:tav tm="0">
                                          <p:val>
                                            <p:fltVal val="0"/>
                                          </p:val>
                                        </p:tav>
                                        <p:tav tm="100000">
                                          <p:val>
                                            <p:strVal val="#ppt_w"/>
                                          </p:val>
                                        </p:tav>
                                      </p:tavLst>
                                    </p:anim>
                                    <p:anim calcmode="lin" valueType="num">
                                      <p:cBhvr>
                                        <p:cTn id="92" dur="500" fill="hold"/>
                                        <p:tgtEl>
                                          <p:spTgt spid="69"/>
                                        </p:tgtEl>
                                        <p:attrNameLst>
                                          <p:attrName>ppt_h</p:attrName>
                                        </p:attrNameLst>
                                      </p:cBhvr>
                                      <p:tavLst>
                                        <p:tav tm="0">
                                          <p:val>
                                            <p:fltVal val="0"/>
                                          </p:val>
                                        </p:tav>
                                        <p:tav tm="100000">
                                          <p:val>
                                            <p:strVal val="#ppt_h"/>
                                          </p:val>
                                        </p:tav>
                                      </p:tavLst>
                                    </p:anim>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circle(out)">
                                      <p:cBhvr>
                                        <p:cTn id="98" dur="2000"/>
                                        <p:tgtEl>
                                          <p:spTgt spid="72"/>
                                        </p:tgtEl>
                                      </p:cBhvr>
                                    </p:animEffect>
                                  </p:childTnLst>
                                  <p:subTnLst>
                                    <p:audio>
                                      <p:cMediaNode>
                                        <p:cTn display="0" masterRel="sameClick">
                                          <p:stCondLst>
                                            <p:cond evt="begin" delay="0">
                                              <p:tn val="96"/>
                                            </p:cond>
                                          </p:stCondLst>
                                          <p:endCondLst>
                                            <p:cond evt="onStopAudio" delay="0">
                                              <p:tgtEl>
                                                <p:sldTgt/>
                                              </p:tgtEl>
                                            </p:cond>
                                          </p:endCondLst>
                                        </p:cTn>
                                        <p:tgtEl>
                                          <p:sndTgt r:embed="rId10" name="5_9.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88"/>
                                        </p:tgtEl>
                                        <p:attrNameLst>
                                          <p:attrName>style.visibility</p:attrName>
                                        </p:attrNameLst>
                                      </p:cBhvr>
                                      <p:to>
                                        <p:strVal val="visible"/>
                                      </p:to>
                                    </p:set>
                                    <p:anim calcmode="lin" valueType="num">
                                      <p:cBhvr>
                                        <p:cTn id="103" dur="500" fill="hold"/>
                                        <p:tgtEl>
                                          <p:spTgt spid="88"/>
                                        </p:tgtEl>
                                        <p:attrNameLst>
                                          <p:attrName>ppt_w</p:attrName>
                                        </p:attrNameLst>
                                      </p:cBhvr>
                                      <p:tavLst>
                                        <p:tav tm="0">
                                          <p:val>
                                            <p:fltVal val="0"/>
                                          </p:val>
                                        </p:tav>
                                        <p:tav tm="100000">
                                          <p:val>
                                            <p:strVal val="#ppt_w"/>
                                          </p:val>
                                        </p:tav>
                                      </p:tavLst>
                                    </p:anim>
                                    <p:anim calcmode="lin" valueType="num">
                                      <p:cBhvr>
                                        <p:cTn id="104" dur="500" fill="hold"/>
                                        <p:tgtEl>
                                          <p:spTgt spid="88"/>
                                        </p:tgtEl>
                                        <p:attrNameLst>
                                          <p:attrName>ppt_h</p:attrName>
                                        </p:attrNameLst>
                                      </p:cBhvr>
                                      <p:tavLst>
                                        <p:tav tm="0">
                                          <p:val>
                                            <p:fltVal val="0"/>
                                          </p:val>
                                        </p:tav>
                                        <p:tav tm="100000">
                                          <p:val>
                                            <p:strVal val="#ppt_h"/>
                                          </p:val>
                                        </p:tav>
                                      </p:tavLst>
                                    </p:anim>
                                    <p:animEffect transition="in" filter="fade">
                                      <p:cBhvr>
                                        <p:cTn id="105" dur="500"/>
                                        <p:tgtEl>
                                          <p:spTgt spid="88"/>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2"/>
                                        </p:tgtEl>
                                        <p:attrNameLst>
                                          <p:attrName>style.visibility</p:attrName>
                                        </p:attrNameLst>
                                      </p:cBhvr>
                                      <p:to>
                                        <p:strVal val="visible"/>
                                      </p:to>
                                    </p:set>
                                    <p:animEffect transition="in" filter="circle(out)">
                                      <p:cBhvr>
                                        <p:cTn id="110" dur="2000"/>
                                        <p:tgtEl>
                                          <p:spTgt spid="82"/>
                                        </p:tgtEl>
                                      </p:cBhvr>
                                    </p:animEffect>
                                  </p:childTnLst>
                                  <p:subTnLst>
                                    <p:audio>
                                      <p:cMediaNode>
                                        <p:cTn display="0" masterRel="sameClick">
                                          <p:stCondLst>
                                            <p:cond evt="begin" delay="0">
                                              <p:tn val="108"/>
                                            </p:cond>
                                          </p:stCondLst>
                                          <p:endCondLst>
                                            <p:cond evt="onStopAudio" delay="0">
                                              <p:tgtEl>
                                                <p:sldTgt/>
                                              </p:tgtEl>
                                            </p:cond>
                                          </p:endCondLst>
                                        </p:cTn>
                                        <p:tgtEl>
                                          <p:sndTgt r:embed="rId11" name="5_10.wav"/>
                                        </p:tgtEl>
                                      </p:cMediaNode>
                                    </p:audio>
                                  </p:sub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91"/>
                                        </p:tgtEl>
                                        <p:attrNameLst>
                                          <p:attrName>style.visibility</p:attrName>
                                        </p:attrNameLst>
                                      </p:cBhvr>
                                      <p:to>
                                        <p:strVal val="visible"/>
                                      </p:to>
                                    </p:set>
                                    <p:anim calcmode="lin" valueType="num">
                                      <p:cBhvr>
                                        <p:cTn id="115" dur="500" fill="hold"/>
                                        <p:tgtEl>
                                          <p:spTgt spid="91"/>
                                        </p:tgtEl>
                                        <p:attrNameLst>
                                          <p:attrName>ppt_w</p:attrName>
                                        </p:attrNameLst>
                                      </p:cBhvr>
                                      <p:tavLst>
                                        <p:tav tm="0">
                                          <p:val>
                                            <p:fltVal val="0"/>
                                          </p:val>
                                        </p:tav>
                                        <p:tav tm="100000">
                                          <p:val>
                                            <p:strVal val="#ppt_w"/>
                                          </p:val>
                                        </p:tav>
                                      </p:tavLst>
                                    </p:anim>
                                    <p:anim calcmode="lin" valueType="num">
                                      <p:cBhvr>
                                        <p:cTn id="116" dur="500" fill="hold"/>
                                        <p:tgtEl>
                                          <p:spTgt spid="91"/>
                                        </p:tgtEl>
                                        <p:attrNameLst>
                                          <p:attrName>ppt_h</p:attrName>
                                        </p:attrNameLst>
                                      </p:cBhvr>
                                      <p:tavLst>
                                        <p:tav tm="0">
                                          <p:val>
                                            <p:fltVal val="0"/>
                                          </p:val>
                                        </p:tav>
                                        <p:tav tm="100000">
                                          <p:val>
                                            <p:strVal val="#ppt_h"/>
                                          </p:val>
                                        </p:tav>
                                      </p:tavLst>
                                    </p:anim>
                                    <p:animEffect transition="in" filter="fade">
                                      <p:cBhvr>
                                        <p:cTn id="117" dur="500"/>
                                        <p:tgtEl>
                                          <p:spTgt spid="9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6"/>
                                        </p:tgtEl>
                                        <p:attrNameLst>
                                          <p:attrName>style.visibility</p:attrName>
                                        </p:attrNameLst>
                                      </p:cBhvr>
                                      <p:to>
                                        <p:strVal val="visible"/>
                                      </p:to>
                                    </p:set>
                                    <p:animEffect transition="in" filter="circle(out)">
                                      <p:cBhvr>
                                        <p:cTn id="122" dur="2000"/>
                                        <p:tgtEl>
                                          <p:spTgt spid="86"/>
                                        </p:tgtEl>
                                      </p:cBhvr>
                                    </p:animEffect>
                                  </p:childTnLst>
                                  <p:subTnLst>
                                    <p:audio>
                                      <p:cMediaNode>
                                        <p:cTn display="0" masterRel="sameClick">
                                          <p:stCondLst>
                                            <p:cond evt="begin" delay="0">
                                              <p:tn val="120"/>
                                            </p:cond>
                                          </p:stCondLst>
                                          <p:endCondLst>
                                            <p:cond evt="onStopAudio" delay="0">
                                              <p:tgtEl>
                                                <p:sldTgt/>
                                              </p:tgtEl>
                                            </p:cond>
                                          </p:endCondLst>
                                        </p:cTn>
                                        <p:tgtEl>
                                          <p:sndTgt r:embed="rId12" name="5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P spid="44" grpId="0" animBg="1"/>
      <p:bldP spid="56" grpId="0" animBg="1"/>
      <p:bldP spid="60" grpId="0" animBg="1"/>
      <p:bldP spid="64" grpId="0" animBg="1"/>
      <p:bldP spid="72" grpId="0" animBg="1"/>
      <p:bldP spid="82" grpId="0" animBg="1"/>
      <p:bldP spid="86"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721400" y="111744"/>
            <a:ext cx="1329840" cy="1331640"/>
          </a:xfrm>
          <a:prstGeom prst="rect">
            <a:avLst/>
          </a:prstGeom>
          <a:ln>
            <a:noFill/>
          </a:ln>
        </p:spPr>
      </p:pic>
      <p:sp>
        <p:nvSpPr>
          <p:cNvPr id="90" name="CustomShape 3"/>
          <p:cNvSpPr/>
          <p:nvPr/>
        </p:nvSpPr>
        <p:spPr>
          <a:xfrm>
            <a:off x="140760" y="11576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know to use </a:t>
            </a:r>
            <a:r>
              <a:rPr lang="en-GB" sz="2800" b="1" spc="-1" dirty="0" err="1">
                <a:solidFill>
                  <a:srgbClr val="002060"/>
                </a:solidFill>
                <a:latin typeface="Century Gothic" panose="020B0502020202020204" pitchFamily="34" charset="0"/>
              </a:rPr>
              <a:t>ils</a:t>
            </a:r>
            <a:r>
              <a:rPr lang="en-GB" sz="2800" b="1" spc="-1" dirty="0">
                <a:solidFill>
                  <a:srgbClr val="002060"/>
                </a:solidFill>
                <a:latin typeface="Century Gothic" panose="020B0502020202020204" pitchFamily="34" charset="0"/>
              </a:rPr>
              <a:t> </a:t>
            </a:r>
            <a:r>
              <a:rPr lang="en-GB" sz="2800" spc="-1" dirty="0">
                <a:solidFill>
                  <a:srgbClr val="002060"/>
                </a:solidFill>
                <a:latin typeface="Century Gothic" panose="020B0502020202020204" pitchFamily="34" charset="0"/>
              </a:rPr>
              <a:t>or </a:t>
            </a:r>
            <a:r>
              <a:rPr lang="en-GB" sz="2800" b="1" spc="-1" dirty="0" err="1">
                <a:solidFill>
                  <a:srgbClr val="002060"/>
                </a:solidFill>
                <a:latin typeface="Century Gothic" panose="020B0502020202020204" pitchFamily="34" charset="0"/>
              </a:rPr>
              <a:t>elles</a:t>
            </a:r>
            <a:r>
              <a:rPr lang="en-GB" sz="2800" spc="-1" dirty="0">
                <a:solidFill>
                  <a:srgbClr val="002060"/>
                </a:solidFill>
                <a:latin typeface="Century Gothic" panose="020B0502020202020204" pitchFamily="34" charset="0"/>
              </a:rPr>
              <a:t> to mean ‘they’ for people: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2880"/>
            <a:ext cx="2330236" cy="664562"/>
          </a:xfrm>
        </p:spPr>
        <p:txBody>
          <a:bodyPr/>
          <a:lstStyle/>
          <a:p>
            <a:r>
              <a:rPr lang="en-GB" sz="3600" b="1" spc="-1" dirty="0" err="1">
                <a:solidFill>
                  <a:srgbClr val="002060"/>
                </a:solidFill>
                <a:latin typeface="Century Gothic" panose="020B0502020202020204" pitchFamily="34" charset="0"/>
                <a:ea typeface="Century Gothic"/>
                <a:hlinkClick r:id="" action="ppaction://noaction">
                  <a:snd r:embed="rId8" name="ils_elles.wav"/>
                  <a:extLst>
                    <a:ext uri="{A12FA001-AC4F-418D-AE19-62706E023703}">
                      <ahyp:hlinkClr xmlns:ahyp="http://schemas.microsoft.com/office/drawing/2018/hyperlinkcolor" val="tx"/>
                    </a:ext>
                  </a:extLst>
                </a:hlinkClick>
              </a:rPr>
              <a:t>ils</a:t>
            </a:r>
            <a:r>
              <a:rPr lang="en-GB" sz="3600" b="1" spc="-1" dirty="0">
                <a:solidFill>
                  <a:srgbClr val="002060"/>
                </a:solidFill>
                <a:latin typeface="Century Gothic" panose="020B0502020202020204" pitchFamily="34" charset="0"/>
                <a:ea typeface="Century Gothic"/>
                <a:hlinkClick r:id="" action="ppaction://noaction">
                  <a:snd r:embed="rId8" name="ils_elles.wav"/>
                  <a:extLst>
                    <a:ext uri="{A12FA001-AC4F-418D-AE19-62706E023703}">
                      <ahyp:hlinkClr xmlns:ahyp="http://schemas.microsoft.com/office/drawing/2018/hyperlinkcolor" val="tx"/>
                    </a:ext>
                  </a:extLst>
                </a:hlinkClick>
              </a:rPr>
              <a:t> / </a:t>
            </a:r>
            <a:r>
              <a:rPr lang="en-GB" sz="3600" b="1" spc="-1" dirty="0" err="1">
                <a:solidFill>
                  <a:srgbClr val="002060"/>
                </a:solidFill>
                <a:latin typeface="Century Gothic" panose="020B0502020202020204" pitchFamily="34" charset="0"/>
                <a:ea typeface="Century Gothic"/>
                <a:hlinkClick r:id="" action="ppaction://noaction">
                  <a:snd r:embed="rId8" name="ils_elles.wav"/>
                  <a:extLst>
                    <a:ext uri="{A12FA001-AC4F-418D-AE19-62706E023703}">
                      <ahyp:hlinkClr xmlns:ahyp="http://schemas.microsoft.com/office/drawing/2018/hyperlinkcolor" val="tx"/>
                    </a:ext>
                  </a:extLst>
                </a:hlinkClick>
              </a:rPr>
              <a:t>elles</a:t>
            </a:r>
            <a:r>
              <a:rPr lang="en-GB" sz="3600" b="1" spc="-1" dirty="0">
                <a:solidFill>
                  <a:srgbClr val="002060"/>
                </a:solidFill>
                <a:latin typeface="Century Gothic" panose="020B0502020202020204" pitchFamily="34" charset="0"/>
                <a:ea typeface="Century Gothic"/>
                <a:hlinkClick r:id="" action="ppaction://noaction">
                  <a:snd r:embed="rId8" name="ils_elles.wav"/>
                  <a:extLst>
                    <a:ext uri="{A12FA001-AC4F-418D-AE19-62706E023703}">
                      <ahyp:hlinkClr xmlns:ahyp="http://schemas.microsoft.com/office/drawing/2018/hyperlinkcolor" val="tx"/>
                    </a:ext>
                  </a:extLst>
                </a:hlinkClick>
              </a:rPr>
              <a:t>:</a:t>
            </a:r>
            <a:endParaRPr lang="en-GB" sz="3600" dirty="0">
              <a:solidFill>
                <a:srgbClr val="002060"/>
              </a:solidFill>
              <a:hlinkClick r:id="" action="ppaction://noaction">
                <a:snd r:embed="rId8" name="ils_elles.wav"/>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2176457" y="175100"/>
            <a:ext cx="53338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he pronouns ‘they’</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37293" y="1946420"/>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19670" y="1796967"/>
            <a:ext cx="1639951" cy="1039332"/>
          </a:xfrm>
          <a:prstGeom prst="rect">
            <a:avLst/>
          </a:prstGeom>
        </p:spPr>
      </p:pic>
      <p:sp>
        <p:nvSpPr>
          <p:cNvPr id="54" name="CustomShape 3">
            <a:extLst>
              <a:ext uri="{FF2B5EF4-FFF2-40B4-BE49-F238E27FC236}">
                <a16:creationId xmlns:a16="http://schemas.microsoft.com/office/drawing/2014/main" id="{CDABD830-BD43-44E7-9543-B86518259035}"/>
              </a:ext>
            </a:extLst>
          </p:cNvPr>
          <p:cNvSpPr/>
          <p:nvPr/>
        </p:nvSpPr>
        <p:spPr>
          <a:xfrm>
            <a:off x="0" y="581724"/>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[they]</a:t>
            </a:r>
          </a:p>
        </p:txBody>
      </p:sp>
      <p:sp>
        <p:nvSpPr>
          <p:cNvPr id="58" name="CustomShape 4">
            <a:extLst>
              <a:ext uri="{FF2B5EF4-FFF2-40B4-BE49-F238E27FC236}">
                <a16:creationId xmlns:a16="http://schemas.microsoft.com/office/drawing/2014/main" id="{247F0E65-58E2-49E7-9839-D572D4849515}"/>
              </a:ext>
            </a:extLst>
          </p:cNvPr>
          <p:cNvSpPr/>
          <p:nvPr/>
        </p:nvSpPr>
        <p:spPr>
          <a:xfrm>
            <a:off x="1784643" y="2307575"/>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9" name="CustomShape 7">
            <a:extLst>
              <a:ext uri="{FF2B5EF4-FFF2-40B4-BE49-F238E27FC236}">
                <a16:creationId xmlns:a16="http://schemas.microsoft.com/office/drawing/2014/main" id="{85950793-F1A3-469F-A88C-F188BD673CBB}"/>
              </a:ext>
            </a:extLst>
          </p:cNvPr>
          <p:cNvSpPr/>
          <p:nvPr/>
        </p:nvSpPr>
        <p:spPr>
          <a:xfrm>
            <a:off x="1758440" y="2989836"/>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35A27EB8-4F2D-49F5-9342-2CBD0E023038}"/>
              </a:ext>
            </a:extLst>
          </p:cNvPr>
          <p:cNvPicPr/>
          <p:nvPr/>
        </p:nvPicPr>
        <p:blipFill>
          <a:blip r:embed="rId11">
            <a:clrChange>
              <a:clrFrom>
                <a:srgbClr val="FFFFFF"/>
              </a:clrFrom>
              <a:clrTo>
                <a:srgbClr val="FFFFFF">
                  <a:alpha val="0"/>
                </a:srgbClr>
              </a:clrTo>
            </a:clrChange>
          </a:blip>
          <a:stretch/>
        </p:blipFill>
        <p:spPr>
          <a:xfrm>
            <a:off x="1184195" y="2856470"/>
            <a:ext cx="633960" cy="671040"/>
          </a:xfrm>
          <a:prstGeom prst="rect">
            <a:avLst/>
          </a:prstGeom>
          <a:ln>
            <a:noFill/>
          </a:ln>
        </p:spPr>
      </p:pic>
      <p:sp>
        <p:nvSpPr>
          <p:cNvPr id="63" name="CustomShape 4">
            <a:extLst>
              <a:ext uri="{FF2B5EF4-FFF2-40B4-BE49-F238E27FC236}">
                <a16:creationId xmlns:a16="http://schemas.microsoft.com/office/drawing/2014/main" id="{5FEF0C5E-D8E3-4E9C-B03F-DDB3961762C3}"/>
              </a:ext>
            </a:extLst>
          </p:cNvPr>
          <p:cNvSpPr/>
          <p:nvPr/>
        </p:nvSpPr>
        <p:spPr>
          <a:xfrm>
            <a:off x="7692570" y="2293285"/>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1" name="CustomShape 7">
            <a:extLst>
              <a:ext uri="{FF2B5EF4-FFF2-40B4-BE49-F238E27FC236}">
                <a16:creationId xmlns:a16="http://schemas.microsoft.com/office/drawing/2014/main" id="{7988673E-A97F-4A9A-BE85-1D9E174E3157}"/>
              </a:ext>
            </a:extLst>
          </p:cNvPr>
          <p:cNvSpPr/>
          <p:nvPr/>
        </p:nvSpPr>
        <p:spPr>
          <a:xfrm>
            <a:off x="7692570" y="3009470"/>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190AD135-1A10-4B78-918A-28627857C820}"/>
              </a:ext>
            </a:extLst>
          </p:cNvPr>
          <p:cNvPicPr/>
          <p:nvPr/>
        </p:nvPicPr>
        <p:blipFill>
          <a:blip r:embed="rId11">
            <a:clrChange>
              <a:clrFrom>
                <a:srgbClr val="FFFFFF"/>
              </a:clrFrom>
              <a:clrTo>
                <a:srgbClr val="FFFFFF">
                  <a:alpha val="0"/>
                </a:srgbClr>
              </a:clrTo>
            </a:clrChange>
          </a:blip>
          <a:stretch/>
        </p:blipFill>
        <p:spPr>
          <a:xfrm>
            <a:off x="6925438" y="2978019"/>
            <a:ext cx="633960" cy="671040"/>
          </a:xfrm>
          <a:prstGeom prst="rect">
            <a:avLst/>
          </a:prstGeom>
          <a:ln>
            <a:noFill/>
          </a:ln>
        </p:spPr>
      </p:pic>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62522" y="1998218"/>
            <a:ext cx="329963" cy="46666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16805" y="1992577"/>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37" name="CustomShape 3">
            <a:extLst>
              <a:ext uri="{FF2B5EF4-FFF2-40B4-BE49-F238E27FC236}">
                <a16:creationId xmlns:a16="http://schemas.microsoft.com/office/drawing/2014/main" id="{56ED3116-7D83-48BE-A6DF-E0C4FCB3F15F}"/>
              </a:ext>
            </a:extLst>
          </p:cNvPr>
          <p:cNvSpPr/>
          <p:nvPr/>
        </p:nvSpPr>
        <p:spPr>
          <a:xfrm>
            <a:off x="139282" y="3672977"/>
            <a:ext cx="57295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Also use </a:t>
            </a:r>
            <a:r>
              <a:rPr lang="en-GB" sz="2800" b="1" spc="-1" dirty="0" err="1">
                <a:solidFill>
                  <a:srgbClr val="002060"/>
                </a:solidFill>
                <a:latin typeface="Century Gothic" panose="020B0502020202020204" pitchFamily="34" charset="0"/>
              </a:rPr>
              <a:t>ils</a:t>
            </a:r>
            <a:r>
              <a:rPr lang="en-GB" sz="2800" spc="-1" dirty="0">
                <a:solidFill>
                  <a:srgbClr val="002060"/>
                </a:solidFill>
                <a:latin typeface="Century Gothic" panose="020B0502020202020204" pitchFamily="34" charset="0"/>
              </a:rPr>
              <a:t> to mean ‘they’ for </a:t>
            </a:r>
            <a:br>
              <a:rPr lang="en-GB" sz="2800" spc="-1" dirty="0">
                <a:solidFill>
                  <a:srgbClr val="002060"/>
                </a:solidFill>
                <a:latin typeface="Century Gothic" panose="020B0502020202020204" pitchFamily="34" charset="0"/>
              </a:rPr>
            </a:br>
            <a:r>
              <a:rPr lang="en-GB" sz="2800" spc="-1" dirty="0">
                <a:solidFill>
                  <a:srgbClr val="002060"/>
                </a:solidFill>
                <a:latin typeface="Century Gothic" panose="020B0502020202020204" pitchFamily="34" charset="0"/>
              </a:rPr>
              <a:t>all masculine nouns:</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3">
            <a:extLst>
              <a:ext uri="{FF2B5EF4-FFF2-40B4-BE49-F238E27FC236}">
                <a16:creationId xmlns:a16="http://schemas.microsoft.com/office/drawing/2014/main" id="{A4CFC4C1-D71E-42F4-9853-8EF0F95E6578}"/>
              </a:ext>
            </a:extLst>
          </p:cNvPr>
          <p:cNvSpPr/>
          <p:nvPr/>
        </p:nvSpPr>
        <p:spPr>
          <a:xfrm>
            <a:off x="6152454" y="3642764"/>
            <a:ext cx="57295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And use </a:t>
            </a:r>
            <a:r>
              <a:rPr lang="en-GB" sz="2800" b="1" spc="-1" dirty="0" err="1">
                <a:solidFill>
                  <a:srgbClr val="002060"/>
                </a:solidFill>
                <a:latin typeface="Century Gothic" panose="020B0502020202020204" pitchFamily="34" charset="0"/>
              </a:rPr>
              <a:t>elles</a:t>
            </a:r>
            <a:r>
              <a:rPr lang="en-GB" sz="2800" spc="-1" dirty="0">
                <a:solidFill>
                  <a:srgbClr val="002060"/>
                </a:solidFill>
                <a:latin typeface="Century Gothic" panose="020B0502020202020204" pitchFamily="34" charset="0"/>
              </a:rPr>
              <a:t> to mean ‘they’ for all feminine nouns:</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4">
            <a:extLst>
              <a:ext uri="{FF2B5EF4-FFF2-40B4-BE49-F238E27FC236}">
                <a16:creationId xmlns:a16="http://schemas.microsoft.com/office/drawing/2014/main" id="{905E7694-3A7A-4AC3-BD4A-10075F7A2527}"/>
              </a:ext>
            </a:extLst>
          </p:cNvPr>
          <p:cNvSpPr/>
          <p:nvPr/>
        </p:nvSpPr>
        <p:spPr>
          <a:xfrm>
            <a:off x="1818155" y="4904628"/>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vert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0" name="CustomShape 7">
            <a:extLst>
              <a:ext uri="{FF2B5EF4-FFF2-40B4-BE49-F238E27FC236}">
                <a16:creationId xmlns:a16="http://schemas.microsoft.com/office/drawing/2014/main" id="{2842FA71-F2D8-4CE6-814A-9D6E72ED5057}"/>
              </a:ext>
            </a:extLst>
          </p:cNvPr>
          <p:cNvSpPr/>
          <p:nvPr/>
        </p:nvSpPr>
        <p:spPr>
          <a:xfrm>
            <a:off x="1791952" y="5586889"/>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green.</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98BE4444-64D3-4271-8898-11371ED21E6B}"/>
              </a:ext>
            </a:extLst>
          </p:cNvPr>
          <p:cNvPicPr/>
          <p:nvPr/>
        </p:nvPicPr>
        <p:blipFill>
          <a:blip r:embed="rId11">
            <a:clrChange>
              <a:clrFrom>
                <a:srgbClr val="FFFFFF"/>
              </a:clrFrom>
              <a:clrTo>
                <a:srgbClr val="FFFFFF">
                  <a:alpha val="0"/>
                </a:srgbClr>
              </a:clrTo>
            </a:clrChange>
          </a:blip>
          <a:stretch/>
        </p:blipFill>
        <p:spPr>
          <a:xfrm>
            <a:off x="1217707" y="5453523"/>
            <a:ext cx="633960" cy="671040"/>
          </a:xfrm>
          <a:prstGeom prst="rect">
            <a:avLst/>
          </a:prstGeom>
          <a:ln>
            <a:noFill/>
          </a:ln>
        </p:spPr>
      </p:pic>
      <p:sp>
        <p:nvSpPr>
          <p:cNvPr id="42" name="CustomShape 4">
            <a:extLst>
              <a:ext uri="{FF2B5EF4-FFF2-40B4-BE49-F238E27FC236}">
                <a16:creationId xmlns:a16="http://schemas.microsoft.com/office/drawing/2014/main" id="{67DFB2C2-F0F9-4ADD-A19F-9176BB5E4D11}"/>
              </a:ext>
            </a:extLst>
          </p:cNvPr>
          <p:cNvSpPr/>
          <p:nvPr/>
        </p:nvSpPr>
        <p:spPr>
          <a:xfrm>
            <a:off x="7613584" y="4882868"/>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jaune</a:t>
            </a:r>
            <a:r>
              <a:rPr kumimoji="0" lang="en-GB" sz="2800"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3" name="CustomShape 7">
            <a:extLst>
              <a:ext uri="{FF2B5EF4-FFF2-40B4-BE49-F238E27FC236}">
                <a16:creationId xmlns:a16="http://schemas.microsoft.com/office/drawing/2014/main" id="{5AD1F71B-738E-4D56-ACB8-3F9A9E5BFBAF}"/>
              </a:ext>
            </a:extLst>
          </p:cNvPr>
          <p:cNvSpPr/>
          <p:nvPr/>
        </p:nvSpPr>
        <p:spPr>
          <a:xfrm>
            <a:off x="7613584" y="5601360"/>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yellow.</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F544766C-F489-4DFD-845C-D6536206AFA5}"/>
              </a:ext>
            </a:extLst>
          </p:cNvPr>
          <p:cNvPicPr/>
          <p:nvPr/>
        </p:nvPicPr>
        <p:blipFill>
          <a:blip r:embed="rId11">
            <a:clrChange>
              <a:clrFrom>
                <a:srgbClr val="FFFFFF"/>
              </a:clrFrom>
              <a:clrTo>
                <a:srgbClr val="FFFFFF">
                  <a:alpha val="0"/>
                </a:srgbClr>
              </a:clrTo>
            </a:clrChange>
          </a:blip>
          <a:stretch/>
        </p:blipFill>
        <p:spPr>
          <a:xfrm>
            <a:off x="6846452" y="5620217"/>
            <a:ext cx="633960" cy="671040"/>
          </a:xfrm>
          <a:prstGeom prst="rect">
            <a:avLst/>
          </a:prstGeom>
          <a:ln>
            <a:noFill/>
          </a:ln>
        </p:spPr>
      </p:pic>
      <p:pic>
        <p:nvPicPr>
          <p:cNvPr id="5" name="Picture 4" descr="A picture containing measuring stick, indoor, black, plant&#10;&#10;Description automatically generated">
            <a:extLst>
              <a:ext uri="{FF2B5EF4-FFF2-40B4-BE49-F238E27FC236}">
                <a16:creationId xmlns:a16="http://schemas.microsoft.com/office/drawing/2014/main" id="{3C5291E1-106F-49B7-95A9-A841259B1A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0006" y="4276058"/>
            <a:ext cx="1887335" cy="94681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12DE5EE-BE53-4E00-82B8-88786DD8FF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670" y="4600176"/>
            <a:ext cx="1798661" cy="577820"/>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9D624C3E-ACAB-4958-8001-6528D4CFDF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2070" y="4752576"/>
            <a:ext cx="1798661" cy="577820"/>
          </a:xfrm>
          <a:prstGeom prst="rect">
            <a:avLst/>
          </a:prstGeom>
        </p:spPr>
      </p:pic>
      <p:pic>
        <p:nvPicPr>
          <p:cNvPr id="50" name="Picture 49" descr="A picture containing measuring stick, indoor, black, plant&#10;&#10;Description automatically generated">
            <a:extLst>
              <a:ext uri="{FF2B5EF4-FFF2-40B4-BE49-F238E27FC236}">
                <a16:creationId xmlns:a16="http://schemas.microsoft.com/office/drawing/2014/main" id="{9783E5DF-C911-461C-A8CF-80C500A4E4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42406" y="4542834"/>
            <a:ext cx="1887335" cy="946813"/>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ils_sont_contents.wav"/>
                                        </p:tgtEl>
                                      </p:cMediaNode>
                                    </p:audio>
                                  </p:sub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repl">
                                        <p:cTn id="17"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7_elles_sont_contentes.wav"/>
                                        </p:tgtEl>
                                      </p:cMediaNode>
                                    </p:audio>
                                  </p:sub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repl">
                                        <p:cTn id="37"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7_ils_sont_verts.wav"/>
                                        </p:tgtEl>
                                      </p:cMediaNode>
                                    </p:audio>
                                  </p:sub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repl">
                                        <p:cTn id="63"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7_elles_sont_jaunes.wav"/>
                                        </p:tgtEl>
                                      </p:cMediaNode>
                                    </p:audio>
                                  </p:subTnLst>
                                </p:cTn>
                              </p:par>
                              <p:par>
                                <p:cTn id="76" presetID="1"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5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additive="repl">
                                        <p:cTn id="84"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21" name="Picture 20" descr="A screenshot of a video game&#10;&#10;Description automatically generated with medium confidence">
            <a:extLst>
              <a:ext uri="{FF2B5EF4-FFF2-40B4-BE49-F238E27FC236}">
                <a16:creationId xmlns:a16="http://schemas.microsoft.com/office/drawing/2014/main" id="{59871F91-B1DA-4082-A1F4-153F0E2F1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842" y="2044691"/>
            <a:ext cx="4725338" cy="3722995"/>
          </a:xfrm>
          <a:prstGeom prst="rect">
            <a:avLst/>
          </a:prstGeom>
        </p:spPr>
      </p:pic>
      <p:pic>
        <p:nvPicPr>
          <p:cNvPr id="22" name="Picture 21" descr="Map&#10;&#10;Description automatically generated">
            <a:extLst>
              <a:ext uri="{FF2B5EF4-FFF2-40B4-BE49-F238E27FC236}">
                <a16:creationId xmlns:a16="http://schemas.microsoft.com/office/drawing/2014/main" id="{A70B45BC-A051-4988-91C3-659D687AA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9259" y="195535"/>
            <a:ext cx="2812968" cy="1866729"/>
          </a:xfrm>
          <a:prstGeom prst="rect">
            <a:avLst/>
          </a:prstGeom>
        </p:spPr>
      </p:pic>
      <p:grpSp>
        <p:nvGrpSpPr>
          <p:cNvPr id="31" name="Group 30">
            <a:extLst>
              <a:ext uri="{FF2B5EF4-FFF2-40B4-BE49-F238E27FC236}">
                <a16:creationId xmlns:a16="http://schemas.microsoft.com/office/drawing/2014/main" id="{32EE69F0-7780-4938-B475-014E9EB8D71A}"/>
              </a:ext>
            </a:extLst>
          </p:cNvPr>
          <p:cNvGrpSpPr/>
          <p:nvPr/>
        </p:nvGrpSpPr>
        <p:grpSpPr>
          <a:xfrm>
            <a:off x="7713072" y="1534686"/>
            <a:ext cx="916802" cy="494507"/>
            <a:chOff x="-1650070" y="298713"/>
            <a:chExt cx="1685597" cy="952086"/>
          </a:xfrm>
        </p:grpSpPr>
        <p:pic>
          <p:nvPicPr>
            <p:cNvPr id="32" name="Picture 2" descr="Free vector graphics of Blank profile picture">
              <a:extLst>
                <a:ext uri="{FF2B5EF4-FFF2-40B4-BE49-F238E27FC236}">
                  <a16:creationId xmlns:a16="http://schemas.microsoft.com/office/drawing/2014/main" id="{034748D7-0008-4902-9E33-27FAD82E1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vector graphics of Blank profile picture">
              <a:extLst>
                <a:ext uri="{FF2B5EF4-FFF2-40B4-BE49-F238E27FC236}">
                  <a16:creationId xmlns:a16="http://schemas.microsoft.com/office/drawing/2014/main" id="{CE3C5908-8E15-4C99-8B89-D3C61DEC4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text&#10;&#10;Description automatically generated">
              <a:extLst>
                <a:ext uri="{FF2B5EF4-FFF2-40B4-BE49-F238E27FC236}">
                  <a16:creationId xmlns:a16="http://schemas.microsoft.com/office/drawing/2014/main" id="{54FD1C55-A6B3-4576-9862-C04B01AA53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grpSp>
        <p:nvGrpSpPr>
          <p:cNvPr id="3" name="Group 2">
            <a:extLst>
              <a:ext uri="{FF2B5EF4-FFF2-40B4-BE49-F238E27FC236}">
                <a16:creationId xmlns:a16="http://schemas.microsoft.com/office/drawing/2014/main" id="{6975024A-F55F-45EF-AF88-293F85A63C5E}"/>
              </a:ext>
            </a:extLst>
          </p:cNvPr>
          <p:cNvGrpSpPr/>
          <p:nvPr/>
        </p:nvGrpSpPr>
        <p:grpSpPr>
          <a:xfrm>
            <a:off x="9527865" y="1023830"/>
            <a:ext cx="916802" cy="494507"/>
            <a:chOff x="3141053" y="1732934"/>
            <a:chExt cx="916802" cy="494507"/>
          </a:xfrm>
        </p:grpSpPr>
        <p:pic>
          <p:nvPicPr>
            <p:cNvPr id="36" name="Picture 2" descr="Free vector graphics of Blank profile picture">
              <a:extLst>
                <a:ext uri="{FF2B5EF4-FFF2-40B4-BE49-F238E27FC236}">
                  <a16:creationId xmlns:a16="http://schemas.microsoft.com/office/drawing/2014/main" id="{6DAA49F4-C687-4A5C-989F-142C01B8E2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ree vector graphics of Blank profile picture">
              <a:extLst>
                <a:ext uri="{FF2B5EF4-FFF2-40B4-BE49-F238E27FC236}">
                  <a16:creationId xmlns:a16="http://schemas.microsoft.com/office/drawing/2014/main" id="{B150BE53-0B4E-471C-BF33-84E24C2932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oy, doll&#10;&#10;Description automatically generated">
              <a:extLst>
                <a:ext uri="{FF2B5EF4-FFF2-40B4-BE49-F238E27FC236}">
                  <a16:creationId xmlns:a16="http://schemas.microsoft.com/office/drawing/2014/main" id="{2028E290-14EC-45E8-90BB-B5FE3F6A8BC3}"/>
                </a:ext>
              </a:extLst>
            </p:cNvPr>
            <p:cNvPicPr>
              <a:picLocks noChangeAspect="1"/>
            </p:cNvPicPr>
            <p:nvPr/>
          </p:nvPicPr>
          <p:blipFill rotWithShape="1">
            <a:blip r:embed="rId9">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pic>
        <p:nvPicPr>
          <p:cNvPr id="39" name="Graphic 38" descr="Teacher">
            <a:extLst>
              <a:ext uri="{FF2B5EF4-FFF2-40B4-BE49-F238E27FC236}">
                <a16:creationId xmlns:a16="http://schemas.microsoft.com/office/drawing/2014/main" id="{F06A4586-FCA6-4AB4-8ECA-44BB45B6A9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535" y="899425"/>
            <a:ext cx="857079" cy="914400"/>
          </a:xfrm>
          <a:prstGeom prst="rect">
            <a:avLst/>
          </a:prstGeom>
        </p:spPr>
      </p:pic>
      <p:sp>
        <p:nvSpPr>
          <p:cNvPr id="40" name="Speech Bubble: Rectangle with Corners Rounded 39">
            <a:hlinkClick r:id="" action="ppaction://noaction">
              <a:snd r:embed="rId12" name="7_2.wav"/>
            </a:hlinkClick>
            <a:extLst>
              <a:ext uri="{FF2B5EF4-FFF2-40B4-BE49-F238E27FC236}">
                <a16:creationId xmlns:a16="http://schemas.microsoft.com/office/drawing/2014/main" id="{E34CCFED-120D-4E54-9D72-78954CB5AC27}"/>
              </a:ext>
            </a:extLst>
          </p:cNvPr>
          <p:cNvSpPr/>
          <p:nvPr/>
        </p:nvSpPr>
        <p:spPr>
          <a:xfrm>
            <a:off x="936285" y="1190161"/>
            <a:ext cx="5452921" cy="597877"/>
          </a:xfrm>
          <a:prstGeom prst="wedgeRoundRectCallout">
            <a:avLst>
              <a:gd name="adj1" fmla="val -53366"/>
              <a:gd name="adj2" fmla="val -420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CustomShape 7">
            <a:hlinkClick r:id="" action="ppaction://noaction">
              <a:snd r:embed="rId12" name="7_2.wav"/>
            </a:hlinkClick>
            <a:extLst>
              <a:ext uri="{FF2B5EF4-FFF2-40B4-BE49-F238E27FC236}">
                <a16:creationId xmlns:a16="http://schemas.microsoft.com/office/drawing/2014/main" id="{66B46286-BA1E-41F0-BE6E-B31DCD17445E}"/>
              </a:ext>
            </a:extLst>
          </p:cNvPr>
          <p:cNvSpPr/>
          <p:nvPr/>
        </p:nvSpPr>
        <p:spPr>
          <a:xfrm>
            <a:off x="913184" y="1273562"/>
            <a:ext cx="5032288" cy="4889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200" i="0" u="none" strike="noStrike" kern="1200" cap="none" spc="-1" normalizeH="0" baseline="0" noProof="0" dirty="0" err="1">
                <a:ln>
                  <a:noFill/>
                </a:ln>
                <a:solidFill>
                  <a:srgbClr val="002060"/>
                </a:solidFill>
                <a:effectLst/>
                <a:uLnTx/>
                <a:uFillTx/>
                <a:latin typeface="Century gothic"/>
                <a:ea typeface="Century Gothic"/>
              </a:rPr>
              <a:t>Mais</a:t>
            </a:r>
            <a:r>
              <a:rPr kumimoji="0" lang="en-GB" sz="2200" i="0" u="none" strike="noStrike" kern="1200" cap="none" spc="-1" normalizeH="0" baseline="0" noProof="0" dirty="0">
                <a:ln>
                  <a:noFill/>
                </a:ln>
                <a:solidFill>
                  <a:srgbClr val="002060"/>
                </a:solidFill>
                <a:effectLst/>
                <a:uLnTx/>
                <a:uFillTx/>
                <a:latin typeface="Century gothic"/>
                <a:ea typeface="Century Gothic"/>
              </a:rPr>
              <a:t> </a:t>
            </a:r>
            <a:r>
              <a:rPr kumimoji="0" lang="en-GB" sz="2200" i="0" u="none" strike="noStrike" kern="1200" cap="none" spc="-1" normalizeH="0" baseline="0" noProof="0" dirty="0" err="1">
                <a:ln>
                  <a:noFill/>
                </a:ln>
                <a:solidFill>
                  <a:srgbClr val="002060"/>
                </a:solidFill>
                <a:effectLst/>
                <a:uLnTx/>
                <a:uFillTx/>
                <a:latin typeface="Century gothic"/>
                <a:ea typeface="Century Gothic"/>
              </a:rPr>
              <a:t>c’est</a:t>
            </a:r>
            <a:r>
              <a:rPr kumimoji="0" lang="en-GB" sz="2200" i="0" u="none" strike="noStrike" kern="1200" cap="none" spc="-1" normalizeH="0" baseline="0" noProof="0" dirty="0">
                <a:ln>
                  <a:noFill/>
                </a:ln>
                <a:solidFill>
                  <a:srgbClr val="002060"/>
                </a:solidFill>
                <a:effectLst/>
                <a:uLnTx/>
                <a:uFillTx/>
                <a:latin typeface="Century gothic"/>
                <a:ea typeface="Century Gothic"/>
              </a:rPr>
              <a:t> quelle image ?</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2" name="Picture 41" descr="A picture containing text, businesscard&#10;&#10;Description automatically generated">
            <a:extLst>
              <a:ext uri="{FF2B5EF4-FFF2-40B4-BE49-F238E27FC236}">
                <a16:creationId xmlns:a16="http://schemas.microsoft.com/office/drawing/2014/main" id="{86495903-F22D-4C58-9436-AEE1285275FD}"/>
              </a:ext>
            </a:extLst>
          </p:cNvPr>
          <p:cNvPicPr>
            <a:picLocks noChangeAspect="1"/>
          </p:cNvPicPr>
          <p:nvPr/>
        </p:nvPicPr>
        <p:blipFill>
          <a:blip r:embed="rId13"/>
          <a:stretch>
            <a:fillRect/>
          </a:stretch>
        </p:blipFill>
        <p:spPr>
          <a:xfrm>
            <a:off x="3887765" y="3046852"/>
            <a:ext cx="1432613" cy="1020278"/>
          </a:xfrm>
          <a:prstGeom prst="rect">
            <a:avLst/>
          </a:prstGeom>
        </p:spPr>
      </p:pic>
      <p:pic>
        <p:nvPicPr>
          <p:cNvPr id="43" name="Picture 42" descr="A picture containing text, businesscard&#10;&#10;Description automatically generated">
            <a:extLst>
              <a:ext uri="{FF2B5EF4-FFF2-40B4-BE49-F238E27FC236}">
                <a16:creationId xmlns:a16="http://schemas.microsoft.com/office/drawing/2014/main" id="{B2CE72EB-9DA5-4935-84A3-740C297B83E4}"/>
              </a:ext>
            </a:extLst>
          </p:cNvPr>
          <p:cNvPicPr>
            <a:picLocks noChangeAspect="1"/>
          </p:cNvPicPr>
          <p:nvPr/>
        </p:nvPicPr>
        <p:blipFill>
          <a:blip r:embed="rId13"/>
          <a:stretch>
            <a:fillRect/>
          </a:stretch>
        </p:blipFill>
        <p:spPr>
          <a:xfrm>
            <a:off x="4058740" y="2923110"/>
            <a:ext cx="1432613" cy="1020278"/>
          </a:xfrm>
          <a:prstGeom prst="rect">
            <a:avLst/>
          </a:prstGeom>
        </p:spPr>
      </p:pic>
      <p:pic>
        <p:nvPicPr>
          <p:cNvPr id="44" name="Picture 43" descr="A picture containing text, businesscard&#10;&#10;Description automatically generated">
            <a:extLst>
              <a:ext uri="{FF2B5EF4-FFF2-40B4-BE49-F238E27FC236}">
                <a16:creationId xmlns:a16="http://schemas.microsoft.com/office/drawing/2014/main" id="{A7D5E960-C319-4430-8C8C-4339E4FFFAD7}"/>
              </a:ext>
            </a:extLst>
          </p:cNvPr>
          <p:cNvPicPr>
            <a:picLocks noChangeAspect="1"/>
          </p:cNvPicPr>
          <p:nvPr/>
        </p:nvPicPr>
        <p:blipFill>
          <a:blip r:embed="rId13"/>
          <a:stretch>
            <a:fillRect/>
          </a:stretch>
        </p:blipFill>
        <p:spPr>
          <a:xfrm>
            <a:off x="4183998" y="2723677"/>
            <a:ext cx="1432613" cy="1020278"/>
          </a:xfrm>
          <a:prstGeom prst="rect">
            <a:avLst/>
          </a:prstGeom>
        </p:spPr>
      </p:pic>
      <p:grpSp>
        <p:nvGrpSpPr>
          <p:cNvPr id="47" name="Group 46">
            <a:extLst>
              <a:ext uri="{FF2B5EF4-FFF2-40B4-BE49-F238E27FC236}">
                <a16:creationId xmlns:a16="http://schemas.microsoft.com/office/drawing/2014/main" id="{3DD2C43F-192E-4A12-97F7-FE9AECAAA2C4}"/>
              </a:ext>
            </a:extLst>
          </p:cNvPr>
          <p:cNvGrpSpPr/>
          <p:nvPr/>
        </p:nvGrpSpPr>
        <p:grpSpPr>
          <a:xfrm>
            <a:off x="268048" y="4286062"/>
            <a:ext cx="916802" cy="494507"/>
            <a:chOff x="3141053" y="1732934"/>
            <a:chExt cx="916802" cy="494507"/>
          </a:xfrm>
        </p:grpSpPr>
        <p:pic>
          <p:nvPicPr>
            <p:cNvPr id="48" name="Picture 2" descr="Free vector graphics of Blank profile picture">
              <a:extLst>
                <a:ext uri="{FF2B5EF4-FFF2-40B4-BE49-F238E27FC236}">
                  <a16:creationId xmlns:a16="http://schemas.microsoft.com/office/drawing/2014/main" id="{E232D58C-A43B-4C0F-B2CA-747013DD71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Blank profile picture">
              <a:extLst>
                <a:ext uri="{FF2B5EF4-FFF2-40B4-BE49-F238E27FC236}">
                  <a16:creationId xmlns:a16="http://schemas.microsoft.com/office/drawing/2014/main" id="{D3EC03A7-0968-496F-8266-0EB9B6F67C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icture containing toy, doll&#10;&#10;Description automatically generated">
              <a:extLst>
                <a:ext uri="{FF2B5EF4-FFF2-40B4-BE49-F238E27FC236}">
                  <a16:creationId xmlns:a16="http://schemas.microsoft.com/office/drawing/2014/main" id="{BB7AD62F-37B2-4018-AED1-F4573369A1F9}"/>
                </a:ext>
              </a:extLst>
            </p:cNvPr>
            <p:cNvPicPr>
              <a:picLocks noChangeAspect="1"/>
            </p:cNvPicPr>
            <p:nvPr/>
          </p:nvPicPr>
          <p:blipFill rotWithShape="1">
            <a:blip r:embed="rId9">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sp>
        <p:nvSpPr>
          <p:cNvPr id="45" name="Speech Bubble: Rectangle with Corners Rounded 44">
            <a:hlinkClick r:id="" action="ppaction://noaction">
              <a:snd r:embed="rId14" name="4_1.wav"/>
            </a:hlinkClick>
            <a:extLst>
              <a:ext uri="{FF2B5EF4-FFF2-40B4-BE49-F238E27FC236}">
                <a16:creationId xmlns:a16="http://schemas.microsoft.com/office/drawing/2014/main" id="{C1E79F7B-AFB5-43E6-963C-ABA52292E209}"/>
              </a:ext>
            </a:extLst>
          </p:cNvPr>
          <p:cNvSpPr/>
          <p:nvPr/>
        </p:nvSpPr>
        <p:spPr>
          <a:xfrm>
            <a:off x="617075" y="4955274"/>
            <a:ext cx="2785032" cy="798369"/>
          </a:xfrm>
          <a:prstGeom prst="wedgeRoundRectCallout">
            <a:avLst>
              <a:gd name="adj1" fmla="val -42269"/>
              <a:gd name="adj2" fmla="val -9092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graphicFrame>
        <p:nvGraphicFramePr>
          <p:cNvPr id="5" name="Table 6">
            <a:extLst>
              <a:ext uri="{FF2B5EF4-FFF2-40B4-BE49-F238E27FC236}">
                <a16:creationId xmlns:a16="http://schemas.microsoft.com/office/drawing/2014/main" id="{5E08A837-C886-489C-809A-34D598BE14B8}"/>
              </a:ext>
            </a:extLst>
          </p:cNvPr>
          <p:cNvGraphicFramePr>
            <a:graphicFrameLocks noGrp="1"/>
          </p:cNvGraphicFramePr>
          <p:nvPr>
            <p:extLst>
              <p:ext uri="{D42A27DB-BD31-4B8C-83A1-F6EECF244321}">
                <p14:modId xmlns:p14="http://schemas.microsoft.com/office/powerpoint/2010/main" val="2438302615"/>
              </p:ext>
            </p:extLst>
          </p:nvPr>
        </p:nvGraphicFramePr>
        <p:xfrm>
          <a:off x="396877" y="2571939"/>
          <a:ext cx="5992330" cy="1599434"/>
        </p:xfrm>
        <a:graphic>
          <a:graphicData uri="http://schemas.openxmlformats.org/drawingml/2006/table">
            <a:tbl>
              <a:tblPr firstRow="1" bandRow="1">
                <a:tableStyleId>{5940675A-B579-460E-94D1-54222C63F5DA}</a:tableStyleId>
              </a:tblPr>
              <a:tblGrid>
                <a:gridCol w="2996165">
                  <a:extLst>
                    <a:ext uri="{9D8B030D-6E8A-4147-A177-3AD203B41FA5}">
                      <a16:colId xmlns:a16="http://schemas.microsoft.com/office/drawing/2014/main" val="723429642"/>
                    </a:ext>
                  </a:extLst>
                </a:gridCol>
                <a:gridCol w="2996165">
                  <a:extLst>
                    <a:ext uri="{9D8B030D-6E8A-4147-A177-3AD203B41FA5}">
                      <a16:colId xmlns:a16="http://schemas.microsoft.com/office/drawing/2014/main" val="1064426392"/>
                    </a:ext>
                  </a:extLst>
                </a:gridCol>
              </a:tblGrid>
              <a:tr h="159943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1402282"/>
                  </a:ext>
                </a:extLst>
              </a:tr>
            </a:tbl>
          </a:graphicData>
        </a:graphic>
      </p:graphicFrame>
      <p:sp>
        <p:nvSpPr>
          <p:cNvPr id="46" name="CustomShape 7">
            <a:hlinkClick r:id="" action="ppaction://noaction">
              <a:snd r:embed="rId15" name="7_3.wav"/>
            </a:hlinkClick>
            <a:extLst>
              <a:ext uri="{FF2B5EF4-FFF2-40B4-BE49-F238E27FC236}">
                <a16:creationId xmlns:a16="http://schemas.microsoft.com/office/drawing/2014/main" id="{872A40D9-5AF8-4A99-909A-C3330FE5CB9B}"/>
              </a:ext>
            </a:extLst>
          </p:cNvPr>
          <p:cNvSpPr/>
          <p:nvPr/>
        </p:nvSpPr>
        <p:spPr>
          <a:xfrm>
            <a:off x="726449" y="5100371"/>
            <a:ext cx="2675657" cy="5304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200" i="0" u="none" strike="noStrike" kern="1200" cap="none" spc="-1" normalizeH="0" baseline="0" noProof="0" dirty="0" err="1">
                <a:ln>
                  <a:noFill/>
                </a:ln>
                <a:solidFill>
                  <a:srgbClr val="002060"/>
                </a:solidFill>
                <a:effectLst/>
                <a:uLnTx/>
                <a:uFillTx/>
                <a:latin typeface="Century gothic"/>
                <a:ea typeface="Century Gothic"/>
              </a:rPr>
              <a:t>Ils</a:t>
            </a:r>
            <a:r>
              <a:rPr kumimoji="0" lang="en-GB" sz="2200" i="0" u="none" strike="noStrike" kern="1200" cap="none" spc="-1" normalizeH="0" baseline="0" noProof="0" dirty="0">
                <a:ln>
                  <a:noFill/>
                </a:ln>
                <a:solidFill>
                  <a:srgbClr val="002060"/>
                </a:solidFill>
                <a:effectLst/>
                <a:uLnTx/>
                <a:uFillTx/>
                <a:latin typeface="Century gothic"/>
                <a:ea typeface="Century Gothic"/>
              </a:rPr>
              <a:t> </a:t>
            </a:r>
            <a:r>
              <a:rPr kumimoji="0" lang="en-GB" sz="2200" i="0" u="none" strike="noStrike" kern="1200" cap="none" spc="-1" normalizeH="0" baseline="0" noProof="0" dirty="0" err="1">
                <a:ln>
                  <a:noFill/>
                </a:ln>
                <a:solidFill>
                  <a:srgbClr val="002060"/>
                </a:solidFill>
                <a:effectLst/>
                <a:uLnTx/>
                <a:uFillTx/>
                <a:latin typeface="Century gothic"/>
                <a:ea typeface="Century Gothic"/>
              </a:rPr>
              <a:t>sont</a:t>
            </a:r>
            <a:r>
              <a:rPr kumimoji="0" lang="en-GB" sz="2200" i="0" u="none" strike="noStrike" kern="1200" cap="none" spc="-1" normalizeH="0" baseline="0" noProof="0" dirty="0">
                <a:ln>
                  <a:noFill/>
                </a:ln>
                <a:solidFill>
                  <a:srgbClr val="002060"/>
                </a:solidFill>
                <a:effectLst/>
                <a:uLnTx/>
                <a:uFillTx/>
                <a:latin typeface="Century gothic"/>
                <a:ea typeface="Century Gothic"/>
              </a:rPr>
              <a:t> </a:t>
            </a:r>
            <a:r>
              <a:rPr kumimoji="0" lang="en-GB" sz="2200" i="0" u="none" strike="noStrike" kern="1200" cap="none" spc="-1" normalizeH="0" baseline="0" noProof="0" dirty="0" err="1">
                <a:ln>
                  <a:noFill/>
                </a:ln>
                <a:solidFill>
                  <a:srgbClr val="002060"/>
                </a:solidFill>
                <a:effectLst/>
                <a:uLnTx/>
                <a:uFillTx/>
                <a:latin typeface="Century gothic"/>
                <a:ea typeface="Century Gothic"/>
              </a:rPr>
              <a:t>importants</a:t>
            </a:r>
            <a:r>
              <a:rPr kumimoji="0" lang="en-GB" sz="2200" i="0" u="none" strike="noStrike" kern="1200" cap="none" spc="-1" normalizeH="0" baseline="0" noProof="0" dirty="0">
                <a:ln>
                  <a:noFill/>
                </a:ln>
                <a:solidFill>
                  <a:srgbClr val="002060"/>
                </a:solidFill>
                <a:effectLst/>
                <a:uLnTx/>
                <a:uFillTx/>
                <a:latin typeface="Century gothic"/>
                <a:ea typeface="Century Gothic"/>
              </a:rPr>
              <a:t>.</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774EA16B-89A3-4A77-9D71-990135F7FEC3}"/>
              </a:ext>
            </a:extLst>
          </p:cNvPr>
          <p:cNvGrpSpPr/>
          <p:nvPr/>
        </p:nvGrpSpPr>
        <p:grpSpPr>
          <a:xfrm>
            <a:off x="1078512" y="2968592"/>
            <a:ext cx="1618573" cy="957732"/>
            <a:chOff x="1078512" y="2968592"/>
            <a:chExt cx="1618573" cy="957732"/>
          </a:xfrm>
        </p:grpSpPr>
        <p:pic>
          <p:nvPicPr>
            <p:cNvPr id="6" name="Picture 5" descr="Logo, company name&#10;&#10;Description automatically generated">
              <a:extLst>
                <a:ext uri="{FF2B5EF4-FFF2-40B4-BE49-F238E27FC236}">
                  <a16:creationId xmlns:a16="http://schemas.microsoft.com/office/drawing/2014/main" id="{358500D2-7E1B-4BB5-9C36-6394878F1C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8512" y="3320800"/>
              <a:ext cx="912570" cy="605524"/>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8B09E578-E254-4B9B-9A89-2775132FBD0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90388" y="2968592"/>
              <a:ext cx="912570" cy="60552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7855A454-9204-4BAA-9D96-0680F49E6D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84515" y="3320800"/>
              <a:ext cx="912570" cy="605524"/>
            </a:xfrm>
            <a:prstGeom prst="rect">
              <a:avLst/>
            </a:prstGeom>
          </p:spPr>
        </p:pic>
      </p:grpSp>
      <p:sp>
        <p:nvSpPr>
          <p:cNvPr id="35" name="Title 1">
            <a:hlinkClick r:id="" action="ppaction://noaction">
              <a:snd r:embed="rId19" name="7_1.wav"/>
            </a:hlinkClick>
            <a:extLst>
              <a:ext uri="{FF2B5EF4-FFF2-40B4-BE49-F238E27FC236}">
                <a16:creationId xmlns:a16="http://schemas.microsoft.com/office/drawing/2014/main" id="{233F155B-F88D-E292-021C-A67DC49BF92E}"/>
              </a:ext>
            </a:extLst>
          </p:cNvPr>
          <p:cNvSpPr txBox="1">
            <a:spLocks/>
          </p:cNvSpPr>
          <p:nvPr/>
        </p:nvSpPr>
        <p:spPr>
          <a:xfrm>
            <a:off x="268048" y="172919"/>
            <a:ext cx="6370617" cy="67895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rgbClr val="002060"/>
                </a:solidFill>
                <a:latin typeface="Century Gothic" panose="020B0502020202020204" pitchFamily="34" charset="0"/>
              </a:rPr>
              <a:t>Pierre décrit l’école.</a:t>
            </a:r>
            <a:endParaRPr lang="en-GB" sz="3600" dirty="0"/>
          </a:p>
        </p:txBody>
      </p:sp>
      <p:sp>
        <p:nvSpPr>
          <p:cNvPr id="2" name="Rectangle: Rounded Corners 1">
            <a:extLst>
              <a:ext uri="{FF2B5EF4-FFF2-40B4-BE49-F238E27FC236}">
                <a16:creationId xmlns:a16="http://schemas.microsoft.com/office/drawing/2014/main" id="{07740A72-A157-409B-83DD-AA7773E301C2}"/>
              </a:ext>
            </a:extLst>
          </p:cNvPr>
          <p:cNvSpPr/>
          <p:nvPr/>
        </p:nvSpPr>
        <p:spPr>
          <a:xfrm>
            <a:off x="3390497" y="2548972"/>
            <a:ext cx="2998710" cy="1622401"/>
          </a:xfrm>
          <a:custGeom>
            <a:avLst/>
            <a:gdLst>
              <a:gd name="connsiteX0" fmla="*/ 0 w 2998710"/>
              <a:gd name="connsiteY0" fmla="*/ 270406 h 1622401"/>
              <a:gd name="connsiteX1" fmla="*/ 270406 w 2998710"/>
              <a:gd name="connsiteY1" fmla="*/ 0 h 1622401"/>
              <a:gd name="connsiteX2" fmla="*/ 811144 w 2998710"/>
              <a:gd name="connsiteY2" fmla="*/ 0 h 1622401"/>
              <a:gd name="connsiteX3" fmla="*/ 1253565 w 2998710"/>
              <a:gd name="connsiteY3" fmla="*/ 0 h 1622401"/>
              <a:gd name="connsiteX4" fmla="*/ 1794303 w 2998710"/>
              <a:gd name="connsiteY4" fmla="*/ 0 h 1622401"/>
              <a:gd name="connsiteX5" fmla="*/ 2212145 w 2998710"/>
              <a:gd name="connsiteY5" fmla="*/ 0 h 1622401"/>
              <a:gd name="connsiteX6" fmla="*/ 2728304 w 2998710"/>
              <a:gd name="connsiteY6" fmla="*/ 0 h 1622401"/>
              <a:gd name="connsiteX7" fmla="*/ 2998710 w 2998710"/>
              <a:gd name="connsiteY7" fmla="*/ 270406 h 1622401"/>
              <a:gd name="connsiteX8" fmla="*/ 2998710 w 2998710"/>
              <a:gd name="connsiteY8" fmla="*/ 789569 h 1622401"/>
              <a:gd name="connsiteX9" fmla="*/ 2998710 w 2998710"/>
              <a:gd name="connsiteY9" fmla="*/ 1351995 h 1622401"/>
              <a:gd name="connsiteX10" fmla="*/ 2728304 w 2998710"/>
              <a:gd name="connsiteY10" fmla="*/ 1622401 h 1622401"/>
              <a:gd name="connsiteX11" fmla="*/ 2310461 w 2998710"/>
              <a:gd name="connsiteY11" fmla="*/ 1622401 h 1622401"/>
              <a:gd name="connsiteX12" fmla="*/ 1892619 w 2998710"/>
              <a:gd name="connsiteY12" fmla="*/ 1622401 h 1622401"/>
              <a:gd name="connsiteX13" fmla="*/ 1474776 w 2998710"/>
              <a:gd name="connsiteY13" fmla="*/ 1622401 h 1622401"/>
              <a:gd name="connsiteX14" fmla="*/ 958617 w 2998710"/>
              <a:gd name="connsiteY14" fmla="*/ 1622401 h 1622401"/>
              <a:gd name="connsiteX15" fmla="*/ 270406 w 2998710"/>
              <a:gd name="connsiteY15" fmla="*/ 1622401 h 1622401"/>
              <a:gd name="connsiteX16" fmla="*/ 0 w 2998710"/>
              <a:gd name="connsiteY16" fmla="*/ 1351995 h 1622401"/>
              <a:gd name="connsiteX17" fmla="*/ 0 w 2998710"/>
              <a:gd name="connsiteY17" fmla="*/ 832832 h 1622401"/>
              <a:gd name="connsiteX18" fmla="*/ 0 w 2998710"/>
              <a:gd name="connsiteY18" fmla="*/ 270406 h 162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8710" h="1622401" extrusionOk="0">
                <a:moveTo>
                  <a:pt x="0" y="270406"/>
                </a:moveTo>
                <a:cubicBezTo>
                  <a:pt x="-16470" y="131362"/>
                  <a:pt x="134643" y="-23546"/>
                  <a:pt x="270406" y="0"/>
                </a:cubicBezTo>
                <a:cubicBezTo>
                  <a:pt x="517245" y="-18983"/>
                  <a:pt x="622127" y="11710"/>
                  <a:pt x="811144" y="0"/>
                </a:cubicBezTo>
                <a:cubicBezTo>
                  <a:pt x="1000161" y="-11710"/>
                  <a:pt x="1097630" y="24522"/>
                  <a:pt x="1253565" y="0"/>
                </a:cubicBezTo>
                <a:cubicBezTo>
                  <a:pt x="1409500" y="-24522"/>
                  <a:pt x="1625298" y="26676"/>
                  <a:pt x="1794303" y="0"/>
                </a:cubicBezTo>
                <a:cubicBezTo>
                  <a:pt x="1963308" y="-26676"/>
                  <a:pt x="2104911" y="2799"/>
                  <a:pt x="2212145" y="0"/>
                </a:cubicBezTo>
                <a:cubicBezTo>
                  <a:pt x="2319379" y="-2799"/>
                  <a:pt x="2567798" y="45738"/>
                  <a:pt x="2728304" y="0"/>
                </a:cubicBezTo>
                <a:cubicBezTo>
                  <a:pt x="2906884" y="-25186"/>
                  <a:pt x="3019529" y="122952"/>
                  <a:pt x="2998710" y="270406"/>
                </a:cubicBezTo>
                <a:cubicBezTo>
                  <a:pt x="3053305" y="419852"/>
                  <a:pt x="2984355" y="562787"/>
                  <a:pt x="2998710" y="789569"/>
                </a:cubicBezTo>
                <a:cubicBezTo>
                  <a:pt x="3013065" y="1016351"/>
                  <a:pt x="2944476" y="1111103"/>
                  <a:pt x="2998710" y="1351995"/>
                </a:cubicBezTo>
                <a:cubicBezTo>
                  <a:pt x="3000461" y="1542208"/>
                  <a:pt x="2845244" y="1601079"/>
                  <a:pt x="2728304" y="1622401"/>
                </a:cubicBezTo>
                <a:cubicBezTo>
                  <a:pt x="2574591" y="1661502"/>
                  <a:pt x="2488267" y="1604728"/>
                  <a:pt x="2310461" y="1622401"/>
                </a:cubicBezTo>
                <a:cubicBezTo>
                  <a:pt x="2132655" y="1640074"/>
                  <a:pt x="2096264" y="1574821"/>
                  <a:pt x="1892619" y="1622401"/>
                </a:cubicBezTo>
                <a:cubicBezTo>
                  <a:pt x="1688974" y="1669981"/>
                  <a:pt x="1606349" y="1592041"/>
                  <a:pt x="1474776" y="1622401"/>
                </a:cubicBezTo>
                <a:cubicBezTo>
                  <a:pt x="1343203" y="1652761"/>
                  <a:pt x="1107159" y="1601699"/>
                  <a:pt x="958617" y="1622401"/>
                </a:cubicBezTo>
                <a:cubicBezTo>
                  <a:pt x="810075" y="1643103"/>
                  <a:pt x="492190" y="1555942"/>
                  <a:pt x="270406" y="1622401"/>
                </a:cubicBezTo>
                <a:cubicBezTo>
                  <a:pt x="115124" y="1636675"/>
                  <a:pt x="-16488" y="1501633"/>
                  <a:pt x="0" y="1351995"/>
                </a:cubicBezTo>
                <a:cubicBezTo>
                  <a:pt x="-34696" y="1200062"/>
                  <a:pt x="13171" y="985310"/>
                  <a:pt x="0" y="832832"/>
                </a:cubicBezTo>
                <a:cubicBezTo>
                  <a:pt x="-13171" y="680354"/>
                  <a:pt x="67196" y="503289"/>
                  <a:pt x="0" y="270406"/>
                </a:cubicBezTo>
                <a:close/>
              </a:path>
            </a:pathLst>
          </a:custGeom>
          <a:noFill/>
          <a:ln w="76200">
            <a:solidFill>
              <a:srgbClr val="92D050"/>
            </a:solidFill>
            <a:extLst>
              <a:ext uri="{C807C97D-BFC1-408E-A445-0C87EB9F89A2}">
                <ask:lineSketchStyleProps xmlns:ask="http://schemas.microsoft.com/office/drawing/2018/sketchyshapes" sd="24733219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932749" y="2761521"/>
            <a:ext cx="618376" cy="628600"/>
          </a:xfrm>
          <a:prstGeom prst="rect">
            <a:avLst/>
          </a:prstGeom>
        </p:spPr>
      </p:pic>
      <p:sp>
        <p:nvSpPr>
          <p:cNvPr id="23" name="Action Button: Blank 22">
            <a:hlinkClick r:id="" action="ppaction://noaction" highlightClick="1">
              <a:snd r:embed="rId3" name="7_4.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3" name="TextBox 2">
            <a:extLst>
              <a:ext uri="{FF2B5EF4-FFF2-40B4-BE49-F238E27FC236}">
                <a16:creationId xmlns:a16="http://schemas.microsoft.com/office/drawing/2014/main" id="{5EFA5CCF-2CCC-4358-8216-667A3DF222EA}"/>
              </a:ext>
            </a:extLst>
          </p:cNvPr>
          <p:cNvSpPr txBox="1"/>
          <p:nvPr/>
        </p:nvSpPr>
        <p:spPr>
          <a:xfrm>
            <a:off x="6331568" y="5539050"/>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modernes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331567" y="6060678"/>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rPr>
              <a:t>modernes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8" name="Picture 17" descr="A picture containing furniture, seat, chair&#10;&#10;Description automatically generated">
            <a:extLst>
              <a:ext uri="{FF2B5EF4-FFF2-40B4-BE49-F238E27FC236}">
                <a16:creationId xmlns:a16="http://schemas.microsoft.com/office/drawing/2014/main" id="{80683E17-1713-45C6-A83B-08209A8CC1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6358" y="3627701"/>
            <a:ext cx="1171063" cy="1961990"/>
          </a:xfrm>
          <a:prstGeom prst="rect">
            <a:avLst/>
          </a:prstGeom>
        </p:spPr>
      </p:pic>
      <p:pic>
        <p:nvPicPr>
          <p:cNvPr id="20" name="Picture 19" descr="A picture containing furniture, seat, chair&#10;&#10;Description automatically generated">
            <a:extLst>
              <a:ext uri="{FF2B5EF4-FFF2-40B4-BE49-F238E27FC236}">
                <a16:creationId xmlns:a16="http://schemas.microsoft.com/office/drawing/2014/main" id="{A4FFBC55-1706-45E5-98BE-C12AFB7DF4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5593" y="3627369"/>
            <a:ext cx="1171063" cy="1961990"/>
          </a:xfrm>
          <a:prstGeom prst="rect">
            <a:avLst/>
          </a:prstGeom>
        </p:spPr>
      </p:pic>
      <p:pic>
        <p:nvPicPr>
          <p:cNvPr id="26" name="Picture 25">
            <a:extLst>
              <a:ext uri="{FF2B5EF4-FFF2-40B4-BE49-F238E27FC236}">
                <a16:creationId xmlns:a16="http://schemas.microsoft.com/office/drawing/2014/main" id="{FCB59896-8315-4CA4-B3EB-BD5950CBB7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275" y="4055437"/>
            <a:ext cx="2177114" cy="1673656"/>
          </a:xfrm>
          <a:prstGeom prst="rect">
            <a:avLst/>
          </a:prstGeom>
        </p:spPr>
      </p:pic>
      <p:pic>
        <p:nvPicPr>
          <p:cNvPr id="27" name="Picture 26">
            <a:extLst>
              <a:ext uri="{FF2B5EF4-FFF2-40B4-BE49-F238E27FC236}">
                <a16:creationId xmlns:a16="http://schemas.microsoft.com/office/drawing/2014/main" id="{07A34BF1-8479-4A47-AA18-97A842BF9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7179" y="4077542"/>
            <a:ext cx="2177114" cy="1673656"/>
          </a:xfrm>
          <a:prstGeom prst="rect">
            <a:avLst/>
          </a:prstGeom>
        </p:spPr>
      </p:pic>
      <p:sp>
        <p:nvSpPr>
          <p:cNvPr id="21" name="Title 3">
            <a:hlinkClick r:id="" action="ppaction://noaction">
              <a:snd r:embed="rId11" name="Add_W7_8.1.wav"/>
            </a:hlinkClick>
            <a:extLst>
              <a:ext uri="{FF2B5EF4-FFF2-40B4-BE49-F238E27FC236}">
                <a16:creationId xmlns:a16="http://schemas.microsoft.com/office/drawing/2014/main" id="{FCA36B02-431E-4B5C-80FD-9B904F33AB45}"/>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057418" y="2976274"/>
            <a:ext cx="618376" cy="628600"/>
          </a:xfrm>
          <a:prstGeom prst="rect">
            <a:avLst/>
          </a:prstGeom>
        </p:spPr>
      </p:pic>
      <p:sp>
        <p:nvSpPr>
          <p:cNvPr id="23" name="Action Button: Blank 22">
            <a:hlinkClick r:id="" action="ppaction://noaction" highlightClick="1">
              <a:snd r:embed="rId3" name="7_5.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3" name="TextBox 2">
            <a:extLst>
              <a:ext uri="{FF2B5EF4-FFF2-40B4-BE49-F238E27FC236}">
                <a16:creationId xmlns:a16="http://schemas.microsoft.com/office/drawing/2014/main" id="{5EFA5CCF-2CCC-4358-8216-667A3DF222EA}"/>
              </a:ext>
            </a:extLst>
          </p:cNvPr>
          <p:cNvSpPr txBox="1"/>
          <p:nvPr/>
        </p:nvSpPr>
        <p:spPr>
          <a:xfrm>
            <a:off x="6331568" y="5392993"/>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ennuyeux</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331567" y="5951764"/>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boring.)</a:t>
            </a:r>
          </a:p>
        </p:txBody>
      </p:sp>
      <p:pic>
        <p:nvPicPr>
          <p:cNvPr id="20" name="Picture 19" descr="A picture containing text, measuring stick, indoor&#10;&#10;Description automatically generated">
            <a:extLst>
              <a:ext uri="{FF2B5EF4-FFF2-40B4-BE49-F238E27FC236}">
                <a16:creationId xmlns:a16="http://schemas.microsoft.com/office/drawing/2014/main" id="{7F94FF53-1929-4163-A59E-7E0E10971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088" y="4051480"/>
            <a:ext cx="2180583" cy="1043045"/>
          </a:xfrm>
          <a:prstGeom prst="rect">
            <a:avLst/>
          </a:prstGeom>
        </p:spPr>
      </p:pic>
      <p:pic>
        <p:nvPicPr>
          <p:cNvPr id="21" name="Picture 20" descr="Shape, icon, arrow&#10;&#10;Description automatically generated">
            <a:extLst>
              <a:ext uri="{FF2B5EF4-FFF2-40B4-BE49-F238E27FC236}">
                <a16:creationId xmlns:a16="http://schemas.microsoft.com/office/drawing/2014/main" id="{A4A4DED2-DD17-45F3-8AC1-43222ED61E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3908" y="3726111"/>
            <a:ext cx="1490441" cy="1490441"/>
          </a:xfrm>
          <a:prstGeom prst="rect">
            <a:avLst/>
          </a:prstGeom>
        </p:spPr>
      </p:pic>
      <p:pic>
        <p:nvPicPr>
          <p:cNvPr id="22" name="Graphic 21" descr="Flip calendar with solid fill">
            <a:extLst>
              <a:ext uri="{FF2B5EF4-FFF2-40B4-BE49-F238E27FC236}">
                <a16:creationId xmlns:a16="http://schemas.microsoft.com/office/drawing/2014/main" id="{3877CA53-E306-41FE-8D07-B76F348B44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65196" y="3909231"/>
            <a:ext cx="1140399" cy="1140399"/>
          </a:xfrm>
          <a:prstGeom prst="rect">
            <a:avLst/>
          </a:prstGeom>
        </p:spPr>
      </p:pic>
      <p:sp>
        <p:nvSpPr>
          <p:cNvPr id="24" name="TextBox 23">
            <a:extLst>
              <a:ext uri="{FF2B5EF4-FFF2-40B4-BE49-F238E27FC236}">
                <a16:creationId xmlns:a16="http://schemas.microsoft.com/office/drawing/2014/main" id="{95AD3CB7-628C-4FFA-A47C-D2F77CE6FC8D}"/>
              </a:ext>
            </a:extLst>
          </p:cNvPr>
          <p:cNvSpPr txBox="1"/>
          <p:nvPr/>
        </p:nvSpPr>
        <p:spPr>
          <a:xfrm>
            <a:off x="8150067" y="4409045"/>
            <a:ext cx="88903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Wed</a:t>
            </a:r>
          </a:p>
        </p:txBody>
      </p:sp>
      <p:pic>
        <p:nvPicPr>
          <p:cNvPr id="26" name="Graphic 25" descr="Flip calendar with solid fill">
            <a:extLst>
              <a:ext uri="{FF2B5EF4-FFF2-40B4-BE49-F238E27FC236}">
                <a16:creationId xmlns:a16="http://schemas.microsoft.com/office/drawing/2014/main" id="{33DFDC4B-EECA-4069-BA14-075E9BB6CF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05595" y="3909231"/>
            <a:ext cx="1140399" cy="1140399"/>
          </a:xfrm>
          <a:prstGeom prst="rect">
            <a:avLst/>
          </a:prstGeom>
        </p:spPr>
      </p:pic>
      <p:sp>
        <p:nvSpPr>
          <p:cNvPr id="33" name="TextBox 32">
            <a:extLst>
              <a:ext uri="{FF2B5EF4-FFF2-40B4-BE49-F238E27FC236}">
                <a16:creationId xmlns:a16="http://schemas.microsoft.com/office/drawing/2014/main" id="{4752C309-0909-4F49-A441-81EC73F90CEF}"/>
              </a:ext>
            </a:extLst>
          </p:cNvPr>
          <p:cNvSpPr txBox="1"/>
          <p:nvPr/>
        </p:nvSpPr>
        <p:spPr>
          <a:xfrm>
            <a:off x="9290466" y="4409045"/>
            <a:ext cx="88903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Wed</a:t>
            </a:r>
          </a:p>
        </p:txBody>
      </p:sp>
      <p:sp>
        <p:nvSpPr>
          <p:cNvPr id="19" name="Title 3">
            <a:hlinkClick r:id="" action="ppaction://noaction">
              <a:snd r:embed="rId13" name="Add_W7_8.1.wav"/>
            </a:hlinkClick>
            <a:extLst>
              <a:ext uri="{FF2B5EF4-FFF2-40B4-BE49-F238E27FC236}">
                <a16:creationId xmlns:a16="http://schemas.microsoft.com/office/drawing/2014/main" id="{7FB766CA-A97A-487B-9F98-39D9360C17BB}"/>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1356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2649</TotalTime>
  <Words>2129</Words>
  <Application>Microsoft Office PowerPoint</Application>
  <PresentationFormat>Widescreen</PresentationFormat>
  <Paragraphs>321</Paragraphs>
  <Slides>16</Slides>
  <Notes>16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Century Gothic</vt:lpstr>
      <vt:lpstr>Century Gothic</vt:lpstr>
      <vt:lpstr>Eras Demi ITC</vt:lpstr>
      <vt:lpstr>Modern Love</vt:lpstr>
      <vt:lpstr>Segoe Print</vt:lpstr>
      <vt:lpstr>Symbol</vt:lpstr>
      <vt:lpstr>Wingdings</vt:lpstr>
      <vt:lpstr>1_Office Theme</vt:lpstr>
      <vt:lpstr>Interactions</vt:lpstr>
      <vt:lpstr>closed [eu]</vt:lpstr>
      <vt:lpstr>prononcer</vt:lpstr>
      <vt:lpstr>écouter</vt:lpstr>
      <vt:lpstr>vocabulaire</vt:lpstr>
      <vt:lpstr>ils / elles:</vt:lpstr>
      <vt:lpstr>PowerPoint Presentation</vt:lpstr>
      <vt:lpstr>écouter</vt:lpstr>
      <vt:lpstr>écouter</vt:lpstr>
      <vt:lpstr>écouter</vt:lpstr>
      <vt:lpstr>écouter</vt:lpstr>
      <vt:lpstr>écouter</vt:lpstr>
      <vt:lpstr>écouter</vt:lpstr>
      <vt:lpstr>lire</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43</cp:revision>
  <dcterms:created xsi:type="dcterms:W3CDTF">2021-07-02T19:27:01Z</dcterms:created>
  <dcterms:modified xsi:type="dcterms:W3CDTF">2023-11-26T04:05:28Z</dcterms:modified>
</cp:coreProperties>
</file>