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8"/>
  </p:notesMasterIdLst>
  <p:sldIdLst>
    <p:sldId id="275" r:id="rId2"/>
    <p:sldId id="385" r:id="rId3"/>
    <p:sldId id="379" r:id="rId4"/>
    <p:sldId id="536" r:id="rId5"/>
    <p:sldId id="374" r:id="rId6"/>
    <p:sldId id="537" r:id="rId7"/>
    <p:sldId id="451" r:id="rId8"/>
    <p:sldId id="538" r:id="rId9"/>
    <p:sldId id="539" r:id="rId10"/>
    <p:sldId id="540" r:id="rId11"/>
    <p:sldId id="541" r:id="rId12"/>
    <p:sldId id="542" r:id="rId13"/>
    <p:sldId id="543" r:id="rId14"/>
    <p:sldId id="509" r:id="rId15"/>
    <p:sldId id="292" r:id="rId16"/>
    <p:sldId id="29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26859D"/>
    <a:srgbClr val="FF0066"/>
    <a:srgbClr val="EFF9FB"/>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2C12679-9D94-44CA-BC71-9ED87D0A2C8F}" v="11" dt="2022-09-01T14:18:23.079"/>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99" autoAdjust="0"/>
    <p:restoredTop sz="76759" autoAdjust="0"/>
  </p:normalViewPr>
  <p:slideViewPr>
    <p:cSldViewPr snapToGrid="0">
      <p:cViewPr varScale="1">
        <p:scale>
          <a:sx n="62" d="100"/>
          <a:sy n="62" d="100"/>
        </p:scale>
        <p:origin x="1570" y="62"/>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om Dawes" userId="fe899cd594ff6f3a" providerId="LiveId" clId="{D2C12679-9D94-44CA-BC71-9ED87D0A2C8F}"/>
    <pc:docChg chg="custSel addSld delSld modSld">
      <pc:chgData name="Tom Dawes" userId="fe899cd594ff6f3a" providerId="LiveId" clId="{D2C12679-9D94-44CA-BC71-9ED87D0A2C8F}" dt="2022-09-01T14:17:20.821" v="11"/>
      <pc:docMkLst>
        <pc:docMk/>
      </pc:docMkLst>
      <pc:sldChg chg="add del">
        <pc:chgData name="Tom Dawes" userId="fe899cd594ff6f3a" providerId="LiveId" clId="{D2C12679-9D94-44CA-BC71-9ED87D0A2C8F}" dt="2022-09-01T14:15:30.462" v="1"/>
        <pc:sldMkLst>
          <pc:docMk/>
          <pc:sldMk cId="0" sldId="536"/>
        </pc:sldMkLst>
      </pc:sldChg>
      <pc:sldChg chg="addSp delSp modSp add del mod">
        <pc:chgData name="Tom Dawes" userId="fe899cd594ff6f3a" providerId="LiveId" clId="{D2C12679-9D94-44CA-BC71-9ED87D0A2C8F}" dt="2022-09-01T14:17:20.821" v="11"/>
        <pc:sldMkLst>
          <pc:docMk/>
          <pc:sldMk cId="0" sldId="538"/>
        </pc:sldMkLst>
        <pc:spChg chg="del">
          <ac:chgData name="Tom Dawes" userId="fe899cd594ff6f3a" providerId="LiveId" clId="{D2C12679-9D94-44CA-BC71-9ED87D0A2C8F}" dt="2022-09-01T14:17:19.972" v="10" actId="478"/>
          <ac:spMkLst>
            <pc:docMk/>
            <pc:sldMk cId="0" sldId="538"/>
            <ac:spMk id="5" creationId="{8D25FE69-5337-48CA-810A-E3F41D98DC78}"/>
          </ac:spMkLst>
        </pc:spChg>
        <pc:spChg chg="add mod">
          <ac:chgData name="Tom Dawes" userId="fe899cd594ff6f3a" providerId="LiveId" clId="{D2C12679-9D94-44CA-BC71-9ED87D0A2C8F}" dt="2022-09-01T14:17:20.821" v="11"/>
          <ac:spMkLst>
            <pc:docMk/>
            <pc:sldMk cId="0" sldId="538"/>
            <ac:spMk id="19" creationId="{383763C1-BA05-8F57-4887-BE9FAF1D901F}"/>
          </ac:spMkLst>
        </pc:spChg>
      </pc:sldChg>
      <pc:sldChg chg="addSp delSp modSp add del mod">
        <pc:chgData name="Tom Dawes" userId="fe899cd594ff6f3a" providerId="LiveId" clId="{D2C12679-9D94-44CA-BC71-9ED87D0A2C8F}" dt="2022-09-01T14:17:16.187" v="9"/>
        <pc:sldMkLst>
          <pc:docMk/>
          <pc:sldMk cId="2135674242" sldId="539"/>
        </pc:sldMkLst>
        <pc:spChg chg="del">
          <ac:chgData name="Tom Dawes" userId="fe899cd594ff6f3a" providerId="LiveId" clId="{D2C12679-9D94-44CA-BC71-9ED87D0A2C8F}" dt="2022-09-01T14:17:15.260" v="8" actId="478"/>
          <ac:spMkLst>
            <pc:docMk/>
            <pc:sldMk cId="2135674242" sldId="539"/>
            <ac:spMk id="5" creationId="{8D25FE69-5337-48CA-810A-E3F41D98DC78}"/>
          </ac:spMkLst>
        </pc:spChg>
        <pc:spChg chg="add mod">
          <ac:chgData name="Tom Dawes" userId="fe899cd594ff6f3a" providerId="LiveId" clId="{D2C12679-9D94-44CA-BC71-9ED87D0A2C8F}" dt="2022-09-01T14:17:16.187" v="9"/>
          <ac:spMkLst>
            <pc:docMk/>
            <pc:sldMk cId="2135674242" sldId="539"/>
            <ac:spMk id="18" creationId="{DE09E6CF-9189-8D2C-2B1A-FD79A2896425}"/>
          </ac:spMkLst>
        </pc:spChg>
      </pc:sldChg>
      <pc:sldChg chg="addSp delSp modSp add del mod">
        <pc:chgData name="Tom Dawes" userId="fe899cd594ff6f3a" providerId="LiveId" clId="{D2C12679-9D94-44CA-BC71-9ED87D0A2C8F}" dt="2022-09-01T14:17:11.782" v="7"/>
        <pc:sldMkLst>
          <pc:docMk/>
          <pc:sldMk cId="1780002847" sldId="540"/>
        </pc:sldMkLst>
        <pc:spChg chg="del">
          <ac:chgData name="Tom Dawes" userId="fe899cd594ff6f3a" providerId="LiveId" clId="{D2C12679-9D94-44CA-BC71-9ED87D0A2C8F}" dt="2022-09-01T14:17:10.747" v="6" actId="478"/>
          <ac:spMkLst>
            <pc:docMk/>
            <pc:sldMk cId="1780002847" sldId="540"/>
            <ac:spMk id="5" creationId="{8D25FE69-5337-48CA-810A-E3F41D98DC78}"/>
          </ac:spMkLst>
        </pc:spChg>
        <pc:spChg chg="add mod">
          <ac:chgData name="Tom Dawes" userId="fe899cd594ff6f3a" providerId="LiveId" clId="{D2C12679-9D94-44CA-BC71-9ED87D0A2C8F}" dt="2022-09-01T14:17:11.782" v="7"/>
          <ac:spMkLst>
            <pc:docMk/>
            <pc:sldMk cId="1780002847" sldId="540"/>
            <ac:spMk id="20" creationId="{F8AB17F7-0826-A0A1-79D9-9FD8592F15D6}"/>
          </ac:spMkLst>
        </pc:spChg>
      </pc:sldChg>
      <pc:sldChg chg="addSp delSp modSp add del mod">
        <pc:chgData name="Tom Dawes" userId="fe899cd594ff6f3a" providerId="LiveId" clId="{D2C12679-9D94-44CA-BC71-9ED87D0A2C8F}" dt="2022-09-01T14:17:06.285" v="5"/>
        <pc:sldMkLst>
          <pc:docMk/>
          <pc:sldMk cId="2686464915" sldId="541"/>
        </pc:sldMkLst>
        <pc:spChg chg="del">
          <ac:chgData name="Tom Dawes" userId="fe899cd594ff6f3a" providerId="LiveId" clId="{D2C12679-9D94-44CA-BC71-9ED87D0A2C8F}" dt="2022-09-01T14:17:05.236" v="4" actId="478"/>
          <ac:spMkLst>
            <pc:docMk/>
            <pc:sldMk cId="2686464915" sldId="541"/>
            <ac:spMk id="5" creationId="{8D25FE69-5337-48CA-810A-E3F41D98DC78}"/>
          </ac:spMkLst>
        </pc:spChg>
        <pc:spChg chg="add mod">
          <ac:chgData name="Tom Dawes" userId="fe899cd594ff6f3a" providerId="LiveId" clId="{D2C12679-9D94-44CA-BC71-9ED87D0A2C8F}" dt="2022-09-01T14:17:06.285" v="5"/>
          <ac:spMkLst>
            <pc:docMk/>
            <pc:sldMk cId="2686464915" sldId="541"/>
            <ac:spMk id="18" creationId="{AF345E81-075F-606E-2F17-84C0629DB003}"/>
          </ac:spMkLst>
        </pc:spChg>
      </pc:sldChg>
      <pc:sldChg chg="add del">
        <pc:chgData name="Tom Dawes" userId="fe899cd594ff6f3a" providerId="LiveId" clId="{D2C12679-9D94-44CA-BC71-9ED87D0A2C8F}" dt="2022-09-01T14:15:55.471" v="3"/>
        <pc:sldMkLst>
          <pc:docMk/>
          <pc:sldMk cId="1601357370" sldId="542"/>
        </pc:sldMkLst>
      </pc:sldChg>
      <pc:sldChg chg="add del">
        <pc:chgData name="Tom Dawes" userId="fe899cd594ff6f3a" providerId="LiveId" clId="{D2C12679-9D94-44CA-BC71-9ED87D0A2C8F}" dt="2022-09-01T14:15:55.471" v="3"/>
        <pc:sldMkLst>
          <pc:docMk/>
          <pc:sldMk cId="3040592236" sldId="543"/>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A2C99A-C469-487C-B7F3-BEA3E06E0D84}" type="datetimeFigureOut">
              <a:rPr lang="en-GB" smtClean="0"/>
              <a:t>26/11/2023</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F88A7DB-3951-47CF-8E53-B42241E86674}" type="slidenum">
              <a:rPr lang="en-GB" smtClean="0"/>
              <a:t>‹#›</a:t>
            </a:fld>
            <a:endParaRPr lang="en-GB"/>
          </a:p>
        </p:txBody>
      </p:sp>
    </p:spTree>
    <p:extLst>
      <p:ext uri="{BB962C8B-B14F-4D97-AF65-F5344CB8AC3E}">
        <p14:creationId xmlns:p14="http://schemas.microsoft.com/office/powerpoint/2010/main" val="17673592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4" name="PlaceHolder 1"/>
          <p:cNvSpPr>
            <a:spLocks noGrp="1" noRot="1" noChangeAspect="1"/>
          </p:cNvSpPr>
          <p:nvPr>
            <p:ph type="sldImg"/>
          </p:nvPr>
        </p:nvSpPr>
        <p:spPr>
          <a:xfrm>
            <a:off x="685800" y="1143000"/>
            <a:ext cx="5486400" cy="3086100"/>
          </a:xfrm>
          <a:prstGeom prst="rect">
            <a:avLst/>
          </a:prstGeom>
        </p:spPr>
      </p:sp>
      <p:sp>
        <p:nvSpPr>
          <p:cNvPr id="285"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0" strike="noStrike" spc="-1" dirty="0">
                <a:solidFill>
                  <a:srgbClr val="000000"/>
                </a:solidFill>
                <a:latin typeface="Calibri"/>
                <a:ea typeface="Calibri"/>
              </a:rPr>
              <a:t>Artwork by Steve Clarke. Pronoun pictures from NCELP (www.ncelp.org). All additional pictures selected from </a:t>
            </a:r>
            <a:r>
              <a:rPr lang="en-GB" sz="1200" b="0" strike="noStrike" spc="-1" dirty="0" err="1">
                <a:solidFill>
                  <a:srgbClr val="000000"/>
                </a:solidFill>
                <a:latin typeface="Calibri"/>
                <a:ea typeface="Calibri"/>
              </a:rPr>
              <a:t>Pixabay</a:t>
            </a:r>
            <a:r>
              <a:rPr lang="en-GB" sz="1200" b="0" strike="noStrike" spc="-1" dirty="0">
                <a:solidFill>
                  <a:srgbClr val="000000"/>
                </a:solidFill>
                <a:latin typeface="Calibri"/>
                <a:ea typeface="Calibri"/>
              </a:rPr>
              <a:t> and are available under a Creative Commons license, no</a:t>
            </a:r>
          </a:p>
          <a:p>
            <a:pPr marL="216000" indent="-216000">
              <a:lnSpc>
                <a:spcPct val="100000"/>
              </a:lnSpc>
            </a:pPr>
            <a:r>
              <a:rPr lang="en-GB" sz="1200" b="0" strike="noStrike" spc="-1" dirty="0">
                <a:solidFill>
                  <a:srgbClr val="000000"/>
                </a:solidFill>
                <a:latin typeface="Calibri"/>
                <a:ea typeface="Calibri"/>
              </a:rPr>
              <a:t>attribution required.</a:t>
            </a:r>
            <a:endParaRPr lang="en-GB" sz="1200" b="0" strike="noStrike" spc="-1" dirty="0">
              <a:latin typeface="Arial"/>
            </a:endParaRPr>
          </a:p>
          <a:p>
            <a:pPr marL="216000" indent="-216000">
              <a:lnSpc>
                <a:spcPct val="100000"/>
              </a:lnSpc>
            </a:pPr>
            <a:endParaRPr lang="en-GB" sz="1200" b="1" strike="noStrike" spc="-1" dirty="0">
              <a:solidFill>
                <a:srgbClr val="002060"/>
              </a:solidFill>
              <a:latin typeface="Century Gothic"/>
              <a:ea typeface="Century Gothic"/>
            </a:endParaRPr>
          </a:p>
          <a:p>
            <a:pPr marL="216000" indent="-216000">
              <a:lnSpc>
                <a:spcPct val="100000"/>
              </a:lnSpc>
            </a:pPr>
            <a:r>
              <a:rPr lang="en-GB" sz="1200" b="1" strike="noStrike" spc="-1" dirty="0">
                <a:solidFill>
                  <a:srgbClr val="002060"/>
                </a:solidFill>
                <a:latin typeface="Century Gothic"/>
                <a:ea typeface="Century Gothic"/>
              </a:rPr>
              <a:t>Phonics:  </a:t>
            </a:r>
            <a:r>
              <a:rPr lang="en-GB" sz="1200" b="0" strike="noStrike" spc="-1" dirty="0">
                <a:solidFill>
                  <a:srgbClr val="002060"/>
                </a:solidFill>
                <a:latin typeface="Century Gothic"/>
                <a:ea typeface="Century Gothic"/>
              </a:rPr>
              <a:t>revisit </a:t>
            </a:r>
            <a:r>
              <a:rPr lang="fr-FR" sz="1200" b="0" i="1" strike="noStrike" spc="-1" dirty="0">
                <a:solidFill>
                  <a:srgbClr val="002060"/>
                </a:solidFill>
                <a:latin typeface="Century Gothic"/>
                <a:ea typeface="Century Gothic"/>
              </a:rPr>
              <a:t>closed [eu(t,x,s)] un peu [91] vs open [eu(r,l,f,ne,ve)] peur [755] fleur [2305] jeune [152] neuf [787] acteur [1552] seul [102]</a:t>
            </a:r>
          </a:p>
          <a:p>
            <a:pPr marL="216000" indent="-216000">
              <a:lnSpc>
                <a:spcPct val="100000"/>
              </a:lnSpc>
            </a:pPr>
            <a:endParaRPr lang="it-IT" sz="1200" b="0" i="1" strike="noStrike" spc="-1" dirty="0">
              <a:solidFill>
                <a:srgbClr val="002060"/>
              </a:solidFill>
              <a:latin typeface="Century Gothic"/>
              <a:ea typeface="Century Gothic"/>
            </a:endParaRPr>
          </a:p>
          <a:p>
            <a:pPr marL="216000" indent="-216000">
              <a:lnSpc>
                <a:spcPct val="100000"/>
              </a:lnSpc>
            </a:pPr>
            <a:r>
              <a:rPr lang="it-IT" sz="1200" b="1" strike="noStrike" spc="-1" dirty="0">
                <a:solidFill>
                  <a:srgbClr val="002060"/>
                </a:solidFill>
                <a:latin typeface="Century Gothic"/>
                <a:ea typeface="Century Gothic"/>
              </a:rPr>
              <a:t>Vocabulary</a:t>
            </a:r>
            <a:r>
              <a:rPr lang="it-IT" sz="1200" b="0" strike="noStrike" spc="-1" dirty="0">
                <a:solidFill>
                  <a:srgbClr val="002060"/>
                </a:solidFill>
                <a:latin typeface="Century Gothic"/>
                <a:ea typeface="Century Gothic"/>
              </a:rPr>
              <a:t>: activité [452] chaise [3419] chanson [2142] garçon [1599] fille [629] jeu [291] langue [712] règle2 [488] spectacle [1687]</a:t>
            </a:r>
          </a:p>
          <a:p>
            <a:pPr marL="216000" indent="-216000">
              <a:lnSpc>
                <a:spcPct val="100000"/>
              </a:lnSpc>
            </a:pPr>
            <a:r>
              <a:rPr lang="it-IT" sz="1200" b="0" strike="noStrike" spc="-1" dirty="0">
                <a:solidFill>
                  <a:srgbClr val="002060"/>
                </a:solidFill>
                <a:latin typeface="Century Gothic"/>
                <a:ea typeface="Century Gothic"/>
              </a:rPr>
              <a:t>Revisit 1: </a:t>
            </a:r>
            <a:r>
              <a:rPr lang="fr-FR" sz="1200" b="0" strike="noStrike" spc="-1" dirty="0">
                <a:solidFill>
                  <a:srgbClr val="002060"/>
                </a:solidFill>
                <a:latin typeface="Century Gothic"/>
                <a:ea typeface="Century Gothic"/>
              </a:rPr>
              <a:t>sommes [5] nous [31] quel, quelle [146] date [660] jour [78] semaine [245] saison [1667] lundi [1091], mardi [1044]  mercredi [1168]  jeudi [1112] vendredi [1086] samedi [1356] dimanche [1235] aujourd’hui [233] </a:t>
            </a:r>
            <a:endParaRPr lang="it-IT" sz="1200" b="0" strike="noStrike" spc="-1" dirty="0">
              <a:solidFill>
                <a:srgbClr val="002060"/>
              </a:solidFill>
              <a:latin typeface="Century Gothic"/>
              <a:ea typeface="Century Gothic"/>
            </a:endParaRPr>
          </a:p>
          <a:p>
            <a:pPr marL="216000" indent="-216000">
              <a:lnSpc>
                <a:spcPct val="100000"/>
              </a:lnSpc>
            </a:pPr>
            <a:r>
              <a:rPr lang="it-IT" sz="1200" b="0" strike="noStrike" spc="-1" dirty="0">
                <a:solidFill>
                  <a:srgbClr val="002060"/>
                </a:solidFill>
                <a:latin typeface="Century Gothic"/>
                <a:ea typeface="Century Gothic"/>
              </a:rPr>
              <a:t>Revisit 2: - </a:t>
            </a:r>
          </a:p>
          <a:p>
            <a:pPr marL="216000" indent="-216000">
              <a:lnSpc>
                <a:spcPct val="100000"/>
              </a:lnSpc>
            </a:pPr>
            <a:endParaRPr lang="it-IT" sz="1200" b="0" strike="noStrike" spc="-1" dirty="0">
              <a:solidFill>
                <a:srgbClr val="002060"/>
              </a:solidFill>
              <a:effectLst/>
              <a:latin typeface="Century Gothic"/>
              <a:ea typeface="+mn-ea"/>
              <a:cs typeface="+mn-cs"/>
            </a:endParaRPr>
          </a:p>
          <a:p>
            <a:pPr marL="216000" indent="-216000">
              <a:lnSpc>
                <a:spcPct val="100000"/>
              </a:lnSpc>
            </a:pPr>
            <a:r>
              <a:rPr lang="en-GB" sz="1100" dirty="0" err="1">
                <a:solidFill>
                  <a:schemeClr val="dk1"/>
                </a:solidFill>
                <a:effectLst/>
                <a:latin typeface="Century Gothic" panose="020B0502020202020204" pitchFamily="34" charset="0"/>
                <a:ea typeface="+mn-ea"/>
                <a:cs typeface="+mn-cs"/>
              </a:rPr>
              <a:t>Londsale</a:t>
            </a:r>
            <a:r>
              <a:rPr lang="en-GB" sz="1100" dirty="0">
                <a:solidFill>
                  <a:schemeClr val="dk1"/>
                </a:solidFill>
                <a:effectLst/>
                <a:latin typeface="Century Gothic" panose="020B0502020202020204" pitchFamily="34" charset="0"/>
                <a:ea typeface="+mn-ea"/>
                <a:cs typeface="+mn-cs"/>
              </a:rPr>
              <a:t>, D., &amp; Le Bras, Y.  (2009). </a:t>
            </a:r>
            <a:r>
              <a:rPr lang="en-GB" sz="1100" i="1" dirty="0">
                <a:solidFill>
                  <a:schemeClr val="dk1"/>
                </a:solidFill>
                <a:effectLst/>
                <a:latin typeface="Century Gothic" panose="020B0502020202020204" pitchFamily="34" charset="0"/>
                <a:ea typeface="+mn-ea"/>
                <a:cs typeface="+mn-cs"/>
              </a:rPr>
              <a:t>A Frequency Dictionary of French: Core vocabulary for learners </a:t>
            </a:r>
            <a:r>
              <a:rPr lang="en-GB" sz="1100" dirty="0">
                <a:solidFill>
                  <a:schemeClr val="dk1"/>
                </a:solidFill>
                <a:effectLst/>
                <a:latin typeface="Century Gothic" panose="020B0502020202020204" pitchFamily="34" charset="0"/>
                <a:ea typeface="+mn-ea"/>
                <a:cs typeface="+mn-cs"/>
              </a:rPr>
              <a:t>London: Routledge.</a:t>
            </a:r>
          </a:p>
          <a:p>
            <a:pPr marL="216000" indent="-216000">
              <a:lnSpc>
                <a:spcPct val="100000"/>
              </a:lnSpc>
            </a:pPr>
            <a:endParaRPr lang="en-GB" sz="1100" b="0" strike="noStrike" spc="-1" dirty="0">
              <a:latin typeface="Arial"/>
            </a:endParaRPr>
          </a:p>
          <a:p>
            <a:pPr marL="216000" indent="-216000">
              <a:lnSpc>
                <a:spcPct val="100000"/>
              </a:lnSpc>
            </a:pPr>
            <a:r>
              <a:rPr lang="en-GB" sz="1100" b="0" strike="noStrike" spc="-1" dirty="0">
                <a:solidFill>
                  <a:srgbClr val="000000"/>
                </a:solidFill>
                <a:latin typeface="Calibri"/>
                <a:ea typeface="Calibri"/>
              </a:rPr>
              <a:t>The frequency rankings for words that occur in this PowerPoint which have been</a:t>
            </a:r>
            <a:r>
              <a:rPr lang="en-GB" sz="1100" b="0" i="1" strike="noStrike" spc="-1" dirty="0">
                <a:solidFill>
                  <a:srgbClr val="000000"/>
                </a:solidFill>
                <a:latin typeface="Calibri"/>
                <a:ea typeface="Calibri"/>
              </a:rPr>
              <a:t> previously</a:t>
            </a:r>
            <a:r>
              <a:rPr lang="en-GB" sz="1100" b="0" strike="noStrike" spc="-1" dirty="0">
                <a:solidFill>
                  <a:srgbClr val="000000"/>
                </a:solidFill>
                <a:latin typeface="Calibri"/>
                <a:ea typeface="Calibri"/>
              </a:rPr>
              <a:t> introduced in these resources are given in the SOW and in the resources that first</a:t>
            </a:r>
          </a:p>
          <a:p>
            <a:pPr marL="216000" indent="-216000">
              <a:lnSpc>
                <a:spcPct val="100000"/>
              </a:lnSpc>
            </a:pPr>
            <a:r>
              <a:rPr lang="en-GB" sz="1100" b="0" strike="noStrike" spc="-1" dirty="0">
                <a:solidFill>
                  <a:srgbClr val="000000"/>
                </a:solidFill>
                <a:latin typeface="Calibri"/>
                <a:ea typeface="Calibri"/>
              </a:rPr>
              <a:t>introduced and formally re-visited those words. </a:t>
            </a:r>
            <a:endParaRPr lang="en-GB" sz="1100" b="0" strike="noStrike" spc="-1" dirty="0">
              <a:latin typeface="Arial"/>
            </a:endParaRPr>
          </a:p>
          <a:p>
            <a:pPr marL="216000" indent="-216000">
              <a:lnSpc>
                <a:spcPct val="100000"/>
              </a:lnSpc>
            </a:pPr>
            <a:r>
              <a:rPr lang="en-GB" sz="1200" b="0" strike="noStrike" spc="-1" dirty="0">
                <a:solidFill>
                  <a:srgbClr val="000000"/>
                </a:solidFill>
                <a:latin typeface="Calibri"/>
                <a:ea typeface="Calibri"/>
              </a:rPr>
              <a:t>For any </a:t>
            </a:r>
            <a:r>
              <a:rPr lang="en-GB" sz="1200" b="0" i="1" strike="noStrike" spc="-1" dirty="0">
                <a:solidFill>
                  <a:srgbClr val="000000"/>
                </a:solidFill>
                <a:latin typeface="Calibri"/>
                <a:ea typeface="Calibri"/>
              </a:rPr>
              <a:t>other </a:t>
            </a:r>
            <a:r>
              <a:rPr lang="en-GB" sz="1200" b="0" strike="noStrike" spc="-1" dirty="0">
                <a:solidFill>
                  <a:srgbClr val="000000"/>
                </a:solidFill>
                <a:latin typeface="Calibri"/>
                <a:ea typeface="Calibri"/>
              </a:rPr>
              <a:t>words that occur incidentally in this PowerPoint, frequency rankings will be provided in the notes field wherever possible.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endParaRPr lang="en-GB" sz="1200" b="0" strike="noStrike" spc="-1" dirty="0">
              <a:latin typeface="Arial"/>
            </a:endParaRPr>
          </a:p>
        </p:txBody>
      </p:sp>
      <p:sp>
        <p:nvSpPr>
          <p:cNvPr id="286"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CD74213-264C-415B-8B29-4DFEF3354BDA}"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GB" sz="1200" b="0" i="0" u="none" strike="noStrike" kern="1200" cap="none" spc="-1" normalizeH="0" baseline="0" noProof="0">
              <a:ln>
                <a:noFill/>
              </a:ln>
              <a:solidFill>
                <a:prstClr val="black"/>
              </a:solidFill>
              <a:effectLst/>
              <a:uLnTx/>
              <a:uFillTx/>
              <a:latin typeface="Aria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[3/6]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Ils</a:t>
            </a:r>
            <a:r>
              <a:rPr lang="en-GB" dirty="0"/>
              <a:t> </a:t>
            </a:r>
            <a:r>
              <a:rPr lang="en-GB" dirty="0" err="1"/>
              <a:t>sont</a:t>
            </a:r>
            <a:r>
              <a:rPr lang="en-GB" dirty="0"/>
              <a:t> </a:t>
            </a:r>
            <a:r>
              <a:rPr lang="en-GB" dirty="0" err="1"/>
              <a:t>importants</a:t>
            </a:r>
            <a:r>
              <a:rPr lang="en-GB" dirty="0"/>
              <a:t> à </a:t>
            </a:r>
            <a:r>
              <a:rPr lang="en-GB" dirty="0" err="1"/>
              <a:t>l’école</a:t>
            </a:r>
            <a:r>
              <a:rPr lang="en-GB"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2314897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[4/6]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Ils</a:t>
            </a:r>
            <a:r>
              <a:rPr lang="en-GB" dirty="0"/>
              <a:t> </a:t>
            </a:r>
            <a:r>
              <a:rPr lang="en-GB" dirty="0" err="1"/>
              <a:t>sont</a:t>
            </a:r>
            <a:r>
              <a:rPr lang="en-GB" dirty="0"/>
              <a:t> </a:t>
            </a:r>
            <a:r>
              <a:rPr lang="en-GB" dirty="0" err="1"/>
              <a:t>amusants</a:t>
            </a:r>
            <a:r>
              <a:rPr lang="en-GB"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824890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[5/6]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Elles</a:t>
            </a:r>
            <a:r>
              <a:rPr lang="en-GB" dirty="0"/>
              <a:t> </a:t>
            </a:r>
            <a:r>
              <a:rPr lang="en-GB" dirty="0" err="1"/>
              <a:t>sont</a:t>
            </a:r>
            <a:r>
              <a:rPr lang="en-GB" dirty="0"/>
              <a:t> </a:t>
            </a:r>
            <a:r>
              <a:rPr lang="en-GB" dirty="0" err="1"/>
              <a:t>parfaites</a:t>
            </a:r>
            <a:r>
              <a:rPr lang="en-GB"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17366267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[6/6]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Elles</a:t>
            </a:r>
            <a:r>
              <a:rPr lang="en-GB" dirty="0"/>
              <a:t> </a:t>
            </a:r>
            <a:r>
              <a:rPr lang="en-GB" dirty="0" err="1"/>
              <a:t>sont</a:t>
            </a:r>
            <a:r>
              <a:rPr lang="en-GB" dirty="0"/>
              <a:t> </a:t>
            </a:r>
            <a:r>
              <a:rPr lang="en-GB" dirty="0" err="1"/>
              <a:t>courageuses</a:t>
            </a:r>
            <a:r>
              <a:rPr lang="en-GB"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2723263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recognition of 3</a:t>
            </a:r>
            <a:r>
              <a:rPr lang="en-GB" sz="1200" b="0" strike="noStrike" spc="-1" baseline="30000" dirty="0">
                <a:solidFill>
                  <a:srgbClr val="000000"/>
                </a:solidFill>
                <a:latin typeface="Calibri"/>
                <a:ea typeface="Calibri"/>
              </a:rPr>
              <a:t>rd</a:t>
            </a:r>
            <a:r>
              <a:rPr lang="en-GB" sz="1200" b="0" strike="noStrike" spc="-1" dirty="0">
                <a:solidFill>
                  <a:srgbClr val="000000"/>
                </a:solidFill>
                <a:latin typeface="Calibri"/>
                <a:ea typeface="Calibri"/>
              </a:rPr>
              <a:t> person plural subject pronouns and their connection to masculine and feminine plural nouns.</a:t>
            </a:r>
            <a:br>
              <a:rPr lang="en-GB" sz="1200" b="0" strike="noStrike" spc="-1" dirty="0">
                <a:solidFill>
                  <a:srgbClr val="000000"/>
                </a:solidFill>
                <a:latin typeface="Calibri"/>
                <a:ea typeface="Calibri"/>
              </a:rPr>
            </a:b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Read the title and instructions and ensure the task scenario is understood.</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Complete the example with the class.</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Pupils write the correct noun for items 1-6.</a:t>
            </a:r>
          </a:p>
          <a:p>
            <a:pPr marL="228600" marR="0" lvl="0" indent="-227160" algn="l" defTabSz="914400" rtl="0" eaLnBrk="1" fontAlgn="auto" latinLnBrk="0" hangingPunct="1">
              <a:lnSpc>
                <a:spcPct val="100000"/>
              </a:lnSpc>
              <a:spcBef>
                <a:spcPts val="0"/>
              </a:spcBef>
              <a:spcAft>
                <a:spcPts val="0"/>
              </a:spcAft>
              <a:buClr>
                <a:srgbClr val="002060"/>
              </a:buClr>
              <a:buSzTx/>
              <a:buFont typeface="Century Gothic"/>
              <a:buAutoNum type="arabicPeriod"/>
              <a:tabLst/>
              <a:defRPr/>
            </a:pPr>
            <a:r>
              <a:rPr lang="en-GB" sz="1200" b="0" strike="noStrike" spc="-1" dirty="0">
                <a:latin typeface="Arial"/>
              </a:rPr>
              <a:t>Click to reveal answers and elicit English meanings of the phrases.</a:t>
            </a: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Note</a:t>
            </a:r>
            <a:r>
              <a:rPr lang="en-GB" sz="1200" b="0" strike="noStrike" spc="-1" dirty="0">
                <a:latin typeface="Arial"/>
              </a:rPr>
              <a:t>: The activity on the next slide focuses on understanding sentence meanings.</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970130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5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practise written production of adjectives, pronouns and ‘</a:t>
            </a:r>
            <a:r>
              <a:rPr lang="en-GB" sz="1200" b="0" strike="noStrike" spc="-1" dirty="0" err="1">
                <a:solidFill>
                  <a:srgbClr val="000000"/>
                </a:solidFill>
                <a:latin typeface="Calibri"/>
                <a:ea typeface="Calibri"/>
              </a:rPr>
              <a:t>sont</a:t>
            </a:r>
            <a:r>
              <a:rPr lang="en-GB" sz="1200" b="0" strike="noStrike" spc="-1" dirty="0">
                <a:solidFill>
                  <a:srgbClr val="000000"/>
                </a:solidFill>
                <a:latin typeface="Calibri"/>
                <a:ea typeface="Calibri"/>
              </a:rPr>
              <a:t>’.</a:t>
            </a:r>
          </a:p>
          <a:p>
            <a:pPr marL="216000" indent="-215280">
              <a:lnSpc>
                <a:spcPct val="100000"/>
              </a:lnSpc>
            </a:pPr>
            <a:endParaRPr lang="en-GB" sz="1200" b="0"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Procedure:</a:t>
            </a:r>
          </a:p>
          <a:p>
            <a:pPr marL="229320" indent="-228600">
              <a:lnSpc>
                <a:spcPct val="100000"/>
              </a:lnSpc>
              <a:buAutoNum type="arabicPeriod"/>
            </a:pPr>
            <a:r>
              <a:rPr lang="en-GB" sz="1200" b="0" strike="noStrike" spc="-1" dirty="0">
                <a:solidFill>
                  <a:srgbClr val="000000"/>
                </a:solidFill>
                <a:latin typeface="Calibri"/>
              </a:rPr>
              <a:t>Read the instruction.</a:t>
            </a:r>
          </a:p>
          <a:p>
            <a:pPr marL="229320" indent="-228600">
              <a:lnSpc>
                <a:spcPct val="100000"/>
              </a:lnSpc>
              <a:buAutoNum type="arabicPeriod"/>
            </a:pPr>
            <a:r>
              <a:rPr lang="en-GB" sz="1200" b="0" strike="noStrike" spc="-1" dirty="0">
                <a:solidFill>
                  <a:srgbClr val="000000"/>
                </a:solidFill>
                <a:latin typeface="Calibri"/>
              </a:rPr>
              <a:t>Pupils write a 2</a:t>
            </a:r>
            <a:r>
              <a:rPr lang="en-GB" sz="1200" b="0" strike="noStrike" spc="-1" baseline="30000" dirty="0">
                <a:solidFill>
                  <a:srgbClr val="000000"/>
                </a:solidFill>
                <a:latin typeface="Calibri"/>
              </a:rPr>
              <a:t>nd</a:t>
            </a:r>
            <a:r>
              <a:rPr lang="en-GB" sz="1200" b="0" strike="noStrike" spc="-1" dirty="0">
                <a:solidFill>
                  <a:srgbClr val="000000"/>
                </a:solidFill>
                <a:latin typeface="Calibri"/>
              </a:rPr>
              <a:t> sentence for each of the items.</a:t>
            </a:r>
          </a:p>
          <a:p>
            <a:pPr marL="229320" indent="-228600">
              <a:lnSpc>
                <a:spcPct val="100000"/>
              </a:lnSpc>
              <a:buAutoNum type="arabicPeriod"/>
            </a:pPr>
            <a:r>
              <a:rPr lang="en-GB" sz="1200" b="0" strike="noStrike" spc="-1" dirty="0">
                <a:solidFill>
                  <a:srgbClr val="000000"/>
                </a:solidFill>
                <a:latin typeface="Calibri"/>
              </a:rPr>
              <a:t>Remind pupils to use the correct pronoun and to agree the adjective.</a:t>
            </a:r>
          </a:p>
          <a:p>
            <a:pPr marL="229320" indent="-228600">
              <a:lnSpc>
                <a:spcPct val="100000"/>
              </a:lnSpc>
              <a:buAutoNum type="arabicPeriod"/>
            </a:pPr>
            <a:r>
              <a:rPr lang="en-GB" sz="1200" b="0" strike="noStrike" spc="-1" dirty="0">
                <a:solidFill>
                  <a:srgbClr val="000000"/>
                </a:solidFill>
                <a:latin typeface="Calibri"/>
              </a:rPr>
              <a:t>Click to provide a selection of adjectives, if required. Remind pupils that they will need to think carefully about the adjective endings.</a:t>
            </a:r>
          </a:p>
          <a:p>
            <a:pPr marL="229320" indent="-228600">
              <a:lnSpc>
                <a:spcPct val="100000"/>
              </a:lnSpc>
              <a:buAutoNum type="arabicPeriod"/>
            </a:pPr>
            <a:r>
              <a:rPr lang="en-GB" sz="1200" b="0" strike="noStrike" spc="-1" dirty="0">
                <a:solidFill>
                  <a:srgbClr val="000000"/>
                </a:solidFill>
                <a:latin typeface="Calibri"/>
              </a:rPr>
              <a:t>Click to provide an example for the first item.</a:t>
            </a: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endParaRPr lang="en-GB" sz="1200" b="0" strike="noStrike" spc="-1" dirty="0">
              <a:latin typeface="Arial"/>
            </a:endParaRPr>
          </a:p>
          <a:p>
            <a:pPr marL="1440" marR="0" lvl="0" indent="0" algn="l" defTabSz="914400" rtl="0" eaLnBrk="1" fontAlgn="auto" latinLnBrk="0" hangingPunct="1">
              <a:lnSpc>
                <a:spcPct val="100000"/>
              </a:lnSpc>
              <a:spcBef>
                <a:spcPts val="0"/>
              </a:spcBef>
              <a:spcAft>
                <a:spcPts val="0"/>
              </a:spcAft>
              <a:buClr>
                <a:srgbClr val="002060"/>
              </a:buClr>
              <a:buSzTx/>
              <a:buFont typeface="Century Gothic"/>
              <a:buNone/>
              <a:tabLst/>
              <a:defRPr/>
            </a:pPr>
            <a:r>
              <a:rPr lang="en-GB" sz="1200" b="1" strike="noStrike" spc="-1" dirty="0">
                <a:latin typeface="Arial"/>
              </a:rPr>
              <a:t>Note</a:t>
            </a:r>
            <a:r>
              <a:rPr lang="en-GB" sz="1200" b="0" strike="noStrike" spc="-1" dirty="0">
                <a:latin typeface="Arial"/>
              </a:rPr>
              <a:t>: as this is an open-ended task, (audio) answers are not provided.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11317557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0" name="PlaceHolder 1"/>
          <p:cNvSpPr>
            <a:spLocks noGrp="1" noRot="1" noChangeAspect="1"/>
          </p:cNvSpPr>
          <p:nvPr>
            <p:ph type="sldImg"/>
          </p:nvPr>
        </p:nvSpPr>
        <p:spPr>
          <a:xfrm>
            <a:off x="685800" y="1143000"/>
            <a:ext cx="5486400" cy="3086100"/>
          </a:xfrm>
          <a:prstGeom prst="rect">
            <a:avLst/>
          </a:prstGeom>
        </p:spPr>
      </p:sp>
      <p:sp>
        <p:nvSpPr>
          <p:cNvPr id="321"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endParaRPr lang="en-GB" sz="1200" b="0" strike="noStrike" spc="-1" dirty="0">
              <a:latin typeface="Arial"/>
            </a:endParaRPr>
          </a:p>
        </p:txBody>
      </p:sp>
      <p:sp>
        <p:nvSpPr>
          <p:cNvPr id="322"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88A66831-990D-4F2F-9C07-338AF4E9D4C0}" type="slidenum">
              <a:rPr kumimoji="0" lang="en-GB" sz="1200" b="0" i="0" u="none" strike="noStrike" kern="1200" cap="none" spc="-1" normalizeH="0" baseline="0" noProof="0">
                <a:ln>
                  <a:noFill/>
                </a:ln>
                <a:solidFill>
                  <a:srgbClr val="000000"/>
                </a:solidFill>
                <a:effectLst/>
                <a:uLnTx/>
                <a:uFillTx/>
                <a:latin typeface="Calibri"/>
                <a:ea typeface="Calibri"/>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GB" sz="1200" b="0" i="0" u="none" strike="noStrike" kern="1200" cap="none" spc="-1" normalizeH="0" baseline="0" noProof="0">
              <a:ln>
                <a:noFill/>
              </a:ln>
              <a:solidFill>
                <a:prstClr val="black"/>
              </a:solidFill>
              <a:effectLst/>
              <a:uLnTx/>
              <a:uFillTx/>
              <a:latin typeface="Arial"/>
            </a:endParaRPr>
          </a:p>
        </p:txBody>
      </p:sp>
    </p:spTree>
    <p:extLst>
      <p:ext uri="{BB962C8B-B14F-4D97-AF65-F5344CB8AC3E}">
        <p14:creationId xmlns:p14="http://schemas.microsoft.com/office/powerpoint/2010/main" val="34300235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
        <p:cNvGrpSpPr/>
        <p:nvPr/>
      </p:nvGrpSpPr>
      <p:grpSpPr>
        <a:xfrm>
          <a:off x="0" y="0"/>
          <a:ext cx="0" cy="0"/>
          <a:chOff x="0" y="0"/>
          <a:chExt cx="0" cy="0"/>
        </a:xfrm>
      </p:grpSpPr>
      <p:sp>
        <p:nvSpPr>
          <p:cNvPr id="104" name="Google Shape;104;p3:notes"/>
          <p:cNvSpPr>
            <a:spLocks noGrp="1" noRot="1" noChangeAspect="1"/>
          </p:cNvSpPr>
          <p:nvPr>
            <p:ph type="sldImg" idx="2"/>
          </p:nvPr>
        </p:nvSpPr>
        <p:spPr>
          <a:xfrm>
            <a:off x="422275" y="1241425"/>
            <a:ext cx="5953125" cy="3349625"/>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5" name="Google Shape;105;p3:notes"/>
          <p:cNvSpPr txBox="1">
            <a:spLocks noGrp="1"/>
          </p:cNvSpPr>
          <p:nvPr>
            <p:ph type="body" idx="1"/>
          </p:nvPr>
        </p:nvSpPr>
        <p:spPr>
          <a:xfrm>
            <a:off x="679768" y="4777194"/>
            <a:ext cx="5438140" cy="3908614"/>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GB" b="1" dirty="0"/>
              <a:t>Timing: 2 minutes</a:t>
            </a:r>
          </a:p>
          <a:p>
            <a:pPr marL="0" marR="0" lvl="0" indent="0" algn="l" rtl="0">
              <a:lnSpc>
                <a:spcPct val="100000"/>
              </a:lnSpc>
              <a:spcBef>
                <a:spcPts val="0"/>
              </a:spcBef>
              <a:spcAft>
                <a:spcPts val="0"/>
              </a:spcAft>
              <a:buClr>
                <a:schemeClr val="dk1"/>
              </a:buClr>
              <a:buSzPts val="1200"/>
              <a:buFont typeface="Calibri"/>
              <a:buNone/>
            </a:pPr>
            <a:endParaRPr b="1" dirty="0"/>
          </a:p>
          <a:p>
            <a:pPr marL="0" marR="0" lvl="0" indent="0" algn="l" rtl="0">
              <a:lnSpc>
                <a:spcPct val="100000"/>
              </a:lnSpc>
              <a:spcBef>
                <a:spcPts val="0"/>
              </a:spcBef>
              <a:spcAft>
                <a:spcPts val="0"/>
              </a:spcAft>
              <a:buClr>
                <a:schemeClr val="dk1"/>
              </a:buClr>
              <a:buSzPts val="1200"/>
              <a:buFont typeface="Calibri"/>
              <a:buNone/>
            </a:pPr>
            <a:r>
              <a:rPr lang="en-GB" b="1" dirty="0"/>
              <a:t>Aim: </a:t>
            </a:r>
            <a:r>
              <a:rPr lang="en-GB" b="0" dirty="0"/>
              <a:t>to revisit closed [</a:t>
            </a:r>
            <a:r>
              <a:rPr lang="en-GB" b="1" dirty="0" err="1"/>
              <a:t>eu</a:t>
            </a:r>
            <a:r>
              <a:rPr lang="en-GB" b="0" dirty="0"/>
              <a:t>] and introduce open [</a:t>
            </a:r>
            <a:r>
              <a:rPr lang="en-GB" b="1" dirty="0" err="1"/>
              <a:t>eu</a:t>
            </a:r>
            <a:r>
              <a:rPr lang="en-GB" b="0" dirty="0"/>
              <a:t>].</a:t>
            </a:r>
            <a:endParaRPr lang="en-GB" b="1" dirty="0"/>
          </a:p>
          <a:p>
            <a:pPr marL="0" marR="0" lvl="0" indent="0" algn="l" rtl="0">
              <a:lnSpc>
                <a:spcPct val="100000"/>
              </a:lnSpc>
              <a:spcBef>
                <a:spcPts val="0"/>
              </a:spcBef>
              <a:spcAft>
                <a:spcPts val="0"/>
              </a:spcAft>
              <a:buClr>
                <a:schemeClr val="dk1"/>
              </a:buClr>
              <a:buSzPts val="1200"/>
              <a:buFont typeface="Calibri"/>
              <a:buNone/>
            </a:pPr>
            <a:endParaRPr dirty="0"/>
          </a:p>
          <a:p>
            <a:pPr marL="0" marR="0" lvl="0" indent="0" algn="l" rtl="0">
              <a:lnSpc>
                <a:spcPct val="100000"/>
              </a:lnSpc>
              <a:spcBef>
                <a:spcPts val="0"/>
              </a:spcBef>
              <a:spcAft>
                <a:spcPts val="0"/>
              </a:spcAft>
              <a:buClr>
                <a:schemeClr val="dk1"/>
              </a:buClr>
              <a:buSzPts val="1200"/>
              <a:buFont typeface="Calibri"/>
              <a:buNone/>
            </a:pPr>
            <a:r>
              <a:rPr lang="en-GB" b="1" dirty="0"/>
              <a:t>Procedure:</a:t>
            </a:r>
            <a:endParaRPr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closed [</a:t>
            </a:r>
            <a:r>
              <a:rPr lang="en-GB" b="1" dirty="0" err="1"/>
              <a:t>eu</a:t>
            </a:r>
            <a:r>
              <a:rPr lang="en-GB" dirty="0"/>
              <a:t>]. Repeat the SSC [</a:t>
            </a:r>
            <a:r>
              <a:rPr lang="en-GB" b="1" dirty="0" err="1"/>
              <a:t>eu</a:t>
            </a:r>
            <a:r>
              <a:rPr lang="en-GB" dirty="0"/>
              <a:t>] with the class.</a:t>
            </a:r>
            <a:endParaRPr lang="en-GB" b="1" dirty="0"/>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phrase </a:t>
            </a:r>
            <a:r>
              <a:rPr lang="en-GB" b="1" dirty="0"/>
              <a:t>‘un </a:t>
            </a:r>
            <a:r>
              <a:rPr lang="en-GB" b="1" dirty="0" err="1"/>
              <a:t>peu</a:t>
            </a:r>
            <a:r>
              <a:rPr lang="en-GB" b="1" dirty="0"/>
              <a:t>’</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Pupils to practise saying the phrase several times.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callout about closed vowel tongue position.</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open [</a:t>
            </a:r>
            <a:r>
              <a:rPr lang="en-GB" dirty="0" err="1"/>
              <a:t>eu</a:t>
            </a:r>
            <a:r>
              <a:rPr lang="en-GB" dirty="0"/>
              <a:t>].  Repeat the SSC with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word ‘</a:t>
            </a:r>
            <a:r>
              <a:rPr lang="en-GB" b="1" dirty="0" err="1"/>
              <a:t>peur</a:t>
            </a:r>
            <a:r>
              <a:rPr lang="en-GB" dirty="0"/>
              <a:t>’ (with gesture, if using).</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English translation and picture, and the callout hint about ‘hurt’.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Say this SSC several times with the class.</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Click to bring up the call out about open SSC [</a:t>
            </a:r>
            <a:r>
              <a:rPr lang="en-GB" b="1" dirty="0" err="1"/>
              <a:t>eu</a:t>
            </a:r>
            <a:r>
              <a:rPr lang="en-GB" dirty="0"/>
              <a:t>].</a:t>
            </a:r>
          </a:p>
          <a:p>
            <a:pPr marL="228600" marR="0" lvl="0" indent="-228600" algn="l" rtl="0">
              <a:lnSpc>
                <a:spcPct val="100000"/>
              </a:lnSpc>
              <a:spcBef>
                <a:spcPts val="0"/>
              </a:spcBef>
              <a:spcAft>
                <a:spcPts val="0"/>
              </a:spcAft>
              <a:buClr>
                <a:schemeClr val="dk1"/>
              </a:buClr>
              <a:buSzPts val="1200"/>
              <a:buFont typeface="Calibri"/>
              <a:buAutoNum type="arabicPeriod"/>
            </a:pPr>
            <a:r>
              <a:rPr lang="en-GB" dirty="0"/>
              <a:t>Practise alternating between </a:t>
            </a:r>
            <a:r>
              <a:rPr lang="en-GB" b="0" dirty="0"/>
              <a:t>‘</a:t>
            </a:r>
            <a:r>
              <a:rPr lang="en-GB" b="1" dirty="0" err="1"/>
              <a:t>peu</a:t>
            </a:r>
            <a:r>
              <a:rPr lang="en-GB" dirty="0"/>
              <a:t>’ and ‘</a:t>
            </a:r>
            <a:r>
              <a:rPr lang="en-GB" b="1" dirty="0" err="1"/>
              <a:t>peur</a:t>
            </a:r>
            <a:r>
              <a:rPr lang="en-GB" dirty="0"/>
              <a:t>’ several times.</a:t>
            </a:r>
          </a:p>
          <a:p>
            <a:pPr marL="0" marR="0" lvl="0" indent="0" algn="l" rtl="0">
              <a:lnSpc>
                <a:spcPct val="100000"/>
              </a:lnSpc>
              <a:spcBef>
                <a:spcPts val="0"/>
              </a:spcBef>
              <a:spcAft>
                <a:spcPts val="0"/>
              </a:spcAft>
              <a:buClr>
                <a:schemeClr val="dk1"/>
              </a:buClr>
              <a:buSzPts val="1200"/>
              <a:buFont typeface="Calibri"/>
              <a:buNone/>
            </a:pPr>
            <a:endParaRPr lang="en-GB" dirty="0"/>
          </a:p>
          <a:p>
            <a:pPr marL="0" marR="0" lvl="0" indent="0" algn="l" rtl="0">
              <a:lnSpc>
                <a:spcPct val="100000"/>
              </a:lnSpc>
              <a:spcBef>
                <a:spcPts val="0"/>
              </a:spcBef>
              <a:spcAft>
                <a:spcPts val="0"/>
              </a:spcAft>
              <a:buClr>
                <a:schemeClr val="dk1"/>
              </a:buClr>
              <a:buSzPts val="1200"/>
              <a:buFont typeface="Calibri"/>
              <a:buNone/>
            </a:pPr>
            <a:endParaRPr dirty="0"/>
          </a:p>
        </p:txBody>
      </p:sp>
      <p:sp>
        <p:nvSpPr>
          <p:cNvPr id="106" name="Google Shape;106;p3:notes"/>
          <p:cNvSpPr txBox="1">
            <a:spLocks noGrp="1"/>
          </p:cNvSpPr>
          <p:nvPr>
            <p:ph type="sldNum" idx="12"/>
          </p:nvPr>
        </p:nvSpPr>
        <p:spPr>
          <a:xfrm>
            <a:off x="3850443" y="9428584"/>
            <a:ext cx="2945659" cy="498055"/>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fld id="{00000000-1234-1234-1234-123412341234}" type="slidenum">
              <a:rPr kumimoji="0" lang="en-GB" sz="1200" b="0" i="0" u="none" strike="noStrike" kern="120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Pts val="1200"/>
                <a:buFont typeface="Calibri"/>
                <a:buNone/>
                <a:tabLst/>
                <a:defRPr/>
              </a:pPr>
              <a:t>2</a:t>
            </a:fld>
            <a:endParaRPr kumimoji="0" sz="1200" b="0" i="0" u="none" strike="noStrike" kern="120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328742400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PlaceHolder 1"/>
          <p:cNvSpPr>
            <a:spLocks noGrp="1" noRot="1" noChangeAspect="1"/>
          </p:cNvSpPr>
          <p:nvPr>
            <p:ph type="sldImg"/>
          </p:nvPr>
        </p:nvSpPr>
        <p:spPr>
          <a:xfrm>
            <a:off x="685800" y="1143000"/>
            <a:ext cx="5486400" cy="3086100"/>
          </a:xfrm>
          <a:prstGeom prst="rect">
            <a:avLst/>
          </a:prstGeom>
        </p:spPr>
      </p:sp>
      <p:sp>
        <p:nvSpPr>
          <p:cNvPr id="288"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Aim: </a:t>
            </a:r>
            <a:r>
              <a:rPr lang="en-GB" sz="1200" b="0" strike="noStrike" spc="-1" dirty="0">
                <a:solidFill>
                  <a:srgbClr val="000000"/>
                </a:solidFill>
                <a:latin typeface="+mn-lt"/>
                <a:ea typeface="Calibri"/>
              </a:rPr>
              <a:t>to practise open SSC </a:t>
            </a:r>
            <a:r>
              <a:rPr lang="en-GB" sz="1200" b="1" strike="noStrike" spc="-1" dirty="0">
                <a:solidFill>
                  <a:srgbClr val="000000"/>
                </a:solidFill>
                <a:latin typeface="+mn-lt"/>
                <a:ea typeface="Calibri"/>
              </a:rPr>
              <a:t>[</a:t>
            </a:r>
            <a:r>
              <a:rPr lang="en-GB" sz="1200" b="1" strike="noStrike" spc="-1" dirty="0" err="1">
                <a:solidFill>
                  <a:srgbClr val="000000"/>
                </a:solidFill>
                <a:latin typeface="+mn-lt"/>
                <a:ea typeface="Calibri"/>
              </a:rPr>
              <a:t>eu</a:t>
            </a:r>
            <a:r>
              <a:rPr lang="en-GB" sz="1200" b="1" strike="noStrike" spc="-1" dirty="0">
                <a:solidFill>
                  <a:srgbClr val="000000"/>
                </a:solidFill>
                <a:latin typeface="+mn-lt"/>
                <a:ea typeface="Calibri"/>
              </a:rPr>
              <a:t>] </a:t>
            </a:r>
            <a:r>
              <a:rPr lang="en-GB" sz="1200" b="0" strike="noStrike" spc="-1" dirty="0">
                <a:solidFill>
                  <a:srgbClr val="000000"/>
                </a:solidFill>
                <a:latin typeface="+mn-lt"/>
                <a:ea typeface="Calibri"/>
              </a:rPr>
              <a:t>in words where [</a:t>
            </a:r>
            <a:r>
              <a:rPr lang="en-GB" sz="1200" b="1" strike="noStrike" spc="-1" dirty="0" err="1">
                <a:solidFill>
                  <a:srgbClr val="000000"/>
                </a:solidFill>
                <a:latin typeface="+mn-lt"/>
                <a:ea typeface="Calibri"/>
              </a:rPr>
              <a:t>eu</a:t>
            </a:r>
            <a:r>
              <a:rPr lang="en-GB" sz="1200" b="0" strike="noStrike" spc="-1" dirty="0">
                <a:solidFill>
                  <a:srgbClr val="000000"/>
                </a:solidFill>
                <a:latin typeface="+mn-lt"/>
                <a:ea typeface="Calibri"/>
              </a:rPr>
              <a:t>] is followed by –l, -f, -r, -n(e).</a:t>
            </a:r>
            <a:endParaRPr lang="en-GB" sz="1200" b="1" strike="noStrike" spc="-1" dirty="0">
              <a:solidFill>
                <a:srgbClr val="000000"/>
              </a:solidFill>
              <a:latin typeface="+mn-lt"/>
              <a:ea typeface="Calibri"/>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Elicit the pronunciation of the </a:t>
            </a:r>
            <a:r>
              <a:rPr lang="en-GB" sz="1200" b="1" strike="noStrike" spc="-1" dirty="0">
                <a:solidFill>
                  <a:srgbClr val="000000"/>
                </a:solidFill>
                <a:latin typeface="+mn-lt"/>
                <a:ea typeface="Calibri"/>
              </a:rPr>
              <a:t>individual SSC [</a:t>
            </a:r>
            <a:r>
              <a:rPr lang="en-GB" sz="1200" b="1" strike="noStrike" spc="-1" dirty="0" err="1">
                <a:solidFill>
                  <a:srgbClr val="000000"/>
                </a:solidFill>
                <a:latin typeface="+mn-lt"/>
                <a:ea typeface="Calibri"/>
              </a:rPr>
              <a:t>eu</a:t>
            </a:r>
            <a:r>
              <a:rPr lang="en-GB" sz="1200" b="1" strike="noStrike" spc="-1" dirty="0">
                <a:solidFill>
                  <a:srgbClr val="000000"/>
                </a:solidFill>
                <a:latin typeface="+mn-lt"/>
                <a:ea typeface="Calibri"/>
              </a:rPr>
              <a:t>].</a:t>
            </a:r>
          </a:p>
          <a:p>
            <a:pPr marL="228600" indent="-227880">
              <a:lnSpc>
                <a:spcPct val="100000"/>
              </a:lnSpc>
              <a:buClr>
                <a:srgbClr val="000000"/>
              </a:buClr>
              <a:buFont typeface="Calibri"/>
              <a:buAutoNum type="arabicPeriod"/>
            </a:pPr>
            <a:r>
              <a:rPr lang="en-GB" sz="1200" b="0" strike="noStrike" spc="-1" dirty="0">
                <a:solidFill>
                  <a:srgbClr val="000000"/>
                </a:solidFill>
                <a:latin typeface="+mn-lt"/>
                <a:ea typeface="Calibri"/>
              </a:rPr>
              <a:t>Click to bring on the first picture and word and elicit the pronunciation from pupils. </a:t>
            </a:r>
          </a:p>
          <a:p>
            <a:pPr marL="228600" marR="0" lvl="0" indent="-227880" algn="l" defTabSz="914400" rtl="0" eaLnBrk="1" fontAlgn="auto" latinLnBrk="0" hangingPunct="1">
              <a:lnSpc>
                <a:spcPct val="100000"/>
              </a:lnSpc>
              <a:spcBef>
                <a:spcPts val="0"/>
              </a:spcBef>
              <a:spcAft>
                <a:spcPts val="0"/>
              </a:spcAft>
              <a:buClr>
                <a:srgbClr val="000000"/>
              </a:buClr>
              <a:buSzTx/>
              <a:buFont typeface="Calibri"/>
              <a:buAutoNum type="arabicPeriod"/>
              <a:tabLst/>
              <a:defRPr/>
            </a:pPr>
            <a:r>
              <a:rPr lang="en-GB" sz="1200" b="0" strike="noStrike" spc="-1" dirty="0">
                <a:solidFill>
                  <a:srgbClr val="000000"/>
                </a:solidFill>
                <a:latin typeface="Calibri"/>
              </a:rPr>
              <a:t>Click again to bring up four cluster words to practise the sound. Repeat the words several times. </a:t>
            </a:r>
            <a:r>
              <a:rPr lang="en-GB" sz="1200" b="1" strike="noStrike" spc="-1" dirty="0">
                <a:solidFill>
                  <a:srgbClr val="000000"/>
                </a:solidFill>
                <a:latin typeface="+mn-lt"/>
                <a:ea typeface="Calibri"/>
              </a:rPr>
              <a:t>Note</a:t>
            </a:r>
            <a:r>
              <a:rPr lang="en-GB" sz="1200" b="0" strike="noStrike" spc="-1" dirty="0">
                <a:solidFill>
                  <a:srgbClr val="000000"/>
                </a:solidFill>
                <a:latin typeface="+mn-lt"/>
                <a:ea typeface="Calibri"/>
              </a:rPr>
              <a:t>: </a:t>
            </a:r>
            <a:r>
              <a:rPr lang="en-GB" sz="1200" b="1" i="1" strike="noStrike" spc="-1" dirty="0" err="1">
                <a:solidFill>
                  <a:srgbClr val="000000"/>
                </a:solidFill>
                <a:latin typeface="+mn-lt"/>
                <a:ea typeface="Calibri"/>
              </a:rPr>
              <a:t>jeune</a:t>
            </a:r>
            <a:r>
              <a:rPr lang="en-GB" sz="1200" b="1" i="1" strike="noStrike" spc="-1" dirty="0">
                <a:solidFill>
                  <a:srgbClr val="000000"/>
                </a:solidFill>
                <a:latin typeface="+mn-lt"/>
                <a:ea typeface="Calibri"/>
              </a:rPr>
              <a:t>, </a:t>
            </a:r>
            <a:r>
              <a:rPr lang="en-GB" sz="1200" b="1" i="1" strike="noStrike" spc="-1" dirty="0" err="1">
                <a:solidFill>
                  <a:srgbClr val="000000"/>
                </a:solidFill>
                <a:latin typeface="+mn-lt"/>
                <a:ea typeface="Calibri"/>
              </a:rPr>
              <a:t>neuf</a:t>
            </a:r>
            <a:r>
              <a:rPr lang="en-GB" sz="1200" b="0" strike="noStrike" spc="-1" dirty="0">
                <a:solidFill>
                  <a:srgbClr val="000000"/>
                </a:solidFill>
                <a:latin typeface="+mn-lt"/>
                <a:ea typeface="Calibri"/>
              </a:rPr>
              <a:t> and </a:t>
            </a:r>
            <a:r>
              <a:rPr lang="en-GB" sz="1200" b="1" i="1" strike="noStrike" spc="-1" dirty="0" err="1">
                <a:solidFill>
                  <a:srgbClr val="000000"/>
                </a:solidFill>
                <a:latin typeface="+mn-lt"/>
                <a:ea typeface="Calibri"/>
              </a:rPr>
              <a:t>seul</a:t>
            </a:r>
            <a:r>
              <a:rPr lang="en-GB" sz="1200" b="0" strike="noStrike" spc="-1" dirty="0">
                <a:solidFill>
                  <a:srgbClr val="000000"/>
                </a:solidFill>
                <a:latin typeface="+mn-lt"/>
                <a:ea typeface="Calibri"/>
              </a:rPr>
              <a:t> are already known.</a:t>
            </a:r>
            <a:endParaRPr lang="en-GB" sz="1200" b="0" strike="noStrike" spc="-1" dirty="0">
              <a:solidFill>
                <a:srgbClr val="000000"/>
              </a:solidFill>
              <a:latin typeface="Calibri"/>
            </a:endParaRPr>
          </a:p>
          <a:p>
            <a:pPr marL="229320" indent="-228600">
              <a:lnSpc>
                <a:spcPct val="100000"/>
              </a:lnSpc>
              <a:buClr>
                <a:srgbClr val="000000"/>
              </a:buClr>
              <a:buFont typeface="Calibri"/>
              <a:buAutoNum type="arabicPeriod" startAt="4"/>
            </a:pPr>
            <a:r>
              <a:rPr lang="en-GB" sz="1200" b="0" strike="noStrike" spc="-1" dirty="0">
                <a:solidFill>
                  <a:srgbClr val="000000"/>
                </a:solidFill>
                <a:latin typeface="Arial"/>
              </a:rPr>
              <a:t>Finally, click to bring up the callout. </a:t>
            </a:r>
          </a:p>
          <a:p>
            <a:pPr marL="720" indent="0">
              <a:lnSpc>
                <a:spcPct val="100000"/>
              </a:lnSpc>
              <a:buClr>
                <a:srgbClr val="000000"/>
              </a:buClr>
              <a:buFont typeface="Calibri"/>
              <a:buNone/>
            </a:pPr>
            <a:endParaRPr lang="en-GB" sz="1200" b="0" strike="noStrike" spc="-1" dirty="0">
              <a:latin typeface="Arial"/>
            </a:endParaRPr>
          </a:p>
          <a:p>
            <a:pPr marL="720" indent="0">
              <a:lnSpc>
                <a:spcPct val="100000"/>
              </a:lnSpc>
              <a:buClr>
                <a:srgbClr val="000000"/>
              </a:buClr>
              <a:buFont typeface="Calibri"/>
              <a:buNone/>
            </a:pPr>
            <a:endParaRPr lang="en-GB" sz="1200" b="0" strike="noStrike" spc="-1" dirty="0">
              <a:latin typeface="Arial"/>
            </a:endParaRPr>
          </a:p>
        </p:txBody>
      </p:sp>
      <p:sp>
        <p:nvSpPr>
          <p:cNvPr id="289"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22D099D3-7515-44A9-9431-B3F3D19D5CE0}"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52339116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a:t>
            </a:r>
            <a:br>
              <a:rPr lang="en-GB" sz="1200" b="1" strike="noStrike" spc="-1" dirty="0">
                <a:solidFill>
                  <a:srgbClr val="000000"/>
                </a:solidFill>
                <a:latin typeface="Calibri"/>
                <a:ea typeface="Calibri"/>
              </a:rPr>
            </a:br>
            <a:endParaRPr lang="en-GB" sz="1200" b="0" strike="noStrike" spc="-1" dirty="0">
              <a:latin typeface="Arial"/>
            </a:endParaRPr>
          </a:p>
          <a:p>
            <a:r>
              <a:rPr lang="en-US" b="1" dirty="0"/>
              <a:t>Aim: </a:t>
            </a:r>
            <a:r>
              <a:rPr lang="en-US" b="0" dirty="0"/>
              <a:t>to </a:t>
            </a:r>
            <a:r>
              <a:rPr lang="en-US" b="0" dirty="0" err="1"/>
              <a:t>practise</a:t>
            </a:r>
            <a:r>
              <a:rPr lang="en-US" b="0" dirty="0"/>
              <a:t> aural recognition of and differentiation between closed and open [</a:t>
            </a:r>
            <a:r>
              <a:rPr lang="en-US" b="0" dirty="0" err="1"/>
              <a:t>eu</a:t>
            </a:r>
            <a:r>
              <a:rPr lang="en-US" b="0" dirty="0"/>
              <a:t>].</a:t>
            </a:r>
          </a:p>
          <a:p>
            <a:endParaRPr lang="en-US" b="0" dirty="0"/>
          </a:p>
          <a:p>
            <a:r>
              <a:rPr lang="en-US" b="1" dirty="0"/>
              <a:t>Procedure</a:t>
            </a:r>
          </a:p>
          <a:p>
            <a:pPr marL="228600" indent="-228600">
              <a:buAutoNum type="arabicPeriod"/>
            </a:pPr>
            <a:r>
              <a:rPr lang="en-US" b="0" dirty="0"/>
              <a:t>Student listen to the short sentences and decide if they hear closed [</a:t>
            </a:r>
            <a:r>
              <a:rPr lang="en-US" b="0" dirty="0" err="1"/>
              <a:t>eu</a:t>
            </a:r>
            <a:r>
              <a:rPr lang="en-US" b="0" dirty="0"/>
              <a:t>] or open [</a:t>
            </a:r>
            <a:r>
              <a:rPr lang="en-US" b="0" dirty="0" err="1"/>
              <a:t>eu</a:t>
            </a:r>
            <a:r>
              <a:rPr lang="en-US" b="0" dirty="0"/>
              <a:t>].</a:t>
            </a:r>
          </a:p>
          <a:p>
            <a:pPr marL="228600" indent="-228600">
              <a:buAutoNum type="arabicPeriod"/>
            </a:pPr>
            <a:r>
              <a:rPr lang="en-US" b="0" dirty="0"/>
              <a:t>Click to check and reveal the written sentences.</a:t>
            </a:r>
          </a:p>
          <a:p>
            <a:pPr marL="228600" indent="-228600">
              <a:buAutoNum type="arabicPeriod"/>
            </a:pPr>
            <a:r>
              <a:rPr lang="en-US" b="0" dirty="0"/>
              <a:t>Now, pupils are challenged read each sentence aloud chorally.</a:t>
            </a:r>
          </a:p>
          <a:p>
            <a:pPr marL="228600" indent="-228600">
              <a:buAutoNum type="arabicPeriod"/>
            </a:pPr>
            <a:r>
              <a:rPr lang="en-US" b="0" dirty="0"/>
              <a:t>Teacher corrects, as necessary, or replays the audio, as preferred.</a:t>
            </a:r>
          </a:p>
          <a:p>
            <a:pPr marL="228600" indent="-228600">
              <a:buAutoNum type="arabicPeriod"/>
            </a:pPr>
            <a:endParaRPr lang="en-US" b="0" dirty="0"/>
          </a:p>
          <a:p>
            <a:pPr marL="0" indent="0">
              <a:buNone/>
            </a:pPr>
            <a:r>
              <a:rPr lang="en-US" b="1" dirty="0"/>
              <a:t>Transcript:</a:t>
            </a: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Elle a deux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yeux</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bleus</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Beaucoup de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cheveux</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pPr algn="l">
              <a:lnSpc>
                <a:spcPct val="107000"/>
              </a:lnSpc>
              <a:spcAft>
                <a:spcPts val="800"/>
              </a:spcAft>
            </a:pP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Elle adore les fleurs</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elle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aime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les jeux.</a:t>
            </a:r>
            <a:b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b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Elle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travailleuse</a:t>
            </a:r>
            <a:endParaRPr lang="en-GB" sz="1800" b="0" dirty="0">
              <a:effectLst/>
              <a:latin typeface="Calibri" panose="020F0502020204030204" pitchFamily="34" charset="0"/>
              <a:ea typeface="Calibri" panose="020F0502020204030204" pitchFamily="34" charset="0"/>
              <a:cs typeface="Times New Roman" panose="02020603050405020304" pitchFamily="18" charset="0"/>
            </a:endParaRPr>
          </a:p>
          <a:p>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elle</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est</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 ma </a:t>
            </a:r>
            <a:r>
              <a:rPr lang="en-GB" sz="1800" b="0" dirty="0" err="1">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sœur</a:t>
            </a:r>
            <a:r>
              <a:rPr lang="en-GB" sz="1800" b="0" dirty="0">
                <a:solidFill>
                  <a:srgbClr val="002060"/>
                </a:solidFill>
                <a:effectLst/>
                <a:latin typeface="Century Gothic" panose="020B0502020202020204" pitchFamily="34" charset="0"/>
                <a:ea typeface="Calibri" panose="020F0502020204030204" pitchFamily="34" charset="0"/>
                <a:cs typeface="Nirmala UI" panose="020B0502040204020203" pitchFamily="34" charset="0"/>
              </a:rPr>
              <a:t>.</a:t>
            </a:r>
          </a:p>
          <a:p>
            <a:endParaRPr lang="en-GB" sz="1800" b="1" dirty="0">
              <a:solidFill>
                <a:srgbClr val="002060"/>
              </a:solidFill>
              <a:effectLst/>
              <a:latin typeface="Century Gothic" panose="020B0502020202020204" pitchFamily="34" charset="0"/>
              <a:cs typeface="Nirmala UI" panose="020B0502040204020203" pitchFamily="34" charset="0"/>
            </a:endParaRPr>
          </a:p>
          <a:p>
            <a:r>
              <a:rPr lang="en-GB" b="1" dirty="0"/>
              <a:t>Frequency of unknown words and cognates:</a:t>
            </a:r>
            <a:br>
              <a:rPr lang="en-GB" baseline="0" dirty="0"/>
            </a:br>
            <a:r>
              <a:rPr lang="en-GB" baseline="0" dirty="0" err="1"/>
              <a:t>cheveu</a:t>
            </a:r>
            <a:r>
              <a:rPr lang="en-GB" baseline="0" dirty="0"/>
              <a:t> [2296] fleur [2305]</a:t>
            </a:r>
          </a:p>
          <a:p>
            <a:r>
              <a:rPr lang="de-DE" sz="1200" b="0" i="0" kern="1200" dirty="0">
                <a:solidFill>
                  <a:schemeClr val="tx1"/>
                </a:solidFill>
                <a:effectLst/>
                <a:latin typeface="Century Gothic" panose="020B0502020202020204" pitchFamily="34" charset="0"/>
                <a:ea typeface="+mn-ea"/>
                <a:cs typeface="+mn-cs"/>
              </a:rPr>
              <a:t>Source: </a:t>
            </a:r>
            <a:r>
              <a:rPr lang="en-GB" sz="1200" kern="1200" dirty="0" err="1">
                <a:solidFill>
                  <a:schemeClr val="tx1"/>
                </a:solidFill>
                <a:effectLst/>
                <a:latin typeface="Century Gothic" panose="020B0502020202020204" pitchFamily="34" charset="0"/>
                <a:ea typeface="+mn-ea"/>
                <a:cs typeface="+mn-cs"/>
              </a:rPr>
              <a:t>Londsale</a:t>
            </a:r>
            <a:r>
              <a:rPr lang="en-GB" sz="1200" kern="1200" dirty="0">
                <a:solidFill>
                  <a:schemeClr val="tx1"/>
                </a:solidFill>
                <a:effectLst/>
                <a:latin typeface="Century Gothic" panose="020B0502020202020204" pitchFamily="34" charset="0"/>
                <a:ea typeface="+mn-ea"/>
                <a:cs typeface="+mn-cs"/>
              </a:rPr>
              <a:t>, D., &amp; Le Bras, Y.  (2009). </a:t>
            </a:r>
            <a:r>
              <a:rPr lang="en-GB" sz="1200" i="1" kern="1200" dirty="0">
                <a:solidFill>
                  <a:schemeClr val="tx1"/>
                </a:solidFill>
                <a:effectLst/>
                <a:latin typeface="Century Gothic" panose="020B0502020202020204" pitchFamily="34" charset="0"/>
                <a:ea typeface="+mn-ea"/>
                <a:cs typeface="+mn-cs"/>
              </a:rPr>
              <a:t>A Frequency Dictionary of French: Core vocabulary for learners </a:t>
            </a:r>
            <a:r>
              <a:rPr lang="en-GB" sz="1200" kern="1200" dirty="0">
                <a:solidFill>
                  <a:schemeClr val="tx1"/>
                </a:solidFill>
                <a:effectLst/>
                <a:latin typeface="Century Gothic" panose="020B0502020202020204" pitchFamily="34" charset="0"/>
                <a:ea typeface="+mn-ea"/>
                <a:cs typeface="+mn-cs"/>
              </a:rPr>
              <a:t>London: Routledge.</a:t>
            </a:r>
            <a:endParaRPr lang="en-US" b="0" dirty="0"/>
          </a:p>
          <a:p>
            <a:pPr marL="216000" indent="-216000">
              <a:lnSpc>
                <a:spcPct val="100000"/>
              </a:lnSpc>
            </a:pPr>
            <a:endParaRPr lang="en-GB" sz="1200" b="0" strike="noStrike" spc="-1" dirty="0">
              <a:latin typeface="Arial"/>
            </a:endParaRPr>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 name="PlaceHolder 1"/>
          <p:cNvSpPr>
            <a:spLocks noGrp="1" noRot="1" noChangeAspect="1"/>
          </p:cNvSpPr>
          <p:nvPr>
            <p:ph type="sldImg"/>
          </p:nvPr>
        </p:nvSpPr>
        <p:spPr>
          <a:xfrm>
            <a:off x="685800" y="1143000"/>
            <a:ext cx="5484813" cy="3084513"/>
          </a:xfrm>
          <a:prstGeom prst="rect">
            <a:avLst/>
          </a:prstGeom>
        </p:spPr>
      </p:sp>
      <p:sp>
        <p:nvSpPr>
          <p:cNvPr id="309" name="PlaceHolder 2"/>
          <p:cNvSpPr>
            <a:spLocks noGrp="1"/>
          </p:cNvSpPr>
          <p:nvPr>
            <p:ph type="body"/>
          </p:nvPr>
        </p:nvSpPr>
        <p:spPr>
          <a:xfrm>
            <a:off x="685800" y="4400640"/>
            <a:ext cx="5484960" cy="3598920"/>
          </a:xfrm>
          <a:prstGeom prst="rect">
            <a:avLst/>
          </a:prstGeom>
        </p:spPr>
        <p:txBody>
          <a:bodyPr lIns="0" tIns="0" rIns="0" bIns="0"/>
          <a:lstStyle/>
          <a:p>
            <a:pPr marL="216000" indent="-215280">
              <a:lnSpc>
                <a:spcPct val="100000"/>
              </a:lnSpc>
            </a:pPr>
            <a:r>
              <a:rPr lang="en-GB" sz="1200" b="1" strike="noStrike" spc="-1" dirty="0">
                <a:solidFill>
                  <a:srgbClr val="000000"/>
                </a:solidFill>
                <a:latin typeface="Calibri"/>
                <a:ea typeface="Calibri"/>
              </a:rPr>
              <a:t>Timing: 4 minutes</a:t>
            </a:r>
          </a:p>
          <a:p>
            <a:pPr marL="216000" indent="-215280">
              <a:lnSpc>
                <a:spcPct val="100000"/>
              </a:lnSpc>
            </a:pPr>
            <a:endParaRPr lang="en-GB" sz="1200" b="1" strike="noStrike" spc="-1" dirty="0">
              <a:solidFill>
                <a:srgbClr val="000000"/>
              </a:solidFill>
              <a:latin typeface="Calibri"/>
              <a:ea typeface="Calibri"/>
            </a:endParaRPr>
          </a:p>
          <a:p>
            <a:pPr marL="216000" indent="-21528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revisit previously taught vocabulary.</a:t>
            </a:r>
          </a:p>
          <a:p>
            <a:pPr marL="216000" indent="-215280">
              <a:lnSpc>
                <a:spcPct val="100000"/>
              </a:lnSpc>
            </a:pPr>
            <a:endParaRPr lang="en-GB" sz="1200" b="0" strike="noStrike" spc="-1" dirty="0">
              <a:solidFill>
                <a:srgbClr val="000000"/>
              </a:solidFill>
              <a:latin typeface="Calibri"/>
              <a:ea typeface="Calibri"/>
            </a:endParaRPr>
          </a:p>
          <a:p>
            <a:pPr marL="0" marR="0" lvl="0" indent="0" algn="l" rtl="0">
              <a:lnSpc>
                <a:spcPct val="100000"/>
              </a:lnSpc>
              <a:spcBef>
                <a:spcPts val="0"/>
              </a:spcBef>
              <a:spcAft>
                <a:spcPts val="0"/>
              </a:spcAft>
              <a:buClr>
                <a:schemeClr val="dk1"/>
              </a:buClr>
              <a:buSzPts val="1200"/>
              <a:buFont typeface="Calibri"/>
              <a:buNone/>
            </a:pPr>
            <a:r>
              <a:rPr lang="en-GB" b="1" dirty="0"/>
              <a:t>Procedure:</a:t>
            </a:r>
            <a:br>
              <a:rPr lang="en-GB" b="1" dirty="0"/>
            </a:br>
            <a:r>
              <a:rPr lang="en-GB" b="0" dirty="0"/>
              <a:t>1. Click for an English prompt.</a:t>
            </a:r>
          </a:p>
          <a:p>
            <a:pPr marL="0" marR="0" lvl="0" indent="0" algn="l" rtl="0">
              <a:lnSpc>
                <a:spcPct val="100000"/>
              </a:lnSpc>
              <a:spcBef>
                <a:spcPts val="0"/>
              </a:spcBef>
              <a:spcAft>
                <a:spcPts val="0"/>
              </a:spcAft>
              <a:buClr>
                <a:schemeClr val="dk1"/>
              </a:buClr>
              <a:buSzPts val="1200"/>
              <a:buFont typeface="Calibri"/>
              <a:buNone/>
            </a:pPr>
            <a:r>
              <a:rPr lang="en-GB" b="0" dirty="0"/>
              <a:t>2. Elicit the French article from pupils (le, la, l’) and the French word.  In most cases, pupils will recognise and be able to read the word aloud independently, as they have previously learnt the words.  They may need a reminder, of course!</a:t>
            </a:r>
            <a:br>
              <a:rPr lang="en-GB" b="0" dirty="0"/>
            </a:br>
            <a:r>
              <a:rPr lang="en-GB" b="0" dirty="0"/>
              <a:t>3. Continue until all 10 items have been seen and heard.</a:t>
            </a:r>
          </a:p>
          <a:p>
            <a:pPr>
              <a:lnSpc>
                <a:spcPct val="100000"/>
              </a:lnSpc>
            </a:pPr>
            <a:endParaRPr lang="en-GB" sz="1200" b="0" strike="noStrike" spc="-1" dirty="0">
              <a:latin typeface="Arial"/>
            </a:endParaRPr>
          </a:p>
        </p:txBody>
      </p:sp>
      <p:sp>
        <p:nvSpPr>
          <p:cNvPr id="310" name="CustomShape 3"/>
          <p:cNvSpPr/>
          <p:nvPr/>
        </p:nvSpPr>
        <p:spPr>
          <a:xfrm>
            <a:off x="3884760" y="8685360"/>
            <a:ext cx="2970360" cy="45720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90E67E6C-8E78-4A5B-9102-73F3F0679BAE}" type="slidenum">
              <a:rPr kumimoji="0" lang="en-GB" sz="1200" b="0" i="0" u="none" strike="noStrike" kern="1200" cap="none" spc="-1" normalizeH="0" baseline="0" noProof="0">
                <a:ln>
                  <a:noFill/>
                </a:ln>
                <a:solidFill>
                  <a:srgbClr val="000000"/>
                </a:solidFill>
                <a:effectLst/>
                <a:uLnTx/>
                <a:uFillTx/>
                <a:latin typeface="Calibri"/>
                <a:ea typeface="Calibri"/>
                <a:cs typeface="+mn-cs"/>
                <a:sym typeface="Arial"/>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GB" sz="1200" b="0" i="0" u="none" strike="noStrike" kern="1200" cap="none" spc="-1" normalizeH="0" baseline="0" noProof="0">
              <a:ln>
                <a:noFill/>
              </a:ln>
              <a:solidFill>
                <a:prstClr val="black"/>
              </a:solidFill>
              <a:effectLst/>
              <a:uLnTx/>
              <a:uFillTx/>
              <a:latin typeface="Arial"/>
              <a:ea typeface="+mn-ea"/>
              <a:cs typeface="+mn-cs"/>
              <a:sym typeface="Arial"/>
            </a:endParaRPr>
          </a:p>
        </p:txBody>
      </p:sp>
    </p:spTree>
    <p:extLst>
      <p:ext uri="{BB962C8B-B14F-4D97-AF65-F5344CB8AC3E}">
        <p14:creationId xmlns:p14="http://schemas.microsoft.com/office/powerpoint/2010/main" val="3359714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2" name="PlaceHolder 1"/>
          <p:cNvSpPr>
            <a:spLocks noGrp="1" noRot="1" noChangeAspect="1"/>
          </p:cNvSpPr>
          <p:nvPr>
            <p:ph type="sldImg"/>
          </p:nvPr>
        </p:nvSpPr>
        <p:spPr>
          <a:xfrm>
            <a:off x="685800" y="1143000"/>
            <a:ext cx="5486400" cy="3086100"/>
          </a:xfrm>
          <a:prstGeom prst="rect">
            <a:avLst/>
          </a:prstGeom>
        </p:spPr>
      </p:sp>
      <p:sp>
        <p:nvSpPr>
          <p:cNvPr id="303"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2 minutes </a:t>
            </a:r>
            <a:endParaRPr lang="en-GB" sz="1200" b="0" strike="noStrike" spc="-1" dirty="0">
              <a:latin typeface="Arial"/>
            </a:endParaRPr>
          </a:p>
          <a:p>
            <a:pPr marL="216000" indent="-216000">
              <a:lnSpc>
                <a:spcPct val="100000"/>
              </a:lnSpc>
            </a:pPr>
            <a:endParaRPr lang="en-GB" sz="1200" b="1" strike="noStrike" spc="-1" dirty="0">
              <a:latin typeface="Arial"/>
            </a:endParaRPr>
          </a:p>
          <a:p>
            <a:pPr marL="216000" indent="-216000">
              <a:lnSpc>
                <a:spcPct val="100000"/>
              </a:lnSpc>
            </a:pPr>
            <a:r>
              <a:rPr lang="en-GB" sz="1200" b="1" strike="noStrike" spc="-1" dirty="0">
                <a:latin typeface="Arial"/>
              </a:rPr>
              <a:t>Aim: </a:t>
            </a:r>
            <a:r>
              <a:rPr lang="en-GB" sz="1200" b="0" strike="noStrike" spc="-1" dirty="0">
                <a:latin typeface="Arial"/>
              </a:rPr>
              <a:t>to recap use of 3</a:t>
            </a:r>
            <a:r>
              <a:rPr lang="en-GB" sz="1200" b="0" strike="noStrike" spc="-1" baseline="30000" dirty="0">
                <a:latin typeface="Arial"/>
              </a:rPr>
              <a:t>rd</a:t>
            </a:r>
            <a:r>
              <a:rPr lang="en-GB" sz="1200" b="0" strike="noStrike" spc="-1" dirty="0">
                <a:latin typeface="Arial"/>
              </a:rPr>
              <a:t> person plural pronouns </a:t>
            </a:r>
            <a:r>
              <a:rPr lang="en-GB" sz="1200" b="0" strike="noStrike" spc="-1" dirty="0" err="1">
                <a:latin typeface="Arial"/>
              </a:rPr>
              <a:t>ils</a:t>
            </a:r>
            <a:r>
              <a:rPr lang="en-GB" sz="1200" b="0" strike="noStrike" spc="-1" dirty="0">
                <a:latin typeface="Arial"/>
              </a:rPr>
              <a:t> and </a:t>
            </a:r>
            <a:r>
              <a:rPr lang="en-GB" sz="1200" b="0" strike="noStrike" spc="-1" dirty="0" err="1">
                <a:latin typeface="Arial"/>
              </a:rPr>
              <a:t>elles</a:t>
            </a:r>
            <a:r>
              <a:rPr lang="en-GB" sz="1200" b="0" strike="noStrike" spc="-1" dirty="0">
                <a:latin typeface="Arial"/>
              </a:rPr>
              <a:t> for people, and introduce their use for other nouns.</a:t>
            </a:r>
            <a:endParaRPr lang="en-GB" sz="1200" b="0" i="0" strike="noStrike" spc="-1" dirty="0">
              <a:latin typeface="Arial"/>
            </a:endParaRPr>
          </a:p>
          <a:p>
            <a:pPr marL="216000" indent="-216000">
              <a:lnSpc>
                <a:spcPct val="100000"/>
              </a:lnSpc>
            </a:pPr>
            <a:endParaRPr lang="en-GB" sz="1200" b="1" strike="noStrike" spc="-1" dirty="0">
              <a:solidFill>
                <a:srgbClr val="000000"/>
              </a:solidFill>
              <a:latin typeface="Calibri"/>
              <a:ea typeface="Calibri"/>
            </a:endParaRPr>
          </a:p>
          <a:p>
            <a:pPr marL="216000" indent="-216000">
              <a:lnSpc>
                <a:spcPct val="100000"/>
              </a:lnSpc>
            </a:pPr>
            <a:r>
              <a:rPr lang="en-GB" sz="1200" b="1" strike="noStrike" spc="-1" dirty="0">
                <a:solidFill>
                  <a:srgbClr val="000000"/>
                </a:solidFill>
                <a:latin typeface="Calibri"/>
                <a:ea typeface="Calibri"/>
              </a:rPr>
              <a:t>Procedure:</a:t>
            </a:r>
            <a:endParaRPr lang="en-GB" sz="1200" b="0" strike="noStrike" spc="-1" dirty="0">
              <a:latin typeface="Arial"/>
            </a:endParaRP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Click to present the information.  </a:t>
            </a:r>
          </a:p>
          <a:p>
            <a:pPr marL="228600" indent="-227880">
              <a:lnSpc>
                <a:spcPct val="100000"/>
              </a:lnSpc>
              <a:buClr>
                <a:srgbClr val="000000"/>
              </a:buClr>
              <a:buFont typeface="Calibri"/>
              <a:buAutoNum type="arabicPeriod"/>
            </a:pPr>
            <a:r>
              <a:rPr lang="en-GB" sz="1200" b="0" strike="noStrike" spc="-1" dirty="0">
                <a:solidFill>
                  <a:srgbClr val="000000"/>
                </a:solidFill>
                <a:latin typeface="Calibri"/>
                <a:ea typeface="Calibri"/>
              </a:rPr>
              <a:t>Elicit English translation for the French examples provided.  </a:t>
            </a:r>
            <a:endParaRPr lang="en-GB" sz="1200" b="0" strike="noStrike" spc="-1" dirty="0">
              <a:latin typeface="Arial"/>
            </a:endParaRPr>
          </a:p>
        </p:txBody>
      </p:sp>
      <p:sp>
        <p:nvSpPr>
          <p:cNvPr id="304"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666BF5E4-B3AA-482D-8DF1-4A8A1D53B555}"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0465227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16000" indent="-216000">
              <a:lnSpc>
                <a:spcPct val="100000"/>
              </a:lnSpc>
            </a:pPr>
            <a:r>
              <a:rPr lang="en-GB" sz="1200" b="1" strike="noStrike" spc="-1" dirty="0">
                <a:solidFill>
                  <a:srgbClr val="000000"/>
                </a:solidFill>
                <a:latin typeface="+mn-lt"/>
                <a:ea typeface="Calibri"/>
              </a:rPr>
              <a:t>Timing: 1 minute</a:t>
            </a:r>
            <a:endParaRPr lang="en-GB" sz="1200" b="0" strike="noStrike" spc="-1" dirty="0">
              <a:latin typeface="Arial"/>
            </a:endParaRP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latin typeface="Arial"/>
              </a:rPr>
              <a:t>Aim</a:t>
            </a:r>
            <a:r>
              <a:rPr lang="en-GB" sz="1200" b="0" strike="noStrike" spc="-1" dirty="0">
                <a:latin typeface="Arial"/>
              </a:rPr>
              <a:t>: to introduce the context for the next activity.</a:t>
            </a:r>
          </a:p>
          <a:p>
            <a:pPr marL="216000" indent="-216000">
              <a:lnSpc>
                <a:spcPct val="100000"/>
              </a:lnSpc>
            </a:pPr>
            <a:endParaRPr lang="en-GB" sz="1200" b="0" strike="noStrike" spc="-1" dirty="0">
              <a:latin typeface="Arial"/>
            </a:endParaRPr>
          </a:p>
          <a:p>
            <a:pPr marL="216000" indent="-216000">
              <a:lnSpc>
                <a:spcPct val="100000"/>
              </a:lnSpc>
            </a:pPr>
            <a:r>
              <a:rPr lang="en-GB" sz="1200" b="1" strike="noStrike" spc="-1" dirty="0">
                <a:solidFill>
                  <a:srgbClr val="000000"/>
                </a:solidFill>
                <a:latin typeface="+mn-lt"/>
                <a:ea typeface="Calibri"/>
              </a:rPr>
              <a:t>Procedure:</a:t>
            </a:r>
          </a:p>
          <a:p>
            <a:pPr marL="228600" indent="-228600">
              <a:lnSpc>
                <a:spcPct val="100000"/>
              </a:lnSpc>
              <a:buAutoNum type="arabicPeriod"/>
            </a:pPr>
            <a:r>
              <a:rPr lang="en-GB" sz="1200" b="0" strike="noStrike" spc="-1" dirty="0">
                <a:solidFill>
                  <a:srgbClr val="000000"/>
                </a:solidFill>
                <a:latin typeface="+mn-lt"/>
              </a:rPr>
              <a:t>Read the instructions and scenario.</a:t>
            </a:r>
          </a:p>
          <a:p>
            <a:pPr marL="228600" indent="-228600">
              <a:lnSpc>
                <a:spcPct val="100000"/>
              </a:lnSpc>
              <a:buAutoNum type="arabicPeriod"/>
            </a:pPr>
            <a:r>
              <a:rPr lang="en-GB" sz="1200" b="0" strike="noStrike" spc="-1" dirty="0">
                <a:solidFill>
                  <a:srgbClr val="000000"/>
                </a:solidFill>
                <a:latin typeface="+mn-lt"/>
              </a:rPr>
              <a:t>Click to hear the phrase ‘</a:t>
            </a:r>
            <a:r>
              <a:rPr lang="en-GB" sz="1200" b="0" strike="noStrike" spc="-1" dirty="0" err="1">
                <a:solidFill>
                  <a:srgbClr val="000000"/>
                </a:solidFill>
                <a:latin typeface="+mn-lt"/>
              </a:rPr>
              <a:t>Ils</a:t>
            </a:r>
            <a:r>
              <a:rPr lang="en-GB" sz="1200" b="0" strike="noStrike" spc="-1" dirty="0">
                <a:solidFill>
                  <a:srgbClr val="000000"/>
                </a:solidFill>
                <a:latin typeface="+mn-lt"/>
              </a:rPr>
              <a:t> </a:t>
            </a:r>
            <a:r>
              <a:rPr lang="en-GB" sz="1200" b="0" strike="noStrike" spc="-1" dirty="0" err="1">
                <a:solidFill>
                  <a:srgbClr val="000000"/>
                </a:solidFill>
                <a:latin typeface="+mn-lt"/>
              </a:rPr>
              <a:t>sont</a:t>
            </a:r>
            <a:r>
              <a:rPr lang="en-GB" sz="1200" b="0" strike="noStrike" spc="-1" dirty="0">
                <a:solidFill>
                  <a:srgbClr val="000000"/>
                </a:solidFill>
                <a:latin typeface="+mn-lt"/>
              </a:rPr>
              <a:t> </a:t>
            </a:r>
            <a:r>
              <a:rPr lang="en-GB" sz="1200" b="0" strike="noStrike" spc="-1" dirty="0" err="1">
                <a:solidFill>
                  <a:srgbClr val="000000"/>
                </a:solidFill>
                <a:latin typeface="+mn-lt"/>
              </a:rPr>
              <a:t>importants</a:t>
            </a:r>
            <a:r>
              <a:rPr lang="en-GB" sz="1200" b="0" strike="noStrike" spc="-1" dirty="0">
                <a:solidFill>
                  <a:srgbClr val="000000"/>
                </a:solidFill>
                <a:latin typeface="+mn-lt"/>
              </a:rPr>
              <a:t>’.</a:t>
            </a:r>
          </a:p>
          <a:p>
            <a:pPr marL="228600" indent="-228600">
              <a:lnSpc>
                <a:spcPct val="100000"/>
              </a:lnSpc>
              <a:buAutoNum type="arabicPeriod"/>
            </a:pPr>
            <a:r>
              <a:rPr lang="en-GB" sz="1200" b="0" strike="noStrike" spc="-1" dirty="0">
                <a:solidFill>
                  <a:srgbClr val="000000"/>
                </a:solidFill>
                <a:latin typeface="+mn-lt"/>
              </a:rPr>
              <a:t>Ask pupils to identify what is being described.</a:t>
            </a:r>
          </a:p>
          <a:p>
            <a:pPr marL="228600" indent="-228600">
              <a:lnSpc>
                <a:spcPct val="100000"/>
              </a:lnSpc>
              <a:buAutoNum type="arabicPeriod"/>
            </a:pPr>
            <a:r>
              <a:rPr lang="en-GB" sz="1200" b="0" strike="noStrike" spc="-1" dirty="0">
                <a:solidFill>
                  <a:srgbClr val="000000"/>
                </a:solidFill>
                <a:latin typeface="+mn-lt"/>
              </a:rPr>
              <a:t>Click to reveal the answer and the transcript.  Tell pupils they will need to pay attention to the pronoun ‘</a:t>
            </a:r>
            <a:r>
              <a:rPr lang="en-GB" sz="1200" b="0" strike="noStrike" spc="-1" dirty="0" err="1">
                <a:solidFill>
                  <a:srgbClr val="000000"/>
                </a:solidFill>
                <a:latin typeface="+mn-lt"/>
              </a:rPr>
              <a:t>ils</a:t>
            </a:r>
            <a:r>
              <a:rPr lang="en-GB" sz="1200" b="0" strike="noStrike" spc="-1" dirty="0">
                <a:solidFill>
                  <a:srgbClr val="000000"/>
                </a:solidFill>
                <a:latin typeface="+mn-lt"/>
              </a:rPr>
              <a:t>’ or ‘</a:t>
            </a:r>
            <a:r>
              <a:rPr lang="en-GB" sz="1200" b="0" strike="noStrike" spc="-1" dirty="0" err="1">
                <a:solidFill>
                  <a:srgbClr val="000000"/>
                </a:solidFill>
                <a:latin typeface="+mn-lt"/>
              </a:rPr>
              <a:t>elles</a:t>
            </a:r>
            <a:r>
              <a:rPr lang="en-GB" sz="1200" b="0" strike="noStrike" spc="-1" dirty="0">
                <a:solidFill>
                  <a:srgbClr val="000000"/>
                </a:solidFill>
                <a:latin typeface="+mn-lt"/>
              </a:rPr>
              <a:t>’ to identify what is being described each time.</a:t>
            </a:r>
          </a:p>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F88A7DB-3951-47CF-8E53-B42241E86674}" type="slidenum">
              <a:rPr kumimoji="0" lang="en-GB"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GB"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74175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Timing: 5 minutes (6 slides)</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Aim: </a:t>
            </a:r>
            <a:r>
              <a:rPr lang="en-GB" sz="1200" b="0" strike="noStrike" spc="-1" dirty="0">
                <a:solidFill>
                  <a:srgbClr val="000000"/>
                </a:solidFill>
                <a:latin typeface="Calibri"/>
                <a:ea typeface="Calibri"/>
              </a:rPr>
              <a:t>to </a:t>
            </a:r>
            <a:r>
              <a:rPr lang="en-GB" b="0" baseline="0" dirty="0"/>
              <a:t>practise distinguishing aurally between </a:t>
            </a:r>
            <a:r>
              <a:rPr lang="en-GB" b="0" baseline="0" dirty="0" err="1"/>
              <a:t>ils</a:t>
            </a:r>
            <a:r>
              <a:rPr lang="en-GB" b="0" baseline="0" dirty="0"/>
              <a:t> and </a:t>
            </a:r>
            <a:r>
              <a:rPr lang="en-GB" b="0" baseline="0" dirty="0" err="1"/>
              <a:t>elles</a:t>
            </a:r>
            <a:r>
              <a:rPr lang="en-GB" b="0" baseline="0" dirty="0"/>
              <a:t> and connecting the two pronouns for ‘they’ with meaning (nouns of the correct gender).</a:t>
            </a:r>
            <a:br>
              <a:rPr dirty="0"/>
            </a:br>
            <a:endParaRPr lang="en-GB" sz="1200" b="0" strike="noStrike" spc="-1" dirty="0">
              <a:latin typeface="Arial"/>
            </a:endParaRPr>
          </a:p>
          <a:p>
            <a:pPr marL="216000" indent="-216000">
              <a:lnSpc>
                <a:spcPct val="100000"/>
              </a:lnSpc>
            </a:pPr>
            <a:r>
              <a:rPr lang="en-GB" sz="1200" b="1" strike="noStrike" spc="-1" dirty="0">
                <a:solidFill>
                  <a:srgbClr val="000000"/>
                </a:solidFill>
                <a:latin typeface="Calibri"/>
                <a:ea typeface="Calibri"/>
              </a:rPr>
              <a:t>Procedure: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1. </a:t>
            </a:r>
            <a:r>
              <a:rPr lang="en-GB" b="0" dirty="0"/>
              <a:t>Click the button to play audio.</a:t>
            </a: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2. </a:t>
            </a:r>
            <a:r>
              <a:rPr lang="en-GB" sz="1200" b="0" baseline="0" dirty="0">
                <a:solidFill>
                  <a:srgbClr val="4472C4">
                    <a:lumMod val="50000"/>
                  </a:srgbClr>
                </a:solidFill>
                <a:latin typeface="Century Gothic" panose="020B0502020202020204" pitchFamily="34" charset="0"/>
              </a:rPr>
              <a:t>Students use their knowledge of </a:t>
            </a:r>
            <a:r>
              <a:rPr lang="en-GB" sz="1200" b="0" baseline="0" dirty="0" err="1">
                <a:solidFill>
                  <a:srgbClr val="4472C4">
                    <a:lumMod val="50000"/>
                  </a:srgbClr>
                </a:solidFill>
                <a:latin typeface="Century Gothic" panose="020B0502020202020204" pitchFamily="34" charset="0"/>
              </a:rPr>
              <a:t>ils</a:t>
            </a:r>
            <a:r>
              <a:rPr lang="en-GB" sz="1200" b="0" baseline="0" dirty="0">
                <a:solidFill>
                  <a:srgbClr val="4472C4">
                    <a:lumMod val="50000"/>
                  </a:srgbClr>
                </a:solidFill>
                <a:latin typeface="Century Gothic" panose="020B0502020202020204" pitchFamily="34" charset="0"/>
              </a:rPr>
              <a:t> and </a:t>
            </a:r>
            <a:r>
              <a:rPr lang="en-GB" sz="1200" b="0" baseline="0" dirty="0" err="1">
                <a:solidFill>
                  <a:srgbClr val="4472C4">
                    <a:lumMod val="50000"/>
                  </a:srgbClr>
                </a:solidFill>
                <a:latin typeface="Century Gothic" panose="020B0502020202020204" pitchFamily="34" charset="0"/>
              </a:rPr>
              <a:t>elles</a:t>
            </a:r>
            <a:r>
              <a:rPr lang="en-GB" sz="1200" b="0" baseline="0" dirty="0">
                <a:solidFill>
                  <a:srgbClr val="4472C4">
                    <a:lumMod val="50000"/>
                  </a:srgbClr>
                </a:solidFill>
                <a:latin typeface="Century Gothic" panose="020B0502020202020204" pitchFamily="34" charset="0"/>
              </a:rPr>
              <a:t> and the gender of the two nouns shown to decide which picture is being described.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baseline="0" dirty="0">
                <a:solidFill>
                  <a:srgbClr val="4472C4">
                    <a:lumMod val="50000"/>
                  </a:srgbClr>
                </a:solidFill>
                <a:latin typeface="Century Gothic" panose="020B0502020202020204" pitchFamily="34" charset="0"/>
              </a:rPr>
              <a:t>3. </a:t>
            </a:r>
            <a:r>
              <a:rPr lang="en-GB" sz="1200" b="0" baseline="0" dirty="0">
                <a:solidFill>
                  <a:srgbClr val="4472C4">
                    <a:lumMod val="50000"/>
                  </a:srgbClr>
                </a:solidFill>
                <a:latin typeface="Century Gothic" panose="020B0502020202020204" pitchFamily="34" charset="0"/>
              </a:rPr>
              <a:t>They then write the English meaning of the adjective used in each sentence (to force vocabulary recall).</a:t>
            </a:r>
            <a:endParaRPr lang="en-US" b="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t>4. </a:t>
            </a:r>
            <a:r>
              <a:rPr lang="en-GB" b="0" dirty="0"/>
              <a:t>Answers appear</a:t>
            </a:r>
            <a:r>
              <a:rPr lang="en-GB" b="0" baseline="0" dirty="0"/>
              <a:t> </a:t>
            </a:r>
            <a:r>
              <a:rPr lang="en-GB" b="0" dirty="0"/>
              <a:t>upon clicking the mouse</a:t>
            </a:r>
            <a:r>
              <a:rPr lang="en-GB" b="0" baseline="0" dirty="0"/>
              <a:t>.</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Elles</a:t>
            </a:r>
            <a:r>
              <a:rPr lang="en-GB" dirty="0"/>
              <a:t> </a:t>
            </a:r>
            <a:r>
              <a:rPr lang="en-GB" dirty="0" err="1"/>
              <a:t>sont</a:t>
            </a:r>
            <a:r>
              <a:rPr lang="en-GB" dirty="0"/>
              <a:t> </a:t>
            </a:r>
            <a:r>
              <a:rPr lang="en-GB" dirty="0" err="1"/>
              <a:t>modernes</a:t>
            </a:r>
            <a:r>
              <a:rPr lang="en-GB"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9" name="PlaceHolder 1"/>
          <p:cNvSpPr>
            <a:spLocks noGrp="1" noRot="1" noChangeAspect="1"/>
          </p:cNvSpPr>
          <p:nvPr>
            <p:ph type="sldImg"/>
          </p:nvPr>
        </p:nvSpPr>
        <p:spPr>
          <a:xfrm>
            <a:off x="685800" y="1143000"/>
            <a:ext cx="5486400" cy="3086100"/>
          </a:xfrm>
          <a:prstGeom prst="rect">
            <a:avLst/>
          </a:prstGeom>
        </p:spPr>
      </p:sp>
      <p:sp>
        <p:nvSpPr>
          <p:cNvPr id="300" name="PlaceHolder 2"/>
          <p:cNvSpPr>
            <a:spLocks noGrp="1"/>
          </p:cNvSpPr>
          <p:nvPr>
            <p:ph type="body"/>
          </p:nvPr>
        </p:nvSpPr>
        <p:spPr>
          <a:xfrm>
            <a:off x="685800" y="4400640"/>
            <a:ext cx="5485680" cy="3599640"/>
          </a:xfrm>
          <a:prstGeom prst="rect">
            <a:avLst/>
          </a:prstGeom>
        </p:spPr>
        <p:txBody>
          <a:bodyPr lIns="0" tIns="0" rIns="0" bIns="0"/>
          <a:lstStyle/>
          <a:p>
            <a:pPr marL="216000" indent="-216000">
              <a:lnSpc>
                <a:spcPct val="100000"/>
              </a:lnSpc>
            </a:pPr>
            <a:r>
              <a:rPr lang="en-GB" sz="1200" b="1" strike="noStrike" spc="-1" dirty="0">
                <a:solidFill>
                  <a:srgbClr val="000000"/>
                </a:solidFill>
                <a:latin typeface="Calibri"/>
                <a:ea typeface="Calibri"/>
              </a:rPr>
              <a:t>[2/6]</a:t>
            </a:r>
            <a:endParaRPr lang="en-US" b="0" dirty="0"/>
          </a:p>
          <a:p>
            <a:endParaRPr lang="en-US" b="0" dirty="0"/>
          </a:p>
          <a:p>
            <a:r>
              <a:rPr lang="en-US" b="1" dirty="0"/>
              <a:t>Transcript:</a:t>
            </a:r>
          </a:p>
          <a:p>
            <a:pPr marL="0" marR="0" lvl="0" indent="0" algn="l" defTabSz="914400" rtl="0" eaLnBrk="1" fontAlgn="auto" latinLnBrk="0" hangingPunct="1">
              <a:lnSpc>
                <a:spcPct val="100000"/>
              </a:lnSpc>
              <a:spcBef>
                <a:spcPts val="0"/>
              </a:spcBef>
              <a:spcAft>
                <a:spcPts val="0"/>
              </a:spcAft>
              <a:buClrTx/>
              <a:buSzTx/>
              <a:buFontTx/>
              <a:buNone/>
              <a:tabLst/>
              <a:defRPr/>
            </a:pPr>
            <a:r>
              <a:rPr lang="en-GB" dirty="0" err="1"/>
              <a:t>Ils</a:t>
            </a:r>
            <a:r>
              <a:rPr lang="en-GB" dirty="0"/>
              <a:t> </a:t>
            </a:r>
            <a:r>
              <a:rPr lang="en-GB" dirty="0" err="1"/>
              <a:t>sont</a:t>
            </a:r>
            <a:r>
              <a:rPr lang="en-GB" dirty="0"/>
              <a:t> </a:t>
            </a:r>
            <a:r>
              <a:rPr lang="en-GB" dirty="0" err="1"/>
              <a:t>ennuyeux</a:t>
            </a:r>
            <a:r>
              <a:rPr lang="en-GB" dirty="0"/>
              <a:t>.</a:t>
            </a:r>
            <a:endParaRPr lang="en-US" b="1" dirty="0"/>
          </a:p>
        </p:txBody>
      </p:sp>
      <p:sp>
        <p:nvSpPr>
          <p:cNvPr id="301" name="CustomShape 3"/>
          <p:cNvSpPr/>
          <p:nvPr/>
        </p:nvSpPr>
        <p:spPr>
          <a:xfrm>
            <a:off x="3884760" y="8685360"/>
            <a:ext cx="2971080" cy="457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nchor="b"/>
          <a:lstStyle/>
          <a:p>
            <a:pPr marL="0" marR="0" lvl="0" indent="0" algn="r" defTabSz="914400" rtl="0" eaLnBrk="1" fontAlgn="auto" latinLnBrk="0" hangingPunct="1">
              <a:lnSpc>
                <a:spcPct val="100000"/>
              </a:lnSpc>
              <a:spcBef>
                <a:spcPts val="0"/>
              </a:spcBef>
              <a:spcAft>
                <a:spcPts val="0"/>
              </a:spcAft>
              <a:buClrTx/>
              <a:buSzTx/>
              <a:buFontTx/>
              <a:buNone/>
              <a:tabLst/>
              <a:defRPr/>
            </a:pPr>
            <a:fld id="{CDC2DAAC-B4A0-4BDE-8066-F18D17B26261}" type="slidenum">
              <a:rPr kumimoji="0" lang="en-GB" sz="1200" b="0" i="0" u="none" strike="noStrike" kern="1200" cap="none" spc="-1" normalizeH="0" baseline="0" noProof="0">
                <a:ln>
                  <a:noFill/>
                </a:ln>
                <a:solidFill>
                  <a:srgbClr val="000000"/>
                </a:solidFill>
                <a:effectLst/>
                <a:uLnTx/>
                <a:uFillTx/>
                <a:latin typeface="Calibri"/>
                <a:ea typeface="Calibri"/>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GB" sz="1200" b="0" i="0" u="none" strike="noStrike" kern="1200" cap="none" spc="-1" normalizeH="0" baseline="0" noProof="0">
              <a:ln>
                <a:noFill/>
              </a:ln>
              <a:solidFill>
                <a:prstClr val="black"/>
              </a:solidFill>
              <a:effectLst/>
              <a:uLnTx/>
              <a:uFillTx/>
              <a:latin typeface="Arial"/>
              <a:ea typeface="+mn-ea"/>
              <a:cs typeface="+mn-cs"/>
            </a:endParaRPr>
          </a:p>
        </p:txBody>
      </p:sp>
    </p:spTree>
    <p:extLst>
      <p:ext uri="{BB962C8B-B14F-4D97-AF65-F5344CB8AC3E}">
        <p14:creationId xmlns:p14="http://schemas.microsoft.com/office/powerpoint/2010/main" val="396259604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85462243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OverTx" preserve="1">
  <p:cSld name="Title, Content over Content">
    <p:spTree>
      <p:nvGrpSpPr>
        <p:cNvPr id="1" name=""/>
        <p:cNvGrpSpPr/>
        <p:nvPr/>
      </p:nvGrpSpPr>
      <p:grpSpPr>
        <a:xfrm>
          <a:off x="0" y="0"/>
          <a:ext cx="0" cy="0"/>
          <a:chOff x="0" y="0"/>
          <a:chExt cx="0" cy="0"/>
        </a:xfrm>
      </p:grpSpPr>
      <p:sp>
        <p:nvSpPr>
          <p:cNvPr id="23"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4" name="PlaceHolder 2"/>
          <p:cNvSpPr>
            <a:spLocks noGrp="1"/>
          </p:cNvSpPr>
          <p:nvPr>
            <p:ph type="body"/>
          </p:nvPr>
        </p:nvSpPr>
        <p:spPr>
          <a:xfrm>
            <a:off x="609480" y="1604520"/>
            <a:ext cx="10972440" cy="1896840"/>
          </a:xfrm>
          <a:prstGeom prst="rect">
            <a:avLst/>
          </a:prstGeom>
        </p:spPr>
        <p:txBody>
          <a:bodyPr lIns="0" tIns="0" rIns="0" bIns="0">
            <a:normAutofit/>
          </a:bodyPr>
          <a:lstStyle/>
          <a:p>
            <a:endParaRPr lang="en-GB" sz="3200" b="0" strike="noStrike" spc="-1">
              <a:latin typeface="Arial"/>
            </a:endParaRPr>
          </a:p>
        </p:txBody>
      </p:sp>
      <p:sp>
        <p:nvSpPr>
          <p:cNvPr id="25" name="PlaceHolder 3"/>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8108368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fourObj" preserve="1">
  <p:cSld name="Title, 4 Content">
    <p:spTree>
      <p:nvGrpSpPr>
        <p:cNvPr id="1" name=""/>
        <p:cNvGrpSpPr/>
        <p:nvPr/>
      </p:nvGrpSpPr>
      <p:grpSpPr>
        <a:xfrm>
          <a:off x="0" y="0"/>
          <a:ext cx="0" cy="0"/>
          <a:chOff x="0" y="0"/>
          <a:chExt cx="0" cy="0"/>
        </a:xfrm>
      </p:grpSpPr>
      <p:sp>
        <p:nvSpPr>
          <p:cNvPr id="2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7"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8"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9"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
        <p:nvSpPr>
          <p:cNvPr id="30" name="PlaceHolder 5"/>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9172560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Title, 6 Content">
    <p:spTree>
      <p:nvGrpSpPr>
        <p:cNvPr id="1" name=""/>
        <p:cNvGrpSpPr/>
        <p:nvPr/>
      </p:nvGrpSpPr>
      <p:grpSpPr>
        <a:xfrm>
          <a:off x="0" y="0"/>
          <a:ext cx="0" cy="0"/>
          <a:chOff x="0" y="0"/>
          <a:chExt cx="0" cy="0"/>
        </a:xfrm>
      </p:grpSpPr>
      <p:sp>
        <p:nvSpPr>
          <p:cNvPr id="3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2" name="PlaceHolder 2"/>
          <p:cNvSpPr>
            <a:spLocks noGrp="1"/>
          </p:cNvSpPr>
          <p:nvPr>
            <p:ph type="body"/>
          </p:nvPr>
        </p:nvSpPr>
        <p:spPr>
          <a:xfrm>
            <a:off x="609480" y="1604520"/>
            <a:ext cx="3533040" cy="1896840"/>
          </a:xfrm>
          <a:prstGeom prst="rect">
            <a:avLst/>
          </a:prstGeom>
        </p:spPr>
        <p:txBody>
          <a:bodyPr lIns="0" tIns="0" rIns="0" bIns="0">
            <a:normAutofit/>
          </a:bodyPr>
          <a:lstStyle/>
          <a:p>
            <a:endParaRPr lang="en-GB" sz="3200" b="0" strike="noStrike" spc="-1">
              <a:latin typeface="Arial"/>
            </a:endParaRPr>
          </a:p>
        </p:txBody>
      </p:sp>
      <p:sp>
        <p:nvSpPr>
          <p:cNvPr id="33" name="PlaceHolder 3"/>
          <p:cNvSpPr>
            <a:spLocks noGrp="1"/>
          </p:cNvSpPr>
          <p:nvPr>
            <p:ph type="body"/>
          </p:nvPr>
        </p:nvSpPr>
        <p:spPr>
          <a:xfrm>
            <a:off x="4319640" y="1604520"/>
            <a:ext cx="3533040" cy="1896840"/>
          </a:xfrm>
          <a:prstGeom prst="rect">
            <a:avLst/>
          </a:prstGeom>
        </p:spPr>
        <p:txBody>
          <a:bodyPr lIns="0" tIns="0" rIns="0" bIns="0">
            <a:normAutofit/>
          </a:bodyPr>
          <a:lstStyle/>
          <a:p>
            <a:endParaRPr lang="en-GB" sz="3200" b="0" strike="noStrike" spc="-1">
              <a:latin typeface="Arial"/>
            </a:endParaRPr>
          </a:p>
        </p:txBody>
      </p:sp>
      <p:sp>
        <p:nvSpPr>
          <p:cNvPr id="34" name="PlaceHolder 4"/>
          <p:cNvSpPr>
            <a:spLocks noGrp="1"/>
          </p:cNvSpPr>
          <p:nvPr>
            <p:ph type="body"/>
          </p:nvPr>
        </p:nvSpPr>
        <p:spPr>
          <a:xfrm>
            <a:off x="8029800" y="1604520"/>
            <a:ext cx="3533040" cy="1896840"/>
          </a:xfrm>
          <a:prstGeom prst="rect">
            <a:avLst/>
          </a:prstGeom>
        </p:spPr>
        <p:txBody>
          <a:bodyPr lIns="0" tIns="0" rIns="0" bIns="0">
            <a:normAutofit/>
          </a:bodyPr>
          <a:lstStyle/>
          <a:p>
            <a:endParaRPr lang="en-GB" sz="3200" b="0" strike="noStrike" spc="-1">
              <a:latin typeface="Arial"/>
            </a:endParaRPr>
          </a:p>
        </p:txBody>
      </p:sp>
      <p:sp>
        <p:nvSpPr>
          <p:cNvPr id="35" name="PlaceHolder 5"/>
          <p:cNvSpPr>
            <a:spLocks noGrp="1"/>
          </p:cNvSpPr>
          <p:nvPr>
            <p:ph type="body"/>
          </p:nvPr>
        </p:nvSpPr>
        <p:spPr>
          <a:xfrm>
            <a:off x="609480" y="3682080"/>
            <a:ext cx="3533040" cy="1896840"/>
          </a:xfrm>
          <a:prstGeom prst="rect">
            <a:avLst/>
          </a:prstGeom>
        </p:spPr>
        <p:txBody>
          <a:bodyPr lIns="0" tIns="0" rIns="0" bIns="0">
            <a:normAutofit/>
          </a:bodyPr>
          <a:lstStyle/>
          <a:p>
            <a:endParaRPr lang="en-GB" sz="3200" b="0" strike="noStrike" spc="-1">
              <a:latin typeface="Arial"/>
            </a:endParaRPr>
          </a:p>
        </p:txBody>
      </p:sp>
      <p:sp>
        <p:nvSpPr>
          <p:cNvPr id="36" name="PlaceHolder 6"/>
          <p:cNvSpPr>
            <a:spLocks noGrp="1"/>
          </p:cNvSpPr>
          <p:nvPr>
            <p:ph type="body"/>
          </p:nvPr>
        </p:nvSpPr>
        <p:spPr>
          <a:xfrm>
            <a:off x="4319640" y="3682080"/>
            <a:ext cx="3533040" cy="1896840"/>
          </a:xfrm>
          <a:prstGeom prst="rect">
            <a:avLst/>
          </a:prstGeom>
        </p:spPr>
        <p:txBody>
          <a:bodyPr lIns="0" tIns="0" rIns="0" bIns="0">
            <a:normAutofit/>
          </a:bodyPr>
          <a:lstStyle/>
          <a:p>
            <a:endParaRPr lang="en-GB" sz="3200" b="0" strike="noStrike" spc="-1">
              <a:latin typeface="Arial"/>
            </a:endParaRPr>
          </a:p>
        </p:txBody>
      </p:sp>
      <p:sp>
        <p:nvSpPr>
          <p:cNvPr id="37" name="PlaceHolder 7"/>
          <p:cNvSpPr>
            <a:spLocks noGrp="1"/>
          </p:cNvSpPr>
          <p:nvPr>
            <p:ph type="body"/>
          </p:nvPr>
        </p:nvSpPr>
        <p:spPr>
          <a:xfrm>
            <a:off x="8029800" y="3682080"/>
            <a:ext cx="35330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375959663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x" preserve="1">
  <p:cSld name="Title Slide">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3" name="PlaceHolder 2"/>
          <p:cNvSpPr>
            <a:spLocks noGrp="1"/>
          </p:cNvSpPr>
          <p:nvPr>
            <p:ph type="subTitle"/>
          </p:nvPr>
        </p:nvSpPr>
        <p:spPr>
          <a:xfrm>
            <a:off x="609480" y="1604520"/>
            <a:ext cx="10972440" cy="397728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30808189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Content">
    <p:spTree>
      <p:nvGrpSpPr>
        <p:cNvPr id="1" name=""/>
        <p:cNvGrpSpPr/>
        <p:nvPr/>
      </p:nvGrpSpPr>
      <p:grpSpPr>
        <a:xfrm>
          <a:off x="0" y="0"/>
          <a:ext cx="0" cy="0"/>
          <a:chOff x="0" y="0"/>
          <a:chExt cx="0" cy="0"/>
        </a:xfrm>
      </p:grpSpPr>
      <p:sp>
        <p:nvSpPr>
          <p:cNvPr id="4"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5" name="PlaceHolder 2"/>
          <p:cNvSpPr>
            <a:spLocks noGrp="1"/>
          </p:cNvSpPr>
          <p:nvPr>
            <p:ph type="body"/>
          </p:nvPr>
        </p:nvSpPr>
        <p:spPr>
          <a:xfrm>
            <a:off x="609480" y="1604520"/>
            <a:ext cx="1097244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04788879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itle, 2 Content">
    <p:spTree>
      <p:nvGrpSpPr>
        <p:cNvPr id="1" name=""/>
        <p:cNvGrpSpPr/>
        <p:nvPr/>
      </p:nvGrpSpPr>
      <p:grpSpPr>
        <a:xfrm>
          <a:off x="0" y="0"/>
          <a:ext cx="0" cy="0"/>
          <a:chOff x="0" y="0"/>
          <a:chExt cx="0" cy="0"/>
        </a:xfrm>
      </p:grpSpPr>
      <p:sp>
        <p:nvSpPr>
          <p:cNvPr id="6"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7"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8"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1397400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Tree>
    <p:extLst>
      <p:ext uri="{BB962C8B-B14F-4D97-AF65-F5344CB8AC3E}">
        <p14:creationId xmlns:p14="http://schemas.microsoft.com/office/powerpoint/2010/main" val="379538328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Only" preserve="1">
  <p:cSld name="Centered Text">
    <p:spTree>
      <p:nvGrpSpPr>
        <p:cNvPr id="1" name=""/>
        <p:cNvGrpSpPr/>
        <p:nvPr/>
      </p:nvGrpSpPr>
      <p:grpSpPr>
        <a:xfrm>
          <a:off x="0" y="0"/>
          <a:ext cx="0" cy="0"/>
          <a:chOff x="0" y="0"/>
          <a:chExt cx="0" cy="0"/>
        </a:xfrm>
      </p:grpSpPr>
      <p:sp>
        <p:nvSpPr>
          <p:cNvPr id="10" name="PlaceHolder 1"/>
          <p:cNvSpPr>
            <a:spLocks noGrp="1"/>
          </p:cNvSpPr>
          <p:nvPr>
            <p:ph type="subTitle"/>
          </p:nvPr>
        </p:nvSpPr>
        <p:spPr>
          <a:xfrm>
            <a:off x="609480" y="273600"/>
            <a:ext cx="10972440" cy="5307840"/>
          </a:xfrm>
          <a:prstGeom prst="rect">
            <a:avLst/>
          </a:prstGeom>
        </p:spPr>
        <p:txBody>
          <a:bodyPr lIns="0" tIns="0" rIns="0" bIns="0" anchor="ctr"/>
          <a:lstStyle/>
          <a:p>
            <a:pPr algn="ctr"/>
            <a:endParaRPr lang="en-GB" sz="3200" b="0" strike="noStrike" spc="-1">
              <a:latin typeface="Arial"/>
            </a:endParaRPr>
          </a:p>
        </p:txBody>
      </p:sp>
    </p:spTree>
    <p:extLst>
      <p:ext uri="{BB962C8B-B14F-4D97-AF65-F5344CB8AC3E}">
        <p14:creationId xmlns:p14="http://schemas.microsoft.com/office/powerpoint/2010/main" val="1475718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AndObj" preserve="1">
  <p:cSld name="Title, 2 Content and Content">
    <p:spTree>
      <p:nvGrpSpPr>
        <p:cNvPr id="1" name=""/>
        <p:cNvGrpSpPr/>
        <p:nvPr/>
      </p:nvGrpSpPr>
      <p:grpSpPr>
        <a:xfrm>
          <a:off x="0" y="0"/>
          <a:ext cx="0" cy="0"/>
          <a:chOff x="0" y="0"/>
          <a:chExt cx="0" cy="0"/>
        </a:xfrm>
      </p:grpSpPr>
      <p:sp>
        <p:nvSpPr>
          <p:cNvPr id="11"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2"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13" name="PlaceHolder 3"/>
          <p:cNvSpPr>
            <a:spLocks noGrp="1"/>
          </p:cNvSpPr>
          <p:nvPr>
            <p:ph type="body"/>
          </p:nvPr>
        </p:nvSpPr>
        <p:spPr>
          <a:xfrm>
            <a:off x="6231960" y="1604520"/>
            <a:ext cx="5354280" cy="3977280"/>
          </a:xfrm>
          <a:prstGeom prst="rect">
            <a:avLst/>
          </a:prstGeom>
        </p:spPr>
        <p:txBody>
          <a:bodyPr lIns="0" tIns="0" rIns="0" bIns="0">
            <a:normAutofit/>
          </a:bodyPr>
          <a:lstStyle/>
          <a:p>
            <a:endParaRPr lang="en-GB" sz="3200" b="0" strike="noStrike" spc="-1">
              <a:latin typeface="Arial"/>
            </a:endParaRPr>
          </a:p>
        </p:txBody>
      </p:sp>
      <p:sp>
        <p:nvSpPr>
          <p:cNvPr id="14" name="PlaceHolder 4"/>
          <p:cNvSpPr>
            <a:spLocks noGrp="1"/>
          </p:cNvSpPr>
          <p:nvPr>
            <p:ph type="body"/>
          </p:nvPr>
        </p:nvSpPr>
        <p:spPr>
          <a:xfrm>
            <a:off x="60948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906417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15"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16" name="PlaceHolder 2"/>
          <p:cNvSpPr>
            <a:spLocks noGrp="1"/>
          </p:cNvSpPr>
          <p:nvPr>
            <p:ph type="body"/>
          </p:nvPr>
        </p:nvSpPr>
        <p:spPr>
          <a:xfrm>
            <a:off x="609480" y="1604520"/>
            <a:ext cx="5354280" cy="3977280"/>
          </a:xfrm>
          <a:prstGeom prst="rect">
            <a:avLst/>
          </a:prstGeom>
        </p:spPr>
        <p:txBody>
          <a:bodyPr lIns="0" tIns="0" rIns="0" bIns="0">
            <a:normAutofit/>
          </a:bodyPr>
          <a:lstStyle/>
          <a:p>
            <a:endParaRPr lang="en-GB" sz="3200" b="0" strike="noStrike" spc="-1">
              <a:latin typeface="Arial"/>
            </a:endParaRPr>
          </a:p>
        </p:txBody>
      </p:sp>
      <p:sp>
        <p:nvSpPr>
          <p:cNvPr id="17"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18" name="PlaceHolder 4"/>
          <p:cNvSpPr>
            <a:spLocks noGrp="1"/>
          </p:cNvSpPr>
          <p:nvPr>
            <p:ph type="body"/>
          </p:nvPr>
        </p:nvSpPr>
        <p:spPr>
          <a:xfrm>
            <a:off x="6231960" y="3682080"/>
            <a:ext cx="535428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132164337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OverTx" preserve="1">
  <p:cSld name="Title, 2 Content over Content">
    <p:spTree>
      <p:nvGrpSpPr>
        <p:cNvPr id="1" name=""/>
        <p:cNvGrpSpPr/>
        <p:nvPr/>
      </p:nvGrpSpPr>
      <p:grpSpPr>
        <a:xfrm>
          <a:off x="0" y="0"/>
          <a:ext cx="0" cy="0"/>
          <a:chOff x="0" y="0"/>
          <a:chExt cx="0" cy="0"/>
        </a:xfrm>
      </p:grpSpPr>
      <p:sp>
        <p:nvSpPr>
          <p:cNvPr id="19" name="PlaceHolder 1"/>
          <p:cNvSpPr>
            <a:spLocks noGrp="1"/>
          </p:cNvSpPr>
          <p:nvPr>
            <p:ph type="title"/>
          </p:nvPr>
        </p:nvSpPr>
        <p:spPr>
          <a:xfrm>
            <a:off x="609480" y="273600"/>
            <a:ext cx="10972440" cy="1144800"/>
          </a:xfrm>
          <a:prstGeom prst="rect">
            <a:avLst/>
          </a:prstGeom>
        </p:spPr>
        <p:txBody>
          <a:bodyPr lIns="0" tIns="0" rIns="0" bIns="0" anchor="ctr"/>
          <a:lstStyle/>
          <a:p>
            <a:pPr algn="ctr"/>
            <a:endParaRPr lang="en-GB" sz="4400" b="0" strike="noStrike" spc="-1">
              <a:latin typeface="Arial"/>
            </a:endParaRPr>
          </a:p>
        </p:txBody>
      </p:sp>
      <p:sp>
        <p:nvSpPr>
          <p:cNvPr id="20" name="PlaceHolder 2"/>
          <p:cNvSpPr>
            <a:spLocks noGrp="1"/>
          </p:cNvSpPr>
          <p:nvPr>
            <p:ph type="body"/>
          </p:nvPr>
        </p:nvSpPr>
        <p:spPr>
          <a:xfrm>
            <a:off x="609480" y="1604520"/>
            <a:ext cx="5354280" cy="1896840"/>
          </a:xfrm>
          <a:prstGeom prst="rect">
            <a:avLst/>
          </a:prstGeom>
        </p:spPr>
        <p:txBody>
          <a:bodyPr lIns="0" tIns="0" rIns="0" bIns="0">
            <a:normAutofit/>
          </a:bodyPr>
          <a:lstStyle/>
          <a:p>
            <a:endParaRPr lang="en-GB" sz="3200" b="0" strike="noStrike" spc="-1">
              <a:latin typeface="Arial"/>
            </a:endParaRPr>
          </a:p>
        </p:txBody>
      </p:sp>
      <p:sp>
        <p:nvSpPr>
          <p:cNvPr id="21" name="PlaceHolder 3"/>
          <p:cNvSpPr>
            <a:spLocks noGrp="1"/>
          </p:cNvSpPr>
          <p:nvPr>
            <p:ph type="body"/>
          </p:nvPr>
        </p:nvSpPr>
        <p:spPr>
          <a:xfrm>
            <a:off x="6231960" y="1604520"/>
            <a:ext cx="5354280" cy="1896840"/>
          </a:xfrm>
          <a:prstGeom prst="rect">
            <a:avLst/>
          </a:prstGeom>
        </p:spPr>
        <p:txBody>
          <a:bodyPr lIns="0" tIns="0" rIns="0" bIns="0">
            <a:normAutofit/>
          </a:bodyPr>
          <a:lstStyle/>
          <a:p>
            <a:endParaRPr lang="en-GB" sz="3200" b="0" strike="noStrike" spc="-1">
              <a:latin typeface="Arial"/>
            </a:endParaRPr>
          </a:p>
        </p:txBody>
      </p:sp>
      <p:sp>
        <p:nvSpPr>
          <p:cNvPr id="22" name="PlaceHolder 4"/>
          <p:cNvSpPr>
            <a:spLocks noGrp="1"/>
          </p:cNvSpPr>
          <p:nvPr>
            <p:ph type="body"/>
          </p:nvPr>
        </p:nvSpPr>
        <p:spPr>
          <a:xfrm>
            <a:off x="609480" y="3682080"/>
            <a:ext cx="10972440" cy="1896840"/>
          </a:xfrm>
          <a:prstGeom prst="rect">
            <a:avLst/>
          </a:prstGeom>
        </p:spPr>
        <p:txBody>
          <a:bodyPr lIns="0" tIns="0" rIns="0" bIns="0">
            <a:normAutofit/>
          </a:bodyPr>
          <a:lstStyle/>
          <a:p>
            <a:endParaRPr lang="en-GB" sz="3200" b="0" strike="noStrike" spc="-1">
              <a:latin typeface="Arial"/>
            </a:endParaRPr>
          </a:p>
        </p:txBody>
      </p:sp>
    </p:spTree>
    <p:extLst>
      <p:ext uri="{BB962C8B-B14F-4D97-AF65-F5344CB8AC3E}">
        <p14:creationId xmlns:p14="http://schemas.microsoft.com/office/powerpoint/2010/main" val="227858093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PlaceHolder 1"/>
          <p:cNvSpPr>
            <a:spLocks noGrp="1"/>
          </p:cNvSpPr>
          <p:nvPr>
            <p:ph type="title"/>
          </p:nvPr>
        </p:nvSpPr>
        <p:spPr>
          <a:xfrm>
            <a:off x="609480" y="273600"/>
            <a:ext cx="10972440" cy="1144800"/>
          </a:xfrm>
          <a:prstGeom prst="rect">
            <a:avLst/>
          </a:prstGeom>
        </p:spPr>
        <p:txBody>
          <a:bodyPr lIns="0" tIns="0" rIns="0" bIns="0" anchor="ctr"/>
          <a:lstStyle/>
          <a:p>
            <a:pPr algn="ctr"/>
            <a:r>
              <a:rPr lang="en-GB" sz="4400" b="0" strike="noStrike" spc="-1">
                <a:latin typeface="Arial"/>
              </a:rPr>
              <a:t>Click to edit the title text format</a:t>
            </a:r>
          </a:p>
        </p:txBody>
      </p:sp>
      <p:sp>
        <p:nvSpPr>
          <p:cNvPr id="3" name="PlaceHolder 2"/>
          <p:cNvSpPr>
            <a:spLocks noGrp="1"/>
          </p:cNvSpPr>
          <p:nvPr>
            <p:ph type="body"/>
          </p:nvPr>
        </p:nvSpPr>
        <p:spPr>
          <a:xfrm>
            <a:off x="609480" y="1604520"/>
            <a:ext cx="10972440" cy="3977280"/>
          </a:xfrm>
          <a:prstGeom prst="rect">
            <a:avLst/>
          </a:prstGeom>
        </p:spPr>
        <p:txBody>
          <a:bodyPr lIns="0" tIns="0" rIns="0" bIns="0">
            <a:normAutofit/>
          </a:bodyPr>
          <a:lstStyle/>
          <a:p>
            <a:pPr marL="432000" indent="-324000">
              <a:spcBef>
                <a:spcPts val="1417"/>
              </a:spcBef>
              <a:buClr>
                <a:srgbClr val="000000"/>
              </a:buClr>
              <a:buSzPct val="45000"/>
              <a:buFont typeface="Wingdings" charset="2"/>
              <a:buChar char=""/>
            </a:pPr>
            <a:r>
              <a:rPr lang="en-GB" sz="3200" b="0" strike="noStrike" spc="-1">
                <a:latin typeface="Arial"/>
              </a:rPr>
              <a:t>Click to edit the outline text format</a:t>
            </a:r>
          </a:p>
          <a:p>
            <a:pPr marL="864000" lvl="1" indent="-324000">
              <a:spcBef>
                <a:spcPts val="1134"/>
              </a:spcBef>
              <a:buClr>
                <a:srgbClr val="000000"/>
              </a:buClr>
              <a:buSzPct val="75000"/>
              <a:buFont typeface="Symbol" charset="2"/>
              <a:buChar char=""/>
            </a:pPr>
            <a:r>
              <a:rPr lang="en-GB" sz="2800" b="0" strike="noStrike" spc="-1">
                <a:latin typeface="Arial"/>
              </a:rPr>
              <a:t>Second Outline Level</a:t>
            </a:r>
          </a:p>
          <a:p>
            <a:pPr marL="1296000" lvl="2" indent="-288000">
              <a:spcBef>
                <a:spcPts val="850"/>
              </a:spcBef>
              <a:buClr>
                <a:srgbClr val="000000"/>
              </a:buClr>
              <a:buSzPct val="45000"/>
              <a:buFont typeface="Wingdings" charset="2"/>
              <a:buChar char=""/>
            </a:pPr>
            <a:r>
              <a:rPr lang="en-GB" sz="2400" b="0" strike="noStrike" spc="-1">
                <a:latin typeface="Arial"/>
              </a:rPr>
              <a:t>Third Outline Level</a:t>
            </a:r>
          </a:p>
          <a:p>
            <a:pPr marL="1728000" lvl="3" indent="-216000">
              <a:spcBef>
                <a:spcPts val="567"/>
              </a:spcBef>
              <a:buClr>
                <a:srgbClr val="000000"/>
              </a:buClr>
              <a:buSzPct val="75000"/>
              <a:buFont typeface="Symbol" charset="2"/>
              <a:buChar char=""/>
            </a:pPr>
            <a:r>
              <a:rPr lang="en-GB" sz="2000" b="0" strike="noStrike" spc="-1">
                <a:latin typeface="Arial"/>
              </a:rPr>
              <a:t>Fourth Outline Level</a:t>
            </a:r>
          </a:p>
          <a:p>
            <a:pPr marL="2160000" lvl="4" indent="-216000">
              <a:spcBef>
                <a:spcPts val="283"/>
              </a:spcBef>
              <a:buClr>
                <a:srgbClr val="000000"/>
              </a:buClr>
              <a:buSzPct val="45000"/>
              <a:buFont typeface="Wingdings" charset="2"/>
              <a:buChar char=""/>
            </a:pPr>
            <a:r>
              <a:rPr lang="en-GB" sz="2000" b="0" strike="noStrike" spc="-1">
                <a:latin typeface="Arial"/>
              </a:rPr>
              <a:t>Fifth Outline Level</a:t>
            </a:r>
          </a:p>
          <a:p>
            <a:pPr marL="2592000" lvl="5" indent="-216000">
              <a:spcBef>
                <a:spcPts val="283"/>
              </a:spcBef>
              <a:buClr>
                <a:srgbClr val="000000"/>
              </a:buClr>
              <a:buSzPct val="45000"/>
              <a:buFont typeface="Wingdings" charset="2"/>
              <a:buChar char=""/>
            </a:pPr>
            <a:r>
              <a:rPr lang="en-GB" sz="2000" b="0" strike="noStrike" spc="-1">
                <a:latin typeface="Arial"/>
              </a:rPr>
              <a:t>Sixth Outline Level</a:t>
            </a:r>
          </a:p>
          <a:p>
            <a:pPr marL="3024000" lvl="6" indent="-216000">
              <a:spcBef>
                <a:spcPts val="283"/>
              </a:spcBef>
              <a:buClr>
                <a:srgbClr val="000000"/>
              </a:buClr>
              <a:buSzPct val="45000"/>
              <a:buFont typeface="Wingdings" charset="2"/>
              <a:buChar char=""/>
            </a:pPr>
            <a:r>
              <a:rPr lang="en-GB" sz="2000" b="0" strike="noStrike" spc="-1">
                <a:latin typeface="Arial"/>
              </a:rPr>
              <a:t>Seventh Outline Level</a:t>
            </a:r>
          </a:p>
        </p:txBody>
      </p:sp>
    </p:spTree>
    <p:extLst>
      <p:ext uri="{BB962C8B-B14F-4D97-AF65-F5344CB8AC3E}">
        <p14:creationId xmlns:p14="http://schemas.microsoft.com/office/powerpoint/2010/main" val="2742833839"/>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57.png"/><Relationship Id="rId13" Type="http://schemas.openxmlformats.org/officeDocument/2006/relationships/image" Target="../media/image59.png"/><Relationship Id="rId3" Type="http://schemas.openxmlformats.org/officeDocument/2006/relationships/audio" Target="../media/audio13.wav"/><Relationship Id="rId7" Type="http://schemas.openxmlformats.org/officeDocument/2006/relationships/image" Target="../media/image56.svg"/><Relationship Id="rId12" Type="http://schemas.openxmlformats.org/officeDocument/2006/relationships/image" Target="../media/image58.png"/><Relationship Id="rId2" Type="http://schemas.openxmlformats.org/officeDocument/2006/relationships/notesSlide" Target="../notesSlides/notesSlide10.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31.png"/><Relationship Id="rId5" Type="http://schemas.openxmlformats.org/officeDocument/2006/relationships/image" Target="../media/image54.png"/><Relationship Id="rId15" Type="http://schemas.openxmlformats.org/officeDocument/2006/relationships/image" Target="../media/image61.png"/><Relationship Id="rId10" Type="http://schemas.openxmlformats.org/officeDocument/2006/relationships/image" Target="../media/image30.png"/><Relationship Id="rId4" Type="http://schemas.openxmlformats.org/officeDocument/2006/relationships/image" Target="../media/image16.png"/><Relationship Id="rId9" Type="http://schemas.openxmlformats.org/officeDocument/2006/relationships/image" Target="../media/image29.png"/><Relationship Id="rId14" Type="http://schemas.openxmlformats.org/officeDocument/2006/relationships/image" Target="../media/image60.png"/></Relationships>
</file>

<file path=ppt/slides/_rels/slide11.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4.wav"/><Relationship Id="rId7" Type="http://schemas.openxmlformats.org/officeDocument/2006/relationships/image" Target="../media/image56.svg"/><Relationship Id="rId2" Type="http://schemas.openxmlformats.org/officeDocument/2006/relationships/notesSlide" Target="../notesSlides/notesSlide11.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64.gif"/><Relationship Id="rId5" Type="http://schemas.openxmlformats.org/officeDocument/2006/relationships/image" Target="../media/image54.png"/><Relationship Id="rId10" Type="http://schemas.openxmlformats.org/officeDocument/2006/relationships/image" Target="../media/image63.gif"/><Relationship Id="rId4" Type="http://schemas.openxmlformats.org/officeDocument/2006/relationships/image" Target="../media/image16.png"/><Relationship Id="rId9" Type="http://schemas.openxmlformats.org/officeDocument/2006/relationships/image" Target="../media/image62.pn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5.wav"/><Relationship Id="rId7" Type="http://schemas.openxmlformats.org/officeDocument/2006/relationships/image" Target="../media/image56.svg"/><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26.png"/><Relationship Id="rId4" Type="http://schemas.openxmlformats.org/officeDocument/2006/relationships/image" Target="../media/image16.png"/><Relationship Id="rId9" Type="http://schemas.openxmlformats.org/officeDocument/2006/relationships/image" Target="../media/image32.png"/></Relationships>
</file>

<file path=ppt/slides/_rels/slide13.xml.rels><?xml version="1.0" encoding="UTF-8" standalone="yes"?>
<Relationships xmlns="http://schemas.openxmlformats.org/package/2006/relationships"><Relationship Id="rId8" Type="http://schemas.openxmlformats.org/officeDocument/2006/relationships/image" Target="../media/image56.svg"/><Relationship Id="rId3" Type="http://schemas.openxmlformats.org/officeDocument/2006/relationships/audio" Target="../media/audio16.wav"/><Relationship Id="rId7"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openxmlformats.org/officeDocument/2006/relationships/image" Target="../media/image54.png"/><Relationship Id="rId5" Type="http://schemas.openxmlformats.org/officeDocument/2006/relationships/audio" Target="../media/audio17.wav"/><Relationship Id="rId10" Type="http://schemas.openxmlformats.org/officeDocument/2006/relationships/image" Target="../media/image65.png"/><Relationship Id="rId4" Type="http://schemas.openxmlformats.org/officeDocument/2006/relationships/image" Target="../media/image16.png"/><Relationship Id="rId9" Type="http://schemas.openxmlformats.org/officeDocument/2006/relationships/image" Target="../media/image57.png"/></Relationships>
</file>

<file path=ppt/slides/_rels/slide1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5.xml"/><Relationship Id="rId5" Type="http://schemas.openxmlformats.org/officeDocument/2006/relationships/image" Target="../media/image19.sv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9.sv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5.xml"/><Relationship Id="rId5" Type="http://schemas.openxmlformats.org/officeDocument/2006/relationships/image" Target="../media/image5.png"/><Relationship Id="rId4" Type="http://schemas.openxmlformats.org/officeDocument/2006/relationships/image" Target="../media/image4.gif"/></Relationships>
</file>

<file path=ppt/slides/_rels/slide3.xml.rels><?xml version="1.0" encoding="UTF-8" standalone="yes"?>
<Relationships xmlns="http://schemas.openxmlformats.org/package/2006/relationships"><Relationship Id="rId8" Type="http://schemas.openxmlformats.org/officeDocument/2006/relationships/image" Target="../media/image9.png"/><Relationship Id="rId13" Type="http://schemas.openxmlformats.org/officeDocument/2006/relationships/image" Target="../media/image14.png"/><Relationship Id="rId3" Type="http://schemas.openxmlformats.org/officeDocument/2006/relationships/audio" Target="../media/audio1.wav"/><Relationship Id="rId7" Type="http://schemas.openxmlformats.org/officeDocument/2006/relationships/image" Target="../media/image8.gif"/><Relationship Id="rId12" Type="http://schemas.openxmlformats.org/officeDocument/2006/relationships/image" Target="../media/image13.svg"/><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7.gif"/><Relationship Id="rId11" Type="http://schemas.openxmlformats.org/officeDocument/2006/relationships/image" Target="../media/image12.png"/><Relationship Id="rId5" Type="http://schemas.openxmlformats.org/officeDocument/2006/relationships/image" Target="../media/image6.gif"/><Relationship Id="rId10" Type="http://schemas.openxmlformats.org/officeDocument/2006/relationships/image" Target="../media/image11.gif"/><Relationship Id="rId4" Type="http://schemas.openxmlformats.org/officeDocument/2006/relationships/image" Target="../media/image3.png"/><Relationship Id="rId9" Type="http://schemas.openxmlformats.org/officeDocument/2006/relationships/image" Target="../media/image10.jpg"/><Relationship Id="rId14" Type="http://schemas.openxmlformats.org/officeDocument/2006/relationships/image" Target="../media/image15.svg"/></Relationships>
</file>

<file path=ppt/slides/_rels/slide4.xml.rels><?xml version="1.0" encoding="UTF-8" standalone="yes"?>
<Relationships xmlns="http://schemas.openxmlformats.org/package/2006/relationships"><Relationship Id="rId8" Type="http://schemas.openxmlformats.org/officeDocument/2006/relationships/audio" Target="../media/audio5.wav"/><Relationship Id="rId13" Type="http://schemas.openxmlformats.org/officeDocument/2006/relationships/audio" Target="../media/audio8.wav"/><Relationship Id="rId3" Type="http://schemas.openxmlformats.org/officeDocument/2006/relationships/image" Target="../media/image16.png"/><Relationship Id="rId7" Type="http://schemas.openxmlformats.org/officeDocument/2006/relationships/audio" Target="../media/audio4.wav"/><Relationship Id="rId12" Type="http://schemas.openxmlformats.org/officeDocument/2006/relationships/image" Target="../media/image19.svg"/><Relationship Id="rId17" Type="http://schemas.openxmlformats.org/officeDocument/2006/relationships/image" Target="../media/image21.gif"/><Relationship Id="rId2" Type="http://schemas.openxmlformats.org/officeDocument/2006/relationships/notesSlide" Target="../notesSlides/notesSlide4.xml"/><Relationship Id="rId16" Type="http://schemas.openxmlformats.org/officeDocument/2006/relationships/image" Target="../media/image20.png"/><Relationship Id="rId1" Type="http://schemas.openxmlformats.org/officeDocument/2006/relationships/slideLayout" Target="../slideLayouts/slideLayout5.xml"/><Relationship Id="rId6" Type="http://schemas.openxmlformats.org/officeDocument/2006/relationships/audio" Target="../media/audio3.wav"/><Relationship Id="rId11" Type="http://schemas.openxmlformats.org/officeDocument/2006/relationships/image" Target="../media/image18.png"/><Relationship Id="rId5" Type="http://schemas.openxmlformats.org/officeDocument/2006/relationships/audio" Target="../media/audio2.wav"/><Relationship Id="rId15" Type="http://schemas.openxmlformats.org/officeDocument/2006/relationships/audio" Target="../media/audio10.wav"/><Relationship Id="rId10" Type="http://schemas.openxmlformats.org/officeDocument/2006/relationships/audio" Target="../media/audio7.wav"/><Relationship Id="rId4" Type="http://schemas.openxmlformats.org/officeDocument/2006/relationships/image" Target="../media/image17.png"/><Relationship Id="rId9" Type="http://schemas.openxmlformats.org/officeDocument/2006/relationships/audio" Target="../media/audio6.wav"/><Relationship Id="rId14" Type="http://schemas.openxmlformats.org/officeDocument/2006/relationships/audio" Target="../media/audio9.wav"/></Relationships>
</file>

<file path=ppt/slides/_rels/slide5.xml.rels><?xml version="1.0" encoding="UTF-8" standalone="yes"?>
<Relationships xmlns="http://schemas.openxmlformats.org/package/2006/relationships"><Relationship Id="rId8" Type="http://schemas.openxmlformats.org/officeDocument/2006/relationships/image" Target="../media/image27.png"/><Relationship Id="rId13" Type="http://schemas.openxmlformats.org/officeDocument/2006/relationships/image" Target="../media/image32.png"/><Relationship Id="rId18" Type="http://schemas.openxmlformats.org/officeDocument/2006/relationships/image" Target="../media/image37.png"/><Relationship Id="rId3" Type="http://schemas.openxmlformats.org/officeDocument/2006/relationships/image" Target="../media/image22.png"/><Relationship Id="rId7" Type="http://schemas.openxmlformats.org/officeDocument/2006/relationships/image" Target="../media/image26.png"/><Relationship Id="rId12" Type="http://schemas.openxmlformats.org/officeDocument/2006/relationships/image" Target="../media/image31.png"/><Relationship Id="rId17" Type="http://schemas.openxmlformats.org/officeDocument/2006/relationships/image" Target="../media/image36.png"/><Relationship Id="rId2" Type="http://schemas.openxmlformats.org/officeDocument/2006/relationships/notesSlide" Target="../notesSlides/notesSlide5.xml"/><Relationship Id="rId16" Type="http://schemas.openxmlformats.org/officeDocument/2006/relationships/image" Target="../media/image35.svg"/><Relationship Id="rId1" Type="http://schemas.openxmlformats.org/officeDocument/2006/relationships/slideLayout" Target="../slideLayouts/slideLayout5.xml"/><Relationship Id="rId6" Type="http://schemas.openxmlformats.org/officeDocument/2006/relationships/image" Target="../media/image25.png"/><Relationship Id="rId11" Type="http://schemas.openxmlformats.org/officeDocument/2006/relationships/image" Target="../media/image30.png"/><Relationship Id="rId5" Type="http://schemas.openxmlformats.org/officeDocument/2006/relationships/image" Target="../media/image24.png"/><Relationship Id="rId15" Type="http://schemas.openxmlformats.org/officeDocument/2006/relationships/image" Target="../media/image34.png"/><Relationship Id="rId10" Type="http://schemas.openxmlformats.org/officeDocument/2006/relationships/image" Target="../media/image29.png"/><Relationship Id="rId4" Type="http://schemas.openxmlformats.org/officeDocument/2006/relationships/image" Target="../media/image23.png"/><Relationship Id="rId9" Type="http://schemas.openxmlformats.org/officeDocument/2006/relationships/image" Target="../media/image28.png"/><Relationship Id="rId14" Type="http://schemas.openxmlformats.org/officeDocument/2006/relationships/image" Target="../media/image33.gif"/></Relationships>
</file>

<file path=ppt/slides/_rels/slide6.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png"/></Relationships>
</file>

<file path=ppt/slides/_rels/slide7.xml.rels><?xml version="1.0" encoding="UTF-8" standalone="yes"?>
<Relationships xmlns="http://schemas.openxmlformats.org/package/2006/relationships"><Relationship Id="rId8" Type="http://schemas.openxmlformats.org/officeDocument/2006/relationships/image" Target="../media/image33.gif"/><Relationship Id="rId13" Type="http://schemas.openxmlformats.org/officeDocument/2006/relationships/audio" Target="../media/audio8.wav"/><Relationship Id="rId3" Type="http://schemas.openxmlformats.org/officeDocument/2006/relationships/image" Target="../media/image45.png"/><Relationship Id="rId7" Type="http://schemas.openxmlformats.org/officeDocument/2006/relationships/image" Target="../media/image49.png"/><Relationship Id="rId12" Type="http://schemas.openxmlformats.org/officeDocument/2006/relationships/image" Target="../media/image50.png"/><Relationship Id="rId2" Type="http://schemas.openxmlformats.org/officeDocument/2006/relationships/notesSlide" Target="../notesSlides/notesSlide7.xml"/><Relationship Id="rId16" Type="http://schemas.openxmlformats.org/officeDocument/2006/relationships/image" Target="../media/image53.gif"/><Relationship Id="rId1" Type="http://schemas.openxmlformats.org/officeDocument/2006/relationships/slideLayout" Target="../slideLayouts/slideLayout5.xml"/><Relationship Id="rId6" Type="http://schemas.openxmlformats.org/officeDocument/2006/relationships/image" Target="../media/image48.gif"/><Relationship Id="rId11" Type="http://schemas.openxmlformats.org/officeDocument/2006/relationships/image" Target="../media/image19.svg"/><Relationship Id="rId5" Type="http://schemas.openxmlformats.org/officeDocument/2006/relationships/image" Target="../media/image47.png"/><Relationship Id="rId15" Type="http://schemas.openxmlformats.org/officeDocument/2006/relationships/image" Target="../media/image52.gif"/><Relationship Id="rId10" Type="http://schemas.openxmlformats.org/officeDocument/2006/relationships/image" Target="../media/image18.png"/><Relationship Id="rId4" Type="http://schemas.openxmlformats.org/officeDocument/2006/relationships/image" Target="../media/image46.png"/><Relationship Id="rId9" Type="http://schemas.openxmlformats.org/officeDocument/2006/relationships/image" Target="../media/image21.gif"/><Relationship Id="rId14" Type="http://schemas.openxmlformats.org/officeDocument/2006/relationships/image" Target="../media/image51.gif"/></Relationships>
</file>

<file path=ppt/slides/_rels/slide8.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1.wav"/><Relationship Id="rId7" Type="http://schemas.openxmlformats.org/officeDocument/2006/relationships/image" Target="../media/image56.svg"/><Relationship Id="rId2" Type="http://schemas.openxmlformats.org/officeDocument/2006/relationships/notesSlide" Target="../notesSlides/notesSlide8.xml"/><Relationship Id="rId1" Type="http://schemas.openxmlformats.org/officeDocument/2006/relationships/slideLayout" Target="../slideLayouts/slideLayout5.xml"/><Relationship Id="rId6" Type="http://schemas.openxmlformats.org/officeDocument/2006/relationships/image" Target="../media/image55.png"/><Relationship Id="rId5" Type="http://schemas.openxmlformats.org/officeDocument/2006/relationships/image" Target="../media/image54.png"/><Relationship Id="rId10" Type="http://schemas.openxmlformats.org/officeDocument/2006/relationships/image" Target="../media/image37.png"/><Relationship Id="rId4" Type="http://schemas.openxmlformats.org/officeDocument/2006/relationships/image" Target="../media/image16.png"/><Relationship Id="rId9" Type="http://schemas.openxmlformats.org/officeDocument/2006/relationships/image" Target="../media/image28.png"/></Relationships>
</file>

<file path=ppt/slides/_rels/slide9.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audio" Target="../media/audio12.wav"/><Relationship Id="rId7" Type="http://schemas.openxmlformats.org/officeDocument/2006/relationships/image" Target="../media/image56.svg"/><Relationship Id="rId12" Type="http://schemas.openxmlformats.org/officeDocument/2006/relationships/image" Target="../media/image35.svg"/><Relationship Id="rId2" Type="http://schemas.openxmlformats.org/officeDocument/2006/relationships/notesSlide" Target="../notesSlides/notesSlide9.xml"/><Relationship Id="rId1" Type="http://schemas.openxmlformats.org/officeDocument/2006/relationships/slideLayout" Target="../slideLayouts/slideLayout5.xml"/><Relationship Id="rId6" Type="http://schemas.openxmlformats.org/officeDocument/2006/relationships/image" Target="../media/image55.png"/><Relationship Id="rId11" Type="http://schemas.openxmlformats.org/officeDocument/2006/relationships/image" Target="../media/image34.png"/><Relationship Id="rId5" Type="http://schemas.openxmlformats.org/officeDocument/2006/relationships/image" Target="../media/image54.png"/><Relationship Id="rId10" Type="http://schemas.openxmlformats.org/officeDocument/2006/relationships/image" Target="../media/image25.png"/><Relationship Id="rId4" Type="http://schemas.openxmlformats.org/officeDocument/2006/relationships/image" Target="../media/image16.png"/><Relationship Id="rId9"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oogle Shape;98;p2" descr="background rectangle">
            <a:extLst>
              <a:ext uri="{FF2B5EF4-FFF2-40B4-BE49-F238E27FC236}">
                <a16:creationId xmlns:a16="http://schemas.microsoft.com/office/drawing/2014/main" id="{42015C49-978B-4558-895F-BEB364B457C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46" name="CustomShape 2"/>
          <p:cNvSpPr/>
          <p:nvPr/>
        </p:nvSpPr>
        <p:spPr>
          <a:xfrm>
            <a:off x="5959980" y="4734448"/>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sp>
        <p:nvSpPr>
          <p:cNvPr id="47" name="CustomShape 3"/>
          <p:cNvSpPr/>
          <p:nvPr/>
        </p:nvSpPr>
        <p:spPr>
          <a:xfrm>
            <a:off x="1681" y="4220886"/>
            <a:ext cx="4571280" cy="13712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457920" lvl="0" indent="-457200">
              <a:buClr>
                <a:prstClr val="white"/>
              </a:buClr>
              <a:buFont typeface="Wingdings" panose="05000000000000000000" pitchFamily="2" charset="2"/>
              <a:buChar char="§"/>
              <a:defRPr/>
            </a:pPr>
            <a:r>
              <a:rPr lang="fr-FR" sz="2800" b="1" dirty="0">
                <a:solidFill>
                  <a:schemeClr val="bg1"/>
                </a:solidFill>
                <a:latin typeface="Century Gothic" panose="020B0502020202020204" pitchFamily="34" charset="0"/>
              </a:rPr>
              <a:t>« être » </a:t>
            </a:r>
            <a:r>
              <a:rPr lang="fr-FR" sz="2800" b="1" i="1" spc="-1" dirty="0">
                <a:solidFill>
                  <a:schemeClr val="bg1"/>
                </a:solidFill>
                <a:latin typeface="Century Gothic" panose="020B0502020202020204" pitchFamily="34" charset="0"/>
                <a:ea typeface="Century Gothic"/>
              </a:rPr>
              <a:t>ils / elles sont</a:t>
            </a:r>
            <a:br>
              <a:rPr lang="fr-FR" sz="2800" b="1" i="1" spc="-1" dirty="0">
                <a:solidFill>
                  <a:schemeClr val="bg1"/>
                </a:solidFill>
                <a:latin typeface="Century Gothic" panose="020B0502020202020204" pitchFamily="34" charset="0"/>
                <a:ea typeface="Century Gothic"/>
              </a:rPr>
            </a:br>
            <a:r>
              <a:rPr lang="fr-FR" sz="2400" spc="-1" dirty="0">
                <a:solidFill>
                  <a:schemeClr val="bg1"/>
                </a:solidFill>
                <a:latin typeface="Century Gothic" panose="020B0502020202020204" pitchFamily="34" charset="0"/>
                <a:ea typeface="Century Gothic"/>
              </a:rPr>
              <a:t>(they are)</a:t>
            </a:r>
            <a:endParaRPr lang="fr-FR" sz="2800" spc="-1" dirty="0">
              <a:solidFill>
                <a:schemeClr val="bg1"/>
              </a:solidFill>
              <a:latin typeface="Century Gothic" panose="020B0502020202020204" pitchFamily="34" charset="0"/>
              <a:ea typeface="Century Gothic"/>
            </a:endParaRPr>
          </a:p>
          <a:p>
            <a:pPr marL="457920" lvl="0" indent="-457200">
              <a:buClr>
                <a:prstClr val="white"/>
              </a:buClr>
              <a:buFont typeface="Wingdings" panose="05000000000000000000" pitchFamily="2" charset="2"/>
              <a:buChar char="§"/>
              <a:defRPr/>
            </a:pPr>
            <a:r>
              <a:rPr lang="fr-FR" sz="2800" b="1" spc="-1" dirty="0">
                <a:solidFill>
                  <a:prstClr val="white"/>
                </a:solidFill>
                <a:latin typeface="Century Gothic" panose="020B0502020202020204" pitchFamily="34" charset="0"/>
                <a:ea typeface="Century Gothic"/>
              </a:rPr>
              <a:t>adjective agreement </a:t>
            </a:r>
            <a:r>
              <a:rPr lang="fr-FR" sz="2800" dirty="0">
                <a:solidFill>
                  <a:schemeClr val="bg1"/>
                </a:solidFill>
                <a:latin typeface="Century Gothic" panose="020B0502020202020204" pitchFamily="34" charset="0"/>
              </a:rPr>
              <a:t>(plural)</a:t>
            </a:r>
            <a:r>
              <a:rPr lang="fr-FR" sz="2800" spc="-1" dirty="0">
                <a:solidFill>
                  <a:schemeClr val="bg1"/>
                </a:solidFill>
                <a:latin typeface="Century Gothic" panose="020B0502020202020204" pitchFamily="34" charset="0"/>
                <a:ea typeface="Century Gothic"/>
              </a:rPr>
              <a:t> </a:t>
            </a:r>
            <a:endParaRPr lang="fr-FR" sz="2800" b="1" spc="-1" dirty="0">
              <a:solidFill>
                <a:prstClr val="white"/>
              </a:solidFill>
              <a:latin typeface="Century Gothic" panose="020B0502020202020204" pitchFamily="34" charset="0"/>
              <a:ea typeface="Century Gothic"/>
            </a:endParaRP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SSC </a:t>
            </a:r>
            <a:r>
              <a:rPr lang="fr-FR" sz="2800" b="1" spc="-1" dirty="0">
                <a:solidFill>
                  <a:prstClr val="white"/>
                </a:solidFill>
                <a:latin typeface="Century Gothic" panose="020B0502020202020204" pitchFamily="34" charset="0"/>
                <a:ea typeface="Century Gothic"/>
              </a:rPr>
              <a:t>closed and open </a:t>
            </a:r>
            <a:r>
              <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rPr>
              <a:t>[eu] </a:t>
            </a:r>
          </a:p>
          <a:p>
            <a:pPr marL="457920" marR="0" lvl="0" indent="-457200" algn="l" defTabSz="914400" rtl="0" eaLnBrk="1" fontAlgn="auto" latinLnBrk="0" hangingPunct="1">
              <a:lnSpc>
                <a:spcPct val="100000"/>
              </a:lnSpc>
              <a:spcBef>
                <a:spcPts val="0"/>
              </a:spcBef>
              <a:spcAft>
                <a:spcPts val="0"/>
              </a:spcAft>
              <a:buClr>
                <a:prstClr val="white"/>
              </a:buClr>
              <a:buSzTx/>
              <a:buFont typeface="Wingdings" panose="05000000000000000000" pitchFamily="2" charset="2"/>
              <a:buChar char="§"/>
              <a:tabLst/>
              <a:defRPr/>
            </a:pPr>
            <a:endParaRPr kumimoji="0" lang="fr-FR" sz="2800" b="1" i="0" u="none" strike="noStrike" kern="1200" cap="none" spc="-1" normalizeH="0" baseline="0" noProof="0" dirty="0">
              <a:ln>
                <a:noFill/>
              </a:ln>
              <a:solidFill>
                <a:prstClr val="white"/>
              </a:solidFill>
              <a:effectLst/>
              <a:uLnTx/>
              <a:uFillTx/>
              <a:latin typeface="Century Gothic" panose="020B0502020202020204" pitchFamily="34" charset="0"/>
              <a:ea typeface="Century Gothic"/>
            </a:endParaRPr>
          </a:p>
        </p:txBody>
      </p:sp>
      <p:sp>
        <p:nvSpPr>
          <p:cNvPr id="2" name="Title 1">
            <a:extLst>
              <a:ext uri="{FF2B5EF4-FFF2-40B4-BE49-F238E27FC236}">
                <a16:creationId xmlns:a16="http://schemas.microsoft.com/office/drawing/2014/main" id="{F55CF993-3D71-4C59-9D34-78FA39EC2FDE}"/>
              </a:ext>
            </a:extLst>
          </p:cNvPr>
          <p:cNvSpPr>
            <a:spLocks noGrp="1"/>
          </p:cNvSpPr>
          <p:nvPr>
            <p:ph type="title"/>
          </p:nvPr>
        </p:nvSpPr>
        <p:spPr>
          <a:xfrm>
            <a:off x="-17979" y="12601"/>
            <a:ext cx="4350240" cy="1144800"/>
          </a:xfrm>
        </p:spPr>
        <p:txBody>
          <a:bodyPr/>
          <a:lstStyle/>
          <a:p>
            <a:pPr algn="ctr"/>
            <a:r>
              <a:rPr lang="en-GB" sz="4000" b="1" spc="-1" dirty="0">
                <a:solidFill>
                  <a:schemeClr val="bg1"/>
                </a:solidFill>
                <a:latin typeface="Century Gothic" panose="020B0502020202020204" pitchFamily="34" charset="0"/>
                <a:ea typeface="Century Gothic"/>
              </a:rPr>
              <a:t>Interactions</a:t>
            </a:r>
            <a:endParaRPr lang="en-GB" sz="4000" dirty="0"/>
          </a:p>
        </p:txBody>
      </p:sp>
      <p:pic>
        <p:nvPicPr>
          <p:cNvPr id="12" name="Picture 11" descr="A picture containing text, electronics, computer, display&#10;&#10;Description automatically generated">
            <a:extLst>
              <a:ext uri="{FF2B5EF4-FFF2-40B4-BE49-F238E27FC236}">
                <a16:creationId xmlns:a16="http://schemas.microsoft.com/office/drawing/2014/main" id="{9E6F2143-2D08-4F52-8FAE-C0BD51AD323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1507" y="375430"/>
            <a:ext cx="5084505" cy="4359018"/>
          </a:xfrm>
          <a:prstGeom prst="rect">
            <a:avLst/>
          </a:prstGeom>
        </p:spPr>
      </p:pic>
      <p:pic>
        <p:nvPicPr>
          <p:cNvPr id="7" name="Picture 6" descr="Graphical user interface, application, website&#10;&#10;Description automatically generated">
            <a:extLst>
              <a:ext uri="{FF2B5EF4-FFF2-40B4-BE49-F238E27FC236}">
                <a16:creationId xmlns:a16="http://schemas.microsoft.com/office/drawing/2014/main" id="{B9E20602-5A65-4AAA-9953-678B3FA5EDA7}"/>
              </a:ext>
            </a:extLst>
          </p:cNvPr>
          <p:cNvPicPr>
            <a:picLocks noChangeAspect="1"/>
          </p:cNvPicPr>
          <p:nvPr/>
        </p:nvPicPr>
        <p:blipFill>
          <a:blip r:embed="rId4">
            <a:clrChange>
              <a:clrFrom>
                <a:srgbClr val="4FC3F7"/>
              </a:clrFrom>
              <a:clrTo>
                <a:srgbClr val="4FC3F7">
                  <a:alpha val="0"/>
                </a:srgbClr>
              </a:clrTo>
            </a:clrChange>
            <a:extLst>
              <a:ext uri="{28A0092B-C50C-407E-A947-70E740481C1C}">
                <a14:useLocalDpi xmlns:a14="http://schemas.microsoft.com/office/drawing/2010/main" val="0"/>
              </a:ext>
            </a:extLst>
          </a:blip>
          <a:stretch>
            <a:fillRect/>
          </a:stretch>
        </p:blipFill>
        <p:spPr>
          <a:xfrm>
            <a:off x="182594" y="1265874"/>
            <a:ext cx="3845557" cy="2163126"/>
          </a:xfrm>
          <a:prstGeom prst="rect">
            <a:avLst/>
          </a:prstGeom>
        </p:spPr>
      </p:pic>
      <p:sp>
        <p:nvSpPr>
          <p:cNvPr id="9" name="TextBox 8">
            <a:extLst>
              <a:ext uri="{FF2B5EF4-FFF2-40B4-BE49-F238E27FC236}">
                <a16:creationId xmlns:a16="http://schemas.microsoft.com/office/drawing/2014/main" id="{DB4D9038-4D78-460A-92DE-2EF6FD176F4F}"/>
              </a:ext>
            </a:extLst>
          </p:cNvPr>
          <p:cNvSpPr txBox="1"/>
          <p:nvPr/>
        </p:nvSpPr>
        <p:spPr>
          <a:xfrm rot="349106">
            <a:off x="254201" y="3191871"/>
            <a:ext cx="3805881" cy="584775"/>
          </a:xfrm>
          <a:prstGeom prst="rect">
            <a:avLst/>
          </a:prstGeom>
          <a:noFill/>
        </p:spPr>
        <p:txBody>
          <a:bodyPr wrap="square" rtlCol="0">
            <a:spAutoFit/>
          </a:bodyPr>
          <a:lstStyle/>
          <a:p>
            <a:pPr algn="ctr"/>
            <a:r>
              <a:rPr lang="en-GB" sz="3200" b="1" dirty="0" err="1">
                <a:solidFill>
                  <a:schemeClr val="bg1"/>
                </a:solidFill>
                <a:latin typeface="Segoe Print" panose="02000600000000000000" pitchFamily="2" charset="0"/>
              </a:rPr>
              <a:t>Échange</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en</a:t>
            </a:r>
            <a:r>
              <a:rPr lang="en-GB" sz="3200" b="1" dirty="0">
                <a:solidFill>
                  <a:schemeClr val="bg1"/>
                </a:solidFill>
                <a:latin typeface="Segoe Print" panose="02000600000000000000" pitchFamily="2" charset="0"/>
              </a:rPr>
              <a:t> </a:t>
            </a:r>
            <a:r>
              <a:rPr lang="en-GB" sz="3200" b="1" dirty="0" err="1">
                <a:solidFill>
                  <a:schemeClr val="bg1"/>
                </a:solidFill>
                <a:latin typeface="Segoe Print" panose="02000600000000000000" pitchFamily="2" charset="0"/>
              </a:rPr>
              <a:t>ligne</a:t>
            </a:r>
            <a:endParaRPr lang="en-GB" sz="3200" b="1" dirty="0">
              <a:solidFill>
                <a:schemeClr val="bg1"/>
              </a:solidFill>
              <a:latin typeface="Segoe Print" panose="02000600000000000000" pitchFamily="2" charset="0"/>
            </a:endParaRPr>
          </a:p>
        </p:txBody>
      </p:sp>
    </p:spTree>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2404289" y="2029195"/>
            <a:ext cx="618376" cy="628600"/>
          </a:xfrm>
          <a:prstGeom prst="rect">
            <a:avLst/>
          </a:prstGeom>
        </p:spPr>
      </p:pic>
      <p:sp>
        <p:nvSpPr>
          <p:cNvPr id="23" name="Action Button: Blank 22">
            <a:hlinkClick r:id="" action="ppaction://noaction" highlightClick="1">
              <a:snd r:embed="rId3" name="7_6.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3</a:t>
            </a:r>
          </a:p>
        </p:txBody>
      </p:sp>
      <p:sp>
        <p:nvSpPr>
          <p:cNvPr id="3" name="TextBox 2">
            <a:extLst>
              <a:ext uri="{FF2B5EF4-FFF2-40B4-BE49-F238E27FC236}">
                <a16:creationId xmlns:a16="http://schemas.microsoft.com/office/drawing/2014/main" id="{5EFA5CCF-2CCC-4358-8216-667A3DF222EA}"/>
              </a:ext>
            </a:extLst>
          </p:cNvPr>
          <p:cNvSpPr txBox="1"/>
          <p:nvPr/>
        </p:nvSpPr>
        <p:spPr>
          <a:xfrm>
            <a:off x="-157578" y="5555225"/>
            <a:ext cx="770151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importants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à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l’école</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4911E9BF-449F-4150-A0AF-0B11C53078D6}"/>
              </a:ext>
            </a:extLst>
          </p:cNvPr>
          <p:cNvSpPr txBox="1"/>
          <p:nvPr/>
        </p:nvSpPr>
        <p:spPr>
          <a:xfrm>
            <a:off x="547947" y="6201556"/>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important at school.)</a:t>
            </a:r>
          </a:p>
        </p:txBody>
      </p:sp>
      <p:pic>
        <p:nvPicPr>
          <p:cNvPr id="18" name="Picture 17" descr="A picture containing text&#10;&#10;Description automatically generated">
            <a:extLst>
              <a:ext uri="{FF2B5EF4-FFF2-40B4-BE49-F238E27FC236}">
                <a16:creationId xmlns:a16="http://schemas.microsoft.com/office/drawing/2014/main" id="{7A924604-F93B-4E26-A6DF-AAFC7EC4462A}"/>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983078" y="3408694"/>
            <a:ext cx="2967498" cy="1600692"/>
          </a:xfrm>
          <a:prstGeom prst="rect">
            <a:avLst/>
          </a:prstGeom>
        </p:spPr>
      </p:pic>
      <p:pic>
        <p:nvPicPr>
          <p:cNvPr id="19" name="Picture 18" descr="A picture containing icon&#10;&#10;Description automatically generated">
            <a:extLst>
              <a:ext uri="{FF2B5EF4-FFF2-40B4-BE49-F238E27FC236}">
                <a16:creationId xmlns:a16="http://schemas.microsoft.com/office/drawing/2014/main" id="{B987DA22-61E5-49AF-842E-630287E091E7}"/>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248913" y="3837673"/>
            <a:ext cx="1620896" cy="1598375"/>
          </a:xfrm>
          <a:prstGeom prst="rect">
            <a:avLst/>
          </a:prstGeom>
        </p:spPr>
      </p:pic>
      <p:pic>
        <p:nvPicPr>
          <p:cNvPr id="24" name="Picture 23" descr="A picture containing toy&#10;&#10;Description automatically generated">
            <a:extLst>
              <a:ext uri="{FF2B5EF4-FFF2-40B4-BE49-F238E27FC236}">
                <a16:creationId xmlns:a16="http://schemas.microsoft.com/office/drawing/2014/main" id="{8D4FF6DA-4A15-42D9-9D0C-AFBA05FDEBBF}"/>
              </a:ext>
            </a:extLst>
          </p:cNvPr>
          <p:cNvPicPr>
            <a:picLocks noChangeAspect="1"/>
          </p:cNvPicPr>
          <p:nvPr/>
        </p:nvPicPr>
        <p:blipFill rotWithShape="1">
          <a:blip r:embed="rId11">
            <a:extLst>
              <a:ext uri="{28A0092B-C50C-407E-A947-70E740481C1C}">
                <a14:useLocalDpi xmlns:a14="http://schemas.microsoft.com/office/drawing/2010/main" val="0"/>
              </a:ext>
            </a:extLst>
          </a:blip>
          <a:srcRect r="59881"/>
          <a:stretch/>
        </p:blipFill>
        <p:spPr>
          <a:xfrm>
            <a:off x="10119495" y="2590043"/>
            <a:ext cx="1026271" cy="2130127"/>
          </a:xfrm>
          <a:prstGeom prst="rect">
            <a:avLst/>
          </a:prstGeom>
        </p:spPr>
      </p:pic>
      <p:grpSp>
        <p:nvGrpSpPr>
          <p:cNvPr id="6" name="Group 5">
            <a:extLst>
              <a:ext uri="{FF2B5EF4-FFF2-40B4-BE49-F238E27FC236}">
                <a16:creationId xmlns:a16="http://schemas.microsoft.com/office/drawing/2014/main" id="{3C0175A9-B4D2-431A-B335-8EBE47C44B2B}"/>
              </a:ext>
            </a:extLst>
          </p:cNvPr>
          <p:cNvGrpSpPr/>
          <p:nvPr/>
        </p:nvGrpSpPr>
        <p:grpSpPr>
          <a:xfrm>
            <a:off x="1175643" y="3068893"/>
            <a:ext cx="3233488" cy="2024667"/>
            <a:chOff x="-5961853" y="2919517"/>
            <a:chExt cx="3233488" cy="2024667"/>
          </a:xfrm>
        </p:grpSpPr>
        <p:pic>
          <p:nvPicPr>
            <p:cNvPr id="28" name="Picture 27" descr="A tennis racket on a green background&#10;&#10;Description automatically generated with medium confidence">
              <a:extLst>
                <a:ext uri="{FF2B5EF4-FFF2-40B4-BE49-F238E27FC236}">
                  <a16:creationId xmlns:a16="http://schemas.microsoft.com/office/drawing/2014/main" id="{352E1582-16D9-4C3B-921E-85148A49BDB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5356568" y="3109917"/>
              <a:ext cx="2628203" cy="1834267"/>
            </a:xfrm>
            <a:prstGeom prst="rect">
              <a:avLst/>
            </a:prstGeom>
          </p:spPr>
        </p:pic>
        <p:pic>
          <p:nvPicPr>
            <p:cNvPr id="29" name="Picture 28" descr="Shape, circle&#10;&#10;Description automatically generated">
              <a:extLst>
                <a:ext uri="{FF2B5EF4-FFF2-40B4-BE49-F238E27FC236}">
                  <a16:creationId xmlns:a16="http://schemas.microsoft.com/office/drawing/2014/main" id="{5D165EAD-B627-46F7-A055-60048991F18C}"/>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391689" y="3213697"/>
              <a:ext cx="663324" cy="440143"/>
            </a:xfrm>
            <a:prstGeom prst="rect">
              <a:avLst/>
            </a:prstGeom>
          </p:spPr>
        </p:pic>
        <p:pic>
          <p:nvPicPr>
            <p:cNvPr id="26" name="Picture 25" descr="A black and white football ball&#10;&#10;Description automatically generated with medium confidence">
              <a:extLst>
                <a:ext uri="{FF2B5EF4-FFF2-40B4-BE49-F238E27FC236}">
                  <a16:creationId xmlns:a16="http://schemas.microsoft.com/office/drawing/2014/main" id="{577B9CD4-7387-4168-9225-F713C4DFC9B5}"/>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80341" y="4351107"/>
              <a:ext cx="576396" cy="593077"/>
            </a:xfrm>
            <a:prstGeom prst="rect">
              <a:avLst/>
            </a:prstGeom>
          </p:spPr>
        </p:pic>
        <p:pic>
          <p:nvPicPr>
            <p:cNvPr id="27" name="Picture 26" descr="A picture containing text, shirt&#10;&#10;Description automatically generated">
              <a:extLst>
                <a:ext uri="{FF2B5EF4-FFF2-40B4-BE49-F238E27FC236}">
                  <a16:creationId xmlns:a16="http://schemas.microsoft.com/office/drawing/2014/main" id="{2A67EC4F-4F04-4639-A628-89354AD6D4A1}"/>
                </a:ext>
              </a:extLst>
            </p:cNvPr>
            <p:cNvPicPr>
              <a:picLocks noChangeAspect="1"/>
            </p:cNvPicPr>
            <p:nvPr/>
          </p:nvPicPr>
          <p:blipFill rotWithShape="1">
            <a:blip r:embed="rId15">
              <a:extLst>
                <a:ext uri="{28A0092B-C50C-407E-A947-70E740481C1C}">
                  <a14:useLocalDpi xmlns:a14="http://schemas.microsoft.com/office/drawing/2010/main" val="0"/>
                </a:ext>
              </a:extLst>
            </a:blip>
            <a:srcRect r="55317"/>
            <a:stretch/>
          </p:blipFill>
          <p:spPr>
            <a:xfrm>
              <a:off x="-5961853" y="2919517"/>
              <a:ext cx="1365086" cy="1468645"/>
            </a:xfrm>
            <a:prstGeom prst="rect">
              <a:avLst/>
            </a:prstGeom>
          </p:spPr>
        </p:pic>
      </p:grpSp>
      <p:sp>
        <p:nvSpPr>
          <p:cNvPr id="20" name="Title 3">
            <a:extLst>
              <a:ext uri="{FF2B5EF4-FFF2-40B4-BE49-F238E27FC236}">
                <a16:creationId xmlns:a16="http://schemas.microsoft.com/office/drawing/2014/main" id="{F8AB17F7-0826-A0A1-79D9-9FD8592F15D6}"/>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178000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_6.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2698071" y="2692129"/>
            <a:ext cx="618376" cy="628600"/>
          </a:xfrm>
          <a:prstGeom prst="rect">
            <a:avLst/>
          </a:prstGeom>
        </p:spPr>
      </p:pic>
      <p:sp>
        <p:nvSpPr>
          <p:cNvPr id="23" name="Action Button: Blank 22">
            <a:hlinkClick r:id="" action="ppaction://noaction" highlightClick="1">
              <a:snd r:embed="rId3" name="7_7.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4</a:t>
            </a:r>
          </a:p>
        </p:txBody>
      </p:sp>
      <p:sp>
        <p:nvSpPr>
          <p:cNvPr id="3" name="TextBox 2">
            <a:extLst>
              <a:ext uri="{FF2B5EF4-FFF2-40B4-BE49-F238E27FC236}">
                <a16:creationId xmlns:a16="http://schemas.microsoft.com/office/drawing/2014/main" id="{5EFA5CCF-2CCC-4358-8216-667A3DF222EA}"/>
              </a:ext>
            </a:extLst>
          </p:cNvPr>
          <p:cNvSpPr txBox="1"/>
          <p:nvPr/>
        </p:nvSpPr>
        <p:spPr>
          <a:xfrm>
            <a:off x="426166" y="5812738"/>
            <a:ext cx="5548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amusants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4911E9BF-449F-4150-A0AF-0B11C53078D6}"/>
              </a:ext>
            </a:extLst>
          </p:cNvPr>
          <p:cNvSpPr txBox="1"/>
          <p:nvPr/>
        </p:nvSpPr>
        <p:spPr>
          <a:xfrm>
            <a:off x="426166" y="6309360"/>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fun.)</a:t>
            </a:r>
          </a:p>
        </p:txBody>
      </p:sp>
      <p:pic>
        <p:nvPicPr>
          <p:cNvPr id="27" name="Picture 2" descr="Musicians, Jazz, Music, Instruments">
            <a:extLst>
              <a:ext uri="{FF2B5EF4-FFF2-40B4-BE49-F238E27FC236}">
                <a16:creationId xmlns:a16="http://schemas.microsoft.com/office/drawing/2014/main" id="{C4DA6417-6D7E-496A-A23E-2FD4A8E2E2D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35571" y="3716785"/>
            <a:ext cx="2331926" cy="1750231"/>
          </a:xfrm>
          <a:prstGeom prst="roundRect">
            <a:avLst/>
          </a:prstGeom>
          <a:noFill/>
          <a:extLst>
            <a:ext uri="{909E8E84-426E-40DD-AFC4-6F175D3DCCD1}">
              <a14:hiddenFill xmlns:a14="http://schemas.microsoft.com/office/drawing/2010/main">
                <a:solidFill>
                  <a:srgbClr val="FFFFFF"/>
                </a:solidFill>
              </a14:hiddenFill>
            </a:ext>
          </a:extLst>
        </p:spPr>
      </p:pic>
      <p:pic>
        <p:nvPicPr>
          <p:cNvPr id="28" name="Picture 2" descr="Musicians, Jazz, Music, Instruments">
            <a:extLst>
              <a:ext uri="{FF2B5EF4-FFF2-40B4-BE49-F238E27FC236}">
                <a16:creationId xmlns:a16="http://schemas.microsoft.com/office/drawing/2014/main" id="{869A7B70-2AE0-43B2-B055-28E7132957EF}"/>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200192" y="3707657"/>
            <a:ext cx="2331926" cy="1750231"/>
          </a:xfrm>
          <a:prstGeom prst="roundRect">
            <a:avLst/>
          </a:prstGeom>
          <a:noFill/>
          <a:extLst>
            <a:ext uri="{909E8E84-426E-40DD-AFC4-6F175D3DCCD1}">
              <a14:hiddenFill xmlns:a14="http://schemas.microsoft.com/office/drawing/2010/main">
                <a:solidFill>
                  <a:srgbClr val="FFFFFF"/>
                </a:solidFill>
              </a14:hiddenFill>
            </a:ext>
          </a:extLst>
        </p:spPr>
      </p:pic>
      <p:pic>
        <p:nvPicPr>
          <p:cNvPr id="7" name="Picture 6" descr="A picture containing text&#10;&#10;Description automatically generated">
            <a:extLst>
              <a:ext uri="{FF2B5EF4-FFF2-40B4-BE49-F238E27FC236}">
                <a16:creationId xmlns:a16="http://schemas.microsoft.com/office/drawing/2014/main" id="{78EDEB29-1E46-4D03-AA02-69FEB8D2EDFB}"/>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330804" y="3583808"/>
            <a:ext cx="1549581" cy="2016183"/>
          </a:xfrm>
          <a:prstGeom prst="rect">
            <a:avLst/>
          </a:prstGeom>
        </p:spPr>
      </p:pic>
      <p:pic>
        <p:nvPicPr>
          <p:cNvPr id="9" name="Picture 8">
            <a:extLst>
              <a:ext uri="{FF2B5EF4-FFF2-40B4-BE49-F238E27FC236}">
                <a16:creationId xmlns:a16="http://schemas.microsoft.com/office/drawing/2014/main" id="{D2D6644E-0916-45DE-A49C-2C4DEECD8D50}"/>
              </a:ext>
            </a:extLst>
          </p:cNvPr>
          <p:cNvPicPr>
            <a:picLocks noChangeAspect="1"/>
          </p:cNvPicPr>
          <p:nvPr/>
        </p:nvPicPr>
        <p:blipFill rotWithShape="1">
          <a:blip r:embed="rId11">
            <a:extLst>
              <a:ext uri="{28A0092B-C50C-407E-A947-70E740481C1C}">
                <a14:useLocalDpi xmlns:a14="http://schemas.microsoft.com/office/drawing/2010/main" val="0"/>
              </a:ext>
            </a:extLst>
          </a:blip>
          <a:srcRect t="-1" b="-15272"/>
          <a:stretch/>
        </p:blipFill>
        <p:spPr>
          <a:xfrm>
            <a:off x="9626781" y="3583808"/>
            <a:ext cx="1087914" cy="2324100"/>
          </a:xfrm>
          <a:prstGeom prst="rect">
            <a:avLst/>
          </a:prstGeom>
        </p:spPr>
      </p:pic>
      <p:sp>
        <p:nvSpPr>
          <p:cNvPr id="18" name="Title 3">
            <a:extLst>
              <a:ext uri="{FF2B5EF4-FFF2-40B4-BE49-F238E27FC236}">
                <a16:creationId xmlns:a16="http://schemas.microsoft.com/office/drawing/2014/main" id="{AF345E81-075F-606E-2F17-84C0629DB003}"/>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68646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_7.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extLst>
              <a:ext uri="{FF2B5EF4-FFF2-40B4-BE49-F238E27FC236}">
                <a16:creationId xmlns:a16="http://schemas.microsoft.com/office/drawing/2014/main" id="{8D25FE69-5337-48CA-810A-E3F41D98DC78}"/>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2464838" y="2779472"/>
            <a:ext cx="618376" cy="628600"/>
          </a:xfrm>
          <a:prstGeom prst="rect">
            <a:avLst/>
          </a:prstGeom>
        </p:spPr>
      </p:pic>
      <p:sp>
        <p:nvSpPr>
          <p:cNvPr id="23" name="Action Button: Blank 22">
            <a:hlinkClick r:id="" action="ppaction://noaction" highlightClick="1">
              <a:snd r:embed="rId3" name="7_8.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5</a:t>
            </a:r>
          </a:p>
        </p:txBody>
      </p:sp>
      <p:sp>
        <p:nvSpPr>
          <p:cNvPr id="3" name="TextBox 2">
            <a:extLst>
              <a:ext uri="{FF2B5EF4-FFF2-40B4-BE49-F238E27FC236}">
                <a16:creationId xmlns:a16="http://schemas.microsoft.com/office/drawing/2014/main" id="{5EFA5CCF-2CCC-4358-8216-667A3DF222EA}"/>
              </a:ext>
            </a:extLst>
          </p:cNvPr>
          <p:cNvSpPr txBox="1"/>
          <p:nvPr/>
        </p:nvSpPr>
        <p:spPr>
          <a:xfrm>
            <a:off x="0" y="5609840"/>
            <a:ext cx="5548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parfaites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4911E9BF-449F-4150-A0AF-0B11C53078D6}"/>
              </a:ext>
            </a:extLst>
          </p:cNvPr>
          <p:cNvSpPr txBox="1"/>
          <p:nvPr/>
        </p:nvSpPr>
        <p:spPr>
          <a:xfrm>
            <a:off x="-105072" y="6201556"/>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perfect.)</a:t>
            </a:r>
          </a:p>
        </p:txBody>
      </p:sp>
      <p:pic>
        <p:nvPicPr>
          <p:cNvPr id="18" name="Picture 17">
            <a:extLst>
              <a:ext uri="{FF2B5EF4-FFF2-40B4-BE49-F238E27FC236}">
                <a16:creationId xmlns:a16="http://schemas.microsoft.com/office/drawing/2014/main" id="{57AA396E-4E81-4C61-9C86-E6970074738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09600" y="4018230"/>
            <a:ext cx="2126560" cy="1184561"/>
          </a:xfrm>
          <a:prstGeom prst="rect">
            <a:avLst/>
          </a:prstGeom>
        </p:spPr>
      </p:pic>
      <p:pic>
        <p:nvPicPr>
          <p:cNvPr id="19" name="Picture 18">
            <a:extLst>
              <a:ext uri="{FF2B5EF4-FFF2-40B4-BE49-F238E27FC236}">
                <a16:creationId xmlns:a16="http://schemas.microsoft.com/office/drawing/2014/main" id="{55E07E2D-312D-47EA-9430-EE8E0A05982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61772" y="3990588"/>
            <a:ext cx="2126560" cy="1184561"/>
          </a:xfrm>
          <a:prstGeom prst="rect">
            <a:avLst/>
          </a:prstGeom>
        </p:spPr>
      </p:pic>
      <p:grpSp>
        <p:nvGrpSpPr>
          <p:cNvPr id="20" name="Group 19">
            <a:extLst>
              <a:ext uri="{FF2B5EF4-FFF2-40B4-BE49-F238E27FC236}">
                <a16:creationId xmlns:a16="http://schemas.microsoft.com/office/drawing/2014/main" id="{835D44CD-C0DF-46C0-AAC9-A22860AE965F}"/>
              </a:ext>
            </a:extLst>
          </p:cNvPr>
          <p:cNvGrpSpPr/>
          <p:nvPr/>
        </p:nvGrpSpPr>
        <p:grpSpPr>
          <a:xfrm>
            <a:off x="7111290" y="3844221"/>
            <a:ext cx="2265307" cy="1330928"/>
            <a:chOff x="11726641" y="2414596"/>
            <a:chExt cx="3174628" cy="2081920"/>
          </a:xfrm>
        </p:grpSpPr>
        <p:sp>
          <p:nvSpPr>
            <p:cNvPr id="21" name="Rectangle 20">
              <a:extLst>
                <a:ext uri="{FF2B5EF4-FFF2-40B4-BE49-F238E27FC236}">
                  <a16:creationId xmlns:a16="http://schemas.microsoft.com/office/drawing/2014/main" id="{6AEC721B-3B28-4144-BF9B-58606E61538F}"/>
                </a:ext>
              </a:extLst>
            </p:cNvPr>
            <p:cNvSpPr/>
            <p:nvPr/>
          </p:nvSpPr>
          <p:spPr>
            <a:xfrm>
              <a:off x="11726641" y="2414596"/>
              <a:ext cx="3174628" cy="2081920"/>
            </a:xfrm>
            <a:prstGeom prst="rect">
              <a:avLst/>
            </a:prstGeom>
            <a:solidFill>
              <a:schemeClr val="accent3">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22" name="Picture 21" descr="Logo&#10;&#10;Description automatically generated">
              <a:extLst>
                <a:ext uri="{FF2B5EF4-FFF2-40B4-BE49-F238E27FC236}">
                  <a16:creationId xmlns:a16="http://schemas.microsoft.com/office/drawing/2014/main" id="{3A8783F9-38C3-4812-909E-5AD33A3DC08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85249" y="2529546"/>
              <a:ext cx="3016020" cy="1966970"/>
            </a:xfrm>
            <a:prstGeom prst="rect">
              <a:avLst/>
            </a:prstGeom>
          </p:spPr>
        </p:pic>
      </p:grpSp>
      <p:grpSp>
        <p:nvGrpSpPr>
          <p:cNvPr id="24" name="Group 23">
            <a:extLst>
              <a:ext uri="{FF2B5EF4-FFF2-40B4-BE49-F238E27FC236}">
                <a16:creationId xmlns:a16="http://schemas.microsoft.com/office/drawing/2014/main" id="{DC575F10-320D-4EA3-84FC-8A2C4EBE1E26}"/>
              </a:ext>
            </a:extLst>
          </p:cNvPr>
          <p:cNvGrpSpPr/>
          <p:nvPr/>
        </p:nvGrpSpPr>
        <p:grpSpPr>
          <a:xfrm>
            <a:off x="9663990" y="3844221"/>
            <a:ext cx="2265307" cy="1330928"/>
            <a:chOff x="11726641" y="2414596"/>
            <a:chExt cx="3174628" cy="2081920"/>
          </a:xfrm>
        </p:grpSpPr>
        <p:sp>
          <p:nvSpPr>
            <p:cNvPr id="26" name="Rectangle 25">
              <a:extLst>
                <a:ext uri="{FF2B5EF4-FFF2-40B4-BE49-F238E27FC236}">
                  <a16:creationId xmlns:a16="http://schemas.microsoft.com/office/drawing/2014/main" id="{208446B3-15F7-4D38-9038-0F61E5CCF5A7}"/>
                </a:ext>
              </a:extLst>
            </p:cNvPr>
            <p:cNvSpPr/>
            <p:nvPr/>
          </p:nvSpPr>
          <p:spPr>
            <a:xfrm>
              <a:off x="11726641" y="2414596"/>
              <a:ext cx="3174628" cy="2081920"/>
            </a:xfrm>
            <a:prstGeom prst="rect">
              <a:avLst/>
            </a:prstGeom>
            <a:solidFill>
              <a:schemeClr val="accent3">
                <a:lumMod val="50000"/>
              </a:schemeClr>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30" name="Picture 29" descr="Logo&#10;&#10;Description automatically generated">
              <a:extLst>
                <a:ext uri="{FF2B5EF4-FFF2-40B4-BE49-F238E27FC236}">
                  <a16:creationId xmlns:a16="http://schemas.microsoft.com/office/drawing/2014/main" id="{8C2A7B4C-1C44-4BD4-8FCC-F60523225394}"/>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885249" y="2529546"/>
              <a:ext cx="3016020" cy="1966970"/>
            </a:xfrm>
            <a:prstGeom prst="rect">
              <a:avLst/>
            </a:prstGeom>
          </p:spPr>
        </p:pic>
      </p:grpSp>
    </p:spTree>
    <p:extLst>
      <p:ext uri="{BB962C8B-B14F-4D97-AF65-F5344CB8AC3E}">
        <p14:creationId xmlns:p14="http://schemas.microsoft.com/office/powerpoint/2010/main" val="16013573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_8.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sp>
        <p:nvSpPr>
          <p:cNvPr id="5" name="Title 3">
            <a:hlinkClick r:id="" action="ppaction://noaction">
              <a:snd r:embed="rId5" name="il_ou_ils.wav"/>
            </a:hlinkClick>
            <a:extLst>
              <a:ext uri="{FF2B5EF4-FFF2-40B4-BE49-F238E27FC236}">
                <a16:creationId xmlns:a16="http://schemas.microsoft.com/office/drawing/2014/main" id="{8D25FE69-5337-48CA-810A-E3F41D98DC78}"/>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9"/>
          <a:stretch>
            <a:fillRect/>
          </a:stretch>
        </p:blipFill>
        <p:spPr>
          <a:xfrm>
            <a:off x="8602336" y="2222519"/>
            <a:ext cx="618376" cy="628600"/>
          </a:xfrm>
          <a:prstGeom prst="rect">
            <a:avLst/>
          </a:prstGeom>
        </p:spPr>
      </p:pic>
      <p:sp>
        <p:nvSpPr>
          <p:cNvPr id="23" name="Action Button: Blank 22">
            <a:hlinkClick r:id="" action="ppaction://noaction" highlightClick="1">
              <a:snd r:embed="rId3" name="7_9.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6</a:t>
            </a:r>
          </a:p>
        </p:txBody>
      </p:sp>
      <p:sp>
        <p:nvSpPr>
          <p:cNvPr id="3" name="TextBox 2">
            <a:extLst>
              <a:ext uri="{FF2B5EF4-FFF2-40B4-BE49-F238E27FC236}">
                <a16:creationId xmlns:a16="http://schemas.microsoft.com/office/drawing/2014/main" id="{5EFA5CCF-2CCC-4358-8216-667A3DF222EA}"/>
              </a:ext>
            </a:extLst>
          </p:cNvPr>
          <p:cNvSpPr txBox="1"/>
          <p:nvPr/>
        </p:nvSpPr>
        <p:spPr>
          <a:xfrm>
            <a:off x="6149307" y="5833329"/>
            <a:ext cx="5548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courageuses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4911E9BF-449F-4150-A0AF-0B11C53078D6}"/>
              </a:ext>
            </a:extLst>
          </p:cNvPr>
          <p:cNvSpPr txBox="1"/>
          <p:nvPr/>
        </p:nvSpPr>
        <p:spPr>
          <a:xfrm>
            <a:off x="6202614" y="6389935"/>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braves.)</a:t>
            </a:r>
          </a:p>
        </p:txBody>
      </p:sp>
      <p:pic>
        <p:nvPicPr>
          <p:cNvPr id="7" name="Picture 6" descr="Icon&#10;&#10;Description automatically generated with medium confidence">
            <a:extLst>
              <a:ext uri="{FF2B5EF4-FFF2-40B4-BE49-F238E27FC236}">
                <a16:creationId xmlns:a16="http://schemas.microsoft.com/office/drawing/2014/main" id="{D689B375-E667-4189-A384-19CDD4A7B275}"/>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111529" y="3697423"/>
            <a:ext cx="2767114" cy="1638650"/>
          </a:xfrm>
          <a:prstGeom prst="rect">
            <a:avLst/>
          </a:prstGeom>
        </p:spPr>
      </p:pic>
      <p:pic>
        <p:nvPicPr>
          <p:cNvPr id="20" name="Picture 19" descr="Icon&#10;&#10;Description automatically generated with medium confidence">
            <a:extLst>
              <a:ext uri="{FF2B5EF4-FFF2-40B4-BE49-F238E27FC236}">
                <a16:creationId xmlns:a16="http://schemas.microsoft.com/office/drawing/2014/main" id="{F79EAC90-CC12-46E8-9A06-42CC585C2420}"/>
              </a:ext>
            </a:extLst>
          </p:cNvPr>
          <p:cNvPicPr>
            <a:picLocks noChangeAspect="1"/>
          </p:cNvPicPr>
          <p:nvPr/>
        </p:nvPicPr>
        <p:blipFill rotWithShape="1">
          <a:blip r:embed="rId10">
            <a:extLst>
              <a:ext uri="{28A0092B-C50C-407E-A947-70E740481C1C}">
                <a14:useLocalDpi xmlns:a14="http://schemas.microsoft.com/office/drawing/2010/main" val="0"/>
              </a:ext>
            </a:extLst>
          </a:blip>
          <a:srcRect l="43961"/>
          <a:stretch/>
        </p:blipFill>
        <p:spPr>
          <a:xfrm>
            <a:off x="9220712" y="3705716"/>
            <a:ext cx="1550670" cy="1638650"/>
          </a:xfrm>
          <a:prstGeom prst="rect">
            <a:avLst/>
          </a:prstGeom>
        </p:spPr>
      </p:pic>
      <p:pic>
        <p:nvPicPr>
          <p:cNvPr id="21" name="Picture 20" descr="Icon&#10;&#10;Description automatically generated with medium confidence">
            <a:extLst>
              <a:ext uri="{FF2B5EF4-FFF2-40B4-BE49-F238E27FC236}">
                <a16:creationId xmlns:a16="http://schemas.microsoft.com/office/drawing/2014/main" id="{F290224C-1624-4734-B9C4-E6B1800CD404}"/>
              </a:ext>
            </a:extLst>
          </p:cNvPr>
          <p:cNvPicPr>
            <a:picLocks noChangeAspect="1"/>
          </p:cNvPicPr>
          <p:nvPr/>
        </p:nvPicPr>
        <p:blipFill rotWithShape="1">
          <a:blip r:embed="rId10">
            <a:extLst>
              <a:ext uri="{28A0092B-C50C-407E-A947-70E740481C1C}">
                <a14:useLocalDpi xmlns:a14="http://schemas.microsoft.com/office/drawing/2010/main" val="0"/>
              </a:ext>
            </a:extLst>
          </a:blip>
          <a:srcRect l="43961"/>
          <a:stretch/>
        </p:blipFill>
        <p:spPr>
          <a:xfrm>
            <a:off x="7554925" y="3712656"/>
            <a:ext cx="1550670" cy="1638650"/>
          </a:xfrm>
          <a:prstGeom prst="rect">
            <a:avLst/>
          </a:prstGeom>
        </p:spPr>
      </p:pic>
    </p:spTree>
    <p:extLst>
      <p:ext uri="{BB962C8B-B14F-4D97-AF65-F5344CB8AC3E}">
        <p14:creationId xmlns:p14="http://schemas.microsoft.com/office/powerpoint/2010/main" val="30405922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_9.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101160" y="-32040"/>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Pierre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décrit</a:t>
            </a:r>
            <a:r>
              <a:rPr kumimoji="0" lang="en-GB" sz="2800" b="1" i="0" u="none" strike="noStrike" kern="1200" cap="none" spc="-1" normalizeH="0" baseline="0" noProof="0" dirty="0">
                <a:ln>
                  <a:noFill/>
                </a:ln>
                <a:solidFill>
                  <a:srgbClr val="002060"/>
                </a:solidFill>
                <a:effectLst/>
                <a:uLnTx/>
                <a:uFillTx/>
                <a:latin typeface="Century gothic"/>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l’école</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Picture 28" descr="Icon&#10;&#10;Description automatically generated">
            <a:extLst>
              <a:ext uri="{FF2B5EF4-FFF2-40B4-BE49-F238E27FC236}">
                <a16:creationId xmlns:a16="http://schemas.microsoft.com/office/drawing/2014/main" id="{96A999E4-763E-497D-9A46-5CA100E0CA4B}"/>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089003" y="0"/>
            <a:ext cx="1101542" cy="1101542"/>
          </a:xfrm>
          <a:prstGeom prst="rect">
            <a:avLst/>
          </a:prstGeom>
        </p:spPr>
      </p:pic>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315774" y="1033981"/>
            <a:ext cx="648000" cy="374973"/>
          </a:xfrm>
          <a:solidFill>
            <a:srgbClr val="786EB1"/>
          </a:solidFill>
        </p:spPr>
        <p:txBody>
          <a:bodyPr/>
          <a:lstStyle/>
          <a:p>
            <a:pPr algn="ctr"/>
            <a:r>
              <a:rPr lang="en-GB" sz="2000" b="1" dirty="0">
                <a:solidFill>
                  <a:schemeClr val="bg1"/>
                </a:solidFill>
                <a:latin typeface="Century Gothic" panose="020B0502020202020204" pitchFamily="34" charset="0"/>
              </a:rPr>
              <a:t>lire</a:t>
            </a:r>
          </a:p>
        </p:txBody>
      </p:sp>
      <p:sp>
        <p:nvSpPr>
          <p:cNvPr id="9" name="Oval 8">
            <a:extLst>
              <a:ext uri="{FF2B5EF4-FFF2-40B4-BE49-F238E27FC236}">
                <a16:creationId xmlns:a16="http://schemas.microsoft.com/office/drawing/2014/main" id="{2F3C24D5-8E3D-4BFC-9F31-8E4589FF4A7B}"/>
              </a:ext>
            </a:extLst>
          </p:cNvPr>
          <p:cNvSpPr/>
          <p:nvPr/>
        </p:nvSpPr>
        <p:spPr>
          <a:xfrm>
            <a:off x="284398" y="1902044"/>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33" name="Oval 32">
            <a:extLst>
              <a:ext uri="{FF2B5EF4-FFF2-40B4-BE49-F238E27FC236}">
                <a16:creationId xmlns:a16="http://schemas.microsoft.com/office/drawing/2014/main" id="{69152DAF-A6A5-4D66-80E7-0FDFD2D775C3}"/>
              </a:ext>
            </a:extLst>
          </p:cNvPr>
          <p:cNvSpPr/>
          <p:nvPr/>
        </p:nvSpPr>
        <p:spPr>
          <a:xfrm>
            <a:off x="284397" y="2575981"/>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34" name="Oval 33">
            <a:extLst>
              <a:ext uri="{FF2B5EF4-FFF2-40B4-BE49-F238E27FC236}">
                <a16:creationId xmlns:a16="http://schemas.microsoft.com/office/drawing/2014/main" id="{9F6B6DD5-C0AE-4DF8-983D-8871C3EDF3D4}"/>
              </a:ext>
            </a:extLst>
          </p:cNvPr>
          <p:cNvSpPr/>
          <p:nvPr/>
        </p:nvSpPr>
        <p:spPr>
          <a:xfrm>
            <a:off x="302265" y="3249918"/>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35" name="Oval 34">
            <a:extLst>
              <a:ext uri="{FF2B5EF4-FFF2-40B4-BE49-F238E27FC236}">
                <a16:creationId xmlns:a16="http://schemas.microsoft.com/office/drawing/2014/main" id="{E04ECB6B-20CF-4019-9E95-F00494B808FE}"/>
              </a:ext>
            </a:extLst>
          </p:cNvPr>
          <p:cNvSpPr/>
          <p:nvPr/>
        </p:nvSpPr>
        <p:spPr>
          <a:xfrm>
            <a:off x="284397" y="3953291"/>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36" name="Oval 35">
            <a:extLst>
              <a:ext uri="{FF2B5EF4-FFF2-40B4-BE49-F238E27FC236}">
                <a16:creationId xmlns:a16="http://schemas.microsoft.com/office/drawing/2014/main" id="{30E2F377-3769-4420-B26F-94B61B0F3F07}"/>
              </a:ext>
            </a:extLst>
          </p:cNvPr>
          <p:cNvSpPr/>
          <p:nvPr/>
        </p:nvSpPr>
        <p:spPr>
          <a:xfrm>
            <a:off x="302265" y="4613365"/>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37" name="Oval 36">
            <a:extLst>
              <a:ext uri="{FF2B5EF4-FFF2-40B4-BE49-F238E27FC236}">
                <a16:creationId xmlns:a16="http://schemas.microsoft.com/office/drawing/2014/main" id="{E7978778-3340-4813-A5BC-1D973499ACA4}"/>
              </a:ext>
            </a:extLst>
          </p:cNvPr>
          <p:cNvSpPr/>
          <p:nvPr/>
        </p:nvSpPr>
        <p:spPr>
          <a:xfrm>
            <a:off x="284397" y="5368812"/>
            <a:ext cx="459468" cy="461665"/>
          </a:xfrm>
          <a:prstGeom prst="ellipse">
            <a:avLst/>
          </a:prstGeom>
          <a:solidFill>
            <a:srgbClr val="786EB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44" name="TextBox 43">
            <a:extLst>
              <a:ext uri="{FF2B5EF4-FFF2-40B4-BE49-F238E27FC236}">
                <a16:creationId xmlns:a16="http://schemas.microsoft.com/office/drawing/2014/main" id="{4F93E92F-6EC7-4477-BAAE-599980FF263A}"/>
              </a:ext>
            </a:extLst>
          </p:cNvPr>
          <p:cNvSpPr txBox="1"/>
          <p:nvPr/>
        </p:nvSpPr>
        <p:spPr>
          <a:xfrm>
            <a:off x="778432" y="1902043"/>
            <a:ext cx="7706662"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jeux |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activités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5" name="TextBox 44">
            <a:extLst>
              <a:ext uri="{FF2B5EF4-FFF2-40B4-BE49-F238E27FC236}">
                <a16:creationId xmlns:a16="http://schemas.microsoft.com/office/drawing/2014/main" id="{9C3E77CC-4FFE-4E8D-837F-FC0D838DA910}"/>
              </a:ext>
            </a:extLst>
          </p:cNvPr>
          <p:cNvSpPr txBox="1"/>
          <p:nvPr/>
        </p:nvSpPr>
        <p:spPr>
          <a:xfrm>
            <a:off x="793045" y="2568487"/>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déteste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lundis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règles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lang="en-GB" sz="2400" dirty="0">
                <a:solidFill>
                  <a:srgbClr val="002060"/>
                </a:solidFill>
                <a:latin typeface="Century Gothic" panose="020B0502020202020204" pitchFamily="34" charset="0"/>
              </a:rPr>
              <a:t>….</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46" name="TextBox 45">
            <a:extLst>
              <a:ext uri="{FF2B5EF4-FFF2-40B4-BE49-F238E27FC236}">
                <a16:creationId xmlns:a16="http://schemas.microsoft.com/office/drawing/2014/main" id="{CC84096B-C936-4C19-80C8-CDF227C85417}"/>
              </a:ext>
            </a:extLst>
          </p:cNvPr>
          <p:cNvSpPr txBox="1"/>
          <p:nvPr/>
        </p:nvSpPr>
        <p:spPr>
          <a:xfrm>
            <a:off x="807487" y="3249918"/>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langues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livres.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7" name="TextBox 46">
            <a:extLst>
              <a:ext uri="{FF2B5EF4-FFF2-40B4-BE49-F238E27FC236}">
                <a16:creationId xmlns:a16="http://schemas.microsoft.com/office/drawing/2014/main" id="{4565A4B7-70C5-4D23-8170-92C456C34589}"/>
              </a:ext>
            </a:extLst>
          </p:cNvPr>
          <p:cNvSpPr txBox="1"/>
          <p:nvPr/>
        </p:nvSpPr>
        <p:spPr>
          <a:xfrm>
            <a:off x="807487" y="3931349"/>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lang="en-GB" sz="2400" b="1" dirty="0">
                <a:solidFill>
                  <a:srgbClr val="002060"/>
                </a:solidFill>
                <a:latin typeface="Century Gothic" panose="020B0502020202020204" pitchFamily="34" charset="0"/>
              </a:rPr>
              <a:t>fêtes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spectacles.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8" name="TextBox 47">
            <a:extLst>
              <a:ext uri="{FF2B5EF4-FFF2-40B4-BE49-F238E27FC236}">
                <a16:creationId xmlns:a16="http://schemas.microsoft.com/office/drawing/2014/main" id="{DC10653E-FF09-4FF5-9025-3AA6DB311350}"/>
              </a:ext>
            </a:extLst>
          </p:cNvPr>
          <p:cNvSpPr txBox="1"/>
          <p:nvPr/>
        </p:nvSpPr>
        <p:spPr>
          <a:xfrm>
            <a:off x="807487" y="4613365"/>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déteste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chansons | concerts.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p>
        </p:txBody>
      </p:sp>
      <p:sp>
        <p:nvSpPr>
          <p:cNvPr id="49" name="TextBox 48">
            <a:extLst>
              <a:ext uri="{FF2B5EF4-FFF2-40B4-BE49-F238E27FC236}">
                <a16:creationId xmlns:a16="http://schemas.microsoft.com/office/drawing/2014/main" id="{ABECEAE0-8486-4C62-B890-D8331B24FA09}"/>
              </a:ext>
            </a:extLst>
          </p:cNvPr>
          <p:cNvSpPr txBox="1"/>
          <p:nvPr/>
        </p:nvSpPr>
        <p:spPr>
          <a:xfrm>
            <a:off x="778432" y="5434743"/>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activités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sports.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51" name="Rectangle: Rounded Corners 50">
            <a:extLst>
              <a:ext uri="{FF2B5EF4-FFF2-40B4-BE49-F238E27FC236}">
                <a16:creationId xmlns:a16="http://schemas.microsoft.com/office/drawing/2014/main" id="{0DF33DA5-7864-400A-8D8C-934A4BD69E3C}"/>
              </a:ext>
            </a:extLst>
          </p:cNvPr>
          <p:cNvSpPr/>
          <p:nvPr/>
        </p:nvSpPr>
        <p:spPr>
          <a:xfrm>
            <a:off x="3325604" y="1944634"/>
            <a:ext cx="1407761"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2" name="Rectangle: Rounded Corners 51">
            <a:extLst>
              <a:ext uri="{FF2B5EF4-FFF2-40B4-BE49-F238E27FC236}">
                <a16:creationId xmlns:a16="http://schemas.microsoft.com/office/drawing/2014/main" id="{F6BB994E-1665-44A8-B72D-FE4493006AEF}"/>
              </a:ext>
            </a:extLst>
          </p:cNvPr>
          <p:cNvSpPr/>
          <p:nvPr/>
        </p:nvSpPr>
        <p:spPr>
          <a:xfrm>
            <a:off x="4878186" y="1941744"/>
            <a:ext cx="662002" cy="35955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3" name="Rectangle: Rounded Corners 52">
            <a:extLst>
              <a:ext uri="{FF2B5EF4-FFF2-40B4-BE49-F238E27FC236}">
                <a16:creationId xmlns:a16="http://schemas.microsoft.com/office/drawing/2014/main" id="{A171CD39-79CA-4E45-A2BD-4990789313DA}"/>
              </a:ext>
            </a:extLst>
          </p:cNvPr>
          <p:cNvSpPr/>
          <p:nvPr/>
        </p:nvSpPr>
        <p:spPr>
          <a:xfrm>
            <a:off x="5123225" y="2609469"/>
            <a:ext cx="744113"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4" name="Rectangle: Rounded Corners 53">
            <a:extLst>
              <a:ext uri="{FF2B5EF4-FFF2-40B4-BE49-F238E27FC236}">
                <a16:creationId xmlns:a16="http://schemas.microsoft.com/office/drawing/2014/main" id="{8D21DD9E-14B2-45E5-A7F3-20794F45DAD6}"/>
              </a:ext>
            </a:extLst>
          </p:cNvPr>
          <p:cNvSpPr/>
          <p:nvPr/>
        </p:nvSpPr>
        <p:spPr>
          <a:xfrm>
            <a:off x="4029484" y="2613465"/>
            <a:ext cx="1093741"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5" name="Rectangle: Rounded Corners 54">
            <a:extLst>
              <a:ext uri="{FF2B5EF4-FFF2-40B4-BE49-F238E27FC236}">
                <a16:creationId xmlns:a16="http://schemas.microsoft.com/office/drawing/2014/main" id="{D22ECC4D-9702-4C36-A28D-511541A90A82}"/>
              </a:ext>
            </a:extLst>
          </p:cNvPr>
          <p:cNvSpPr/>
          <p:nvPr/>
        </p:nvSpPr>
        <p:spPr>
          <a:xfrm>
            <a:off x="4791868" y="3323817"/>
            <a:ext cx="748319" cy="35955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6" name="Rectangle: Rounded Corners 55">
            <a:extLst>
              <a:ext uri="{FF2B5EF4-FFF2-40B4-BE49-F238E27FC236}">
                <a16:creationId xmlns:a16="http://schemas.microsoft.com/office/drawing/2014/main" id="{4BC4CDCD-A282-421D-BF85-10A3C3771B59}"/>
              </a:ext>
            </a:extLst>
          </p:cNvPr>
          <p:cNvSpPr/>
          <p:nvPr/>
        </p:nvSpPr>
        <p:spPr>
          <a:xfrm>
            <a:off x="2359368" y="3288387"/>
            <a:ext cx="1349549"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7" name="Rectangle: Rounded Corners 56">
            <a:extLst>
              <a:ext uri="{FF2B5EF4-FFF2-40B4-BE49-F238E27FC236}">
                <a16:creationId xmlns:a16="http://schemas.microsoft.com/office/drawing/2014/main" id="{CBDDA977-70DE-4633-BE46-E734E2231BA3}"/>
              </a:ext>
            </a:extLst>
          </p:cNvPr>
          <p:cNvSpPr/>
          <p:nvPr/>
        </p:nvSpPr>
        <p:spPr>
          <a:xfrm>
            <a:off x="3454735" y="3953291"/>
            <a:ext cx="1668490"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8" name="Rectangle: Rounded Corners 57">
            <a:extLst>
              <a:ext uri="{FF2B5EF4-FFF2-40B4-BE49-F238E27FC236}">
                <a16:creationId xmlns:a16="http://schemas.microsoft.com/office/drawing/2014/main" id="{BF740656-9D89-49D5-AC2C-40B0B0A8B499}"/>
              </a:ext>
            </a:extLst>
          </p:cNvPr>
          <p:cNvSpPr/>
          <p:nvPr/>
        </p:nvSpPr>
        <p:spPr>
          <a:xfrm>
            <a:off x="5275615" y="3997515"/>
            <a:ext cx="372149" cy="359555"/>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59" name="Rectangle: Rounded Corners 58">
            <a:extLst>
              <a:ext uri="{FF2B5EF4-FFF2-40B4-BE49-F238E27FC236}">
                <a16:creationId xmlns:a16="http://schemas.microsoft.com/office/drawing/2014/main" id="{02E38E87-460E-4ABA-AA59-510FC2A53C36}"/>
              </a:ext>
            </a:extLst>
          </p:cNvPr>
          <p:cNvSpPr/>
          <p:nvPr/>
        </p:nvSpPr>
        <p:spPr>
          <a:xfrm>
            <a:off x="2953412" y="4662900"/>
            <a:ext cx="1511011"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0" name="Rectangle: Rounded Corners 59">
            <a:extLst>
              <a:ext uri="{FF2B5EF4-FFF2-40B4-BE49-F238E27FC236}">
                <a16:creationId xmlns:a16="http://schemas.microsoft.com/office/drawing/2014/main" id="{2F8A3299-5D19-4B86-A2AC-54C41E9EBEC7}"/>
              </a:ext>
            </a:extLst>
          </p:cNvPr>
          <p:cNvSpPr/>
          <p:nvPr/>
        </p:nvSpPr>
        <p:spPr>
          <a:xfrm>
            <a:off x="6152452" y="4663959"/>
            <a:ext cx="715243"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1" name="Rectangle: Rounded Corners 60">
            <a:extLst>
              <a:ext uri="{FF2B5EF4-FFF2-40B4-BE49-F238E27FC236}">
                <a16:creationId xmlns:a16="http://schemas.microsoft.com/office/drawing/2014/main" id="{40D11200-8E7D-4FB5-95A6-E24951360F39}"/>
              </a:ext>
            </a:extLst>
          </p:cNvPr>
          <p:cNvSpPr/>
          <p:nvPr/>
        </p:nvSpPr>
        <p:spPr>
          <a:xfrm>
            <a:off x="3971966" y="5490937"/>
            <a:ext cx="1016893"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sp>
        <p:nvSpPr>
          <p:cNvPr id="62" name="Rectangle: Rounded Corners 61">
            <a:extLst>
              <a:ext uri="{FF2B5EF4-FFF2-40B4-BE49-F238E27FC236}">
                <a16:creationId xmlns:a16="http://schemas.microsoft.com/office/drawing/2014/main" id="{86E11434-9A59-45A5-A85A-9F1A2FB9F5B6}"/>
              </a:ext>
            </a:extLst>
          </p:cNvPr>
          <p:cNvSpPr/>
          <p:nvPr/>
        </p:nvSpPr>
        <p:spPr>
          <a:xfrm>
            <a:off x="5023427" y="5490937"/>
            <a:ext cx="355398" cy="412130"/>
          </a:xfrm>
          <a:prstGeom prst="roundRect">
            <a:avLst/>
          </a:prstGeom>
          <a:noFill/>
          <a:ln w="5715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endParaRPr>
          </a:p>
        </p:txBody>
      </p:sp>
      <p:pic>
        <p:nvPicPr>
          <p:cNvPr id="38" name="Graphic 37" descr="Teacher">
            <a:extLst>
              <a:ext uri="{FF2B5EF4-FFF2-40B4-BE49-F238E27FC236}">
                <a16:creationId xmlns:a16="http://schemas.microsoft.com/office/drawing/2014/main" id="{06945E9D-7EB3-4C25-B464-D6E7F126A79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1160" y="391248"/>
            <a:ext cx="914400" cy="914400"/>
          </a:xfrm>
          <a:prstGeom prst="rect">
            <a:avLst/>
          </a:prstGeom>
        </p:spPr>
      </p:pic>
      <p:sp>
        <p:nvSpPr>
          <p:cNvPr id="39" name="Speech Bubble: Rectangle with Corners Rounded 38">
            <a:extLst>
              <a:ext uri="{FF2B5EF4-FFF2-40B4-BE49-F238E27FC236}">
                <a16:creationId xmlns:a16="http://schemas.microsoft.com/office/drawing/2014/main" id="{8862B1FB-5616-4F33-BD3A-BCDD60F23C3F}"/>
              </a:ext>
            </a:extLst>
          </p:cNvPr>
          <p:cNvSpPr/>
          <p:nvPr/>
        </p:nvSpPr>
        <p:spPr>
          <a:xfrm>
            <a:off x="1082047" y="518274"/>
            <a:ext cx="5013953"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0" name="CustomShape 7">
            <a:extLst>
              <a:ext uri="{FF2B5EF4-FFF2-40B4-BE49-F238E27FC236}">
                <a16:creationId xmlns:a16="http://schemas.microsoft.com/office/drawing/2014/main" id="{634EB118-DAB6-4C87-BCC4-01898FC19EB2}"/>
              </a:ext>
            </a:extLst>
          </p:cNvPr>
          <p:cNvSpPr/>
          <p:nvPr/>
        </p:nvSpPr>
        <p:spPr>
          <a:xfrm>
            <a:off x="1082047" y="583422"/>
            <a:ext cx="5146542" cy="53869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a:ln>
                  <a:noFill/>
                </a:ln>
                <a:solidFill>
                  <a:srgbClr val="002060"/>
                </a:solidFill>
                <a:effectLst/>
                <a:uLnTx/>
                <a:uFillTx/>
                <a:latin typeface="Century Gothic"/>
                <a:ea typeface="Century Gothic"/>
              </a:rPr>
              <a:t>Lis les phrases. </a:t>
            </a:r>
            <a:r>
              <a:rPr kumimoji="0" lang="en-GB" sz="2400" b="0" i="0" u="none" strike="noStrike" kern="1200" cap="none" spc="-1" normalizeH="0" baseline="0" noProof="0" dirty="0" err="1">
                <a:ln>
                  <a:noFill/>
                </a:ln>
                <a:solidFill>
                  <a:srgbClr val="002060"/>
                </a:solidFill>
                <a:effectLst/>
                <a:uLnTx/>
                <a:uFillTx/>
                <a:latin typeface="Century Gothic"/>
                <a:ea typeface="Century Gothic"/>
              </a:rPr>
              <a:t>C’est</a:t>
            </a:r>
            <a:r>
              <a:rPr kumimoji="0" lang="en-GB" sz="2400" b="0" i="0" u="none" strike="noStrike" kern="1200" cap="none" spc="-1" normalizeH="0" baseline="0" noProof="0" dirty="0">
                <a:ln>
                  <a:noFill/>
                </a:ln>
                <a:solidFill>
                  <a:srgbClr val="002060"/>
                </a:solidFill>
                <a:effectLst/>
                <a:uLnTx/>
                <a:uFillTx/>
                <a:latin typeface="Century Gothic"/>
                <a:ea typeface="Century Gothic"/>
              </a:rPr>
              <a:t> </a:t>
            </a:r>
            <a:r>
              <a:rPr kumimoji="0" lang="en-GB" sz="2400" b="0" i="0" u="none" strike="noStrike" kern="1200" cap="none" spc="-1" normalizeH="0" baseline="0" noProof="0" dirty="0" err="1">
                <a:ln>
                  <a:noFill/>
                </a:ln>
                <a:solidFill>
                  <a:srgbClr val="002060"/>
                </a:solidFill>
                <a:effectLst/>
                <a:uLnTx/>
                <a:uFillTx/>
                <a:latin typeface="Century Gothic"/>
                <a:ea typeface="Century Gothic"/>
              </a:rPr>
              <a:t>quel</a:t>
            </a:r>
            <a:r>
              <a:rPr kumimoji="0" lang="en-GB" sz="2400" b="0" i="0" u="none" strike="noStrike" kern="1200" cap="none" spc="-1" normalizeH="0" baseline="0" noProof="0" dirty="0">
                <a:ln>
                  <a:noFill/>
                </a:ln>
                <a:solidFill>
                  <a:srgbClr val="002060"/>
                </a:solidFill>
                <a:effectLst/>
                <a:uLnTx/>
                <a:uFillTx/>
                <a:latin typeface="Century Gothic"/>
                <a:ea typeface="Century Gothic"/>
              </a:rPr>
              <a:t> mot ?</a:t>
            </a:r>
            <a:endParaRPr kumimoji="0" lang="en-GB" sz="2400" b="0" i="0" u="none" strike="noStrike" kern="1200" cap="none" spc="-1" normalizeH="0" baseline="0" noProof="0" dirty="0">
              <a:ln>
                <a:noFill/>
              </a:ln>
              <a:solidFill>
                <a:prstClr val="black"/>
              </a:solidFill>
              <a:effectLst/>
              <a:uLnTx/>
              <a:uFillTx/>
              <a:latin typeface="Arial"/>
            </a:endParaRPr>
          </a:p>
        </p:txBody>
      </p:sp>
      <p:sp>
        <p:nvSpPr>
          <p:cNvPr id="41" name="Speech Bubble: Rectangle with Corners Rounded 40">
            <a:extLst>
              <a:ext uri="{FF2B5EF4-FFF2-40B4-BE49-F238E27FC236}">
                <a16:creationId xmlns:a16="http://schemas.microsoft.com/office/drawing/2014/main" id="{B04DCB8A-F994-44E7-9C44-FC6EC2590867}"/>
              </a:ext>
            </a:extLst>
          </p:cNvPr>
          <p:cNvSpPr/>
          <p:nvPr/>
        </p:nvSpPr>
        <p:spPr>
          <a:xfrm>
            <a:off x="1048321" y="1166757"/>
            <a:ext cx="9410129"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2" name="CustomShape 8">
            <a:extLst>
              <a:ext uri="{FF2B5EF4-FFF2-40B4-BE49-F238E27FC236}">
                <a16:creationId xmlns:a16="http://schemas.microsoft.com/office/drawing/2014/main" id="{977D9DC2-7212-4C61-B9B9-2FECC03F6397}"/>
              </a:ext>
            </a:extLst>
          </p:cNvPr>
          <p:cNvSpPr/>
          <p:nvPr/>
        </p:nvSpPr>
        <p:spPr>
          <a:xfrm>
            <a:off x="1057755" y="1224470"/>
            <a:ext cx="10258019" cy="511873"/>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Écris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1-6 et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choisis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le mot qui correspond au </a:t>
            </a:r>
            <a:r>
              <a:rPr kumimoji="0" lang="en-GB" sz="24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sens</a:t>
            </a:r>
            <a:r>
              <a:rPr kumimoji="0" lang="en-GB" sz="24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de la phrase.</a:t>
            </a:r>
            <a:endParaRPr kumimoji="0" lang="en-GB" sz="24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Tree>
    <p:extLst>
      <p:ext uri="{BB962C8B-B14F-4D97-AF65-F5344CB8AC3E}">
        <p14:creationId xmlns:p14="http://schemas.microsoft.com/office/powerpoint/2010/main" val="248300797"/>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55"/>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9"/>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6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61"/>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6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P spid="6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1272433" y="1318556"/>
            <a:ext cx="781120" cy="374973"/>
          </a:xfrm>
          <a:solidFill>
            <a:schemeClr val="accent3">
              <a:lumMod val="75000"/>
            </a:schemeClr>
          </a:solidFill>
        </p:spPr>
        <p:txBody>
          <a:bodyPr/>
          <a:lstStyle/>
          <a:p>
            <a:pPr algn="ctr"/>
            <a:r>
              <a:rPr lang="en-GB" sz="2000" b="1" dirty="0" err="1">
                <a:solidFill>
                  <a:schemeClr val="bg1"/>
                </a:solidFill>
                <a:latin typeface="Century Gothic" panose="020B0502020202020204" pitchFamily="34" charset="0"/>
              </a:rPr>
              <a:t>écrire</a:t>
            </a:r>
            <a:endParaRPr lang="en-GB" sz="2000" b="1" dirty="0">
              <a:solidFill>
                <a:schemeClr val="bg1"/>
              </a:solidFill>
              <a:latin typeface="Century Gothic" panose="020B0502020202020204" pitchFamily="34" charset="0"/>
            </a:endParaRPr>
          </a:p>
        </p:txBody>
      </p:sp>
      <p:pic>
        <p:nvPicPr>
          <p:cNvPr id="8" name="Picture 7" descr="Icon&#10;&#10;Description automatically generated">
            <a:extLst>
              <a:ext uri="{FF2B5EF4-FFF2-40B4-BE49-F238E27FC236}">
                <a16:creationId xmlns:a16="http://schemas.microsoft.com/office/drawing/2014/main" id="{04AD4C50-16E6-4006-B948-C855718CB74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65406" y="5616"/>
            <a:ext cx="1126594" cy="1130060"/>
          </a:xfrm>
          <a:prstGeom prst="rect">
            <a:avLst/>
          </a:prstGeom>
        </p:spPr>
      </p:pic>
      <p:pic>
        <p:nvPicPr>
          <p:cNvPr id="7" name="Graphic 6" descr="Teacher">
            <a:extLst>
              <a:ext uri="{FF2B5EF4-FFF2-40B4-BE49-F238E27FC236}">
                <a16:creationId xmlns:a16="http://schemas.microsoft.com/office/drawing/2014/main" id="{93F9CFF1-293A-4136-8E3F-C6AB612460C9}"/>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9154" y="-26374"/>
            <a:ext cx="914400" cy="914400"/>
          </a:xfrm>
          <a:prstGeom prst="rect">
            <a:avLst/>
          </a:prstGeom>
        </p:spPr>
      </p:pic>
      <p:sp>
        <p:nvSpPr>
          <p:cNvPr id="9" name="Speech Bubble: Rectangle with Corners Rounded 8">
            <a:extLst>
              <a:ext uri="{FF2B5EF4-FFF2-40B4-BE49-F238E27FC236}">
                <a16:creationId xmlns:a16="http://schemas.microsoft.com/office/drawing/2014/main" id="{CE94610D-A7D4-4DCE-848C-397010708F64}"/>
              </a:ext>
            </a:extLst>
          </p:cNvPr>
          <p:cNvSpPr/>
          <p:nvPr/>
        </p:nvSpPr>
        <p:spPr>
          <a:xfrm>
            <a:off x="1181792" y="154776"/>
            <a:ext cx="7560425" cy="547644"/>
          </a:xfrm>
          <a:prstGeom prst="wedgeRoundRectCallout">
            <a:avLst>
              <a:gd name="adj1" fmla="val -53936"/>
              <a:gd name="adj2" fmla="val 10200"/>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10" name="CustomShape 7">
            <a:extLst>
              <a:ext uri="{FF2B5EF4-FFF2-40B4-BE49-F238E27FC236}">
                <a16:creationId xmlns:a16="http://schemas.microsoft.com/office/drawing/2014/main" id="{2BD9EBAD-4F2B-4C01-A484-16FDD5736237}"/>
              </a:ext>
            </a:extLst>
          </p:cNvPr>
          <p:cNvSpPr/>
          <p:nvPr/>
        </p:nvSpPr>
        <p:spPr>
          <a:xfrm>
            <a:off x="1181793" y="200927"/>
            <a:ext cx="7965568"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r-FR" sz="2400" b="1" i="0" u="none" strike="noStrike" kern="1200" cap="none" spc="-1" normalizeH="0" baseline="0" noProof="0" dirty="0">
                <a:ln>
                  <a:noFill/>
                </a:ln>
                <a:solidFill>
                  <a:srgbClr val="002060"/>
                </a:solidFill>
                <a:effectLst/>
                <a:uLnTx/>
                <a:uFillTx/>
                <a:latin typeface="Century Gothic"/>
                <a:ea typeface="Century Gothic"/>
              </a:rPr>
              <a:t>Écris des phrases pour décrire l’école de Pierre.</a:t>
            </a:r>
            <a:endParaRPr kumimoji="0" lang="en-GB" sz="2400" b="1" i="0" u="none" strike="noStrike" kern="1200" cap="none" spc="-1" normalizeH="0" baseline="0" noProof="0" dirty="0">
              <a:ln>
                <a:noFill/>
              </a:ln>
              <a:solidFill>
                <a:prstClr val="black"/>
              </a:solidFill>
              <a:effectLst/>
              <a:uLnTx/>
              <a:uFillTx/>
              <a:latin typeface="Arial"/>
            </a:endParaRPr>
          </a:p>
        </p:txBody>
      </p:sp>
      <p:sp>
        <p:nvSpPr>
          <p:cNvPr id="12" name="Oval 11">
            <a:extLst>
              <a:ext uri="{FF2B5EF4-FFF2-40B4-BE49-F238E27FC236}">
                <a16:creationId xmlns:a16="http://schemas.microsoft.com/office/drawing/2014/main" id="{A43111F9-8A37-4742-97AE-749058BBF6A4}"/>
              </a:ext>
            </a:extLst>
          </p:cNvPr>
          <p:cNvSpPr/>
          <p:nvPr/>
        </p:nvSpPr>
        <p:spPr>
          <a:xfrm>
            <a:off x="318688" y="2084924"/>
            <a:ext cx="459468" cy="461665"/>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1</a:t>
            </a:r>
          </a:p>
        </p:txBody>
      </p:sp>
      <p:sp>
        <p:nvSpPr>
          <p:cNvPr id="13" name="Oval 12">
            <a:extLst>
              <a:ext uri="{FF2B5EF4-FFF2-40B4-BE49-F238E27FC236}">
                <a16:creationId xmlns:a16="http://schemas.microsoft.com/office/drawing/2014/main" id="{7B7352D3-00EA-4A02-8C6F-625F101D3B51}"/>
              </a:ext>
            </a:extLst>
          </p:cNvPr>
          <p:cNvSpPr/>
          <p:nvPr/>
        </p:nvSpPr>
        <p:spPr>
          <a:xfrm>
            <a:off x="318687" y="2758861"/>
            <a:ext cx="459468" cy="461665"/>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2</a:t>
            </a:r>
          </a:p>
        </p:txBody>
      </p:sp>
      <p:sp>
        <p:nvSpPr>
          <p:cNvPr id="14" name="Oval 13">
            <a:extLst>
              <a:ext uri="{FF2B5EF4-FFF2-40B4-BE49-F238E27FC236}">
                <a16:creationId xmlns:a16="http://schemas.microsoft.com/office/drawing/2014/main" id="{8311A0A2-39B3-4F92-A434-71FA64C2D5D4}"/>
              </a:ext>
            </a:extLst>
          </p:cNvPr>
          <p:cNvSpPr/>
          <p:nvPr/>
        </p:nvSpPr>
        <p:spPr>
          <a:xfrm>
            <a:off x="336555" y="3432798"/>
            <a:ext cx="459468" cy="461665"/>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3</a:t>
            </a:r>
          </a:p>
        </p:txBody>
      </p:sp>
      <p:sp>
        <p:nvSpPr>
          <p:cNvPr id="15" name="Oval 14">
            <a:extLst>
              <a:ext uri="{FF2B5EF4-FFF2-40B4-BE49-F238E27FC236}">
                <a16:creationId xmlns:a16="http://schemas.microsoft.com/office/drawing/2014/main" id="{DABBBDBB-34E6-4CBC-B1E5-1CA5F1C34070}"/>
              </a:ext>
            </a:extLst>
          </p:cNvPr>
          <p:cNvSpPr/>
          <p:nvPr/>
        </p:nvSpPr>
        <p:spPr>
          <a:xfrm>
            <a:off x="318687" y="4136171"/>
            <a:ext cx="459468" cy="461665"/>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4</a:t>
            </a:r>
          </a:p>
        </p:txBody>
      </p:sp>
      <p:sp>
        <p:nvSpPr>
          <p:cNvPr id="16" name="Oval 15">
            <a:extLst>
              <a:ext uri="{FF2B5EF4-FFF2-40B4-BE49-F238E27FC236}">
                <a16:creationId xmlns:a16="http://schemas.microsoft.com/office/drawing/2014/main" id="{0166CCA0-EF33-4435-A184-857AB09028C9}"/>
              </a:ext>
            </a:extLst>
          </p:cNvPr>
          <p:cNvSpPr/>
          <p:nvPr/>
        </p:nvSpPr>
        <p:spPr>
          <a:xfrm>
            <a:off x="336555" y="4796245"/>
            <a:ext cx="459468" cy="461665"/>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5</a:t>
            </a:r>
          </a:p>
        </p:txBody>
      </p:sp>
      <p:sp>
        <p:nvSpPr>
          <p:cNvPr id="17" name="Oval 16">
            <a:extLst>
              <a:ext uri="{FF2B5EF4-FFF2-40B4-BE49-F238E27FC236}">
                <a16:creationId xmlns:a16="http://schemas.microsoft.com/office/drawing/2014/main" id="{F8878B31-C75D-4CE6-9D39-BD8249360CF9}"/>
              </a:ext>
            </a:extLst>
          </p:cNvPr>
          <p:cNvSpPr/>
          <p:nvPr/>
        </p:nvSpPr>
        <p:spPr>
          <a:xfrm>
            <a:off x="318687" y="5551692"/>
            <a:ext cx="459468" cy="461665"/>
          </a:xfrm>
          <a:prstGeom prst="ellipse">
            <a:avLst/>
          </a:prstGeom>
          <a:solidFill>
            <a:srgbClr val="26859D"/>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0" normalizeH="0" baseline="0" noProof="0" dirty="0">
                <a:ln>
                  <a:noFill/>
                </a:ln>
                <a:solidFill>
                  <a:prstClr val="white"/>
                </a:solidFill>
                <a:effectLst/>
                <a:uLnTx/>
                <a:uFillTx/>
                <a:latin typeface="Century Gothic" panose="020B0502020202020204" pitchFamily="34" charset="0"/>
              </a:rPr>
              <a:t>6</a:t>
            </a:r>
          </a:p>
        </p:txBody>
      </p:sp>
      <p:sp>
        <p:nvSpPr>
          <p:cNvPr id="18" name="TextBox 17">
            <a:extLst>
              <a:ext uri="{FF2B5EF4-FFF2-40B4-BE49-F238E27FC236}">
                <a16:creationId xmlns:a16="http://schemas.microsoft.com/office/drawing/2014/main" id="{D9338345-C803-43D3-BFF6-F8C18FBF1F6D}"/>
              </a:ext>
            </a:extLst>
          </p:cNvPr>
          <p:cNvSpPr txBox="1"/>
          <p:nvPr/>
        </p:nvSpPr>
        <p:spPr>
          <a:xfrm>
            <a:off x="812722" y="2084923"/>
            <a:ext cx="314205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activités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19" name="TextBox 18">
            <a:extLst>
              <a:ext uri="{FF2B5EF4-FFF2-40B4-BE49-F238E27FC236}">
                <a16:creationId xmlns:a16="http://schemas.microsoft.com/office/drawing/2014/main" id="{5AAB0425-C9B7-4FBB-96AC-1024B613A5D6}"/>
              </a:ext>
            </a:extLst>
          </p:cNvPr>
          <p:cNvSpPr txBox="1"/>
          <p:nvPr/>
        </p:nvSpPr>
        <p:spPr>
          <a:xfrm>
            <a:off x="827335" y="2751367"/>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déteste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règles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0" name="TextBox 19">
            <a:extLst>
              <a:ext uri="{FF2B5EF4-FFF2-40B4-BE49-F238E27FC236}">
                <a16:creationId xmlns:a16="http://schemas.microsoft.com/office/drawing/2014/main" id="{41CD68F8-9B35-4852-A782-EBC2B87E4D01}"/>
              </a:ext>
            </a:extLst>
          </p:cNvPr>
          <p:cNvSpPr txBox="1"/>
          <p:nvPr/>
        </p:nvSpPr>
        <p:spPr>
          <a:xfrm>
            <a:off x="841777" y="3432798"/>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err="1">
                <a:ln>
                  <a:noFill/>
                </a:ln>
                <a:solidFill>
                  <a:srgbClr val="002060"/>
                </a:solidFill>
                <a:effectLst/>
                <a:uLnTx/>
                <a:uFillTx/>
                <a:latin typeface="Century Gothic" panose="020B0502020202020204" pitchFamily="34" charset="0"/>
              </a:rPr>
              <a:t>langues</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1" name="TextBox 20">
            <a:extLst>
              <a:ext uri="{FF2B5EF4-FFF2-40B4-BE49-F238E27FC236}">
                <a16:creationId xmlns:a16="http://schemas.microsoft.com/office/drawing/2014/main" id="{0514FA3C-23BF-48F8-BAEF-CB25AE3F4B5C}"/>
              </a:ext>
            </a:extLst>
          </p:cNvPr>
          <p:cNvSpPr txBox="1"/>
          <p:nvPr/>
        </p:nvSpPr>
        <p:spPr>
          <a:xfrm>
            <a:off x="841777" y="4114229"/>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spectacles.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2" name="TextBox 21">
            <a:extLst>
              <a:ext uri="{FF2B5EF4-FFF2-40B4-BE49-F238E27FC236}">
                <a16:creationId xmlns:a16="http://schemas.microsoft.com/office/drawing/2014/main" id="{E0120CBB-D06A-470A-9C87-753F5D4FD5C9}"/>
              </a:ext>
            </a:extLst>
          </p:cNvPr>
          <p:cNvSpPr txBox="1"/>
          <p:nvPr/>
        </p:nvSpPr>
        <p:spPr>
          <a:xfrm>
            <a:off x="841777" y="4796245"/>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Je </a:t>
            </a: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déteste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chansons.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23" name="TextBox 22">
            <a:extLst>
              <a:ext uri="{FF2B5EF4-FFF2-40B4-BE49-F238E27FC236}">
                <a16:creationId xmlns:a16="http://schemas.microsoft.com/office/drawing/2014/main" id="{D25045CF-79DD-4C23-B4D8-6B1FCEDDACBE}"/>
              </a:ext>
            </a:extLst>
          </p:cNvPr>
          <p:cNvSpPr txBox="1"/>
          <p:nvPr/>
        </p:nvSpPr>
        <p:spPr>
          <a:xfrm>
            <a:off x="812722" y="5617623"/>
            <a:ext cx="1007786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0" i="0" u="none" strike="noStrike" kern="1200" cap="none" spc="0" normalizeH="0" baseline="0" noProof="0" dirty="0" err="1">
                <a:ln>
                  <a:noFill/>
                </a:ln>
                <a:solidFill>
                  <a:srgbClr val="002060"/>
                </a:solidFill>
                <a:effectLst/>
                <a:uLnTx/>
                <a:uFillTx/>
                <a:latin typeface="Century Gothic" panose="020B0502020202020204" pitchFamily="34" charset="0"/>
              </a:rPr>
              <a:t>J’aime</a:t>
            </a:r>
            <a:r>
              <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rPr>
              <a:t> les </a:t>
            </a:r>
            <a:r>
              <a:rPr kumimoji="0" lang="en-GB" sz="2400" b="1" i="0" u="none" strike="noStrike" kern="1200" cap="none" spc="0" normalizeH="0" baseline="0" noProof="0" dirty="0">
                <a:ln>
                  <a:noFill/>
                </a:ln>
                <a:solidFill>
                  <a:srgbClr val="002060"/>
                </a:solidFill>
                <a:effectLst/>
                <a:uLnTx/>
                <a:uFillTx/>
                <a:latin typeface="Century Gothic" panose="020B0502020202020204" pitchFamily="34" charset="0"/>
              </a:rPr>
              <a:t>sports. </a:t>
            </a:r>
            <a:endParaRPr kumimoji="0" lang="en-GB" sz="24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
        <p:nvSpPr>
          <p:cNvPr id="60" name="TextBox 59">
            <a:extLst>
              <a:ext uri="{FF2B5EF4-FFF2-40B4-BE49-F238E27FC236}">
                <a16:creationId xmlns:a16="http://schemas.microsoft.com/office/drawing/2014/main" id="{82C68344-D323-4C5E-803A-3939D7D318D0}"/>
              </a:ext>
            </a:extLst>
          </p:cNvPr>
          <p:cNvSpPr txBox="1"/>
          <p:nvPr/>
        </p:nvSpPr>
        <p:spPr>
          <a:xfrm>
            <a:off x="3899172" y="2069351"/>
            <a:ext cx="5050518"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1"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2400" b="0" i="1" u="none" strike="noStrike" kern="1200" cap="none" spc="0" normalizeH="0" baseline="0" noProof="0" dirty="0" err="1">
                <a:ln>
                  <a:noFill/>
                </a:ln>
                <a:solidFill>
                  <a:srgbClr val="002060"/>
                </a:solidFill>
                <a:effectLst/>
                <a:uLnTx/>
                <a:uFillTx/>
                <a:latin typeface="Century Gothic" panose="020B0502020202020204" pitchFamily="34" charset="0"/>
              </a:rPr>
              <a:t>intéressant</a:t>
            </a:r>
            <a:r>
              <a:rPr kumimoji="0" lang="en-GB" sz="2400" b="1" i="1" u="none" strike="noStrike" kern="1200" cap="none" spc="0" normalizeH="0" baseline="0" noProof="0" dirty="0" err="1">
                <a:ln>
                  <a:noFill/>
                </a:ln>
                <a:solidFill>
                  <a:srgbClr val="002060"/>
                </a:solidFill>
                <a:effectLst/>
                <a:uLnTx/>
                <a:uFillTx/>
                <a:latin typeface="Century Gothic" panose="020B0502020202020204" pitchFamily="34" charset="0"/>
              </a:rPr>
              <a:t>es</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 name="Rectangle: Rounded Corners 1">
            <a:extLst>
              <a:ext uri="{FF2B5EF4-FFF2-40B4-BE49-F238E27FC236}">
                <a16:creationId xmlns:a16="http://schemas.microsoft.com/office/drawing/2014/main" id="{9B7B7FF0-7756-44E3-AAC6-DDB62E6E4B08}"/>
              </a:ext>
            </a:extLst>
          </p:cNvPr>
          <p:cNvSpPr/>
          <p:nvPr/>
        </p:nvSpPr>
        <p:spPr>
          <a:xfrm>
            <a:off x="7431576" y="2546588"/>
            <a:ext cx="4615262" cy="3850438"/>
          </a:xfrm>
          <a:prstGeom prst="roundRect">
            <a:avLst/>
          </a:prstGeom>
          <a:solidFill>
            <a:srgbClr val="26859D"/>
          </a:solidFill>
          <a:ln>
            <a:solidFill>
              <a:srgbClr val="26859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 name="TextBox 3">
            <a:extLst>
              <a:ext uri="{FF2B5EF4-FFF2-40B4-BE49-F238E27FC236}">
                <a16:creationId xmlns:a16="http://schemas.microsoft.com/office/drawing/2014/main" id="{6133B517-990E-4B83-ACBE-1CA992CCE017}"/>
              </a:ext>
            </a:extLst>
          </p:cNvPr>
          <p:cNvSpPr txBox="1"/>
          <p:nvPr/>
        </p:nvSpPr>
        <p:spPr>
          <a:xfrm rot="20939127">
            <a:off x="7721907" y="2520985"/>
            <a:ext cx="2423160" cy="523220"/>
          </a:xfrm>
          <a:prstGeom prst="rect">
            <a:avLst/>
          </a:prstGeom>
          <a:noFill/>
        </p:spPr>
        <p:txBody>
          <a:bodyPr wrap="square" rtlCol="0">
            <a:spAutoFit/>
          </a:bodyPr>
          <a:lstStyle/>
          <a:p>
            <a:r>
              <a:rPr lang="en-GB" sz="2800" dirty="0" err="1">
                <a:solidFill>
                  <a:schemeClr val="bg1"/>
                </a:solidFill>
                <a:latin typeface="Century Gothic" panose="020B0502020202020204" pitchFamily="34" charset="0"/>
              </a:rPr>
              <a:t>créatif</a:t>
            </a:r>
            <a:endParaRPr lang="en-GB" sz="2800" dirty="0">
              <a:solidFill>
                <a:schemeClr val="bg1"/>
              </a:solidFill>
              <a:latin typeface="Century Gothic" panose="020B0502020202020204" pitchFamily="34" charset="0"/>
            </a:endParaRPr>
          </a:p>
        </p:txBody>
      </p:sp>
      <p:sp>
        <p:nvSpPr>
          <p:cNvPr id="61" name="TextBox 60">
            <a:extLst>
              <a:ext uri="{FF2B5EF4-FFF2-40B4-BE49-F238E27FC236}">
                <a16:creationId xmlns:a16="http://schemas.microsoft.com/office/drawing/2014/main" id="{5C3235C2-44BA-4B6C-9CD4-8FE4401CD1BB}"/>
              </a:ext>
            </a:extLst>
          </p:cNvPr>
          <p:cNvSpPr txBox="1"/>
          <p:nvPr/>
        </p:nvSpPr>
        <p:spPr>
          <a:xfrm>
            <a:off x="10172731" y="2608059"/>
            <a:ext cx="2423160" cy="523220"/>
          </a:xfrm>
          <a:prstGeom prst="rect">
            <a:avLst/>
          </a:prstGeom>
          <a:noFill/>
        </p:spPr>
        <p:txBody>
          <a:bodyPr wrap="square" rtlCol="0">
            <a:spAutoFit/>
          </a:bodyPr>
          <a:lstStyle/>
          <a:p>
            <a:r>
              <a:rPr lang="en-GB" sz="2800" dirty="0">
                <a:solidFill>
                  <a:schemeClr val="bg1"/>
                </a:solidFill>
                <a:latin typeface="Century Gothic" panose="020B0502020202020204" pitchFamily="34" charset="0"/>
              </a:rPr>
              <a:t>parfait</a:t>
            </a:r>
          </a:p>
        </p:txBody>
      </p:sp>
      <p:sp>
        <p:nvSpPr>
          <p:cNvPr id="62" name="TextBox 61">
            <a:extLst>
              <a:ext uri="{FF2B5EF4-FFF2-40B4-BE49-F238E27FC236}">
                <a16:creationId xmlns:a16="http://schemas.microsoft.com/office/drawing/2014/main" id="{BB6A6952-8029-4874-9D93-0A1A64717A14}"/>
              </a:ext>
            </a:extLst>
          </p:cNvPr>
          <p:cNvSpPr txBox="1"/>
          <p:nvPr/>
        </p:nvSpPr>
        <p:spPr>
          <a:xfrm rot="21292057">
            <a:off x="9679002" y="3203688"/>
            <a:ext cx="2423160" cy="523220"/>
          </a:xfrm>
          <a:prstGeom prst="rect">
            <a:avLst/>
          </a:prstGeom>
          <a:noFill/>
        </p:spPr>
        <p:txBody>
          <a:bodyPr wrap="square" rtlCol="0">
            <a:spAutoFit/>
          </a:bodyPr>
          <a:lstStyle/>
          <a:p>
            <a:r>
              <a:rPr lang="en-GB" sz="2800" dirty="0" err="1">
                <a:solidFill>
                  <a:schemeClr val="bg1"/>
                </a:solidFill>
                <a:latin typeface="Century Gothic" panose="020B0502020202020204" pitchFamily="34" charset="0"/>
              </a:rPr>
              <a:t>positif</a:t>
            </a:r>
            <a:endParaRPr lang="en-GB" sz="2800" dirty="0">
              <a:solidFill>
                <a:schemeClr val="bg1"/>
              </a:solidFill>
              <a:latin typeface="Century Gothic" panose="020B0502020202020204" pitchFamily="34" charset="0"/>
            </a:endParaRPr>
          </a:p>
        </p:txBody>
      </p:sp>
      <p:sp>
        <p:nvSpPr>
          <p:cNvPr id="63" name="TextBox 62">
            <a:extLst>
              <a:ext uri="{FF2B5EF4-FFF2-40B4-BE49-F238E27FC236}">
                <a16:creationId xmlns:a16="http://schemas.microsoft.com/office/drawing/2014/main" id="{0D18B64C-4418-4495-AFBF-B622A71AF38C}"/>
              </a:ext>
            </a:extLst>
          </p:cNvPr>
          <p:cNvSpPr txBox="1"/>
          <p:nvPr/>
        </p:nvSpPr>
        <p:spPr>
          <a:xfrm>
            <a:off x="7527205" y="3313931"/>
            <a:ext cx="2423160" cy="523220"/>
          </a:xfrm>
          <a:prstGeom prst="rect">
            <a:avLst/>
          </a:prstGeom>
          <a:noFill/>
        </p:spPr>
        <p:txBody>
          <a:bodyPr wrap="square" rtlCol="0">
            <a:spAutoFit/>
          </a:bodyPr>
          <a:lstStyle/>
          <a:p>
            <a:r>
              <a:rPr lang="en-GB" sz="2800" dirty="0">
                <a:solidFill>
                  <a:schemeClr val="bg1"/>
                </a:solidFill>
                <a:latin typeface="Century Gothic" panose="020B0502020202020204" pitchFamily="34" charset="0"/>
              </a:rPr>
              <a:t>important</a:t>
            </a:r>
          </a:p>
        </p:txBody>
      </p:sp>
      <p:sp>
        <p:nvSpPr>
          <p:cNvPr id="64" name="TextBox 63">
            <a:extLst>
              <a:ext uri="{FF2B5EF4-FFF2-40B4-BE49-F238E27FC236}">
                <a16:creationId xmlns:a16="http://schemas.microsoft.com/office/drawing/2014/main" id="{64F112ED-C684-43BC-BF4E-AD948AA200FA}"/>
              </a:ext>
            </a:extLst>
          </p:cNvPr>
          <p:cNvSpPr txBox="1"/>
          <p:nvPr/>
        </p:nvSpPr>
        <p:spPr>
          <a:xfrm rot="20939127">
            <a:off x="7754185" y="3859128"/>
            <a:ext cx="2423160" cy="523220"/>
          </a:xfrm>
          <a:prstGeom prst="rect">
            <a:avLst/>
          </a:prstGeom>
          <a:noFill/>
        </p:spPr>
        <p:txBody>
          <a:bodyPr wrap="square" rtlCol="0">
            <a:spAutoFit/>
          </a:bodyPr>
          <a:lstStyle/>
          <a:p>
            <a:r>
              <a:rPr lang="en-GB" sz="2800" dirty="0" err="1">
                <a:solidFill>
                  <a:schemeClr val="bg1"/>
                </a:solidFill>
                <a:latin typeface="Century Gothic" panose="020B0502020202020204" pitchFamily="34" charset="0"/>
              </a:rPr>
              <a:t>sérieux</a:t>
            </a:r>
            <a:endParaRPr lang="en-GB" sz="2800" dirty="0">
              <a:solidFill>
                <a:schemeClr val="bg1"/>
              </a:solidFill>
              <a:latin typeface="Century Gothic" panose="020B0502020202020204" pitchFamily="34" charset="0"/>
            </a:endParaRPr>
          </a:p>
        </p:txBody>
      </p:sp>
      <p:sp>
        <p:nvSpPr>
          <p:cNvPr id="65" name="TextBox 64">
            <a:extLst>
              <a:ext uri="{FF2B5EF4-FFF2-40B4-BE49-F238E27FC236}">
                <a16:creationId xmlns:a16="http://schemas.microsoft.com/office/drawing/2014/main" id="{F1070B65-26BD-4430-9002-F8E68EF41427}"/>
              </a:ext>
            </a:extLst>
          </p:cNvPr>
          <p:cNvSpPr txBox="1"/>
          <p:nvPr/>
        </p:nvSpPr>
        <p:spPr>
          <a:xfrm rot="20939127">
            <a:off x="7692882" y="5340441"/>
            <a:ext cx="2423160" cy="523220"/>
          </a:xfrm>
          <a:prstGeom prst="rect">
            <a:avLst/>
          </a:prstGeom>
          <a:noFill/>
        </p:spPr>
        <p:txBody>
          <a:bodyPr wrap="square" rtlCol="0">
            <a:spAutoFit/>
          </a:bodyPr>
          <a:lstStyle/>
          <a:p>
            <a:r>
              <a:rPr lang="en-GB" sz="2800" dirty="0">
                <a:solidFill>
                  <a:schemeClr val="bg1"/>
                </a:solidFill>
                <a:latin typeface="Century Gothic" panose="020B0502020202020204" pitchFamily="34" charset="0"/>
              </a:rPr>
              <a:t>facile</a:t>
            </a:r>
          </a:p>
        </p:txBody>
      </p:sp>
      <p:sp>
        <p:nvSpPr>
          <p:cNvPr id="66" name="TextBox 65">
            <a:extLst>
              <a:ext uri="{FF2B5EF4-FFF2-40B4-BE49-F238E27FC236}">
                <a16:creationId xmlns:a16="http://schemas.microsoft.com/office/drawing/2014/main" id="{956AB0A9-8EDC-4FA9-AB42-A7E065F211B0}"/>
              </a:ext>
            </a:extLst>
          </p:cNvPr>
          <p:cNvSpPr txBox="1"/>
          <p:nvPr/>
        </p:nvSpPr>
        <p:spPr>
          <a:xfrm>
            <a:off x="9918623" y="3829404"/>
            <a:ext cx="2423160" cy="523220"/>
          </a:xfrm>
          <a:prstGeom prst="rect">
            <a:avLst/>
          </a:prstGeom>
          <a:noFill/>
        </p:spPr>
        <p:txBody>
          <a:bodyPr wrap="square" rtlCol="0">
            <a:spAutoFit/>
          </a:bodyPr>
          <a:lstStyle/>
          <a:p>
            <a:r>
              <a:rPr lang="en-GB" sz="2800" dirty="0" err="1">
                <a:solidFill>
                  <a:schemeClr val="bg1"/>
                </a:solidFill>
                <a:latin typeface="Century Gothic" panose="020B0502020202020204" pitchFamily="34" charset="0"/>
              </a:rPr>
              <a:t>intéressant</a:t>
            </a:r>
            <a:endParaRPr lang="en-GB" sz="2800" dirty="0">
              <a:solidFill>
                <a:schemeClr val="bg1"/>
              </a:solidFill>
              <a:latin typeface="Century Gothic" panose="020B0502020202020204" pitchFamily="34" charset="0"/>
            </a:endParaRPr>
          </a:p>
        </p:txBody>
      </p:sp>
      <p:sp>
        <p:nvSpPr>
          <p:cNvPr id="67" name="TextBox 66">
            <a:extLst>
              <a:ext uri="{FF2B5EF4-FFF2-40B4-BE49-F238E27FC236}">
                <a16:creationId xmlns:a16="http://schemas.microsoft.com/office/drawing/2014/main" id="{25BEE437-CDC8-4531-A71C-C1C5B642787C}"/>
              </a:ext>
            </a:extLst>
          </p:cNvPr>
          <p:cNvSpPr txBox="1"/>
          <p:nvPr/>
        </p:nvSpPr>
        <p:spPr>
          <a:xfrm>
            <a:off x="7598409" y="4749596"/>
            <a:ext cx="2423160" cy="523220"/>
          </a:xfrm>
          <a:prstGeom prst="rect">
            <a:avLst/>
          </a:prstGeom>
          <a:noFill/>
        </p:spPr>
        <p:txBody>
          <a:bodyPr wrap="square" rtlCol="0">
            <a:spAutoFit/>
          </a:bodyPr>
          <a:lstStyle/>
          <a:p>
            <a:r>
              <a:rPr lang="en-GB" sz="2800" dirty="0" err="1">
                <a:solidFill>
                  <a:schemeClr val="bg1"/>
                </a:solidFill>
                <a:latin typeface="Century Gothic" panose="020B0502020202020204" pitchFamily="34" charset="0"/>
              </a:rPr>
              <a:t>ennuyeux</a:t>
            </a:r>
            <a:endParaRPr lang="en-GB" sz="2800" dirty="0">
              <a:solidFill>
                <a:schemeClr val="bg1"/>
              </a:solidFill>
              <a:latin typeface="Century Gothic" panose="020B0502020202020204" pitchFamily="34" charset="0"/>
            </a:endParaRPr>
          </a:p>
        </p:txBody>
      </p:sp>
      <p:sp>
        <p:nvSpPr>
          <p:cNvPr id="68" name="TextBox 67">
            <a:extLst>
              <a:ext uri="{FF2B5EF4-FFF2-40B4-BE49-F238E27FC236}">
                <a16:creationId xmlns:a16="http://schemas.microsoft.com/office/drawing/2014/main" id="{D4C4BE2A-2D98-48C3-8538-2F833A3AEC2B}"/>
              </a:ext>
            </a:extLst>
          </p:cNvPr>
          <p:cNvSpPr txBox="1"/>
          <p:nvPr/>
        </p:nvSpPr>
        <p:spPr>
          <a:xfrm rot="458150">
            <a:off x="9305564" y="5636931"/>
            <a:ext cx="2423160" cy="523220"/>
          </a:xfrm>
          <a:prstGeom prst="rect">
            <a:avLst/>
          </a:prstGeom>
          <a:noFill/>
        </p:spPr>
        <p:txBody>
          <a:bodyPr wrap="square" rtlCol="0">
            <a:spAutoFit/>
          </a:bodyPr>
          <a:lstStyle/>
          <a:p>
            <a:r>
              <a:rPr lang="en-GB" sz="2800" dirty="0" err="1">
                <a:solidFill>
                  <a:schemeClr val="bg1"/>
                </a:solidFill>
                <a:latin typeface="Century Gothic" panose="020B0502020202020204" pitchFamily="34" charset="0"/>
              </a:rPr>
              <a:t>amusant</a:t>
            </a:r>
            <a:endParaRPr lang="en-GB" sz="2800" dirty="0">
              <a:solidFill>
                <a:schemeClr val="bg1"/>
              </a:solidFill>
              <a:latin typeface="Century Gothic" panose="020B0502020202020204" pitchFamily="34" charset="0"/>
            </a:endParaRPr>
          </a:p>
        </p:txBody>
      </p:sp>
      <p:sp>
        <p:nvSpPr>
          <p:cNvPr id="69" name="TextBox 68">
            <a:extLst>
              <a:ext uri="{FF2B5EF4-FFF2-40B4-BE49-F238E27FC236}">
                <a16:creationId xmlns:a16="http://schemas.microsoft.com/office/drawing/2014/main" id="{0122C0B0-AB1F-4806-88B6-DDEE3606058D}"/>
              </a:ext>
            </a:extLst>
          </p:cNvPr>
          <p:cNvSpPr txBox="1"/>
          <p:nvPr/>
        </p:nvSpPr>
        <p:spPr>
          <a:xfrm rot="21292057">
            <a:off x="9750293" y="4449490"/>
            <a:ext cx="2423160" cy="523220"/>
          </a:xfrm>
          <a:prstGeom prst="rect">
            <a:avLst/>
          </a:prstGeom>
          <a:noFill/>
        </p:spPr>
        <p:txBody>
          <a:bodyPr wrap="square" rtlCol="0">
            <a:spAutoFit/>
          </a:bodyPr>
          <a:lstStyle/>
          <a:p>
            <a:r>
              <a:rPr lang="en-GB" sz="2800" dirty="0">
                <a:solidFill>
                  <a:schemeClr val="bg1"/>
                </a:solidFill>
                <a:latin typeface="Century Gothic" panose="020B0502020202020204" pitchFamily="34" charset="0"/>
              </a:rPr>
              <a:t>difficile</a:t>
            </a:r>
          </a:p>
        </p:txBody>
      </p:sp>
      <p:sp>
        <p:nvSpPr>
          <p:cNvPr id="70" name="TextBox 69">
            <a:extLst>
              <a:ext uri="{FF2B5EF4-FFF2-40B4-BE49-F238E27FC236}">
                <a16:creationId xmlns:a16="http://schemas.microsoft.com/office/drawing/2014/main" id="{1ED87909-9E5A-4B23-AED3-982F7BCAFE88}"/>
              </a:ext>
            </a:extLst>
          </p:cNvPr>
          <p:cNvSpPr txBox="1"/>
          <p:nvPr/>
        </p:nvSpPr>
        <p:spPr>
          <a:xfrm>
            <a:off x="10143706" y="5053139"/>
            <a:ext cx="2423160" cy="523220"/>
          </a:xfrm>
          <a:prstGeom prst="rect">
            <a:avLst/>
          </a:prstGeom>
          <a:noFill/>
        </p:spPr>
        <p:txBody>
          <a:bodyPr wrap="square" rtlCol="0">
            <a:spAutoFit/>
          </a:bodyPr>
          <a:lstStyle/>
          <a:p>
            <a:r>
              <a:rPr lang="en-GB" sz="2800" dirty="0" err="1">
                <a:solidFill>
                  <a:schemeClr val="bg1"/>
                </a:solidFill>
                <a:latin typeface="Century Gothic" panose="020B0502020202020204" pitchFamily="34" charset="0"/>
              </a:rPr>
              <a:t>négatif</a:t>
            </a:r>
            <a:endParaRPr lang="en-GB" sz="2800" dirty="0">
              <a:solidFill>
                <a:schemeClr val="bg1"/>
              </a:solidFill>
              <a:latin typeface="Century Gothic" panose="020B0502020202020204" pitchFamily="34" charset="0"/>
            </a:endParaRPr>
          </a:p>
        </p:txBody>
      </p:sp>
    </p:spTree>
    <p:extLst>
      <p:ext uri="{BB962C8B-B14F-4D97-AF65-F5344CB8AC3E}">
        <p14:creationId xmlns:p14="http://schemas.microsoft.com/office/powerpoint/2010/main" val="2151038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Google Shape;98;p2" descr="background rectangle">
            <a:extLst>
              <a:ext uri="{FF2B5EF4-FFF2-40B4-BE49-F238E27FC236}">
                <a16:creationId xmlns:a16="http://schemas.microsoft.com/office/drawing/2014/main" id="{12EB0254-102A-4D62-8742-7758EE0A4C4C}"/>
              </a:ext>
            </a:extLst>
          </p:cNvPr>
          <p:cNvSpPr/>
          <p:nvPr/>
        </p:nvSpPr>
        <p:spPr>
          <a:xfrm>
            <a:off x="0" y="0"/>
            <a:ext cx="4350984" cy="6858000"/>
          </a:xfrm>
          <a:prstGeom prst="rect">
            <a:avLst/>
          </a:prstGeom>
          <a:solidFill>
            <a:srgbClr val="00B050"/>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chemeClr val="lt1"/>
              </a:buClr>
              <a:buSzPts val="1800"/>
              <a:buFont typeface="Calibri"/>
              <a:buNone/>
            </a:pPr>
            <a:endParaRPr sz="1800" b="0" i="0" u="none" strike="noStrike" cap="none">
              <a:solidFill>
                <a:srgbClr val="FADD2E"/>
              </a:solidFill>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4BB08CD-FDA4-46B1-8623-507F63ABF87A}"/>
              </a:ext>
            </a:extLst>
          </p:cNvPr>
          <p:cNvSpPr>
            <a:spLocks noGrp="1"/>
          </p:cNvSpPr>
          <p:nvPr>
            <p:ph type="title"/>
          </p:nvPr>
        </p:nvSpPr>
        <p:spPr>
          <a:xfrm rot="20294405">
            <a:off x="238991" y="2856240"/>
            <a:ext cx="4216910" cy="1144800"/>
          </a:xfrm>
        </p:spPr>
        <p:txBody>
          <a:bodyPr/>
          <a:lstStyle/>
          <a:p>
            <a:r>
              <a:rPr lang="en-GB" sz="6000" b="1" dirty="0">
                <a:solidFill>
                  <a:schemeClr val="bg1"/>
                </a:solidFill>
                <a:latin typeface="Century Gothic" panose="020B0502020202020204" pitchFamily="34" charset="0"/>
              </a:rPr>
              <a:t>Au revoir !</a:t>
            </a:r>
          </a:p>
        </p:txBody>
      </p:sp>
      <p:sp>
        <p:nvSpPr>
          <p:cNvPr id="11" name="CustomShape 2">
            <a:extLst>
              <a:ext uri="{FF2B5EF4-FFF2-40B4-BE49-F238E27FC236}">
                <a16:creationId xmlns:a16="http://schemas.microsoft.com/office/drawing/2014/main" id="{F3560F50-441E-4149-9EAE-DE5F5533F96A}"/>
              </a:ext>
            </a:extLst>
          </p:cNvPr>
          <p:cNvSpPr/>
          <p:nvPr/>
        </p:nvSpPr>
        <p:spPr>
          <a:xfrm>
            <a:off x="5564172" y="4843962"/>
            <a:ext cx="5644800" cy="155448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lvl="0" algn="ctr">
              <a:buClr>
                <a:srgbClr val="FF3333"/>
              </a:buClr>
              <a:buSzPts val="9600"/>
            </a:pPr>
            <a:r>
              <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sym typeface="Arial"/>
              </a:rPr>
              <a:t>vert</a:t>
            </a:r>
            <a:endParaRPr lang="en-GB" sz="9600" dirty="0">
              <a:solidFill>
                <a:srgbClr val="00B050"/>
              </a:solidFill>
              <a:latin typeface="Modern Love" panose="04090805081005020601" pitchFamily="82" charset="0"/>
              <a:ea typeface="STHupo" panose="02010800040101010101" pitchFamily="2" charset="-122"/>
              <a:cs typeface="Aharoni" panose="02010803020104030203" pitchFamily="2" charset="-79"/>
            </a:endParaRPr>
          </a:p>
        </p:txBody>
      </p:sp>
      <p:pic>
        <p:nvPicPr>
          <p:cNvPr id="5" name="Picture 4" descr="A picture containing text, electronics, computer, display&#10;&#10;Description automatically generated">
            <a:extLst>
              <a:ext uri="{FF2B5EF4-FFF2-40B4-BE49-F238E27FC236}">
                <a16:creationId xmlns:a16="http://schemas.microsoft.com/office/drawing/2014/main" id="{1AC97B20-350B-4BEA-A803-79712922EE2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31795" y="459558"/>
            <a:ext cx="5084505" cy="4359018"/>
          </a:xfrm>
          <a:prstGeom prst="rect">
            <a:avLst/>
          </a:prstGeom>
        </p:spPr>
      </p:pic>
    </p:spTree>
    <p:extLst>
      <p:ext uri="{BB962C8B-B14F-4D97-AF65-F5344CB8AC3E}">
        <p14:creationId xmlns:p14="http://schemas.microsoft.com/office/powerpoint/2010/main" val="74998879"/>
      </p:ext>
    </p:extLst>
  </p:cSld>
  <p:clrMapOvr>
    <a:masterClrMapping/>
  </p:clrMapOvr>
  <p:timing>
    <p:tnLst>
      <p:par>
        <p:cTn id="1" dur="indefinite" restart="never" nodeType="tmRoot">
          <p:childTnLst>
            <p:seq>
              <p:cTn id="2" dur="indefinite" nodeType="mainSeq"/>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07"/>
        <p:cNvGrpSpPr/>
        <p:nvPr/>
      </p:nvGrpSpPr>
      <p:grpSpPr>
        <a:xfrm>
          <a:off x="0" y="0"/>
          <a:ext cx="0" cy="0"/>
          <a:chOff x="0" y="0"/>
          <a:chExt cx="0" cy="0"/>
        </a:xfrm>
      </p:grpSpPr>
      <p:sp>
        <p:nvSpPr>
          <p:cNvPr id="110" name="Google Shape;110;p3"/>
          <p:cNvSpPr txBox="1"/>
          <p:nvPr/>
        </p:nvSpPr>
        <p:spPr>
          <a:xfrm>
            <a:off x="565148" y="1470758"/>
            <a:ext cx="4559446"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Tx/>
              <a:buNone/>
              <a:tabLst/>
              <a:defRPr/>
            </a:pPr>
            <a:r>
              <a:rPr kumimoji="0" lang="en-GB" sz="9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un </a:t>
            </a: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eu</a:t>
            </a:r>
            <a:endParaRPr kumimoji="0" sz="9600" b="1" i="0" u="none" strike="noStrike" kern="1200" cap="none" spc="0" normalizeH="0" baseline="0" noProof="0" dirty="0">
              <a:ln>
                <a:noFill/>
              </a:ln>
              <a:solidFill>
                <a:prstClr val="white">
                  <a:lumMod val="65000"/>
                </a:prstClr>
              </a:solidFill>
              <a:effectLst/>
              <a:uLnTx/>
              <a:uFillTx/>
              <a:latin typeface="Calibri"/>
              <a:ea typeface="Calibri"/>
              <a:cs typeface="Calibri"/>
              <a:sym typeface="Calibri"/>
            </a:endParaRPr>
          </a:p>
        </p:txBody>
      </p:sp>
      <p:pic>
        <p:nvPicPr>
          <p:cNvPr id="111" name="Google Shape;111;p3" descr="Speech Icon, Voice, Talking, Audio, Speech"/>
          <p:cNvPicPr preferRelativeResize="0"/>
          <p:nvPr/>
        </p:nvPicPr>
        <p:blipFill rotWithShape="1">
          <a:blip r:embed="rId3">
            <a:alphaModFix/>
          </a:blip>
          <a:srcRect/>
          <a:stretch/>
        </p:blipFill>
        <p:spPr>
          <a:xfrm>
            <a:off x="11147657" y="140622"/>
            <a:ext cx="776168" cy="776168"/>
          </a:xfrm>
          <a:prstGeom prst="rect">
            <a:avLst/>
          </a:prstGeom>
          <a:noFill/>
          <a:ln>
            <a:noFill/>
          </a:ln>
        </p:spPr>
      </p:pic>
      <p:sp>
        <p:nvSpPr>
          <p:cNvPr id="112" name="Google Shape;112;p3"/>
          <p:cNvSpPr txBox="1"/>
          <p:nvPr/>
        </p:nvSpPr>
        <p:spPr>
          <a:xfrm>
            <a:off x="10674918" y="988194"/>
            <a:ext cx="1517082" cy="399484"/>
          </a:xfrm>
          <a:prstGeom prst="rect">
            <a:avLst/>
          </a:prstGeom>
          <a:solidFill>
            <a:srgbClr val="FF0066"/>
          </a:solid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FFFFFF"/>
              </a:buClr>
              <a:buSzPts val="2000"/>
              <a:buFont typeface="Century Gothic"/>
              <a:buNone/>
              <a:tabLst/>
              <a:defRPr/>
            </a:pPr>
            <a:r>
              <a:rPr kumimoji="0" lang="en-GB" sz="2000" b="1" i="0" u="none" strike="noStrike" kern="1200" cap="none" spc="0" normalizeH="0" baseline="0" noProof="0" dirty="0" err="1">
                <a:ln>
                  <a:noFill/>
                </a:ln>
                <a:solidFill>
                  <a:srgbClr val="FFFFFF"/>
                </a:solidFill>
                <a:effectLst/>
                <a:uLnTx/>
                <a:uFillTx/>
                <a:latin typeface="Century Gothic"/>
                <a:ea typeface="Century Gothic"/>
                <a:cs typeface="Century Gothic"/>
                <a:sym typeface="Century Gothic"/>
              </a:rPr>
              <a:t>prononcer</a:t>
            </a:r>
            <a:endParaRPr kumimoji="0" sz="2000" b="1" i="0" u="none" strike="noStrike" kern="1200" cap="none" spc="0" normalizeH="0" baseline="0" noProof="0" dirty="0">
              <a:ln>
                <a:noFill/>
              </a:ln>
              <a:solidFill>
                <a:srgbClr val="FFFFFF"/>
              </a:solidFill>
              <a:effectLst/>
              <a:uLnTx/>
              <a:uFillTx/>
              <a:latin typeface="Century Gothic"/>
              <a:ea typeface="Century Gothic"/>
              <a:cs typeface="Century Gothic"/>
              <a:sym typeface="Century Gothic"/>
            </a:endParaRPr>
          </a:p>
        </p:txBody>
      </p:sp>
      <p:sp>
        <p:nvSpPr>
          <p:cNvPr id="2" name="Title 1">
            <a:extLst>
              <a:ext uri="{FF2B5EF4-FFF2-40B4-BE49-F238E27FC236}">
                <a16:creationId xmlns:a16="http://schemas.microsoft.com/office/drawing/2014/main" id="{2EFA6420-B49C-408D-BFB8-598A5EAC9EED}"/>
              </a:ext>
            </a:extLst>
          </p:cNvPr>
          <p:cNvSpPr>
            <a:spLocks noGrp="1"/>
          </p:cNvSpPr>
          <p:nvPr>
            <p:ph type="title"/>
          </p:nvPr>
        </p:nvSpPr>
        <p:spPr>
          <a:xfrm>
            <a:off x="268175" y="265408"/>
            <a:ext cx="5174682" cy="1325563"/>
          </a:xfrm>
        </p:spPr>
        <p:txBody>
          <a:bodyPr>
            <a:noAutofit/>
          </a:bodyPr>
          <a:lstStyle/>
          <a:p>
            <a:r>
              <a:rPr lang="en-GB" sz="6600" dirty="0">
                <a:solidFill>
                  <a:srgbClr val="002060"/>
                </a:solidFill>
                <a:latin typeface="Century Gothic"/>
                <a:ea typeface="Century Gothic"/>
                <a:cs typeface="Century Gothic"/>
                <a:sym typeface="Century Gothic"/>
              </a:rPr>
              <a:t>closed </a:t>
            </a:r>
            <a:r>
              <a:rPr lang="en-GB" sz="6600" b="1" dirty="0">
                <a:solidFill>
                  <a:srgbClr val="002060"/>
                </a:solidFill>
                <a:latin typeface="Century Gothic"/>
                <a:ea typeface="Century Gothic"/>
                <a:cs typeface="Century Gothic"/>
                <a:sym typeface="Century Gothic"/>
              </a:rPr>
              <a:t>[</a:t>
            </a:r>
            <a:r>
              <a:rPr lang="en-GB" sz="6600" b="1" dirty="0" err="1">
                <a:solidFill>
                  <a:srgbClr val="002060"/>
                </a:solidFill>
                <a:latin typeface="Century Gothic"/>
                <a:ea typeface="Century Gothic"/>
                <a:cs typeface="Century Gothic"/>
                <a:sym typeface="Century Gothic"/>
              </a:rPr>
              <a:t>eu</a:t>
            </a:r>
            <a:r>
              <a:rPr lang="en-GB" sz="6600" b="1" dirty="0">
                <a:solidFill>
                  <a:srgbClr val="002060"/>
                </a:solidFill>
                <a:latin typeface="Century Gothic"/>
                <a:ea typeface="Century Gothic"/>
                <a:cs typeface="Century Gothic"/>
                <a:sym typeface="Century Gothic"/>
              </a:rPr>
              <a:t>]</a:t>
            </a:r>
            <a:endParaRPr lang="en-GB" sz="6600" dirty="0"/>
          </a:p>
        </p:txBody>
      </p:sp>
      <p:sp>
        <p:nvSpPr>
          <p:cNvPr id="3" name="TextBox 2">
            <a:extLst>
              <a:ext uri="{FF2B5EF4-FFF2-40B4-BE49-F238E27FC236}">
                <a16:creationId xmlns:a16="http://schemas.microsoft.com/office/drawing/2014/main" id="{3F6F1AF8-D364-4C21-AD71-7C3E58DEB1A4}"/>
              </a:ext>
            </a:extLst>
          </p:cNvPr>
          <p:cNvSpPr txBox="1"/>
          <p:nvPr/>
        </p:nvSpPr>
        <p:spPr>
          <a:xfrm>
            <a:off x="2706762" y="3389328"/>
            <a:ext cx="26128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[a bit]</a:t>
            </a:r>
          </a:p>
        </p:txBody>
      </p:sp>
      <p:pic>
        <p:nvPicPr>
          <p:cNvPr id="5" name="Picture 4" descr="A picture containing shape&#10;&#10;Description automatically generated">
            <a:extLst>
              <a:ext uri="{FF2B5EF4-FFF2-40B4-BE49-F238E27FC236}">
                <a16:creationId xmlns:a16="http://schemas.microsoft.com/office/drawing/2014/main" id="{434B255B-32BD-40A9-BC18-9AFEF9500A4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6145" y="2998499"/>
            <a:ext cx="2005616" cy="1557707"/>
          </a:xfrm>
          <a:prstGeom prst="rect">
            <a:avLst/>
          </a:prstGeom>
        </p:spPr>
      </p:pic>
      <p:sp>
        <p:nvSpPr>
          <p:cNvPr id="9" name="Title 1">
            <a:extLst>
              <a:ext uri="{FF2B5EF4-FFF2-40B4-BE49-F238E27FC236}">
                <a16:creationId xmlns:a16="http://schemas.microsoft.com/office/drawing/2014/main" id="{6548FF83-1128-4D9A-9B53-1F17BCF486E0}"/>
              </a:ext>
            </a:extLst>
          </p:cNvPr>
          <p:cNvSpPr txBox="1">
            <a:spLocks/>
          </p:cNvSpPr>
          <p:nvPr/>
        </p:nvSpPr>
        <p:spPr>
          <a:xfrm>
            <a:off x="5943600" y="236970"/>
            <a:ext cx="4093941" cy="1325563"/>
          </a:xfrm>
          <a:prstGeom prst="rect">
            <a:avLst/>
          </a:prstGeom>
        </p:spPr>
        <p:txBody>
          <a:bodyPr lIns="0" tIns="0" rIns="0" bIns="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GB" sz="6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open</a:t>
            </a:r>
            <a:r>
              <a:rPr kumimoji="0" lang="en-GB" sz="6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 [</a:t>
            </a:r>
            <a:r>
              <a:rPr kumimoji="0" lang="en-GB" sz="6600" b="1"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eu</a:t>
            </a:r>
            <a:r>
              <a:rPr kumimoji="0" lang="en-GB" sz="6600" b="1"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a:t>
            </a:r>
            <a:endParaRPr kumimoji="0" lang="en-GB" sz="6600" b="0" i="0" u="none" strike="noStrike" kern="1200" cap="none" spc="0" normalizeH="0" baseline="0" noProof="0" dirty="0">
              <a:ln>
                <a:noFill/>
              </a:ln>
              <a:solidFill>
                <a:prstClr val="black"/>
              </a:solidFill>
              <a:effectLst/>
              <a:uLnTx/>
              <a:uFillTx/>
              <a:latin typeface="Arial"/>
              <a:sym typeface="Arial"/>
            </a:endParaRPr>
          </a:p>
        </p:txBody>
      </p:sp>
      <p:sp>
        <p:nvSpPr>
          <p:cNvPr id="10" name="Google Shape;110;p3">
            <a:extLst>
              <a:ext uri="{FF2B5EF4-FFF2-40B4-BE49-F238E27FC236}">
                <a16:creationId xmlns:a16="http://schemas.microsoft.com/office/drawing/2014/main" id="{A590033E-CA99-49DE-AC74-37AD38A587F7}"/>
              </a:ext>
            </a:extLst>
          </p:cNvPr>
          <p:cNvSpPr txBox="1"/>
          <p:nvPr/>
        </p:nvSpPr>
        <p:spPr>
          <a:xfrm>
            <a:off x="7364379" y="1470758"/>
            <a:ext cx="3042364" cy="156962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2060"/>
              </a:buClr>
              <a:buSzPts val="11500"/>
              <a:buFont typeface="Arial"/>
              <a:buNone/>
              <a:tabLst/>
              <a:defRPr/>
            </a:pPr>
            <a:r>
              <a:rPr kumimoji="0" lang="en-GB" sz="9600" b="0" i="0" u="none" strike="noStrike" kern="1200" cap="none" spc="0" normalizeH="0" baseline="0" noProof="0" dirty="0" err="1">
                <a:ln>
                  <a:noFill/>
                </a:ln>
                <a:solidFill>
                  <a:srgbClr val="002060"/>
                </a:solidFill>
                <a:effectLst/>
                <a:uLnTx/>
                <a:uFillTx/>
                <a:latin typeface="Century Gothic"/>
                <a:ea typeface="Century Gothic"/>
                <a:cs typeface="Century Gothic"/>
                <a:sym typeface="Century Gothic"/>
              </a:rPr>
              <a:t>p</a:t>
            </a:r>
            <a:r>
              <a:rPr kumimoji="0" lang="en-GB" sz="9600" b="1" i="0" u="none" strike="noStrike" kern="1200" cap="none" spc="0" normalizeH="0" baseline="0" noProof="0" dirty="0" err="1">
                <a:ln>
                  <a:noFill/>
                </a:ln>
                <a:solidFill>
                  <a:srgbClr val="FF0066"/>
                </a:solidFill>
                <a:effectLst/>
                <a:uLnTx/>
                <a:uFillTx/>
                <a:latin typeface="Century Gothic"/>
                <a:ea typeface="Century Gothic"/>
                <a:cs typeface="Century Gothic"/>
                <a:sym typeface="Century Gothic"/>
              </a:rPr>
              <a:t>eu</a:t>
            </a:r>
            <a:r>
              <a:rPr kumimoji="0" lang="en-GB" sz="9600" b="0" i="0" u="none" strike="noStrike" kern="1200" cap="none" spc="0" normalizeH="0" baseline="0" noProof="0" dirty="0">
                <a:ln>
                  <a:noFill/>
                </a:ln>
                <a:solidFill>
                  <a:srgbClr val="002060"/>
                </a:solidFill>
                <a:effectLst/>
                <a:uLnTx/>
                <a:uFillTx/>
                <a:latin typeface="Century Gothic"/>
                <a:ea typeface="Century Gothic"/>
                <a:cs typeface="Century Gothic"/>
                <a:sym typeface="Century Gothic"/>
              </a:rPr>
              <a:t>r</a:t>
            </a:r>
            <a:endParaRPr kumimoji="0" sz="9600" b="1" i="0" u="none" strike="noStrike" kern="1200" cap="none" spc="0" normalizeH="0" baseline="0" noProof="0" dirty="0">
              <a:ln>
                <a:noFill/>
              </a:ln>
              <a:solidFill>
                <a:prstClr val="white">
                  <a:lumMod val="65000"/>
                </a:prstClr>
              </a:solidFill>
              <a:effectLst/>
              <a:uLnTx/>
              <a:uFillTx/>
              <a:latin typeface="Calibri"/>
              <a:ea typeface="Calibri"/>
              <a:cs typeface="Calibri"/>
              <a:sym typeface="Calibri"/>
            </a:endParaRPr>
          </a:p>
        </p:txBody>
      </p:sp>
      <p:sp>
        <p:nvSpPr>
          <p:cNvPr id="11" name="TextBox 10">
            <a:extLst>
              <a:ext uri="{FF2B5EF4-FFF2-40B4-BE49-F238E27FC236}">
                <a16:creationId xmlns:a16="http://schemas.microsoft.com/office/drawing/2014/main" id="{4EBDDE22-B8C3-44F5-8FCA-F9230E766BF5}"/>
              </a:ext>
            </a:extLst>
          </p:cNvPr>
          <p:cNvSpPr txBox="1"/>
          <p:nvPr/>
        </p:nvSpPr>
        <p:spPr>
          <a:xfrm>
            <a:off x="8683023" y="3402124"/>
            <a:ext cx="2612832"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4800" b="0" i="0" u="none" strike="noStrike" kern="1200" cap="none" spc="0" normalizeH="0" baseline="0" noProof="0" dirty="0">
                <a:ln>
                  <a:noFill/>
                </a:ln>
                <a:solidFill>
                  <a:srgbClr val="002060"/>
                </a:solidFill>
                <a:effectLst/>
                <a:uLnTx/>
                <a:uFillTx/>
                <a:latin typeface="Century Gothic" panose="020B0502020202020204" pitchFamily="34" charset="0"/>
                <a:cs typeface="Arial"/>
                <a:sym typeface="Arial"/>
              </a:rPr>
              <a:t>[fear]</a:t>
            </a:r>
          </a:p>
        </p:txBody>
      </p:sp>
      <p:pic>
        <p:nvPicPr>
          <p:cNvPr id="6" name="Picture 5" descr="Icon&#10;&#10;Description automatically generated">
            <a:extLst>
              <a:ext uri="{FF2B5EF4-FFF2-40B4-BE49-F238E27FC236}">
                <a16:creationId xmlns:a16="http://schemas.microsoft.com/office/drawing/2014/main" id="{4405DA03-FD4D-4D4D-8685-462EB47E93EC}"/>
              </a:ext>
            </a:extLst>
          </p:cNvPr>
          <p:cNvPicPr>
            <a:picLocks noChangeAspect="1"/>
          </p:cNvPicPr>
          <p:nvPr/>
        </p:nvPicPr>
        <p:blipFill>
          <a:blip r:embed="rId5"/>
          <a:stretch>
            <a:fillRect/>
          </a:stretch>
        </p:blipFill>
        <p:spPr>
          <a:xfrm>
            <a:off x="7336577" y="3013012"/>
            <a:ext cx="1524248" cy="1569620"/>
          </a:xfrm>
          <a:prstGeom prst="rect">
            <a:avLst/>
          </a:prstGeom>
        </p:spPr>
      </p:pic>
      <p:sp>
        <p:nvSpPr>
          <p:cNvPr id="7" name="Speech Bubble: Rectangle with Corners Rounded 6">
            <a:extLst>
              <a:ext uri="{FF2B5EF4-FFF2-40B4-BE49-F238E27FC236}">
                <a16:creationId xmlns:a16="http://schemas.microsoft.com/office/drawing/2014/main" id="{6EFBCBF0-2F86-4308-AF78-8ABAE1D7D8D8}"/>
              </a:ext>
            </a:extLst>
          </p:cNvPr>
          <p:cNvSpPr/>
          <p:nvPr/>
        </p:nvSpPr>
        <p:spPr>
          <a:xfrm>
            <a:off x="412748" y="4838736"/>
            <a:ext cx="5530852" cy="1325563"/>
          </a:xfrm>
          <a:prstGeom prst="wedgeRoundRectCallout">
            <a:avLst>
              <a:gd name="adj1" fmla="val -20046"/>
              <a:gd name="adj2" fmla="val -65786"/>
              <a:gd name="adj3" fmla="val 16667"/>
            </a:avLst>
          </a:prstGeom>
          <a:solidFill>
            <a:schemeClr val="accent3">
              <a:lumMod val="50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This is a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closed </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vowel.  When you say this sound, your tongue is near the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top</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of your mouth.</a:t>
            </a:r>
          </a:p>
        </p:txBody>
      </p:sp>
      <p:sp>
        <p:nvSpPr>
          <p:cNvPr id="16" name="Speech Bubble: Rectangle with Corners Rounded 15">
            <a:extLst>
              <a:ext uri="{FF2B5EF4-FFF2-40B4-BE49-F238E27FC236}">
                <a16:creationId xmlns:a16="http://schemas.microsoft.com/office/drawing/2014/main" id="{1BC841AA-17AE-4464-9784-40214DDD95A6}"/>
              </a:ext>
            </a:extLst>
          </p:cNvPr>
          <p:cNvSpPr/>
          <p:nvPr/>
        </p:nvSpPr>
        <p:spPr>
          <a:xfrm>
            <a:off x="6392973" y="4814270"/>
            <a:ext cx="5530852" cy="1325563"/>
          </a:xfrm>
          <a:prstGeom prst="wedgeRoundRectCallout">
            <a:avLst>
              <a:gd name="adj1" fmla="val -20046"/>
              <a:gd name="adj2" fmla="val -65786"/>
              <a:gd name="adj3" fmla="val 16667"/>
            </a:avLst>
          </a:prstGeom>
          <a:solidFill>
            <a:schemeClr val="accent3">
              <a:lumMod val="50000"/>
            </a:schemeClr>
          </a:solidFill>
          <a:ln w="28575">
            <a:solidFill>
              <a:srgbClr val="FF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This is an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open</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vowel.  When you say this sound, your tongue is near the </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sym typeface="Arial"/>
              </a:rPr>
              <a:t>bottom</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sym typeface="Arial"/>
              </a:rPr>
              <a:t> of your mouth.</a:t>
            </a:r>
          </a:p>
        </p:txBody>
      </p:sp>
      <p:grpSp>
        <p:nvGrpSpPr>
          <p:cNvPr id="13" name="Group 12">
            <a:extLst>
              <a:ext uri="{FF2B5EF4-FFF2-40B4-BE49-F238E27FC236}">
                <a16:creationId xmlns:a16="http://schemas.microsoft.com/office/drawing/2014/main" id="{B2441D63-60A0-488B-BB10-27B4CA1A4B74}"/>
              </a:ext>
            </a:extLst>
          </p:cNvPr>
          <p:cNvGrpSpPr/>
          <p:nvPr/>
        </p:nvGrpSpPr>
        <p:grpSpPr>
          <a:xfrm>
            <a:off x="10107942" y="1975146"/>
            <a:ext cx="2274739" cy="1557708"/>
            <a:chOff x="10107942" y="1975146"/>
            <a:chExt cx="2274739" cy="1557708"/>
          </a:xfrm>
        </p:grpSpPr>
        <p:sp>
          <p:nvSpPr>
            <p:cNvPr id="14" name="CustomShape 14">
              <a:extLst>
                <a:ext uri="{FF2B5EF4-FFF2-40B4-BE49-F238E27FC236}">
                  <a16:creationId xmlns:a16="http://schemas.microsoft.com/office/drawing/2014/main" id="{4F731888-E52C-4463-9ED2-EA2948030FCD}"/>
                </a:ext>
              </a:extLst>
            </p:cNvPr>
            <p:cNvSpPr/>
            <p:nvPr/>
          </p:nvSpPr>
          <p:spPr>
            <a:xfrm>
              <a:off x="10107942" y="1975146"/>
              <a:ext cx="2005616" cy="1557708"/>
            </a:xfrm>
            <a:prstGeom prst="wedgeEllipseCallout">
              <a:avLst>
                <a:gd name="adj1" fmla="val -68844"/>
                <a:gd name="adj2" fmla="val 776"/>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2000" b="0" i="0" u="none" strike="noStrike" kern="0" cap="none" spc="-1" normalizeH="0" baseline="0" noProof="0" dirty="0">
                <a:ln>
                  <a:noFill/>
                </a:ln>
                <a:solidFill>
                  <a:prstClr val="white"/>
                </a:solidFill>
                <a:effectLst/>
                <a:uLnTx/>
                <a:uFillTx/>
                <a:latin typeface="Arial"/>
                <a:sym typeface="Arial"/>
              </a:endParaRPr>
            </a:p>
          </p:txBody>
        </p:sp>
        <p:sp>
          <p:nvSpPr>
            <p:cNvPr id="12" name="TextBox 11">
              <a:extLst>
                <a:ext uri="{FF2B5EF4-FFF2-40B4-BE49-F238E27FC236}">
                  <a16:creationId xmlns:a16="http://schemas.microsoft.com/office/drawing/2014/main" id="{D98416DE-65EC-419B-B18D-C1564E19B868}"/>
                </a:ext>
              </a:extLst>
            </p:cNvPr>
            <p:cNvSpPr txBox="1"/>
            <p:nvPr/>
          </p:nvSpPr>
          <p:spPr>
            <a:xfrm>
              <a:off x="10377065" y="2101692"/>
              <a:ext cx="2005616" cy="120032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It sounds like the ‘</a:t>
              </a:r>
              <a:r>
                <a:rPr kumimoji="0" lang="en-GB" sz="2400" b="1" i="0" u="none" strike="noStrike" kern="0" cap="none" spc="0" normalizeH="0" baseline="0" noProof="0" dirty="0" err="1">
                  <a:ln>
                    <a:noFill/>
                  </a:ln>
                  <a:solidFill>
                    <a:prstClr val="white"/>
                  </a:solidFill>
                  <a:effectLst/>
                  <a:uLnTx/>
                  <a:uFillTx/>
                  <a:latin typeface="Century Gothic" panose="020B0502020202020204" pitchFamily="34" charset="0"/>
                  <a:cs typeface="Arial"/>
                  <a:sym typeface="Arial"/>
                </a:rPr>
                <a:t>ur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 in ‘h</a:t>
              </a:r>
              <a:r>
                <a:rPr kumimoji="0" lang="en-GB" sz="2400" b="1"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ur</a:t>
              </a:r>
              <a:r>
                <a:rPr kumimoji="0" lang="en-GB" sz="2400" b="0" i="0" u="none" strike="noStrike" kern="0" cap="none" spc="0" normalizeH="0" baseline="0" noProof="0" dirty="0">
                  <a:ln>
                    <a:noFill/>
                  </a:ln>
                  <a:solidFill>
                    <a:prstClr val="white"/>
                  </a:solidFill>
                  <a:effectLst/>
                  <a:uLnTx/>
                  <a:uFillTx/>
                  <a:latin typeface="Century Gothic" panose="020B0502020202020204" pitchFamily="34" charset="0"/>
                  <a:cs typeface="Arial"/>
                  <a:sym typeface="Arial"/>
                </a:rPr>
                <a:t>t’.</a:t>
              </a:r>
            </a:p>
          </p:txBody>
        </p:sp>
      </p:grpSp>
    </p:spTree>
    <p:extLst>
      <p:ext uri="{BB962C8B-B14F-4D97-AF65-F5344CB8AC3E}">
        <p14:creationId xmlns:p14="http://schemas.microsoft.com/office/powerpoint/2010/main" val="14618164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0"/>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9" grpId="0"/>
      <p:bldP spid="11" grpId="0"/>
      <p:bldP spid="7" grpId="0" animBg="1"/>
      <p:bldP spid="1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CustomShape 2"/>
          <p:cNvSpPr/>
          <p:nvPr/>
        </p:nvSpPr>
        <p:spPr>
          <a:xfrm>
            <a:off x="3943339" y="1350538"/>
            <a:ext cx="4257730"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15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fl</a:t>
            </a:r>
            <a:r>
              <a:rPr kumimoji="0" lang="en-GB" sz="115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eu</a:t>
            </a:r>
            <a:r>
              <a:rPr kumimoji="0" lang="en-GB" sz="115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r</a:t>
            </a:r>
            <a:r>
              <a:rPr kumimoji="0" lang="en-GB" sz="11500" b="1" i="0" u="none" strike="noStrike" kern="1200" cap="none" spc="-1" normalizeH="0" baseline="0" noProof="0" dirty="0">
                <a:ln>
                  <a:noFill/>
                </a:ln>
                <a:solidFill>
                  <a:srgbClr val="FF0066"/>
                </a:solidFill>
                <a:effectLst/>
                <a:uLnTx/>
                <a:uFillTx/>
                <a:latin typeface="Century Gothic" panose="020B0502020202020204" pitchFamily="34" charset="0"/>
                <a:ea typeface="Century Gothic"/>
              </a:rPr>
              <a:t> </a:t>
            </a:r>
            <a:endParaRPr kumimoji="0" lang="en-GB" sz="115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54" name="Google Shape;111;p3"/>
          <p:cNvPicPr/>
          <p:nvPr/>
        </p:nvPicPr>
        <p:blipFill>
          <a:blip r:embed="rId4"/>
          <a:stretch/>
        </p:blipFill>
        <p:spPr>
          <a:xfrm>
            <a:off x="11085614" y="71250"/>
            <a:ext cx="775440" cy="775440"/>
          </a:xfrm>
          <a:prstGeom prst="rect">
            <a:avLst/>
          </a:prstGeom>
          <a:ln>
            <a:noFill/>
          </a:ln>
        </p:spPr>
      </p:pic>
      <p:sp>
        <p:nvSpPr>
          <p:cNvPr id="2" name="Title 1">
            <a:extLst>
              <a:ext uri="{FF2B5EF4-FFF2-40B4-BE49-F238E27FC236}">
                <a16:creationId xmlns:a16="http://schemas.microsoft.com/office/drawing/2014/main" id="{3BED60B0-FDC1-4F98-8EEA-0AF91BDA82EE}"/>
              </a:ext>
            </a:extLst>
          </p:cNvPr>
          <p:cNvSpPr>
            <a:spLocks noGrp="1"/>
          </p:cNvSpPr>
          <p:nvPr>
            <p:ph type="title"/>
          </p:nvPr>
        </p:nvSpPr>
        <p:spPr>
          <a:xfrm>
            <a:off x="10754668" y="934595"/>
            <a:ext cx="1437332" cy="396360"/>
          </a:xfrm>
          <a:solidFill>
            <a:srgbClr val="FF0066"/>
          </a:solidFill>
        </p:spPr>
        <p:txBody>
          <a:bodyPr/>
          <a:lstStyle/>
          <a:p>
            <a:pPr algn="ctr"/>
            <a:r>
              <a:rPr lang="en-GB" sz="2000" b="1" dirty="0" err="1">
                <a:solidFill>
                  <a:schemeClr val="bg1"/>
                </a:solidFill>
                <a:latin typeface="Century Gothic" panose="020B0502020202020204" pitchFamily="34" charset="0"/>
              </a:rPr>
              <a:t>prononcer</a:t>
            </a:r>
            <a:endParaRPr lang="en-GB" sz="2000" b="1" dirty="0">
              <a:solidFill>
                <a:schemeClr val="bg1"/>
              </a:solidFill>
              <a:latin typeface="Century Gothic" panose="020B0502020202020204" pitchFamily="34" charset="0"/>
            </a:endParaRPr>
          </a:p>
        </p:txBody>
      </p:sp>
      <p:sp>
        <p:nvSpPr>
          <p:cNvPr id="7" name="CustomShape 1">
            <a:extLst>
              <a:ext uri="{FF2B5EF4-FFF2-40B4-BE49-F238E27FC236}">
                <a16:creationId xmlns:a16="http://schemas.microsoft.com/office/drawing/2014/main" id="{12BE5591-C9AA-4FFA-8CBE-9AE38D8F9828}"/>
              </a:ext>
            </a:extLst>
          </p:cNvPr>
          <p:cNvSpPr/>
          <p:nvPr/>
        </p:nvSpPr>
        <p:spPr>
          <a:xfrm>
            <a:off x="0" y="-75270"/>
            <a:ext cx="5422006" cy="18439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open</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r>
              <a:rPr kumimoji="0" lang="en-GB" sz="8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eu</a:t>
            </a:r>
            <a:r>
              <a:rPr kumimoji="0" lang="en-GB" sz="8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a:t>
            </a:r>
            <a:endParaRPr kumimoji="0" lang="en-GB" sz="88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sp>
        <p:nvSpPr>
          <p:cNvPr id="15" name="CustomShape 2">
            <a:extLst>
              <a:ext uri="{FF2B5EF4-FFF2-40B4-BE49-F238E27FC236}">
                <a16:creationId xmlns:a16="http://schemas.microsoft.com/office/drawing/2014/main" id="{B97681DA-00D2-4E71-BF99-354EEA36535E}"/>
              </a:ext>
            </a:extLst>
          </p:cNvPr>
          <p:cNvSpPr/>
          <p:nvPr/>
        </p:nvSpPr>
        <p:spPr>
          <a:xfrm>
            <a:off x="939736" y="2658831"/>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j</a:t>
            </a:r>
            <a:r>
              <a:rPr kumimoji="0" lang="en-GB" sz="6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eu</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n</a:t>
            </a:r>
            <a:r>
              <a:rPr kumimoji="0" lang="en-GB" sz="6000" b="1" i="0" u="none" strike="noStrike" kern="1200" cap="none" spc="-1" normalizeH="0" baseline="0" noProof="0" dirty="0" err="1">
                <a:ln>
                  <a:noFill/>
                </a:ln>
                <a:solidFill>
                  <a:srgbClr val="808080"/>
                </a:solidFill>
                <a:effectLst/>
                <a:uLnTx/>
                <a:uFillTx/>
                <a:latin typeface="Century Gothic" panose="020B0502020202020204" pitchFamily="34" charset="0"/>
                <a:ea typeface="Century Gothic"/>
                <a:sym typeface="Arial"/>
              </a:rPr>
              <a:t>e</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16" name="CustomShape 2">
            <a:extLst>
              <a:ext uri="{FF2B5EF4-FFF2-40B4-BE49-F238E27FC236}">
                <a16:creationId xmlns:a16="http://schemas.microsoft.com/office/drawing/2014/main" id="{154745EC-BBCF-4535-B5A3-FC0548ADF9D3}"/>
              </a:ext>
            </a:extLst>
          </p:cNvPr>
          <p:cNvSpPr/>
          <p:nvPr/>
        </p:nvSpPr>
        <p:spPr>
          <a:xfrm>
            <a:off x="8753566" y="2645078"/>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s</a:t>
            </a:r>
            <a:r>
              <a:rPr kumimoji="0" lang="en-GB" sz="6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eu</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l</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17" name="Picture 16" descr="Logo&#10;&#10;Description automatically generated">
            <a:extLst>
              <a:ext uri="{FF2B5EF4-FFF2-40B4-BE49-F238E27FC236}">
                <a16:creationId xmlns:a16="http://schemas.microsoft.com/office/drawing/2014/main" id="{636ECB4E-5000-44AC-B9AC-7EB755C6C929}"/>
              </a:ext>
            </a:extLst>
          </p:cNvPr>
          <p:cNvPicPr>
            <a:picLocks noChangeAspect="1"/>
          </p:cNvPicPr>
          <p:nvPr/>
        </p:nvPicPr>
        <p:blipFill>
          <a:blip r:embed="rId5"/>
          <a:stretch>
            <a:fillRect/>
          </a:stretch>
        </p:blipFill>
        <p:spPr>
          <a:xfrm>
            <a:off x="8458049" y="1192174"/>
            <a:ext cx="2166904" cy="1636637"/>
          </a:xfrm>
          <a:prstGeom prst="rect">
            <a:avLst/>
          </a:prstGeom>
        </p:spPr>
      </p:pic>
      <p:pic>
        <p:nvPicPr>
          <p:cNvPr id="18" name="Picture 17" descr="A picture containing logo&#10;&#10;Description automatically generated">
            <a:extLst>
              <a:ext uri="{FF2B5EF4-FFF2-40B4-BE49-F238E27FC236}">
                <a16:creationId xmlns:a16="http://schemas.microsoft.com/office/drawing/2014/main" id="{792EB023-C0A2-41EA-A28E-9A58B49CA993}"/>
              </a:ext>
            </a:extLst>
          </p:cNvPr>
          <p:cNvPicPr>
            <a:picLocks noChangeAspect="1"/>
          </p:cNvPicPr>
          <p:nvPr/>
        </p:nvPicPr>
        <p:blipFill>
          <a:blip r:embed="rId6"/>
          <a:stretch>
            <a:fillRect/>
          </a:stretch>
        </p:blipFill>
        <p:spPr>
          <a:xfrm>
            <a:off x="2126975" y="1506854"/>
            <a:ext cx="1168055" cy="1291354"/>
          </a:xfrm>
          <a:prstGeom prst="rect">
            <a:avLst/>
          </a:prstGeom>
        </p:spPr>
      </p:pic>
      <p:pic>
        <p:nvPicPr>
          <p:cNvPr id="19" name="Picture 18" descr="A picture containing logo&#10;&#10;Description automatically generated">
            <a:extLst>
              <a:ext uri="{FF2B5EF4-FFF2-40B4-BE49-F238E27FC236}">
                <a16:creationId xmlns:a16="http://schemas.microsoft.com/office/drawing/2014/main" id="{93515D47-15E6-445C-A277-224F356E3209}"/>
              </a:ext>
            </a:extLst>
          </p:cNvPr>
          <p:cNvPicPr>
            <a:picLocks noChangeAspect="1"/>
          </p:cNvPicPr>
          <p:nvPr/>
        </p:nvPicPr>
        <p:blipFill>
          <a:blip r:embed="rId7"/>
          <a:stretch>
            <a:fillRect/>
          </a:stretch>
        </p:blipFill>
        <p:spPr>
          <a:xfrm>
            <a:off x="912762" y="1506854"/>
            <a:ext cx="1168055" cy="1291354"/>
          </a:xfrm>
          <a:prstGeom prst="rect">
            <a:avLst/>
          </a:prstGeom>
        </p:spPr>
      </p:pic>
      <p:sp>
        <p:nvSpPr>
          <p:cNvPr id="21" name="CustomShape 2">
            <a:extLst>
              <a:ext uri="{FF2B5EF4-FFF2-40B4-BE49-F238E27FC236}">
                <a16:creationId xmlns:a16="http://schemas.microsoft.com/office/drawing/2014/main" id="{4DD33C7B-6BD9-4E13-90DF-C0BAD1B1134E}"/>
              </a:ext>
            </a:extLst>
          </p:cNvPr>
          <p:cNvSpPr/>
          <p:nvPr/>
        </p:nvSpPr>
        <p:spPr>
          <a:xfrm>
            <a:off x="939736" y="5826163"/>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n</a:t>
            </a:r>
            <a:r>
              <a:rPr kumimoji="0" lang="en-GB" sz="6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eu</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f</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sp>
        <p:nvSpPr>
          <p:cNvPr id="23" name="CustomShape 2">
            <a:extLst>
              <a:ext uri="{FF2B5EF4-FFF2-40B4-BE49-F238E27FC236}">
                <a16:creationId xmlns:a16="http://schemas.microsoft.com/office/drawing/2014/main" id="{8BCC2BA8-1825-476A-A06F-E92141AFAE51}"/>
              </a:ext>
            </a:extLst>
          </p:cNvPr>
          <p:cNvSpPr/>
          <p:nvPr/>
        </p:nvSpPr>
        <p:spPr>
          <a:xfrm>
            <a:off x="8304429" y="5775734"/>
            <a:ext cx="3280253" cy="1192726"/>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act</a:t>
            </a:r>
            <a:r>
              <a:rPr kumimoji="0" lang="en-GB" sz="60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sym typeface="Arial"/>
              </a:rPr>
              <a:t>eu</a:t>
            </a:r>
            <a:r>
              <a:rPr kumimoji="0" lang="en-GB" sz="60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sym typeface="Arial"/>
              </a:rPr>
              <a:t>r</a:t>
            </a:r>
            <a:endParaRPr kumimoji="0" lang="en-GB" sz="6000" b="0" i="0" u="none" strike="noStrike" kern="1200" cap="none" spc="-1" normalizeH="0" baseline="0" noProof="0" dirty="0">
              <a:ln>
                <a:noFill/>
              </a:ln>
              <a:solidFill>
                <a:prstClr val="black"/>
              </a:solidFill>
              <a:effectLst/>
              <a:uLnTx/>
              <a:uFillTx/>
              <a:latin typeface="Century Gothic" panose="020B0502020202020204" pitchFamily="34" charset="0"/>
              <a:sym typeface="Arial"/>
            </a:endParaRPr>
          </a:p>
        </p:txBody>
      </p:sp>
      <p:pic>
        <p:nvPicPr>
          <p:cNvPr id="25" name="Picture 24" descr="Logo, icon&#10;&#10;Description automatically generated">
            <a:extLst>
              <a:ext uri="{FF2B5EF4-FFF2-40B4-BE49-F238E27FC236}">
                <a16:creationId xmlns:a16="http://schemas.microsoft.com/office/drawing/2014/main" id="{811CC467-9989-438F-981C-7FB0BA649D67}"/>
              </a:ext>
            </a:extLst>
          </p:cNvPr>
          <p:cNvPicPr>
            <a:picLocks noChangeAspect="1"/>
          </p:cNvPicPr>
          <p:nvPr/>
        </p:nvPicPr>
        <p:blipFill>
          <a:blip r:embed="rId8"/>
          <a:stretch>
            <a:fillRect/>
          </a:stretch>
        </p:blipFill>
        <p:spPr>
          <a:xfrm rot="20822538">
            <a:off x="1487881" y="4459613"/>
            <a:ext cx="935766" cy="1439640"/>
          </a:xfrm>
          <a:prstGeom prst="rect">
            <a:avLst/>
          </a:prstGeom>
        </p:spPr>
      </p:pic>
      <p:pic>
        <p:nvPicPr>
          <p:cNvPr id="26" name="Picture 25" descr="A picture containing clipart&#10;&#10;Description automatically generated">
            <a:extLst>
              <a:ext uri="{FF2B5EF4-FFF2-40B4-BE49-F238E27FC236}">
                <a16:creationId xmlns:a16="http://schemas.microsoft.com/office/drawing/2014/main" id="{F330E40B-E45D-4E80-A861-F7C0CF9466E0}"/>
              </a:ext>
            </a:extLst>
          </p:cNvPr>
          <p:cNvPicPr>
            <a:picLocks noChangeAspect="1"/>
          </p:cNvPicPr>
          <p:nvPr/>
        </p:nvPicPr>
        <p:blipFill>
          <a:blip r:embed="rId9"/>
          <a:stretch>
            <a:fillRect/>
          </a:stretch>
        </p:blipFill>
        <p:spPr>
          <a:xfrm>
            <a:off x="8666860" y="4752449"/>
            <a:ext cx="1749282" cy="1028614"/>
          </a:xfrm>
          <a:prstGeom prst="rect">
            <a:avLst/>
          </a:prstGeom>
        </p:spPr>
      </p:pic>
      <p:pic>
        <p:nvPicPr>
          <p:cNvPr id="5" name="Picture 4">
            <a:extLst>
              <a:ext uri="{FF2B5EF4-FFF2-40B4-BE49-F238E27FC236}">
                <a16:creationId xmlns:a16="http://schemas.microsoft.com/office/drawing/2014/main" id="{30629354-9188-47C3-BAA0-F8FE30B3B05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772486" y="2886485"/>
            <a:ext cx="2489331" cy="3752574"/>
          </a:xfrm>
          <a:prstGeom prst="rect">
            <a:avLst/>
          </a:prstGeom>
        </p:spPr>
      </p:pic>
      <p:sp>
        <p:nvSpPr>
          <p:cNvPr id="27" name="CustomShape 14">
            <a:extLst>
              <a:ext uri="{FF2B5EF4-FFF2-40B4-BE49-F238E27FC236}">
                <a16:creationId xmlns:a16="http://schemas.microsoft.com/office/drawing/2014/main" id="{B8C055CC-8172-4B99-BD47-D5C76F800D10}"/>
              </a:ext>
            </a:extLst>
          </p:cNvPr>
          <p:cNvSpPr/>
          <p:nvPr/>
        </p:nvSpPr>
        <p:spPr>
          <a:xfrm>
            <a:off x="3911042" y="2977152"/>
            <a:ext cx="4208473" cy="2788513"/>
          </a:xfrm>
          <a:prstGeom prst="wedgeEllipseCallout">
            <a:avLst>
              <a:gd name="adj1" fmla="val 56260"/>
              <a:gd name="adj2" fmla="val 41037"/>
            </a:avLst>
          </a:prstGeom>
          <a:solidFill>
            <a:schemeClr val="accent3">
              <a:lumMod val="50000"/>
            </a:schemeClr>
          </a:solidFill>
          <a:ln w="12600">
            <a:solidFill>
              <a:srgbClr val="FF0066"/>
            </a:solidFill>
            <a:miter/>
          </a:ln>
          <a:effectLst>
            <a:outerShdw blurRad="50800" dist="38100" dir="5400000" algn="t" rotWithShape="0">
              <a:srgbClr val="000000">
                <a:alpha val="40000"/>
              </a:srgbClr>
            </a:outerShdw>
          </a:effectLst>
        </p:spPr>
        <p:style>
          <a:lnRef idx="0">
            <a:scrgbClr r="0" g="0" b="0"/>
          </a:lnRef>
          <a:fillRef idx="0">
            <a:scrgbClr r="0" g="0" b="0"/>
          </a:fillRef>
          <a:effectRef idx="0">
            <a:scrgbClr r="0" g="0" b="0"/>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a:t>
            </a:r>
            <a:r>
              <a:rPr kumimoji="0" lang="en-GB" sz="2400" b="1" i="0" u="none" strike="noStrike" kern="0" cap="none" spc="-1" normalizeH="0" baseline="0" noProof="0" dirty="0" err="1">
                <a:ln>
                  <a:noFill/>
                </a:ln>
                <a:solidFill>
                  <a:srgbClr val="FFFFFF"/>
                </a:solidFill>
                <a:effectLst/>
                <a:uLnTx/>
                <a:uFillTx/>
                <a:latin typeface="Century Gothic"/>
                <a:ea typeface="DejaVu Sans"/>
                <a:sym typeface="Arial"/>
              </a:rPr>
              <a:t>eu</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is </a:t>
            </a:r>
            <a:r>
              <a:rPr kumimoji="0" lang="en-GB" sz="2400" b="0" i="0" u="sng" strike="noStrike" kern="0" cap="none" spc="-1" normalizeH="0" baseline="0" noProof="0" dirty="0">
                <a:ln>
                  <a:noFill/>
                </a:ln>
                <a:solidFill>
                  <a:srgbClr val="FFFFFF"/>
                </a:solidFill>
                <a:effectLst/>
                <a:uLnTx/>
                <a:uFillTx/>
                <a:latin typeface="Century Gothic"/>
                <a:ea typeface="DejaVu Sans"/>
                <a:sym typeface="Arial"/>
              </a:rPr>
              <a:t>often</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400" b="0" i="1" u="none" strike="noStrike" kern="0" cap="none" spc="-1" normalizeH="0" baseline="0" noProof="0" dirty="0">
                <a:ln>
                  <a:noFill/>
                </a:ln>
                <a:solidFill>
                  <a:srgbClr val="FFFFFF"/>
                </a:solidFill>
                <a:effectLst/>
                <a:uLnTx/>
                <a:uFillTx/>
                <a:latin typeface="Century Gothic"/>
                <a:ea typeface="DejaVu Sans"/>
                <a:sym typeface="Arial"/>
              </a:rPr>
              <a:t>open</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when followed by final </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r</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f</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400" b="1" i="0" u="none" strike="noStrike" kern="0" cap="none" spc="-1" normalizeH="0" baseline="0" noProof="0" dirty="0">
                <a:ln>
                  <a:noFill/>
                </a:ln>
                <a:solidFill>
                  <a:srgbClr val="FFFFFF"/>
                </a:solidFill>
                <a:effectLst/>
                <a:uLnTx/>
                <a:uFillTx/>
                <a:latin typeface="Century Gothic"/>
                <a:sym typeface="Arial"/>
              </a:rPr>
              <a:t>l,</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 </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but </a:t>
            </a:r>
            <a:r>
              <a:rPr kumimoji="0" lang="en-GB" sz="2400" b="0" i="1" u="none" strike="noStrike" kern="0" cap="none" spc="-1" normalizeH="0" baseline="0" noProof="0" dirty="0">
                <a:ln>
                  <a:noFill/>
                </a:ln>
                <a:solidFill>
                  <a:srgbClr val="FFFFFF"/>
                </a:solidFill>
                <a:effectLst/>
                <a:uLnTx/>
                <a:uFillTx/>
                <a:latin typeface="Century Gothic"/>
                <a:ea typeface="DejaVu Sans"/>
                <a:sym typeface="Arial"/>
              </a:rPr>
              <a:t>closed</a:t>
            </a:r>
            <a:r>
              <a:rPr kumimoji="0" lang="en-GB" sz="2400" b="0" i="0" u="none" strike="noStrike" kern="0" cap="none" spc="-1" normalizeH="0" baseline="0" noProof="0" dirty="0">
                <a:ln>
                  <a:noFill/>
                </a:ln>
                <a:solidFill>
                  <a:srgbClr val="FFFFFF"/>
                </a:solidFill>
                <a:effectLst/>
                <a:uLnTx/>
                <a:uFillTx/>
                <a:latin typeface="Century Gothic"/>
                <a:ea typeface="DejaVu Sans"/>
                <a:sym typeface="Arial"/>
              </a:rPr>
              <a:t> before final </a:t>
            </a:r>
            <a:r>
              <a:rPr kumimoji="0" lang="en-GB" sz="2400" b="1" i="0" u="none" strike="noStrike" kern="0" cap="none" spc="-1" normalizeH="0" baseline="0" noProof="0" dirty="0">
                <a:ln>
                  <a:noFill/>
                </a:ln>
                <a:solidFill>
                  <a:srgbClr val="FFFFFF"/>
                </a:solidFill>
                <a:effectLst/>
                <a:uLnTx/>
                <a:uFillTx/>
                <a:latin typeface="Century Gothic"/>
                <a:ea typeface="DejaVu Sans"/>
                <a:sym typeface="Arial"/>
              </a:rPr>
              <a:t>x, s.</a:t>
            </a:r>
            <a:endParaRPr kumimoji="0" lang="en-GB" sz="2400" b="1" i="0" u="none" strike="noStrike" kern="0" cap="none" spc="-1" normalizeH="0" baseline="0" noProof="0" dirty="0">
              <a:ln>
                <a:noFill/>
              </a:ln>
              <a:solidFill>
                <a:srgbClr val="000000"/>
              </a:solidFill>
              <a:effectLst/>
              <a:uLnTx/>
              <a:uFillTx/>
              <a:latin typeface="Arial"/>
              <a:sym typeface="Arial"/>
            </a:endParaRPr>
          </a:p>
        </p:txBody>
      </p:sp>
      <p:pic>
        <p:nvPicPr>
          <p:cNvPr id="29" name="Graphic 28" descr="Line arrow Counter clockwise curve">
            <a:extLst>
              <a:ext uri="{FF2B5EF4-FFF2-40B4-BE49-F238E27FC236}">
                <a16:creationId xmlns:a16="http://schemas.microsoft.com/office/drawing/2014/main" id="{F1832F28-A471-412E-ADED-13E94752C53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rot="5225638">
            <a:off x="8357956" y="2766939"/>
            <a:ext cx="1677132" cy="2250466"/>
          </a:xfrm>
          <a:prstGeom prst="rect">
            <a:avLst/>
          </a:prstGeom>
        </p:spPr>
      </p:pic>
      <p:pic>
        <p:nvPicPr>
          <p:cNvPr id="30" name="Graphic 29" descr="Line arrow Clockwise curve">
            <a:extLst>
              <a:ext uri="{FF2B5EF4-FFF2-40B4-BE49-F238E27FC236}">
                <a16:creationId xmlns:a16="http://schemas.microsoft.com/office/drawing/2014/main" id="{11822A26-7DE9-4759-AD37-FE261A2917F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5906310">
            <a:off x="2925605" y="4842628"/>
            <a:ext cx="1378001" cy="2143614"/>
          </a:xfrm>
          <a:prstGeom prst="rect">
            <a:avLst/>
          </a:prstGeom>
        </p:spPr>
      </p:pic>
      <p:pic>
        <p:nvPicPr>
          <p:cNvPr id="31" name="Graphic 30" descr="Line arrow Clockwise curve">
            <a:extLst>
              <a:ext uri="{FF2B5EF4-FFF2-40B4-BE49-F238E27FC236}">
                <a16:creationId xmlns:a16="http://schemas.microsoft.com/office/drawing/2014/main" id="{E35B3BD7-64C4-4F2A-B28A-1B998AB75944}"/>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rot="17740487" flipH="1" flipV="1">
            <a:off x="8983447" y="4377283"/>
            <a:ext cx="1233304" cy="2703620"/>
          </a:xfrm>
          <a:prstGeom prst="rect">
            <a:avLst/>
          </a:prstGeom>
        </p:spPr>
      </p:pic>
    </p:spTree>
    <p:extLst>
      <p:ext uri="{BB962C8B-B14F-4D97-AF65-F5344CB8AC3E}">
        <p14:creationId xmlns:p14="http://schemas.microsoft.com/office/powerpoint/2010/main" val="743231789"/>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fill="hold"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subTnLst>
                                    <p:cmd type="evt" cmd="onstopaudio">
                                      <p:cBhvr>
                                        <p:cTn display="0" masterRel="sameClick">
                                          <p:stCondLst>
                                            <p:cond evt="begin" delay="0">
                                              <p:tn val="17"/>
                                            </p:cond>
                                          </p:stCondLst>
                                        </p:cTn>
                                        <p:tgtEl>
                                          <p:sldTgt/>
                                        </p:tgtEl>
                                      </p:cBhvr>
                                    </p:cmd>
                                  </p:sub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fill="hold" nodeType="clickEffect">
                                  <p:stCondLst>
                                    <p:cond delay="0"/>
                                  </p:stCondLst>
                                  <p:childTnLst>
                                    <p:set>
                                      <p:cBhvr>
                                        <p:cTn id="28" dur="1" fill="hold">
                                          <p:stCondLst>
                                            <p:cond delay="0"/>
                                          </p:stCondLst>
                                        </p:cTn>
                                        <p:tgtEl>
                                          <p:spTgt spid="16"/>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fill="hold" nodeType="clickEffect">
                                  <p:stCondLst>
                                    <p:cond delay="0"/>
                                  </p:stCondLst>
                                  <p:childTnLst>
                                    <p:set>
                                      <p:cBhvr>
                                        <p:cTn id="36" dur="1" fill="hold">
                                          <p:stCondLst>
                                            <p:cond delay="0"/>
                                          </p:stCondLst>
                                        </p:cTn>
                                        <p:tgtEl>
                                          <p:spTgt spid="21"/>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nodeType="clickEffect">
                                  <p:stCondLst>
                                    <p:cond delay="0"/>
                                  </p:stCondLst>
                                  <p:childTnLst>
                                    <p:set>
                                      <p:cBhvr>
                                        <p:cTn id="40" dur="1" fill="hold">
                                          <p:stCondLst>
                                            <p:cond delay="0"/>
                                          </p:stCondLst>
                                        </p:cTn>
                                        <p:tgtEl>
                                          <p:spTgt spid="25"/>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fill="hold" nodeType="clickEffect">
                                  <p:stCondLst>
                                    <p:cond delay="0"/>
                                  </p:stCondLst>
                                  <p:childTnLst>
                                    <p:set>
                                      <p:cBhvr>
                                        <p:cTn id="44" dur="1" fill="hold">
                                          <p:stCondLst>
                                            <p:cond delay="0"/>
                                          </p:stCondLst>
                                        </p:cTn>
                                        <p:tgtEl>
                                          <p:spTgt spid="23"/>
                                        </p:tgtEl>
                                        <p:attrNameLst>
                                          <p:attrName>style.visibility</p:attrName>
                                        </p:attrNameLst>
                                      </p:cBhvr>
                                      <p:to>
                                        <p:strVal val="visible"/>
                                      </p:to>
                                    </p:set>
                                  </p:childTnLst>
                                  <p:subTnLst>
                                    <p:audio>
                                      <p:cMediaNode>
                                        <p:cTn display="0" masterRel="sameClick">
                                          <p:stCondLst>
                                            <p:cond evt="begin" delay="0">
                                              <p:tn val="43"/>
                                            </p:cond>
                                          </p:stCondLst>
                                          <p:endCondLst>
                                            <p:cond evt="onStopAudio" delay="0">
                                              <p:tgtEl>
                                                <p:sldTgt/>
                                              </p:tgtEl>
                                            </p:cond>
                                          </p:endCondLst>
                                        </p:cTn>
                                        <p:tgtEl>
                                          <p:sndTgt r:embed="rId3" name="acteur.wav"/>
                                        </p:tgtEl>
                                      </p:cMediaNode>
                                    </p:audio>
                                  </p:sub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26"/>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par>
                                <p:cTn id="53" presetID="1" presetClass="entr" fill="hold" nodeType="withEffect">
                                  <p:stCondLst>
                                    <p:cond delay="0"/>
                                  </p:stCondLst>
                                  <p:childTnLst>
                                    <p:set>
                                      <p:cBhvr>
                                        <p:cTn id="54" dur="1" fill="hold">
                                          <p:stCondLst>
                                            <p:cond delay="0"/>
                                          </p:stCondLst>
                                        </p:cTn>
                                        <p:tgtEl>
                                          <p:spTgt spid="27"/>
                                        </p:tgtEl>
                                        <p:attrNameLst>
                                          <p:attrName>style.visibility</p:attrName>
                                        </p:attrNameLst>
                                      </p:cBhvr>
                                      <p:to>
                                        <p:strVal val="visible"/>
                                      </p:to>
                                    </p:set>
                                  </p:childTnLst>
                                </p:cTn>
                              </p:par>
                              <p:par>
                                <p:cTn id="55" presetID="22" presetClass="entr" presetSubtype="4" fill="hold" nodeType="withEffect">
                                  <p:stCondLst>
                                    <p:cond delay="0"/>
                                  </p:stCondLst>
                                  <p:childTnLst>
                                    <p:set>
                                      <p:cBhvr>
                                        <p:cTn id="56" dur="1" fill="hold">
                                          <p:stCondLst>
                                            <p:cond delay="0"/>
                                          </p:stCondLst>
                                        </p:cTn>
                                        <p:tgtEl>
                                          <p:spTgt spid="29"/>
                                        </p:tgtEl>
                                        <p:attrNameLst>
                                          <p:attrName>style.visibility</p:attrName>
                                        </p:attrNameLst>
                                      </p:cBhvr>
                                      <p:to>
                                        <p:strVal val="visible"/>
                                      </p:to>
                                    </p:set>
                                    <p:animEffect transition="in" filter="wipe(down)">
                                      <p:cBhvr>
                                        <p:cTn id="57" dur="500"/>
                                        <p:tgtEl>
                                          <p:spTgt spid="29"/>
                                        </p:tgtEl>
                                      </p:cBhvr>
                                    </p:animEffect>
                                  </p:childTnLst>
                                </p:cTn>
                              </p:par>
                              <p:par>
                                <p:cTn id="58" presetID="22" presetClass="entr" presetSubtype="4" fill="hold" nodeType="withEffect">
                                  <p:stCondLst>
                                    <p:cond delay="0"/>
                                  </p:stCondLst>
                                  <p:childTnLst>
                                    <p:set>
                                      <p:cBhvr>
                                        <p:cTn id="59" dur="1" fill="hold">
                                          <p:stCondLst>
                                            <p:cond delay="0"/>
                                          </p:stCondLst>
                                        </p:cTn>
                                        <p:tgtEl>
                                          <p:spTgt spid="30"/>
                                        </p:tgtEl>
                                        <p:attrNameLst>
                                          <p:attrName>style.visibility</p:attrName>
                                        </p:attrNameLst>
                                      </p:cBhvr>
                                      <p:to>
                                        <p:strVal val="visible"/>
                                      </p:to>
                                    </p:set>
                                    <p:animEffect transition="in" filter="wipe(down)">
                                      <p:cBhvr>
                                        <p:cTn id="60" dur="500"/>
                                        <p:tgtEl>
                                          <p:spTgt spid="30"/>
                                        </p:tgtEl>
                                      </p:cBhvr>
                                    </p:animEffect>
                                  </p:childTnLst>
                                </p:cTn>
                              </p:par>
                              <p:par>
                                <p:cTn id="61" presetID="22" presetClass="entr" presetSubtype="4" fill="hold" nodeType="withEffect">
                                  <p:stCondLst>
                                    <p:cond delay="0"/>
                                  </p:stCondLst>
                                  <p:childTnLst>
                                    <p:set>
                                      <p:cBhvr>
                                        <p:cTn id="62" dur="1" fill="hold">
                                          <p:stCondLst>
                                            <p:cond delay="0"/>
                                          </p:stCondLst>
                                        </p:cTn>
                                        <p:tgtEl>
                                          <p:spTgt spid="31"/>
                                        </p:tgtEl>
                                        <p:attrNameLst>
                                          <p:attrName>style.visibility</p:attrName>
                                        </p:attrNameLst>
                                      </p:cBhvr>
                                      <p:to>
                                        <p:strVal val="visible"/>
                                      </p:to>
                                    </p:set>
                                    <p:animEffect transition="in" filter="wipe(down)">
                                      <p:cBhvr>
                                        <p:cTn id="6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graphicFrame>
        <p:nvGraphicFramePr>
          <p:cNvPr id="5" name="Table 1">
            <a:extLst>
              <a:ext uri="{FF2B5EF4-FFF2-40B4-BE49-F238E27FC236}">
                <a16:creationId xmlns:a16="http://schemas.microsoft.com/office/drawing/2014/main" id="{A5702C07-966E-4496-B073-10D875EF8D06}"/>
              </a:ext>
            </a:extLst>
          </p:cNvPr>
          <p:cNvGraphicFramePr/>
          <p:nvPr/>
        </p:nvGraphicFramePr>
        <p:xfrm>
          <a:off x="6890650" y="2359721"/>
          <a:ext cx="3435840" cy="4114537"/>
        </p:xfrm>
        <a:graphic>
          <a:graphicData uri="http://schemas.openxmlformats.org/drawingml/2006/table">
            <a:tbl>
              <a:tblPr/>
              <a:tblGrid>
                <a:gridCol w="1670144">
                  <a:extLst>
                    <a:ext uri="{9D8B030D-6E8A-4147-A177-3AD203B41FA5}">
                      <a16:colId xmlns:a16="http://schemas.microsoft.com/office/drawing/2014/main" val="20000"/>
                    </a:ext>
                  </a:extLst>
                </a:gridCol>
                <a:gridCol w="1765696">
                  <a:extLst>
                    <a:ext uri="{9D8B030D-6E8A-4147-A177-3AD203B41FA5}">
                      <a16:colId xmlns:a16="http://schemas.microsoft.com/office/drawing/2014/main" val="20001"/>
                    </a:ext>
                  </a:extLst>
                </a:gridCol>
              </a:tblGrid>
              <a:tr h="1014140">
                <a:tc>
                  <a:txBody>
                    <a:bodyPr/>
                    <a:lstStyle/>
                    <a:p>
                      <a:pPr algn="ctr">
                        <a:lnSpc>
                          <a:spcPct val="100000"/>
                        </a:lnSpc>
                      </a:pPr>
                      <a:r>
                        <a:rPr lang="en-GB" sz="3200" b="1" strike="noStrike" spc="-1" dirty="0">
                          <a:solidFill>
                            <a:srgbClr val="002060"/>
                          </a:solidFill>
                          <a:latin typeface="Century gothic"/>
                          <a:ea typeface="Century Gothic"/>
                        </a:rPr>
                        <a:t>[</a:t>
                      </a:r>
                      <a:r>
                        <a:rPr lang="en-GB" sz="3200" b="1" strike="noStrike" spc="-1" dirty="0" err="1">
                          <a:solidFill>
                            <a:srgbClr val="002060"/>
                          </a:solidFill>
                          <a:latin typeface="Century gothic"/>
                          <a:ea typeface="Century Gothic"/>
                        </a:rPr>
                        <a:t>eu</a:t>
                      </a:r>
                      <a:r>
                        <a:rPr lang="en-GB" sz="3200" b="1" strike="noStrike" spc="-1" dirty="0">
                          <a:solidFill>
                            <a:srgbClr val="002060"/>
                          </a:solidFill>
                          <a:latin typeface="Century gothic"/>
                          <a:ea typeface="Century Gothic"/>
                        </a:rPr>
                        <a:t>]</a:t>
                      </a:r>
                      <a:br>
                        <a:rPr lang="en-GB" sz="3200" b="1" strike="noStrike" spc="-1" dirty="0">
                          <a:solidFill>
                            <a:srgbClr val="002060"/>
                          </a:solidFill>
                          <a:latin typeface="Century gothic"/>
                          <a:ea typeface="Century Gothic"/>
                        </a:rPr>
                      </a:br>
                      <a:r>
                        <a:rPr lang="en-GB" sz="3200" b="0" strike="noStrike" spc="-1" dirty="0">
                          <a:solidFill>
                            <a:srgbClr val="002060"/>
                          </a:solidFill>
                          <a:latin typeface="Century gothic"/>
                          <a:ea typeface="Century Gothic"/>
                        </a:rPr>
                        <a:t>un </a:t>
                      </a:r>
                      <a:r>
                        <a:rPr lang="en-GB" sz="3200" b="0" strike="noStrike" spc="-1" dirty="0" err="1">
                          <a:solidFill>
                            <a:srgbClr val="002060"/>
                          </a:solidFill>
                          <a:latin typeface="Century gothic"/>
                          <a:ea typeface="Century Gothic"/>
                        </a:rPr>
                        <a:t>peu</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gn="ctr">
                        <a:lnSpc>
                          <a:spcPct val="100000"/>
                        </a:lnSpc>
                      </a:pPr>
                      <a:r>
                        <a:rPr lang="en-GB" sz="3200" b="1" strike="noStrike" spc="-1" dirty="0">
                          <a:solidFill>
                            <a:srgbClr val="002060"/>
                          </a:solidFill>
                          <a:latin typeface="Century gothic"/>
                          <a:ea typeface="Century Gothic"/>
                        </a:rPr>
                        <a:t>[</a:t>
                      </a:r>
                      <a:r>
                        <a:rPr lang="en-GB" sz="3200" b="1" strike="noStrike" spc="-1" dirty="0" err="1">
                          <a:solidFill>
                            <a:srgbClr val="002060"/>
                          </a:solidFill>
                          <a:latin typeface="Century gothic"/>
                          <a:ea typeface="Century Gothic"/>
                        </a:rPr>
                        <a:t>eu</a:t>
                      </a:r>
                      <a:r>
                        <a:rPr lang="en-GB" sz="3200" b="1" strike="noStrike" spc="-1" dirty="0">
                          <a:solidFill>
                            <a:srgbClr val="002060"/>
                          </a:solidFill>
                          <a:latin typeface="Century gothic"/>
                          <a:ea typeface="Century Gothic"/>
                        </a:rPr>
                        <a:t>]</a:t>
                      </a:r>
                      <a:br>
                        <a:rPr lang="en-GB" sz="3200" b="1" strike="noStrike" spc="-1" dirty="0">
                          <a:solidFill>
                            <a:srgbClr val="002060"/>
                          </a:solidFill>
                          <a:latin typeface="Century gothic"/>
                          <a:ea typeface="Century Gothic"/>
                        </a:rPr>
                      </a:br>
                      <a:r>
                        <a:rPr lang="en-GB" sz="3200" b="0" strike="noStrike" spc="-1" dirty="0" err="1">
                          <a:solidFill>
                            <a:srgbClr val="002060"/>
                          </a:solidFill>
                          <a:latin typeface="Century gothic"/>
                          <a:ea typeface="Century Gothic"/>
                        </a:rPr>
                        <a:t>peur</a:t>
                      </a:r>
                      <a:endParaRPr lang="en-GB" sz="3200" b="0" strike="noStrike" spc="-1" dirty="0">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32898">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65289">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35177">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04791">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graphicFrame>
        <p:nvGraphicFramePr>
          <p:cNvPr id="6" name="Table 2">
            <a:extLst>
              <a:ext uri="{FF2B5EF4-FFF2-40B4-BE49-F238E27FC236}">
                <a16:creationId xmlns:a16="http://schemas.microsoft.com/office/drawing/2014/main" id="{F00901CC-7FB8-4D10-BA3C-0313D000C282}"/>
              </a:ext>
            </a:extLst>
          </p:cNvPr>
          <p:cNvGraphicFramePr/>
          <p:nvPr/>
        </p:nvGraphicFramePr>
        <p:xfrm>
          <a:off x="451793" y="2334500"/>
          <a:ext cx="6238303" cy="4139758"/>
        </p:xfrm>
        <a:graphic>
          <a:graphicData uri="http://schemas.openxmlformats.org/drawingml/2006/table">
            <a:tbl>
              <a:tblPr/>
              <a:tblGrid>
                <a:gridCol w="695520">
                  <a:extLst>
                    <a:ext uri="{9D8B030D-6E8A-4147-A177-3AD203B41FA5}">
                      <a16:colId xmlns:a16="http://schemas.microsoft.com/office/drawing/2014/main" val="20000"/>
                    </a:ext>
                  </a:extLst>
                </a:gridCol>
                <a:gridCol w="5542783">
                  <a:extLst>
                    <a:ext uri="{9D8B030D-6E8A-4147-A177-3AD203B41FA5}">
                      <a16:colId xmlns:a16="http://schemas.microsoft.com/office/drawing/2014/main" val="20001"/>
                    </a:ext>
                  </a:extLst>
                </a:gridCol>
              </a:tblGrid>
              <a:tr h="102210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endParaRPr lang="en-US" dirty="0"/>
                    </a:p>
                  </a:txBody>
                  <a:tcP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0"/>
                  </a:ext>
                </a:extLst>
              </a:tr>
              <a:tr h="538273">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Elle a d</a:t>
                      </a:r>
                      <a:r>
                        <a:rPr lang="en-GB" sz="2400" b="1" strike="noStrike" spc="-1" dirty="0">
                          <a:solidFill>
                            <a:srgbClr val="002060"/>
                          </a:solidFill>
                          <a:latin typeface="Century gothic"/>
                        </a:rPr>
                        <a:t>eu</a:t>
                      </a:r>
                      <a:r>
                        <a:rPr lang="en-GB" sz="2400" b="0" strike="noStrike" spc="-1" dirty="0">
                          <a:solidFill>
                            <a:srgbClr val="002060"/>
                          </a:solidFill>
                          <a:latin typeface="Century gothic"/>
                        </a:rPr>
                        <a:t>x </a:t>
                      </a:r>
                      <a:r>
                        <a:rPr lang="en-GB" sz="2400" b="0" strike="noStrike" spc="-1" dirty="0" err="1">
                          <a:solidFill>
                            <a:srgbClr val="002060"/>
                          </a:solidFill>
                          <a:latin typeface="Century gothic"/>
                        </a:rPr>
                        <a:t>y</a:t>
                      </a:r>
                      <a:r>
                        <a:rPr lang="en-GB" sz="2400" b="1" strike="noStrike" spc="-1" dirty="0" err="1">
                          <a:solidFill>
                            <a:srgbClr val="002060"/>
                          </a:solidFill>
                          <a:latin typeface="Century gothic"/>
                        </a:rPr>
                        <a:t>eu</a:t>
                      </a:r>
                      <a:r>
                        <a:rPr lang="en-GB" sz="2400" b="0" strike="noStrike" spc="-1" dirty="0" err="1">
                          <a:solidFill>
                            <a:srgbClr val="002060"/>
                          </a:solidFill>
                          <a:latin typeface="Century gothic"/>
                        </a:rPr>
                        <a:t>x</a:t>
                      </a:r>
                      <a:r>
                        <a:rPr lang="en-GB" sz="2400" b="0" strike="noStrike" spc="-1" dirty="0">
                          <a:solidFill>
                            <a:srgbClr val="002060"/>
                          </a:solidFill>
                          <a:latin typeface="Century gothic"/>
                        </a:rPr>
                        <a:t> bl</a:t>
                      </a:r>
                      <a:r>
                        <a:rPr lang="en-GB" sz="2400" b="1" strike="noStrike" spc="-1" dirty="0">
                          <a:solidFill>
                            <a:srgbClr val="002060"/>
                          </a:solidFill>
                          <a:latin typeface="Century gothic"/>
                        </a:rPr>
                        <a:t>eu</a:t>
                      </a:r>
                      <a:r>
                        <a:rPr lang="en-GB" sz="2400" b="0" strike="noStrike" spc="-1" dirty="0">
                          <a:solidFill>
                            <a:srgbClr val="002060"/>
                          </a:solidFill>
                          <a:latin typeface="Century gothic"/>
                        </a:rPr>
                        <a:t>s, </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1"/>
                  </a:ext>
                </a:extLst>
              </a:tr>
              <a:tr h="5185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sz="2400" b="0" strike="noStrike" spc="-1" dirty="0">
                          <a:solidFill>
                            <a:srgbClr val="002060"/>
                          </a:solidFill>
                          <a:latin typeface="Century gothic"/>
                        </a:rPr>
                        <a:t>beaucoup de </a:t>
                      </a:r>
                      <a:r>
                        <a:rPr lang="en-GB" sz="2400" b="0" strike="noStrike" spc="-1" dirty="0" err="1">
                          <a:solidFill>
                            <a:srgbClr val="002060"/>
                          </a:solidFill>
                          <a:latin typeface="Century gothic"/>
                        </a:rPr>
                        <a:t>chev</a:t>
                      </a:r>
                      <a:r>
                        <a:rPr lang="en-GB" sz="2400" b="1" strike="noStrike" spc="-1" dirty="0" err="1">
                          <a:solidFill>
                            <a:srgbClr val="002060"/>
                          </a:solidFill>
                          <a:latin typeface="Century gothic"/>
                        </a:rPr>
                        <a:t>eu</a:t>
                      </a:r>
                      <a:r>
                        <a:rPr lang="en-GB" sz="2400" b="0" strike="noStrike" spc="-1" dirty="0" err="1">
                          <a:solidFill>
                            <a:srgbClr val="002060"/>
                          </a:solidFill>
                          <a:latin typeface="Century gothic"/>
                        </a:rPr>
                        <a:t>x</a:t>
                      </a:r>
                      <a:r>
                        <a:rPr lang="en-GB" sz="2400" b="0" strike="noStrike" spc="-1" dirty="0">
                          <a:solidFill>
                            <a:srgbClr val="002060"/>
                          </a:solidFill>
                          <a:latin typeface="Century gothic"/>
                        </a:rPr>
                        <a:t>.</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2"/>
                  </a:ext>
                </a:extLst>
              </a:tr>
              <a:tr h="490392">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Elle adore les fl</a:t>
                      </a:r>
                      <a:r>
                        <a:rPr lang="en-GB" sz="2400" b="1" strike="noStrike" spc="-1" dirty="0">
                          <a:solidFill>
                            <a:srgbClr val="002060"/>
                          </a:solidFill>
                          <a:latin typeface="Century gothic"/>
                        </a:rPr>
                        <a:t>eu</a:t>
                      </a:r>
                      <a:r>
                        <a:rPr lang="en-GB" sz="2400" b="0" strike="noStrike" spc="-1" dirty="0">
                          <a:solidFill>
                            <a:srgbClr val="002060"/>
                          </a:solidFill>
                          <a:latin typeface="Century gothic"/>
                        </a:rPr>
                        <a:t>rs</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3"/>
                  </a:ext>
                </a:extLst>
              </a:tr>
              <a:tr h="518580">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et </a:t>
                      </a:r>
                      <a:r>
                        <a:rPr lang="en-GB" sz="2400" b="0" strike="noStrike" spc="-1" dirty="0" err="1">
                          <a:solidFill>
                            <a:srgbClr val="002060"/>
                          </a:solidFill>
                          <a:latin typeface="Century gothic"/>
                        </a:rPr>
                        <a:t>elle</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aime</a:t>
                      </a:r>
                      <a:r>
                        <a:rPr lang="en-GB" sz="2400" b="0" strike="noStrike" spc="-1" dirty="0">
                          <a:solidFill>
                            <a:srgbClr val="002060"/>
                          </a:solidFill>
                          <a:latin typeface="Century gothic"/>
                        </a:rPr>
                        <a:t> les j</a:t>
                      </a:r>
                      <a:r>
                        <a:rPr lang="en-GB" sz="2400" b="1" strike="noStrike" spc="-1" dirty="0">
                          <a:solidFill>
                            <a:srgbClr val="002060"/>
                          </a:solidFill>
                          <a:latin typeface="Century gothic"/>
                        </a:rPr>
                        <a:t>eu</a:t>
                      </a:r>
                      <a:r>
                        <a:rPr lang="en-GB" sz="2400" b="0" strike="noStrike" spc="-1" dirty="0">
                          <a:solidFill>
                            <a:srgbClr val="002060"/>
                          </a:solidFill>
                          <a:latin typeface="Century gothic"/>
                        </a:rPr>
                        <a:t>x.</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4"/>
                  </a:ext>
                </a:extLst>
              </a:tr>
              <a:tr h="542134">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Elle </a:t>
                      </a:r>
                      <a:r>
                        <a:rPr lang="en-GB" sz="2400" b="0" strike="noStrike" spc="-1" dirty="0" err="1">
                          <a:solidFill>
                            <a:srgbClr val="002060"/>
                          </a:solidFill>
                          <a:latin typeface="Century gothic"/>
                        </a:rPr>
                        <a:t>est</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travaill</a:t>
                      </a:r>
                      <a:r>
                        <a:rPr lang="en-GB" sz="2400" b="1" strike="noStrike" spc="-1" dirty="0" err="1">
                          <a:solidFill>
                            <a:srgbClr val="002060"/>
                          </a:solidFill>
                          <a:latin typeface="Century gothic"/>
                        </a:rPr>
                        <a:t>eu</a:t>
                      </a:r>
                      <a:r>
                        <a:rPr lang="en-GB" sz="2400" b="0" strike="noStrike" spc="-1" dirty="0" err="1">
                          <a:solidFill>
                            <a:srgbClr val="002060"/>
                          </a:solidFill>
                          <a:latin typeface="Century gothic"/>
                        </a:rPr>
                        <a:t>se</a:t>
                      </a:r>
                      <a:endParaRPr lang="en-GB" sz="2400" b="0" strike="noStrike" spc="-1" dirty="0">
                        <a:solidFill>
                          <a:srgbClr val="002060"/>
                        </a:solidFill>
                        <a:latin typeface="Century gothic"/>
                      </a:endParaRP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5"/>
                  </a:ext>
                </a:extLst>
              </a:tr>
              <a:tr h="509699">
                <a:tc>
                  <a:txBody>
                    <a:bodyPr/>
                    <a:lstStyle/>
                    <a:p>
                      <a:endParaRPr lang="en-US"/>
                    </a:p>
                  </a:txBody>
                  <a:tcPr>
                    <a:lnL w="12240">
                      <a:solidFill>
                        <a:srgbClr val="157359"/>
                      </a:solidFill>
                    </a:lnL>
                    <a:lnR w="12240">
                      <a:solidFill>
                        <a:srgbClr val="157359"/>
                      </a:solidFill>
                    </a:lnR>
                    <a:lnT w="12240">
                      <a:solidFill>
                        <a:srgbClr val="157359"/>
                      </a:solidFill>
                    </a:lnT>
                    <a:lnB w="12240">
                      <a:solidFill>
                        <a:srgbClr val="157359"/>
                      </a:solidFill>
                    </a:lnB>
                    <a:noFill/>
                  </a:tcPr>
                </a:tc>
                <a:tc>
                  <a:txBody>
                    <a:bodyPr/>
                    <a:lstStyle/>
                    <a:p>
                      <a:pPr>
                        <a:lnSpc>
                          <a:spcPct val="100000"/>
                        </a:lnSpc>
                      </a:pPr>
                      <a:r>
                        <a:rPr lang="en-GB" sz="2400" b="0" strike="noStrike" spc="-1" dirty="0">
                          <a:solidFill>
                            <a:srgbClr val="002060"/>
                          </a:solidFill>
                          <a:latin typeface="Century gothic"/>
                        </a:rPr>
                        <a:t>et </a:t>
                      </a:r>
                      <a:r>
                        <a:rPr lang="en-GB" sz="2400" b="0" strike="noStrike" spc="-1" dirty="0" err="1">
                          <a:solidFill>
                            <a:srgbClr val="002060"/>
                          </a:solidFill>
                          <a:latin typeface="Century gothic"/>
                        </a:rPr>
                        <a:t>elle</a:t>
                      </a:r>
                      <a:r>
                        <a:rPr lang="en-GB" sz="2400" b="0" strike="noStrike" spc="-1" dirty="0">
                          <a:solidFill>
                            <a:srgbClr val="002060"/>
                          </a:solidFill>
                          <a:latin typeface="Century gothic"/>
                        </a:rPr>
                        <a:t> </a:t>
                      </a:r>
                      <a:r>
                        <a:rPr lang="en-GB" sz="2400" b="0" strike="noStrike" spc="-1" dirty="0" err="1">
                          <a:solidFill>
                            <a:srgbClr val="002060"/>
                          </a:solidFill>
                          <a:latin typeface="Century gothic"/>
                        </a:rPr>
                        <a:t>est</a:t>
                      </a:r>
                      <a:r>
                        <a:rPr lang="en-GB" sz="2400" b="0" strike="noStrike" spc="-1" dirty="0">
                          <a:solidFill>
                            <a:srgbClr val="002060"/>
                          </a:solidFill>
                          <a:latin typeface="Century gothic"/>
                        </a:rPr>
                        <a:t> ma </a:t>
                      </a:r>
                      <a:r>
                        <a:rPr lang="en-GB" sz="2400" b="0" strike="noStrike" spc="-1" dirty="0" err="1">
                          <a:solidFill>
                            <a:srgbClr val="002060"/>
                          </a:solidFill>
                          <a:latin typeface="Century gothic"/>
                        </a:rPr>
                        <a:t>s</a:t>
                      </a:r>
                      <a:r>
                        <a:rPr lang="en-GB" sz="2400" b="1" strike="noStrike" spc="-1" dirty="0" err="1">
                          <a:solidFill>
                            <a:srgbClr val="002060"/>
                          </a:solidFill>
                          <a:latin typeface="Century gothic"/>
                        </a:rPr>
                        <a:t>œu</a:t>
                      </a:r>
                      <a:r>
                        <a:rPr lang="en-GB" sz="2400" b="0" strike="noStrike" spc="-1" dirty="0" err="1">
                          <a:solidFill>
                            <a:srgbClr val="002060"/>
                          </a:solidFill>
                          <a:latin typeface="Century gothic"/>
                        </a:rPr>
                        <a:t>r</a:t>
                      </a:r>
                      <a:r>
                        <a:rPr lang="en-GB" sz="2400" b="0" strike="noStrike" spc="-1" dirty="0">
                          <a:solidFill>
                            <a:srgbClr val="002060"/>
                          </a:solidFill>
                          <a:latin typeface="Century gothic"/>
                        </a:rPr>
                        <a:t>.</a:t>
                      </a:r>
                    </a:p>
                  </a:txBody>
                  <a:tcPr anchor="ctr">
                    <a:lnL w="12240">
                      <a:solidFill>
                        <a:srgbClr val="157359"/>
                      </a:solidFill>
                    </a:lnL>
                    <a:lnR w="12240">
                      <a:solidFill>
                        <a:srgbClr val="157359"/>
                      </a:solidFill>
                    </a:lnR>
                    <a:lnT w="12240">
                      <a:solidFill>
                        <a:srgbClr val="157359"/>
                      </a:solidFill>
                    </a:lnT>
                    <a:lnB w="12240">
                      <a:solidFill>
                        <a:srgbClr val="157359"/>
                      </a:solidFill>
                    </a:lnB>
                    <a:noFill/>
                  </a:tcPr>
                </a:tc>
                <a:extLst>
                  <a:ext uri="{0D108BD9-81ED-4DB2-BD59-A6C34878D82A}">
                    <a16:rowId xmlns:a16="http://schemas.microsoft.com/office/drawing/2014/main" val="10006"/>
                  </a:ext>
                </a:extLst>
              </a:tr>
            </a:tbl>
          </a:graphicData>
        </a:graphic>
      </p:graphicFrame>
      <p:pic>
        <p:nvPicPr>
          <p:cNvPr id="7" name="Google Shape;243;p34">
            <a:extLst>
              <a:ext uri="{FF2B5EF4-FFF2-40B4-BE49-F238E27FC236}">
                <a16:creationId xmlns:a16="http://schemas.microsoft.com/office/drawing/2014/main" id="{49115E97-805A-47DF-8E99-625E63669FCA}"/>
              </a:ext>
            </a:extLst>
          </p:cNvPr>
          <p:cNvPicPr/>
          <p:nvPr/>
        </p:nvPicPr>
        <p:blipFill>
          <a:blip r:embed="rId4"/>
          <a:stretch/>
        </p:blipFill>
        <p:spPr>
          <a:xfrm>
            <a:off x="7476567" y="3417886"/>
            <a:ext cx="539280" cy="539280"/>
          </a:xfrm>
          <a:prstGeom prst="rect">
            <a:avLst/>
          </a:prstGeom>
          <a:ln>
            <a:noFill/>
          </a:ln>
        </p:spPr>
      </p:pic>
      <p:pic>
        <p:nvPicPr>
          <p:cNvPr id="8" name="Google Shape;244;p34">
            <a:extLst>
              <a:ext uri="{FF2B5EF4-FFF2-40B4-BE49-F238E27FC236}">
                <a16:creationId xmlns:a16="http://schemas.microsoft.com/office/drawing/2014/main" id="{0E309600-9055-4E5A-AF28-2303C70DB9C9}"/>
              </a:ext>
            </a:extLst>
          </p:cNvPr>
          <p:cNvPicPr/>
          <p:nvPr/>
        </p:nvPicPr>
        <p:blipFill>
          <a:blip r:embed="rId4"/>
          <a:stretch/>
        </p:blipFill>
        <p:spPr>
          <a:xfrm>
            <a:off x="7476567" y="3953916"/>
            <a:ext cx="539280" cy="539280"/>
          </a:xfrm>
          <a:prstGeom prst="rect">
            <a:avLst/>
          </a:prstGeom>
          <a:ln>
            <a:noFill/>
          </a:ln>
        </p:spPr>
      </p:pic>
      <p:pic>
        <p:nvPicPr>
          <p:cNvPr id="10" name="Google Shape;246;p34">
            <a:extLst>
              <a:ext uri="{FF2B5EF4-FFF2-40B4-BE49-F238E27FC236}">
                <a16:creationId xmlns:a16="http://schemas.microsoft.com/office/drawing/2014/main" id="{240BE36F-9B70-40C2-9ACA-C4D1004D51AC}"/>
              </a:ext>
            </a:extLst>
          </p:cNvPr>
          <p:cNvPicPr/>
          <p:nvPr/>
        </p:nvPicPr>
        <p:blipFill>
          <a:blip r:embed="rId4"/>
          <a:stretch/>
        </p:blipFill>
        <p:spPr>
          <a:xfrm>
            <a:off x="7428394" y="4932292"/>
            <a:ext cx="539280" cy="539280"/>
          </a:xfrm>
          <a:prstGeom prst="rect">
            <a:avLst/>
          </a:prstGeom>
          <a:ln>
            <a:noFill/>
          </a:ln>
        </p:spPr>
      </p:pic>
      <p:pic>
        <p:nvPicPr>
          <p:cNvPr id="12" name="Google Shape;248;p34">
            <a:extLst>
              <a:ext uri="{FF2B5EF4-FFF2-40B4-BE49-F238E27FC236}">
                <a16:creationId xmlns:a16="http://schemas.microsoft.com/office/drawing/2014/main" id="{0184689C-596C-4D0F-93FE-0211DA5C6FD6}"/>
              </a:ext>
            </a:extLst>
          </p:cNvPr>
          <p:cNvPicPr/>
          <p:nvPr/>
        </p:nvPicPr>
        <p:blipFill>
          <a:blip r:embed="rId4"/>
          <a:stretch/>
        </p:blipFill>
        <p:spPr>
          <a:xfrm>
            <a:off x="7436247" y="5471572"/>
            <a:ext cx="539280" cy="539280"/>
          </a:xfrm>
          <a:prstGeom prst="rect">
            <a:avLst/>
          </a:prstGeom>
          <a:ln>
            <a:noFill/>
          </a:ln>
        </p:spPr>
      </p:pic>
      <p:sp>
        <p:nvSpPr>
          <p:cNvPr id="16" name="CustomShape 23">
            <a:hlinkClick r:id="" action="ppaction://noaction">
              <a:snd r:embed="rId5" name="4_3.wav"/>
            </a:hlinkClick>
            <a:extLst>
              <a:ext uri="{FF2B5EF4-FFF2-40B4-BE49-F238E27FC236}">
                <a16:creationId xmlns:a16="http://schemas.microsoft.com/office/drawing/2014/main" id="{0C046E0F-3B48-479D-B14A-49BDC2975F2E}"/>
              </a:ext>
            </a:extLst>
          </p:cNvPr>
          <p:cNvSpPr/>
          <p:nvPr/>
        </p:nvSpPr>
        <p:spPr>
          <a:xfrm>
            <a:off x="583882" y="341788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1</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7" name="CustomShape 24">
            <a:hlinkClick r:id="" action="ppaction://noaction">
              <a:snd r:embed="rId6" name="4_4.wav"/>
            </a:hlinkClick>
            <a:extLst>
              <a:ext uri="{FF2B5EF4-FFF2-40B4-BE49-F238E27FC236}">
                <a16:creationId xmlns:a16="http://schemas.microsoft.com/office/drawing/2014/main" id="{32D01521-4848-46DD-ACC2-7097A73DB523}"/>
              </a:ext>
            </a:extLst>
          </p:cNvPr>
          <p:cNvSpPr/>
          <p:nvPr/>
        </p:nvSpPr>
        <p:spPr>
          <a:xfrm>
            <a:off x="568073" y="3953916"/>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2</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8" name="CustomShape 25">
            <a:hlinkClick r:id="" action="ppaction://noaction">
              <a:snd r:embed="rId7" name="4_5.wav"/>
            </a:hlinkClick>
            <a:extLst>
              <a:ext uri="{FF2B5EF4-FFF2-40B4-BE49-F238E27FC236}">
                <a16:creationId xmlns:a16="http://schemas.microsoft.com/office/drawing/2014/main" id="{1B45B4C0-727D-4481-B269-8A56635524CF}"/>
              </a:ext>
            </a:extLst>
          </p:cNvPr>
          <p:cNvSpPr/>
          <p:nvPr/>
        </p:nvSpPr>
        <p:spPr>
          <a:xfrm>
            <a:off x="568073" y="4452821"/>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3</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19" name="CustomShape 26">
            <a:hlinkClick r:id="" action="ppaction://noaction">
              <a:snd r:embed="rId8" name="4_6.wav"/>
            </a:hlinkClick>
            <a:extLst>
              <a:ext uri="{FF2B5EF4-FFF2-40B4-BE49-F238E27FC236}">
                <a16:creationId xmlns:a16="http://schemas.microsoft.com/office/drawing/2014/main" id="{CCFDDEBF-0C53-4C91-ACEE-23977C8DC8B6}"/>
              </a:ext>
            </a:extLst>
          </p:cNvPr>
          <p:cNvSpPr/>
          <p:nvPr/>
        </p:nvSpPr>
        <p:spPr>
          <a:xfrm>
            <a:off x="568073" y="496136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4</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1" name="CustomShape 27">
            <a:hlinkClick r:id="" action="ppaction://noaction">
              <a:snd r:embed="rId9" name="4_7.wav"/>
            </a:hlinkClick>
            <a:extLst>
              <a:ext uri="{FF2B5EF4-FFF2-40B4-BE49-F238E27FC236}">
                <a16:creationId xmlns:a16="http://schemas.microsoft.com/office/drawing/2014/main" id="{6C10F124-73A1-4B0D-B940-78D5BB61E9D6}"/>
              </a:ext>
            </a:extLst>
          </p:cNvPr>
          <p:cNvSpPr/>
          <p:nvPr/>
        </p:nvSpPr>
        <p:spPr>
          <a:xfrm>
            <a:off x="568073" y="5499944"/>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a:ln>
                  <a:noFill/>
                </a:ln>
                <a:solidFill>
                  <a:srgbClr val="FF0066"/>
                </a:solidFill>
                <a:effectLst/>
                <a:uLnTx/>
                <a:uFillTx/>
                <a:latin typeface="Century Gothic" panose="020B0502020202020204" pitchFamily="34" charset="0"/>
                <a:ea typeface="DejaVu Sans"/>
              </a:rPr>
              <a:t>5</a:t>
            </a:r>
            <a:endParaRPr kumimoji="0" lang="en-GB" sz="2000" b="0" i="0" u="none" strike="noStrike" kern="1200" cap="none" spc="-1" normalizeH="0" baseline="0" noProof="0">
              <a:ln>
                <a:noFill/>
              </a:ln>
              <a:solidFill>
                <a:prstClr val="black"/>
              </a:solidFill>
              <a:effectLst/>
              <a:uLnTx/>
              <a:uFillTx/>
              <a:latin typeface="Century Gothic" panose="020B0502020202020204" pitchFamily="34" charset="0"/>
            </a:endParaRPr>
          </a:p>
        </p:txBody>
      </p:sp>
      <p:sp>
        <p:nvSpPr>
          <p:cNvPr id="24" name="CustomShape 6">
            <a:hlinkClick r:id="" action="ppaction://noaction">
              <a:snd r:embed="rId10" name="4_1.wav"/>
            </a:hlinkClick>
            <a:extLst>
              <a:ext uri="{FF2B5EF4-FFF2-40B4-BE49-F238E27FC236}">
                <a16:creationId xmlns:a16="http://schemas.microsoft.com/office/drawing/2014/main" id="{60B2D650-3CC9-4E19-A787-FA26B345D877}"/>
              </a:ext>
            </a:extLst>
          </p:cNvPr>
          <p:cNvSpPr/>
          <p:nvPr/>
        </p:nvSpPr>
        <p:spPr>
          <a:xfrm>
            <a:off x="141960" y="786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a:ea typeface="Century Gothic"/>
              </a:rPr>
              <a:t>Pierre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écrit</a:t>
            </a:r>
            <a:r>
              <a:rPr kumimoji="0" lang="en-GB" sz="2800" b="1" i="0" u="none" strike="noStrike" kern="1200" cap="none" spc="-1" normalizeH="0" baseline="0" noProof="0" dirty="0">
                <a:ln>
                  <a:noFill/>
                </a:ln>
                <a:solidFill>
                  <a:srgbClr val="002060"/>
                </a:solidFill>
                <a:effectLst/>
                <a:uLnTx/>
                <a:uFillTx/>
                <a:latin typeface="Century gothic"/>
                <a:ea typeface="Century Gothic"/>
              </a:rPr>
              <a:t> un </a:t>
            </a:r>
            <a:r>
              <a:rPr kumimoji="0" lang="en-GB" sz="2800" b="1" i="0" u="none" strike="noStrike" kern="1200" cap="none" spc="-1" normalizeH="0" baseline="0" noProof="0" dirty="0" err="1">
                <a:ln>
                  <a:noFill/>
                </a:ln>
                <a:solidFill>
                  <a:srgbClr val="002060"/>
                </a:solidFill>
                <a:effectLst/>
                <a:uLnTx/>
                <a:uFillTx/>
                <a:latin typeface="Century gothic"/>
                <a:ea typeface="Century Gothic"/>
              </a:rPr>
              <a:t>poème</a:t>
            </a:r>
            <a:r>
              <a:rPr kumimoji="0" lang="en-GB" sz="2800" b="1" i="0" u="none" strike="noStrike" kern="1200" cap="none" spc="-1" normalizeH="0" baseline="0" noProof="0" dirty="0">
                <a:ln>
                  <a:noFill/>
                </a:ln>
                <a:solidFill>
                  <a:srgbClr val="002060"/>
                </a:solidFill>
                <a:effectLst/>
                <a:uLnTx/>
                <a:uFillTx/>
                <a:latin typeface="Century gothic"/>
                <a:ea typeface="Century Gothic"/>
              </a:rPr>
              <a:t>.</a:t>
            </a:r>
            <a:endParaRPr kumimoji="0" lang="en-GB" sz="2800" b="0" i="0" u="none" strike="noStrike" kern="1200" cap="none" spc="-1" normalizeH="0" baseline="0" noProof="0" dirty="0">
              <a:ln>
                <a:noFill/>
              </a:ln>
              <a:solidFill>
                <a:prstClr val="black"/>
              </a:solidFill>
              <a:effectLst/>
              <a:uLnTx/>
              <a:uFillTx/>
              <a:latin typeface="Century gothic"/>
            </a:endParaRPr>
          </a:p>
        </p:txBody>
      </p:sp>
      <p:pic>
        <p:nvPicPr>
          <p:cNvPr id="29" name="Google Shape;248;p34">
            <a:extLst>
              <a:ext uri="{FF2B5EF4-FFF2-40B4-BE49-F238E27FC236}">
                <a16:creationId xmlns:a16="http://schemas.microsoft.com/office/drawing/2014/main" id="{1DF5D2BC-F206-4252-997C-FC7FED94B430}"/>
              </a:ext>
            </a:extLst>
          </p:cNvPr>
          <p:cNvPicPr/>
          <p:nvPr/>
        </p:nvPicPr>
        <p:blipFill>
          <a:blip r:embed="rId4"/>
          <a:stretch/>
        </p:blipFill>
        <p:spPr>
          <a:xfrm>
            <a:off x="9260958" y="5969291"/>
            <a:ext cx="539280" cy="539280"/>
          </a:xfrm>
          <a:prstGeom prst="rect">
            <a:avLst/>
          </a:prstGeom>
          <a:ln>
            <a:noFill/>
          </a:ln>
        </p:spPr>
      </p:pic>
      <p:pic>
        <p:nvPicPr>
          <p:cNvPr id="36" name="Google Shape;246;p34">
            <a:extLst>
              <a:ext uri="{FF2B5EF4-FFF2-40B4-BE49-F238E27FC236}">
                <a16:creationId xmlns:a16="http://schemas.microsoft.com/office/drawing/2014/main" id="{7B8D413D-0942-4A45-A77A-50BE04E2D0F0}"/>
              </a:ext>
            </a:extLst>
          </p:cNvPr>
          <p:cNvPicPr/>
          <p:nvPr/>
        </p:nvPicPr>
        <p:blipFill>
          <a:blip r:embed="rId4"/>
          <a:stretch/>
        </p:blipFill>
        <p:spPr>
          <a:xfrm>
            <a:off x="9249447" y="4423806"/>
            <a:ext cx="539280" cy="539280"/>
          </a:xfrm>
          <a:prstGeom prst="rect">
            <a:avLst/>
          </a:prstGeom>
          <a:ln>
            <a:noFill/>
          </a:ln>
        </p:spPr>
      </p:pic>
      <p:sp>
        <p:nvSpPr>
          <p:cNvPr id="45" name="TextBox 44">
            <a:extLst>
              <a:ext uri="{FF2B5EF4-FFF2-40B4-BE49-F238E27FC236}">
                <a16:creationId xmlns:a16="http://schemas.microsoft.com/office/drawing/2014/main" id="{AF97BCDD-843F-4B1B-8468-0057BCD15A33}"/>
              </a:ext>
            </a:extLst>
          </p:cNvPr>
          <p:cNvSpPr txBox="1"/>
          <p:nvPr/>
        </p:nvSpPr>
        <p:spPr>
          <a:xfrm>
            <a:off x="3946178" y="2505414"/>
            <a:ext cx="2601240" cy="707886"/>
          </a:xfrm>
          <a:prstGeom prst="rect">
            <a:avLst/>
          </a:prstGeom>
          <a:solidFill>
            <a:srgbClr val="92D050"/>
          </a:solidFill>
          <a:ln>
            <a:solidFill>
              <a:srgbClr val="002060"/>
            </a:solid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le </a:t>
            </a:r>
            <a:r>
              <a:rPr kumimoji="0" lang="en-GB" sz="2000" b="0" i="0" u="none" strike="noStrike" kern="1200" cap="none" spc="0" normalizeH="0" baseline="0" noProof="0" dirty="0" err="1">
                <a:ln>
                  <a:noFill/>
                </a:ln>
                <a:solidFill>
                  <a:srgbClr val="002060"/>
                </a:solidFill>
                <a:effectLst/>
                <a:uLnTx/>
                <a:uFillTx/>
                <a:latin typeface="Century Gothic" panose="020B0502020202020204" pitchFamily="34" charset="0"/>
              </a:rPr>
              <a:t>cheveu</a:t>
            </a: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 – hair </a:t>
            </a:r>
            <a:b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br>
            <a:r>
              <a:rPr kumimoji="0" lang="en-GB" sz="2000" b="0" i="0" u="none" strike="noStrike" kern="1200" cap="none" spc="0" normalizeH="0" baseline="0" noProof="0" dirty="0">
                <a:ln>
                  <a:noFill/>
                </a:ln>
                <a:solidFill>
                  <a:srgbClr val="002060"/>
                </a:solidFill>
                <a:effectLst/>
                <a:uLnTx/>
                <a:uFillTx/>
                <a:latin typeface="Century Gothic" panose="020B0502020202020204" pitchFamily="34" charset="0"/>
              </a:rPr>
              <a:t>la fleur - flower</a:t>
            </a:r>
          </a:p>
        </p:txBody>
      </p:sp>
      <p:sp>
        <p:nvSpPr>
          <p:cNvPr id="14" name="Rectangle: Rounded Corners 13">
            <a:extLst>
              <a:ext uri="{FF2B5EF4-FFF2-40B4-BE49-F238E27FC236}">
                <a16:creationId xmlns:a16="http://schemas.microsoft.com/office/drawing/2014/main" id="{91CDF20E-DD8F-44DD-ADC8-CFB55D056547}"/>
              </a:ext>
            </a:extLst>
          </p:cNvPr>
          <p:cNvSpPr/>
          <p:nvPr/>
        </p:nvSpPr>
        <p:spPr>
          <a:xfrm>
            <a:off x="1236179" y="3417886"/>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47" name="Rectangle: Rounded Corners 46">
            <a:extLst>
              <a:ext uri="{FF2B5EF4-FFF2-40B4-BE49-F238E27FC236}">
                <a16:creationId xmlns:a16="http://schemas.microsoft.com/office/drawing/2014/main" id="{185E726A-1D58-4838-A6A2-D4231363C7BA}"/>
              </a:ext>
            </a:extLst>
          </p:cNvPr>
          <p:cNvSpPr/>
          <p:nvPr/>
        </p:nvSpPr>
        <p:spPr>
          <a:xfrm>
            <a:off x="1238078" y="3953916"/>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49" name="Rectangle: Rounded Corners 48">
            <a:extLst>
              <a:ext uri="{FF2B5EF4-FFF2-40B4-BE49-F238E27FC236}">
                <a16:creationId xmlns:a16="http://schemas.microsoft.com/office/drawing/2014/main" id="{8F5C460E-F7B8-4D42-B117-5CF4FDC41DDA}"/>
              </a:ext>
            </a:extLst>
          </p:cNvPr>
          <p:cNvSpPr/>
          <p:nvPr/>
        </p:nvSpPr>
        <p:spPr>
          <a:xfrm>
            <a:off x="1170668" y="4479877"/>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51" name="Rectangle: Rounded Corners 50">
            <a:extLst>
              <a:ext uri="{FF2B5EF4-FFF2-40B4-BE49-F238E27FC236}">
                <a16:creationId xmlns:a16="http://schemas.microsoft.com/office/drawing/2014/main" id="{C020CCE7-EA16-48B0-915A-46BF5453B157}"/>
              </a:ext>
            </a:extLst>
          </p:cNvPr>
          <p:cNvSpPr/>
          <p:nvPr/>
        </p:nvSpPr>
        <p:spPr>
          <a:xfrm>
            <a:off x="1232667" y="4932292"/>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52" name="Rectangle: Rounded Corners 51">
            <a:extLst>
              <a:ext uri="{FF2B5EF4-FFF2-40B4-BE49-F238E27FC236}">
                <a16:creationId xmlns:a16="http://schemas.microsoft.com/office/drawing/2014/main" id="{73DC2794-0E84-4E18-AC7F-DCBB06692DA4}"/>
              </a:ext>
            </a:extLst>
          </p:cNvPr>
          <p:cNvSpPr/>
          <p:nvPr/>
        </p:nvSpPr>
        <p:spPr>
          <a:xfrm>
            <a:off x="1232667" y="5464447"/>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sp>
        <p:nvSpPr>
          <p:cNvPr id="53" name="Rectangle: Rounded Corners 52">
            <a:extLst>
              <a:ext uri="{FF2B5EF4-FFF2-40B4-BE49-F238E27FC236}">
                <a16:creationId xmlns:a16="http://schemas.microsoft.com/office/drawing/2014/main" id="{F0E418D9-F11C-491A-888A-CFD14C2547CA}"/>
              </a:ext>
            </a:extLst>
          </p:cNvPr>
          <p:cNvSpPr/>
          <p:nvPr/>
        </p:nvSpPr>
        <p:spPr>
          <a:xfrm>
            <a:off x="1238078" y="6040751"/>
            <a:ext cx="5427023" cy="396360"/>
          </a:xfrm>
          <a:prstGeom prst="round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1800" b="0" i="0" u="none" strike="noStrike" kern="1200" cap="none" spc="0" normalizeH="0" baseline="0" noProof="0" dirty="0">
                <a:ln>
                  <a:noFill/>
                </a:ln>
                <a:solidFill>
                  <a:prstClr val="white"/>
                </a:solidFill>
                <a:effectLst/>
                <a:uLnTx/>
                <a:uFillTx/>
                <a:latin typeface="Arial"/>
              </a:rPr>
              <a:t>v</a:t>
            </a:r>
          </a:p>
        </p:txBody>
      </p:sp>
      <p:pic>
        <p:nvPicPr>
          <p:cNvPr id="33" name="Graphic 32" descr="Teacher">
            <a:extLst>
              <a:ext uri="{FF2B5EF4-FFF2-40B4-BE49-F238E27FC236}">
                <a16:creationId xmlns:a16="http://schemas.microsoft.com/office/drawing/2014/main" id="{72E36130-9C43-41B7-81A8-6958A306286A}"/>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2433" y="383742"/>
            <a:ext cx="857079" cy="914400"/>
          </a:xfrm>
          <a:prstGeom prst="rect">
            <a:avLst/>
          </a:prstGeom>
        </p:spPr>
      </p:pic>
      <p:sp>
        <p:nvSpPr>
          <p:cNvPr id="34" name="Speech Bubble: Rectangle with Corners Rounded 33">
            <a:hlinkClick r:id="" action="ppaction://noaction">
              <a:snd r:embed="rId13" name="4_1.wav"/>
            </a:hlinkClick>
            <a:extLst>
              <a:ext uri="{FF2B5EF4-FFF2-40B4-BE49-F238E27FC236}">
                <a16:creationId xmlns:a16="http://schemas.microsoft.com/office/drawing/2014/main" id="{330E9035-08B2-419B-BB64-1AD029637FBB}"/>
              </a:ext>
            </a:extLst>
          </p:cNvPr>
          <p:cNvSpPr/>
          <p:nvPr/>
        </p:nvSpPr>
        <p:spPr>
          <a:xfrm>
            <a:off x="700017" y="711462"/>
            <a:ext cx="10038780" cy="455342"/>
          </a:xfrm>
          <a:prstGeom prst="wedgeRoundRectCallout">
            <a:avLst>
              <a:gd name="adj1" fmla="val -51886"/>
              <a:gd name="adj2" fmla="val -25238"/>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35" name="CustomShape 7">
            <a:hlinkClick r:id="" action="ppaction://noaction">
              <a:snd r:embed="rId14" name="4_2.wav"/>
            </a:hlinkClick>
            <a:extLst>
              <a:ext uri="{FF2B5EF4-FFF2-40B4-BE49-F238E27FC236}">
                <a16:creationId xmlns:a16="http://schemas.microsoft.com/office/drawing/2014/main" id="{072B43E3-5458-47F1-AD61-B47C2648D4D5}"/>
              </a:ext>
            </a:extLst>
          </p:cNvPr>
          <p:cNvSpPr/>
          <p:nvPr/>
        </p:nvSpPr>
        <p:spPr>
          <a:xfrm>
            <a:off x="700017" y="731808"/>
            <a:ext cx="11136060" cy="455341"/>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200" i="0" u="none" strike="noStrike" kern="1200" cap="none" spc="-1" normalizeH="0" baseline="0" noProof="0" dirty="0" err="1">
                <a:ln>
                  <a:noFill/>
                </a:ln>
                <a:solidFill>
                  <a:srgbClr val="002060"/>
                </a:solidFill>
                <a:effectLst/>
                <a:uLnTx/>
                <a:uFillTx/>
                <a:latin typeface="Century gothic"/>
                <a:ea typeface="Century Gothic"/>
              </a:rPr>
              <a:t>Écoute</a:t>
            </a:r>
            <a:r>
              <a:rPr kumimoji="0" lang="en-GB" sz="2200" i="0" u="none" strike="noStrike" kern="1200" cap="none" spc="-1" normalizeH="0" baseline="0" noProof="0" dirty="0">
                <a:ln>
                  <a:noFill/>
                </a:ln>
                <a:solidFill>
                  <a:srgbClr val="002060"/>
                </a:solidFill>
                <a:effectLst/>
                <a:uLnTx/>
                <a:uFillTx/>
                <a:latin typeface="Century gothic"/>
                <a:ea typeface="Century Gothic"/>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C’est</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avec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comme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‘un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ou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avec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eu</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comme</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p</a:t>
            </a:r>
            <a:r>
              <a:rPr kumimoji="0" lang="en-US" sz="2200" b="1" i="0" u="none" strike="noStrike" kern="1200" cap="none" spc="0" normalizeH="0" baseline="0" noProof="0" dirty="0" err="1">
                <a:ln>
                  <a:noFill/>
                </a:ln>
                <a:solidFill>
                  <a:srgbClr val="002060"/>
                </a:solidFill>
                <a:effectLst/>
                <a:uLnTx/>
                <a:uFillTx/>
                <a:latin typeface="Century Gothic" panose="020F0302020204030204"/>
                <a:ea typeface="+mn-ea"/>
                <a:cs typeface="+mn-cs"/>
              </a:rPr>
              <a:t>eu</a:t>
            </a:r>
            <a:r>
              <a:rPr kumimoji="0" lang="en-US" sz="2200" b="0" i="0" u="none" strike="noStrike" kern="1200" cap="none" spc="0" normalizeH="0" baseline="0" noProof="0" dirty="0" err="1">
                <a:ln>
                  <a:noFill/>
                </a:ln>
                <a:solidFill>
                  <a:srgbClr val="002060"/>
                </a:solidFill>
                <a:effectLst/>
                <a:uLnTx/>
                <a:uFillTx/>
                <a:latin typeface="Century Gothic" panose="020F0302020204030204"/>
                <a:ea typeface="+mn-ea"/>
                <a:cs typeface="+mn-cs"/>
              </a:rPr>
              <a:t>r</a:t>
            </a:r>
            <a:r>
              <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rPr>
              <a:t>’ ? </a:t>
            </a:r>
          </a:p>
        </p:txBody>
      </p:sp>
      <p:sp>
        <p:nvSpPr>
          <p:cNvPr id="37" name="CustomShape 27">
            <a:hlinkClick r:id="" action="ppaction://noaction">
              <a:snd r:embed="rId15" name="4_8.wav"/>
            </a:hlinkClick>
            <a:extLst>
              <a:ext uri="{FF2B5EF4-FFF2-40B4-BE49-F238E27FC236}">
                <a16:creationId xmlns:a16="http://schemas.microsoft.com/office/drawing/2014/main" id="{E2049BD7-E438-4DA7-8BE4-DAB1F263CE14}"/>
              </a:ext>
            </a:extLst>
          </p:cNvPr>
          <p:cNvSpPr/>
          <p:nvPr/>
        </p:nvSpPr>
        <p:spPr>
          <a:xfrm>
            <a:off x="564598" y="6019188"/>
            <a:ext cx="464040" cy="396360"/>
          </a:xfrm>
          <a:prstGeom prst="actionButtonBlank">
            <a:avLst/>
          </a:prstGeom>
          <a:solidFill>
            <a:srgbClr val="EFF9FB"/>
          </a:solidFill>
          <a:ln>
            <a:solidFill>
              <a:schemeClr val="accent3">
                <a:lumMod val="75000"/>
              </a:schemeClr>
            </a:solidFill>
            <a:round/>
          </a:ln>
          <a:effectLst>
            <a:outerShdw blurRad="50800" dist="38100" dir="5400000" algn="t" rotWithShape="0">
              <a:srgbClr val="000000">
                <a:alpha val="40000"/>
              </a:srgbClr>
            </a:outerShdw>
          </a:effectLst>
        </p:spPr>
        <p:style>
          <a:lnRef idx="2">
            <a:schemeClr val="accent1">
              <a:shade val="50000"/>
            </a:schemeClr>
          </a:lnRef>
          <a:fillRef idx="1">
            <a:schemeClr val="accent1"/>
          </a:fillRef>
          <a:effectRef idx="0">
            <a:schemeClr val="accent1"/>
          </a:effectRef>
          <a:fontRef idx="minor"/>
        </p:style>
        <p:txBody>
          <a:bodyPr lIns="90000" tIns="45000" rIns="90000" bIns="4500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1" normalizeH="0" baseline="0" noProof="0" dirty="0">
                <a:ln>
                  <a:noFill/>
                </a:ln>
                <a:solidFill>
                  <a:srgbClr val="FF0066"/>
                </a:solidFill>
                <a:effectLst/>
                <a:uLnTx/>
                <a:uFillTx/>
                <a:latin typeface="Century Gothic" panose="020B0502020202020204" pitchFamily="34" charset="0"/>
                <a:ea typeface="DejaVu Sans"/>
              </a:rPr>
              <a:t>6</a:t>
            </a:r>
            <a:endParaRPr kumimoji="0" lang="en-GB" sz="2000" b="0" i="0" u="none" strike="noStrike" kern="1200" cap="none" spc="-1" normalizeH="0" baseline="0" noProof="0" dirty="0">
              <a:ln>
                <a:noFill/>
              </a:ln>
              <a:solidFill>
                <a:prstClr val="black"/>
              </a:solidFill>
              <a:effectLst/>
              <a:uLnTx/>
              <a:uFillTx/>
              <a:latin typeface="Century Gothic" panose="020B0502020202020204" pitchFamily="34" charset="0"/>
            </a:endParaRPr>
          </a:p>
        </p:txBody>
      </p:sp>
      <p:pic>
        <p:nvPicPr>
          <p:cNvPr id="20" name="Picture 19" descr="A person wearing a mask&#10;&#10;Description automatically generated with low confidence">
            <a:extLst>
              <a:ext uri="{FF2B5EF4-FFF2-40B4-BE49-F238E27FC236}">
                <a16:creationId xmlns:a16="http://schemas.microsoft.com/office/drawing/2014/main" id="{F21E3B58-1768-46EE-A52C-2944D7ED704C}"/>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0950576" y="2041355"/>
            <a:ext cx="828724" cy="88051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5" name="Picture 24" descr="A picture containing toy, doll&#10;&#10;Description automatically generated">
            <a:extLst>
              <a:ext uri="{FF2B5EF4-FFF2-40B4-BE49-F238E27FC236}">
                <a16:creationId xmlns:a16="http://schemas.microsoft.com/office/drawing/2014/main" id="{03C19CDA-39CF-4098-A191-C7DBD0003E2F}"/>
              </a:ext>
            </a:extLst>
          </p:cNvPr>
          <p:cNvPicPr>
            <a:picLocks noChangeAspect="1"/>
          </p:cNvPicPr>
          <p:nvPr/>
        </p:nvPicPr>
        <p:blipFill rotWithShape="1">
          <a:blip r:embed="rId17">
            <a:extLst>
              <a:ext uri="{28A0092B-C50C-407E-A947-70E740481C1C}">
                <a14:useLocalDpi xmlns:a14="http://schemas.microsoft.com/office/drawing/2010/main" val="0"/>
              </a:ext>
            </a:extLst>
          </a:blip>
          <a:srcRect t="1" b="66189"/>
          <a:stretch/>
        </p:blipFill>
        <p:spPr>
          <a:xfrm>
            <a:off x="1028638" y="1922892"/>
            <a:ext cx="1519571" cy="1423886"/>
          </a:xfrm>
          <a:prstGeom prst="rect">
            <a:avLst/>
          </a:prstGeom>
        </p:spPr>
      </p:pic>
    </p:spTree>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fill="hold" nodeType="clickEffect">
                                  <p:stCondLst>
                                    <p:cond delay="0"/>
                                  </p:stCondLst>
                                  <p:childTnLst>
                                    <p:set>
                                      <p:cBhvr>
                                        <p:cTn id="22" dur="1" fill="hold">
                                          <p:stCondLst>
                                            <p:cond delay="0"/>
                                          </p:stCondLst>
                                        </p:cTn>
                                        <p:tgtEl>
                                          <p:spTgt spid="3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0" nodeType="clickEffect">
                                  <p:stCondLst>
                                    <p:cond delay="0"/>
                                  </p:stCondLst>
                                  <p:childTnLst>
                                    <p:set>
                                      <p:cBhvr>
                                        <p:cTn id="26" dur="1" fill="hold">
                                          <p:stCondLst>
                                            <p:cond delay="0"/>
                                          </p:stCondLst>
                                        </p:cTn>
                                        <p:tgtEl>
                                          <p:spTgt spid="4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0" nodeType="clickEffect">
                                  <p:stCondLst>
                                    <p:cond delay="0"/>
                                  </p:stCondLst>
                                  <p:childTnLst>
                                    <p:set>
                                      <p:cBhvr>
                                        <p:cTn id="34" dur="1" fill="hold">
                                          <p:stCondLst>
                                            <p:cond delay="0"/>
                                          </p:stCondLst>
                                        </p:cTn>
                                        <p:tgtEl>
                                          <p:spTgt spid="51"/>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fill="hold" nodeType="clickEffect">
                                  <p:stCondLst>
                                    <p:cond delay="0"/>
                                  </p:stCondLst>
                                  <p:childTnLst>
                                    <p:set>
                                      <p:cBhvr>
                                        <p:cTn id="38" dur="1" fill="hold">
                                          <p:stCondLst>
                                            <p:cond delay="0"/>
                                          </p:stCondLst>
                                        </p:cTn>
                                        <p:tgtEl>
                                          <p:spTgt spid="1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0" nodeType="clickEffect">
                                  <p:stCondLst>
                                    <p:cond delay="0"/>
                                  </p:stCondLst>
                                  <p:childTnLst>
                                    <p:set>
                                      <p:cBhvr>
                                        <p:cTn id="42" dur="1" fill="hold">
                                          <p:stCondLst>
                                            <p:cond delay="0"/>
                                          </p:stCondLst>
                                        </p:cTn>
                                        <p:tgtEl>
                                          <p:spTgt spid="5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 presetClass="entr" fill="hold" nodeType="clickEffect">
                                  <p:stCondLst>
                                    <p:cond delay="0"/>
                                  </p:stCondLst>
                                  <p:childTnLst>
                                    <p:set>
                                      <p:cBhvr>
                                        <p:cTn id="46" dur="1" fill="hold">
                                          <p:stCondLst>
                                            <p:cond delay="0"/>
                                          </p:stCondLst>
                                        </p:cTn>
                                        <p:tgtEl>
                                          <p:spTgt spid="29"/>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xit" presetSubtype="0" fill="hold" grpId="0" nodeType="clickEffect">
                                  <p:stCondLst>
                                    <p:cond delay="0"/>
                                  </p:stCondLst>
                                  <p:childTnLst>
                                    <p:set>
                                      <p:cBhvr>
                                        <p:cTn id="50" dur="1" fill="hold">
                                          <p:stCondLst>
                                            <p:cond delay="0"/>
                                          </p:stCondLst>
                                        </p:cTn>
                                        <p:tgtEl>
                                          <p:spTgt spid="5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47" grpId="0" animBg="1"/>
      <p:bldP spid="49" grpId="0" animBg="1"/>
      <p:bldP spid="51" grpId="0" animBg="1"/>
      <p:bldP spid="52" grpId="0" animBg="1"/>
      <p:bldP spid="53"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 name="CustomShape 6"/>
          <p:cNvSpPr/>
          <p:nvPr/>
        </p:nvSpPr>
        <p:spPr>
          <a:xfrm>
            <a:off x="67678" y="77103"/>
            <a:ext cx="8125560" cy="51732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Écoute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 et </a:t>
            </a:r>
            <a:r>
              <a:rPr kumimoji="0" lang="en-GB" sz="2800" b="1" i="0" u="none" strike="noStrike" kern="1200" cap="none" spc="-1" normalizeH="0" baseline="0" noProof="0" dirty="0" err="1">
                <a:ln>
                  <a:noFill/>
                </a:ln>
                <a:solidFill>
                  <a:srgbClr val="002060"/>
                </a:solidFill>
                <a:effectLst/>
                <a:uLnTx/>
                <a:uFillTx/>
                <a:latin typeface="Century gothic"/>
                <a:ea typeface="Century Gothic"/>
                <a:sym typeface="Arial"/>
              </a:rPr>
              <a:t>répète</a:t>
            </a:r>
            <a:r>
              <a:rPr kumimoji="0" lang="en-GB" sz="2800" b="1" i="0" u="none" strike="noStrike" kern="1200" cap="none" spc="-1" normalizeH="0" baseline="0" noProof="0" dirty="0">
                <a:ln>
                  <a:noFill/>
                </a:ln>
                <a:solidFill>
                  <a:srgbClr val="002060"/>
                </a:solidFill>
                <a:effectLst/>
                <a:uLnTx/>
                <a:uFillTx/>
                <a:latin typeface="Century gothic"/>
                <a:ea typeface="Century Gothic"/>
                <a:sym typeface="Arial"/>
              </a:rPr>
              <a:t>.</a:t>
            </a:r>
            <a:endParaRPr kumimoji="0" lang="en-GB" sz="2800" b="0" i="0" u="none" strike="noStrike" kern="1200" cap="none" spc="-1" normalizeH="0" baseline="0" noProof="0" dirty="0">
              <a:ln>
                <a:noFill/>
              </a:ln>
              <a:solidFill>
                <a:prstClr val="black"/>
              </a:solidFill>
              <a:effectLst/>
              <a:uLnTx/>
              <a:uFillTx/>
              <a:latin typeface="Century gothic"/>
              <a:sym typeface="Arial"/>
            </a:endParaRPr>
          </a:p>
        </p:txBody>
      </p:sp>
      <p:pic>
        <p:nvPicPr>
          <p:cNvPr id="7" name="Picture 6" descr="Icon&#10;&#10;Description automatically generated">
            <a:extLst>
              <a:ext uri="{FF2B5EF4-FFF2-40B4-BE49-F238E27FC236}">
                <a16:creationId xmlns:a16="http://schemas.microsoft.com/office/drawing/2014/main" id="{6C07F60C-7096-4792-A80E-10C02A6037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52313" y="12477"/>
            <a:ext cx="1139687" cy="1143194"/>
          </a:xfrm>
          <a:prstGeom prst="rect">
            <a:avLst/>
          </a:prstGeom>
        </p:spPr>
      </p:pic>
      <p:pic>
        <p:nvPicPr>
          <p:cNvPr id="4" name="Picture 3" descr="Icon&#10;&#10;Description automatically generated">
            <a:extLst>
              <a:ext uri="{FF2B5EF4-FFF2-40B4-BE49-F238E27FC236}">
                <a16:creationId xmlns:a16="http://schemas.microsoft.com/office/drawing/2014/main" id="{E66F45F2-B677-46FD-A292-E05CE1F4A1A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130305" y="77103"/>
            <a:ext cx="933659" cy="933659"/>
          </a:xfrm>
          <a:prstGeom prst="rect">
            <a:avLst/>
          </a:prstGeom>
        </p:spPr>
      </p:pic>
      <p:sp>
        <p:nvSpPr>
          <p:cNvPr id="10" name="Explosion: 8 Points 9">
            <a:extLst>
              <a:ext uri="{FF2B5EF4-FFF2-40B4-BE49-F238E27FC236}">
                <a16:creationId xmlns:a16="http://schemas.microsoft.com/office/drawing/2014/main" id="{B8BE6A60-1CFA-43E3-94FE-71206E822483}"/>
              </a:ext>
            </a:extLst>
          </p:cNvPr>
          <p:cNvSpPr/>
          <p:nvPr/>
        </p:nvSpPr>
        <p:spPr>
          <a:xfrm rot="20101036">
            <a:off x="11050892" y="160678"/>
            <a:ext cx="1051265" cy="846793"/>
          </a:xfrm>
          <a:prstGeom prst="irregularSeal1">
            <a:avLst/>
          </a:prstGeom>
          <a:solidFill>
            <a:schemeClr val="accent4">
              <a:lumMod val="20000"/>
              <a:lumOff val="80000"/>
            </a:schemeClr>
          </a:solidFill>
          <a:ln w="762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prstClr val="white"/>
              </a:solidFill>
              <a:effectLst/>
              <a:uLnTx/>
              <a:uFillTx/>
              <a:latin typeface="Arial"/>
              <a:sym typeface="Arial"/>
            </a:endParaRPr>
          </a:p>
        </p:txBody>
      </p:sp>
      <p:sp>
        <p:nvSpPr>
          <p:cNvPr id="11" name="Explosion: 8 Points 10">
            <a:extLst>
              <a:ext uri="{FF2B5EF4-FFF2-40B4-BE49-F238E27FC236}">
                <a16:creationId xmlns:a16="http://schemas.microsoft.com/office/drawing/2014/main" id="{B41BDBF2-E6DC-4745-8986-04DDABD48D4D}"/>
              </a:ext>
            </a:extLst>
          </p:cNvPr>
          <p:cNvSpPr/>
          <p:nvPr/>
        </p:nvSpPr>
        <p:spPr>
          <a:xfrm rot="20101036">
            <a:off x="11055408" y="156605"/>
            <a:ext cx="1042233" cy="839518"/>
          </a:xfrm>
          <a:prstGeom prst="irregularSeal1">
            <a:avLst/>
          </a:prstGeom>
          <a:solidFill>
            <a:schemeClr val="accent4">
              <a:lumMod val="20000"/>
              <a:lumOff val="80000"/>
            </a:schemeClr>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GB" sz="1800" b="0" i="0" u="none" strike="noStrike" kern="1200" cap="none" spc="0" normalizeH="0" baseline="0" noProof="0">
              <a:ln>
                <a:noFill/>
              </a:ln>
              <a:solidFill>
                <a:srgbClr val="FF0000"/>
              </a:solidFill>
              <a:effectLst/>
              <a:uLnTx/>
              <a:uFillTx/>
              <a:latin typeface="Arial"/>
              <a:sym typeface="Arial"/>
            </a:endParaRPr>
          </a:p>
        </p:txBody>
      </p:sp>
      <p:sp>
        <p:nvSpPr>
          <p:cNvPr id="12" name="TextBox 11">
            <a:extLst>
              <a:ext uri="{FF2B5EF4-FFF2-40B4-BE49-F238E27FC236}">
                <a16:creationId xmlns:a16="http://schemas.microsoft.com/office/drawing/2014/main" id="{D5871A45-33B3-485C-BB71-EBE790506937}"/>
              </a:ext>
            </a:extLst>
          </p:cNvPr>
          <p:cNvSpPr txBox="1"/>
          <p:nvPr/>
        </p:nvSpPr>
        <p:spPr>
          <a:xfrm rot="20326871">
            <a:off x="11015203" y="345714"/>
            <a:ext cx="1122643" cy="4001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000" b="1" i="0" u="none" strike="noStrike" kern="1200" cap="none" spc="0" normalizeH="0" baseline="0" noProof="0" dirty="0">
                <a:ln>
                  <a:noFill/>
                </a:ln>
                <a:solidFill>
                  <a:srgbClr val="002060"/>
                </a:solidFill>
                <a:effectLst/>
                <a:uLnTx/>
                <a:uFillTx/>
                <a:latin typeface="Eras Demi ITC" panose="020B0805030504020804" pitchFamily="34" charset="0"/>
                <a:cs typeface="Arial"/>
                <a:sym typeface="Arial"/>
              </a:rPr>
              <a:t>mots</a:t>
            </a:r>
          </a:p>
        </p:txBody>
      </p:sp>
      <p:sp>
        <p:nvSpPr>
          <p:cNvPr id="3" name="Title 2">
            <a:extLst>
              <a:ext uri="{FF2B5EF4-FFF2-40B4-BE49-F238E27FC236}">
                <a16:creationId xmlns:a16="http://schemas.microsoft.com/office/drawing/2014/main" id="{41CFC2B9-E651-4F49-9EBC-A81A35066537}"/>
              </a:ext>
            </a:extLst>
          </p:cNvPr>
          <p:cNvSpPr>
            <a:spLocks noGrp="1"/>
          </p:cNvSpPr>
          <p:nvPr>
            <p:ph type="title"/>
          </p:nvPr>
        </p:nvSpPr>
        <p:spPr>
          <a:xfrm>
            <a:off x="10656562" y="1081382"/>
            <a:ext cx="1557451" cy="374973"/>
          </a:xfrm>
          <a:solidFill>
            <a:srgbClr val="FF0066"/>
          </a:solidFill>
        </p:spPr>
        <p:txBody>
          <a:bodyPr/>
          <a:lstStyle/>
          <a:p>
            <a:pPr algn="ctr"/>
            <a:r>
              <a:rPr lang="en-GB" sz="2000" b="1" dirty="0" err="1">
                <a:solidFill>
                  <a:schemeClr val="bg1"/>
                </a:solidFill>
                <a:latin typeface="Century Gothic" panose="020B0502020202020204" pitchFamily="34" charset="0"/>
              </a:rPr>
              <a:t>vocabulaire</a:t>
            </a:r>
            <a:endParaRPr lang="en-GB" sz="2000" b="1" dirty="0">
              <a:solidFill>
                <a:schemeClr val="bg1"/>
              </a:solidFill>
              <a:latin typeface="Century Gothic" panose="020B0502020202020204" pitchFamily="34" charset="0"/>
            </a:endParaRPr>
          </a:p>
        </p:txBody>
      </p:sp>
      <p:sp>
        <p:nvSpPr>
          <p:cNvPr id="19" name="Rectangle 18">
            <a:extLst>
              <a:ext uri="{FF2B5EF4-FFF2-40B4-BE49-F238E27FC236}">
                <a16:creationId xmlns:a16="http://schemas.microsoft.com/office/drawing/2014/main" id="{FECB788C-6898-40D1-8B08-B84BF49C396F}"/>
              </a:ext>
            </a:extLst>
          </p:cNvPr>
          <p:cNvSpPr/>
          <p:nvPr/>
        </p:nvSpPr>
        <p:spPr>
          <a:xfrm>
            <a:off x="477421"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0" name="Rectangle 19">
            <a:extLst>
              <a:ext uri="{FF2B5EF4-FFF2-40B4-BE49-F238E27FC236}">
                <a16:creationId xmlns:a16="http://schemas.microsoft.com/office/drawing/2014/main" id="{3BC9607C-C7E0-4007-A9D9-6CF914307EA1}"/>
              </a:ext>
            </a:extLst>
          </p:cNvPr>
          <p:cNvSpPr/>
          <p:nvPr/>
        </p:nvSpPr>
        <p:spPr>
          <a:xfrm>
            <a:off x="3073272"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1" name="Rectangle 20">
            <a:extLst>
              <a:ext uri="{FF2B5EF4-FFF2-40B4-BE49-F238E27FC236}">
                <a16:creationId xmlns:a16="http://schemas.microsoft.com/office/drawing/2014/main" id="{AA7DA26D-CEEB-464A-A1E8-282C9C0698E9}"/>
              </a:ext>
            </a:extLst>
          </p:cNvPr>
          <p:cNvSpPr/>
          <p:nvPr/>
        </p:nvSpPr>
        <p:spPr>
          <a:xfrm>
            <a:off x="5705637" y="108406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3" name="Rectangle 22">
            <a:extLst>
              <a:ext uri="{FF2B5EF4-FFF2-40B4-BE49-F238E27FC236}">
                <a16:creationId xmlns:a16="http://schemas.microsoft.com/office/drawing/2014/main" id="{A8BF37EB-5C10-4D5C-B82D-EDFB6147595E}"/>
              </a:ext>
            </a:extLst>
          </p:cNvPr>
          <p:cNvSpPr/>
          <p:nvPr/>
        </p:nvSpPr>
        <p:spPr>
          <a:xfrm>
            <a:off x="8250523" y="1084346"/>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4" name="Rectangle 23">
            <a:extLst>
              <a:ext uri="{FF2B5EF4-FFF2-40B4-BE49-F238E27FC236}">
                <a16:creationId xmlns:a16="http://schemas.microsoft.com/office/drawing/2014/main" id="{F13B74CE-2932-4D53-9D09-FBF5A7F77B39}"/>
              </a:ext>
            </a:extLst>
          </p:cNvPr>
          <p:cNvSpPr/>
          <p:nvPr/>
        </p:nvSpPr>
        <p:spPr>
          <a:xfrm>
            <a:off x="492957" y="481254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5" name="Rectangle 24">
            <a:extLst>
              <a:ext uri="{FF2B5EF4-FFF2-40B4-BE49-F238E27FC236}">
                <a16:creationId xmlns:a16="http://schemas.microsoft.com/office/drawing/2014/main" id="{09501690-AEBC-494F-A56C-B45CE0FC6B33}"/>
              </a:ext>
            </a:extLst>
          </p:cNvPr>
          <p:cNvSpPr/>
          <p:nvPr/>
        </p:nvSpPr>
        <p:spPr>
          <a:xfrm>
            <a:off x="3088808" y="481254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6" name="Rectangle 25">
            <a:extLst>
              <a:ext uri="{FF2B5EF4-FFF2-40B4-BE49-F238E27FC236}">
                <a16:creationId xmlns:a16="http://schemas.microsoft.com/office/drawing/2014/main" id="{FD2498CF-8132-4502-8B7F-3FF8B297438E}"/>
              </a:ext>
            </a:extLst>
          </p:cNvPr>
          <p:cNvSpPr/>
          <p:nvPr/>
        </p:nvSpPr>
        <p:spPr>
          <a:xfrm>
            <a:off x="5721173" y="481254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7" name="Rectangle 26">
            <a:extLst>
              <a:ext uri="{FF2B5EF4-FFF2-40B4-BE49-F238E27FC236}">
                <a16:creationId xmlns:a16="http://schemas.microsoft.com/office/drawing/2014/main" id="{A4D55D9C-2584-46A5-85EC-5C9B0869F9B5}"/>
              </a:ext>
            </a:extLst>
          </p:cNvPr>
          <p:cNvSpPr/>
          <p:nvPr/>
        </p:nvSpPr>
        <p:spPr>
          <a:xfrm>
            <a:off x="8317024" y="481254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28" name="TextBox 27">
            <a:extLst>
              <a:ext uri="{FF2B5EF4-FFF2-40B4-BE49-F238E27FC236}">
                <a16:creationId xmlns:a16="http://schemas.microsoft.com/office/drawing/2014/main" id="{C3B771EF-0A7A-4787-86A1-8DA66423F2A2}"/>
              </a:ext>
            </a:extLst>
          </p:cNvPr>
          <p:cNvSpPr txBox="1"/>
          <p:nvPr/>
        </p:nvSpPr>
        <p:spPr>
          <a:xfrm>
            <a:off x="589002" y="1155671"/>
            <a:ext cx="216338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spectacle</a:t>
            </a:r>
          </a:p>
        </p:txBody>
      </p:sp>
      <p:sp>
        <p:nvSpPr>
          <p:cNvPr id="29" name="TextBox 28">
            <a:extLst>
              <a:ext uri="{FF2B5EF4-FFF2-40B4-BE49-F238E27FC236}">
                <a16:creationId xmlns:a16="http://schemas.microsoft.com/office/drawing/2014/main" id="{B57BDC1D-ACEF-4729-9FBF-14BBA62ABAE2}"/>
              </a:ext>
            </a:extLst>
          </p:cNvPr>
          <p:cNvSpPr txBox="1"/>
          <p:nvPr/>
        </p:nvSpPr>
        <p:spPr>
          <a:xfrm>
            <a:off x="3149105" y="1145821"/>
            <a:ext cx="217829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fille</a:t>
            </a:r>
          </a:p>
        </p:txBody>
      </p:sp>
      <p:sp>
        <p:nvSpPr>
          <p:cNvPr id="30" name="TextBox 29">
            <a:extLst>
              <a:ext uri="{FF2B5EF4-FFF2-40B4-BE49-F238E27FC236}">
                <a16:creationId xmlns:a16="http://schemas.microsoft.com/office/drawing/2014/main" id="{86A8A3E9-3A3A-4098-8473-2442E4EA36DE}"/>
              </a:ext>
            </a:extLst>
          </p:cNvPr>
          <p:cNvSpPr txBox="1"/>
          <p:nvPr/>
        </p:nvSpPr>
        <p:spPr>
          <a:xfrm>
            <a:off x="5880350" y="113438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chaise</a:t>
            </a:r>
          </a:p>
        </p:txBody>
      </p:sp>
      <p:sp>
        <p:nvSpPr>
          <p:cNvPr id="31" name="TextBox 30">
            <a:extLst>
              <a:ext uri="{FF2B5EF4-FFF2-40B4-BE49-F238E27FC236}">
                <a16:creationId xmlns:a16="http://schemas.microsoft.com/office/drawing/2014/main" id="{2704D500-F582-44E8-B480-9234A516CB62}"/>
              </a:ext>
            </a:extLst>
          </p:cNvPr>
          <p:cNvSpPr txBox="1"/>
          <p:nvPr/>
        </p:nvSpPr>
        <p:spPr>
          <a:xfrm>
            <a:off x="8266494" y="1109512"/>
            <a:ext cx="229801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l’activité</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2" name="TextBox 31">
            <a:extLst>
              <a:ext uri="{FF2B5EF4-FFF2-40B4-BE49-F238E27FC236}">
                <a16:creationId xmlns:a16="http://schemas.microsoft.com/office/drawing/2014/main" id="{3B54A7D4-777E-43E5-972C-91FFB2BFFB68}"/>
              </a:ext>
            </a:extLst>
          </p:cNvPr>
          <p:cNvSpPr txBox="1"/>
          <p:nvPr/>
        </p:nvSpPr>
        <p:spPr>
          <a:xfrm>
            <a:off x="506453" y="4849393"/>
            <a:ext cx="2178384"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mercredi</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33" name="TextBox 32">
            <a:extLst>
              <a:ext uri="{FF2B5EF4-FFF2-40B4-BE49-F238E27FC236}">
                <a16:creationId xmlns:a16="http://schemas.microsoft.com/office/drawing/2014/main" id="{50B7578F-2BDA-4BE8-82C9-3972BB75732C}"/>
              </a:ext>
            </a:extLst>
          </p:cNvPr>
          <p:cNvSpPr txBox="1"/>
          <p:nvPr/>
        </p:nvSpPr>
        <p:spPr>
          <a:xfrm>
            <a:off x="3230977" y="4840673"/>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 garçon</a:t>
            </a:r>
          </a:p>
        </p:txBody>
      </p:sp>
      <p:sp>
        <p:nvSpPr>
          <p:cNvPr id="34" name="TextBox 33">
            <a:extLst>
              <a:ext uri="{FF2B5EF4-FFF2-40B4-BE49-F238E27FC236}">
                <a16:creationId xmlns:a16="http://schemas.microsoft.com/office/drawing/2014/main" id="{A6679D28-3A29-49BD-AB9A-1931BB72F93F}"/>
              </a:ext>
            </a:extLst>
          </p:cNvPr>
          <p:cNvSpPr txBox="1"/>
          <p:nvPr/>
        </p:nvSpPr>
        <p:spPr>
          <a:xfrm>
            <a:off x="5783036" y="4921582"/>
            <a:ext cx="2215375"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chanson</a:t>
            </a:r>
          </a:p>
        </p:txBody>
      </p:sp>
      <p:sp>
        <p:nvSpPr>
          <p:cNvPr id="35" name="TextBox 34">
            <a:extLst>
              <a:ext uri="{FF2B5EF4-FFF2-40B4-BE49-F238E27FC236}">
                <a16:creationId xmlns:a16="http://schemas.microsoft.com/office/drawing/2014/main" id="{CDD5FCD2-9B2E-4078-BD6E-0D0ED6866180}"/>
              </a:ext>
            </a:extLst>
          </p:cNvPr>
          <p:cNvSpPr txBox="1"/>
          <p:nvPr/>
        </p:nvSpPr>
        <p:spPr>
          <a:xfrm>
            <a:off x="8423780" y="4948996"/>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le</a:t>
            </a:r>
            <a:r>
              <a:rPr kumimoji="0" lang="en-GB" sz="2400" b="1" i="0" u="none" strike="noStrike" kern="0" cap="none" spc="0" normalizeH="0" noProof="0" dirty="0">
                <a:ln>
                  <a:noFill/>
                </a:ln>
                <a:solidFill>
                  <a:srgbClr val="002060"/>
                </a:solidFill>
                <a:effectLst/>
                <a:uLnTx/>
                <a:uFillTx/>
                <a:latin typeface="Century Gothic" panose="020B0502020202020204" pitchFamily="34" charset="0"/>
                <a:cs typeface="Arial"/>
                <a:sym typeface="Arial"/>
              </a:rPr>
              <a:t> jeu</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grpSp>
        <p:nvGrpSpPr>
          <p:cNvPr id="41" name="Group 40">
            <a:extLst>
              <a:ext uri="{FF2B5EF4-FFF2-40B4-BE49-F238E27FC236}">
                <a16:creationId xmlns:a16="http://schemas.microsoft.com/office/drawing/2014/main" id="{8240673E-357F-46F9-ACDF-9C28484DD1BE}"/>
              </a:ext>
            </a:extLst>
          </p:cNvPr>
          <p:cNvGrpSpPr/>
          <p:nvPr/>
        </p:nvGrpSpPr>
        <p:grpSpPr>
          <a:xfrm>
            <a:off x="4502621" y="2908979"/>
            <a:ext cx="2339102" cy="1438908"/>
            <a:chOff x="4270691" y="4650828"/>
            <a:chExt cx="2339102" cy="1438908"/>
          </a:xfrm>
        </p:grpSpPr>
        <p:sp>
          <p:nvSpPr>
            <p:cNvPr id="42" name="Rectangle 41">
              <a:extLst>
                <a:ext uri="{FF2B5EF4-FFF2-40B4-BE49-F238E27FC236}">
                  <a16:creationId xmlns:a16="http://schemas.microsoft.com/office/drawing/2014/main" id="{6D187B98-C7C9-4B41-81A6-DB591697BB48}"/>
                </a:ext>
              </a:extLst>
            </p:cNvPr>
            <p:cNvSpPr/>
            <p:nvPr/>
          </p:nvSpPr>
          <p:spPr>
            <a:xfrm>
              <a:off x="4270691" y="4650828"/>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3" name="TextBox 42">
              <a:extLst>
                <a:ext uri="{FF2B5EF4-FFF2-40B4-BE49-F238E27FC236}">
                  <a16:creationId xmlns:a16="http://schemas.microsoft.com/office/drawing/2014/main" id="{BC840E71-1556-464A-BD95-208F398CE58B}"/>
                </a:ext>
              </a:extLst>
            </p:cNvPr>
            <p:cNvSpPr txBox="1"/>
            <p:nvPr/>
          </p:nvSpPr>
          <p:spPr>
            <a:xfrm>
              <a:off x="4449975" y="5086284"/>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game</a:t>
              </a:r>
            </a:p>
          </p:txBody>
        </p:sp>
      </p:grpSp>
      <p:grpSp>
        <p:nvGrpSpPr>
          <p:cNvPr id="45" name="Group 44">
            <a:extLst>
              <a:ext uri="{FF2B5EF4-FFF2-40B4-BE49-F238E27FC236}">
                <a16:creationId xmlns:a16="http://schemas.microsoft.com/office/drawing/2014/main" id="{5E771316-3763-4F35-A396-026A25ACB548}"/>
              </a:ext>
            </a:extLst>
          </p:cNvPr>
          <p:cNvGrpSpPr/>
          <p:nvPr/>
        </p:nvGrpSpPr>
        <p:grpSpPr>
          <a:xfrm>
            <a:off x="4514968" y="2918548"/>
            <a:ext cx="2339102" cy="1438908"/>
            <a:chOff x="15257341" y="891309"/>
            <a:chExt cx="2339102" cy="1438908"/>
          </a:xfrm>
        </p:grpSpPr>
        <p:sp>
          <p:nvSpPr>
            <p:cNvPr id="46" name="Rectangle 45">
              <a:extLst>
                <a:ext uri="{FF2B5EF4-FFF2-40B4-BE49-F238E27FC236}">
                  <a16:creationId xmlns:a16="http://schemas.microsoft.com/office/drawing/2014/main" id="{F0DCBD0A-14DF-463F-8749-1691863E47E4}"/>
                </a:ext>
              </a:extLst>
            </p:cNvPr>
            <p:cNvSpPr/>
            <p:nvPr/>
          </p:nvSpPr>
          <p:spPr>
            <a:xfrm>
              <a:off x="15257341" y="89130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7" name="TextBox 46">
              <a:extLst>
                <a:ext uri="{FF2B5EF4-FFF2-40B4-BE49-F238E27FC236}">
                  <a16:creationId xmlns:a16="http://schemas.microsoft.com/office/drawing/2014/main" id="{78B257D8-6432-4B38-B849-A7666BB0F297}"/>
                </a:ext>
              </a:extLst>
            </p:cNvPr>
            <p:cNvSpPr txBox="1"/>
            <p:nvPr/>
          </p:nvSpPr>
          <p:spPr>
            <a:xfrm>
              <a:off x="15441961" y="1200904"/>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Wednesday</a:t>
              </a:r>
            </a:p>
          </p:txBody>
        </p:sp>
      </p:grpSp>
      <p:grpSp>
        <p:nvGrpSpPr>
          <p:cNvPr id="49" name="Group 48">
            <a:extLst>
              <a:ext uri="{FF2B5EF4-FFF2-40B4-BE49-F238E27FC236}">
                <a16:creationId xmlns:a16="http://schemas.microsoft.com/office/drawing/2014/main" id="{F40699A9-03A6-4875-B241-069B36ACC7F9}"/>
              </a:ext>
            </a:extLst>
          </p:cNvPr>
          <p:cNvGrpSpPr/>
          <p:nvPr/>
        </p:nvGrpSpPr>
        <p:grpSpPr>
          <a:xfrm>
            <a:off x="4502621" y="2920501"/>
            <a:ext cx="2339102" cy="1438908"/>
            <a:chOff x="6922028" y="5320178"/>
            <a:chExt cx="2339102" cy="1438908"/>
          </a:xfrm>
        </p:grpSpPr>
        <p:sp>
          <p:nvSpPr>
            <p:cNvPr id="50" name="Rectangle 49">
              <a:extLst>
                <a:ext uri="{FF2B5EF4-FFF2-40B4-BE49-F238E27FC236}">
                  <a16:creationId xmlns:a16="http://schemas.microsoft.com/office/drawing/2014/main" id="{324135E3-2CD9-4013-960F-C2F5AB29C5B7}"/>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1" name="TextBox 50">
              <a:extLst>
                <a:ext uri="{FF2B5EF4-FFF2-40B4-BE49-F238E27FC236}">
                  <a16:creationId xmlns:a16="http://schemas.microsoft.com/office/drawing/2014/main" id="{7030514E-729A-4C7D-8693-7D1C9E96DD1E}"/>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girl</a:t>
              </a:r>
            </a:p>
          </p:txBody>
        </p:sp>
      </p:grpSp>
      <p:grpSp>
        <p:nvGrpSpPr>
          <p:cNvPr id="53" name="Group 52">
            <a:extLst>
              <a:ext uri="{FF2B5EF4-FFF2-40B4-BE49-F238E27FC236}">
                <a16:creationId xmlns:a16="http://schemas.microsoft.com/office/drawing/2014/main" id="{4E95E2BD-0AAE-4AAD-967E-F7601F9131D5}"/>
              </a:ext>
            </a:extLst>
          </p:cNvPr>
          <p:cNvGrpSpPr/>
          <p:nvPr/>
        </p:nvGrpSpPr>
        <p:grpSpPr>
          <a:xfrm>
            <a:off x="4496265" y="2931504"/>
            <a:ext cx="2339102" cy="1438908"/>
            <a:chOff x="6922028" y="5320178"/>
            <a:chExt cx="2339102" cy="1438908"/>
          </a:xfrm>
        </p:grpSpPr>
        <p:sp>
          <p:nvSpPr>
            <p:cNvPr id="54" name="Rectangle 53">
              <a:extLst>
                <a:ext uri="{FF2B5EF4-FFF2-40B4-BE49-F238E27FC236}">
                  <a16:creationId xmlns:a16="http://schemas.microsoft.com/office/drawing/2014/main" id="{D095BECF-41A9-44CD-B9F1-5C670AF5580A}"/>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5" name="TextBox 54">
              <a:extLst>
                <a:ext uri="{FF2B5EF4-FFF2-40B4-BE49-F238E27FC236}">
                  <a16:creationId xmlns:a16="http://schemas.microsoft.com/office/drawing/2014/main" id="{DC9CA3D0-F14D-4550-8D18-F6CEBAD89015}"/>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show</a:t>
              </a:r>
            </a:p>
          </p:txBody>
        </p:sp>
      </p:grpSp>
      <p:grpSp>
        <p:nvGrpSpPr>
          <p:cNvPr id="57" name="Group 56">
            <a:extLst>
              <a:ext uri="{FF2B5EF4-FFF2-40B4-BE49-F238E27FC236}">
                <a16:creationId xmlns:a16="http://schemas.microsoft.com/office/drawing/2014/main" id="{B348C286-D8E9-4AB6-83C5-FFEFDD1725FC}"/>
              </a:ext>
            </a:extLst>
          </p:cNvPr>
          <p:cNvGrpSpPr/>
          <p:nvPr/>
        </p:nvGrpSpPr>
        <p:grpSpPr>
          <a:xfrm>
            <a:off x="4483918" y="2922993"/>
            <a:ext cx="2339102" cy="1438908"/>
            <a:chOff x="6922028" y="5320178"/>
            <a:chExt cx="2339102" cy="1438908"/>
          </a:xfrm>
        </p:grpSpPr>
        <p:sp>
          <p:nvSpPr>
            <p:cNvPr id="58" name="Rectangle 57">
              <a:extLst>
                <a:ext uri="{FF2B5EF4-FFF2-40B4-BE49-F238E27FC236}">
                  <a16:creationId xmlns:a16="http://schemas.microsoft.com/office/drawing/2014/main" id="{AD73A0ED-6ED7-42FB-9E66-0674F9B199AE}"/>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9" name="TextBox 58">
              <a:extLst>
                <a:ext uri="{FF2B5EF4-FFF2-40B4-BE49-F238E27FC236}">
                  <a16:creationId xmlns:a16="http://schemas.microsoft.com/office/drawing/2014/main" id="{B6204E6F-A4C9-4C8B-ABE5-6282652AB77A}"/>
                </a:ext>
              </a:extLst>
            </p:cNvPr>
            <p:cNvSpPr txBox="1"/>
            <p:nvPr/>
          </p:nvSpPr>
          <p:spPr>
            <a:xfrm>
              <a:off x="7101312" y="5762224"/>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song</a:t>
              </a:r>
            </a:p>
          </p:txBody>
        </p:sp>
      </p:grpSp>
      <p:grpSp>
        <p:nvGrpSpPr>
          <p:cNvPr id="61" name="Group 60">
            <a:extLst>
              <a:ext uri="{FF2B5EF4-FFF2-40B4-BE49-F238E27FC236}">
                <a16:creationId xmlns:a16="http://schemas.microsoft.com/office/drawing/2014/main" id="{8C5C21B2-EADC-45C8-9E80-361502D676A5}"/>
              </a:ext>
            </a:extLst>
          </p:cNvPr>
          <p:cNvGrpSpPr/>
          <p:nvPr/>
        </p:nvGrpSpPr>
        <p:grpSpPr>
          <a:xfrm>
            <a:off x="4493741" y="2925109"/>
            <a:ext cx="2339102" cy="1438908"/>
            <a:chOff x="6922028" y="5320178"/>
            <a:chExt cx="2339102" cy="1438908"/>
          </a:xfrm>
        </p:grpSpPr>
        <p:sp>
          <p:nvSpPr>
            <p:cNvPr id="62" name="Rectangle 61">
              <a:extLst>
                <a:ext uri="{FF2B5EF4-FFF2-40B4-BE49-F238E27FC236}">
                  <a16:creationId xmlns:a16="http://schemas.microsoft.com/office/drawing/2014/main" id="{D0182FA4-55BC-44AC-9A13-9DE962400322}"/>
                </a:ext>
              </a:extLst>
            </p:cNvPr>
            <p:cNvSpPr/>
            <p:nvPr/>
          </p:nvSpPr>
          <p:spPr>
            <a:xfrm>
              <a:off x="6922028" y="5320178"/>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3" name="TextBox 62">
              <a:extLst>
                <a:ext uri="{FF2B5EF4-FFF2-40B4-BE49-F238E27FC236}">
                  <a16:creationId xmlns:a16="http://schemas.microsoft.com/office/drawing/2014/main" id="{D2B33414-A3DE-408D-A967-5328228FD93A}"/>
                </a:ext>
              </a:extLst>
            </p:cNvPr>
            <p:cNvSpPr txBox="1"/>
            <p:nvPr/>
          </p:nvSpPr>
          <p:spPr>
            <a:xfrm>
              <a:off x="7158296" y="5808799"/>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chair</a:t>
              </a:r>
            </a:p>
          </p:txBody>
        </p:sp>
      </p:grpSp>
      <p:grpSp>
        <p:nvGrpSpPr>
          <p:cNvPr id="65" name="Group 64">
            <a:extLst>
              <a:ext uri="{FF2B5EF4-FFF2-40B4-BE49-F238E27FC236}">
                <a16:creationId xmlns:a16="http://schemas.microsoft.com/office/drawing/2014/main" id="{CC9AAE4A-70A5-4548-84F7-2192360132A7}"/>
              </a:ext>
            </a:extLst>
          </p:cNvPr>
          <p:cNvGrpSpPr/>
          <p:nvPr/>
        </p:nvGrpSpPr>
        <p:grpSpPr>
          <a:xfrm>
            <a:off x="4496265" y="2907244"/>
            <a:ext cx="2339102" cy="1438908"/>
            <a:chOff x="6959680" y="5269979"/>
            <a:chExt cx="2339102" cy="1438908"/>
          </a:xfrm>
        </p:grpSpPr>
        <p:sp>
          <p:nvSpPr>
            <p:cNvPr id="66" name="Rectangle 65">
              <a:extLst>
                <a:ext uri="{FF2B5EF4-FFF2-40B4-BE49-F238E27FC236}">
                  <a16:creationId xmlns:a16="http://schemas.microsoft.com/office/drawing/2014/main" id="{2A5818C2-5AA2-42EB-88C1-6730D90F32CE}"/>
                </a:ext>
              </a:extLst>
            </p:cNvPr>
            <p:cNvSpPr/>
            <p:nvPr/>
          </p:nvSpPr>
          <p:spPr>
            <a:xfrm>
              <a:off x="6959680" y="5269979"/>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7" name="TextBox 66">
              <a:extLst>
                <a:ext uri="{FF2B5EF4-FFF2-40B4-BE49-F238E27FC236}">
                  <a16:creationId xmlns:a16="http://schemas.microsoft.com/office/drawing/2014/main" id="{84B6C227-4AAF-4269-B223-48E8031A6265}"/>
                </a:ext>
              </a:extLst>
            </p:cNvPr>
            <p:cNvSpPr txBox="1"/>
            <p:nvPr/>
          </p:nvSpPr>
          <p:spPr>
            <a:xfrm>
              <a:off x="7084368" y="5780033"/>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boy</a:t>
              </a:r>
            </a:p>
          </p:txBody>
        </p:sp>
      </p:grpSp>
      <p:grpSp>
        <p:nvGrpSpPr>
          <p:cNvPr id="69" name="Group 68">
            <a:extLst>
              <a:ext uri="{FF2B5EF4-FFF2-40B4-BE49-F238E27FC236}">
                <a16:creationId xmlns:a16="http://schemas.microsoft.com/office/drawing/2014/main" id="{56D70FEC-365F-4A70-AC7D-816AEC696571}"/>
              </a:ext>
            </a:extLst>
          </p:cNvPr>
          <p:cNvGrpSpPr/>
          <p:nvPr/>
        </p:nvGrpSpPr>
        <p:grpSpPr>
          <a:xfrm>
            <a:off x="4502439" y="2927249"/>
            <a:ext cx="2339102" cy="1438908"/>
            <a:chOff x="6753019" y="5166705"/>
            <a:chExt cx="2339102" cy="1438908"/>
          </a:xfrm>
        </p:grpSpPr>
        <p:sp>
          <p:nvSpPr>
            <p:cNvPr id="70" name="Rectangle 69">
              <a:extLst>
                <a:ext uri="{FF2B5EF4-FFF2-40B4-BE49-F238E27FC236}">
                  <a16:creationId xmlns:a16="http://schemas.microsoft.com/office/drawing/2014/main" id="{623E023B-87F8-4820-AA9B-A0DD2DEE6AB5}"/>
                </a:ext>
              </a:extLst>
            </p:cNvPr>
            <p:cNvSpPr/>
            <p:nvPr/>
          </p:nvSpPr>
          <p:spPr>
            <a:xfrm>
              <a:off x="6753019" y="516670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1" name="TextBox 70">
              <a:extLst>
                <a:ext uri="{FF2B5EF4-FFF2-40B4-BE49-F238E27FC236}">
                  <a16:creationId xmlns:a16="http://schemas.microsoft.com/office/drawing/2014/main" id="{190FED71-467F-4BE9-B92C-CBF9E704E7CA}"/>
                </a:ext>
              </a:extLst>
            </p:cNvPr>
            <p:cNvSpPr txBox="1"/>
            <p:nvPr/>
          </p:nvSpPr>
          <p:spPr>
            <a:xfrm>
              <a:off x="6932303" y="5655326"/>
              <a:ext cx="1980533" cy="461665"/>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ruler, rule</a:t>
              </a:r>
            </a:p>
          </p:txBody>
        </p:sp>
      </p:grpSp>
      <p:sp>
        <p:nvSpPr>
          <p:cNvPr id="52" name="Rectangle 51">
            <a:extLst>
              <a:ext uri="{FF2B5EF4-FFF2-40B4-BE49-F238E27FC236}">
                <a16:creationId xmlns:a16="http://schemas.microsoft.com/office/drawing/2014/main" id="{D2315F45-2DFF-4C7E-BC33-42F57F56989D}"/>
              </a:ext>
            </a:extLst>
          </p:cNvPr>
          <p:cNvSpPr/>
          <p:nvPr/>
        </p:nvSpPr>
        <p:spPr>
          <a:xfrm>
            <a:off x="3068701" y="1085747"/>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75" name="Rectangle 74">
            <a:extLst>
              <a:ext uri="{FF2B5EF4-FFF2-40B4-BE49-F238E27FC236}">
                <a16:creationId xmlns:a16="http://schemas.microsoft.com/office/drawing/2014/main" id="{F1403688-DF2D-4460-915B-D147D50D879E}"/>
              </a:ext>
            </a:extLst>
          </p:cNvPr>
          <p:cNvSpPr/>
          <p:nvPr/>
        </p:nvSpPr>
        <p:spPr>
          <a:xfrm>
            <a:off x="506452" y="2925109"/>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0" name="TextBox 79">
            <a:extLst>
              <a:ext uri="{FF2B5EF4-FFF2-40B4-BE49-F238E27FC236}">
                <a16:creationId xmlns:a16="http://schemas.microsoft.com/office/drawing/2014/main" id="{EDA6DDEE-4F28-41F4-90A3-B3FFFB49F32D}"/>
              </a:ext>
            </a:extLst>
          </p:cNvPr>
          <p:cNvSpPr txBox="1"/>
          <p:nvPr/>
        </p:nvSpPr>
        <p:spPr>
          <a:xfrm>
            <a:off x="717798" y="2961958"/>
            <a:ext cx="19805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langue</a:t>
            </a:r>
          </a:p>
        </p:txBody>
      </p:sp>
      <p:sp>
        <p:nvSpPr>
          <p:cNvPr id="83" name="Rectangle 82">
            <a:extLst>
              <a:ext uri="{FF2B5EF4-FFF2-40B4-BE49-F238E27FC236}">
                <a16:creationId xmlns:a16="http://schemas.microsoft.com/office/drawing/2014/main" id="{70814D0E-9A92-4494-950C-68B6B5ABAD08}"/>
              </a:ext>
            </a:extLst>
          </p:cNvPr>
          <p:cNvSpPr/>
          <p:nvPr/>
        </p:nvSpPr>
        <p:spPr>
          <a:xfrm>
            <a:off x="8266535" y="2931504"/>
            <a:ext cx="2339102" cy="1438908"/>
          </a:xfrm>
          <a:prstGeom prst="rect">
            <a:avLst/>
          </a:prstGeom>
          <a:no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4" name="TextBox 83">
            <a:extLst>
              <a:ext uri="{FF2B5EF4-FFF2-40B4-BE49-F238E27FC236}">
                <a16:creationId xmlns:a16="http://schemas.microsoft.com/office/drawing/2014/main" id="{3BF3C00A-1BC5-4D70-9A60-B624308CA31E}"/>
              </a:ext>
            </a:extLst>
          </p:cNvPr>
          <p:cNvSpPr txBox="1"/>
          <p:nvPr/>
        </p:nvSpPr>
        <p:spPr>
          <a:xfrm>
            <a:off x="8373291" y="3067956"/>
            <a:ext cx="2125589"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la </a:t>
            </a:r>
            <a:r>
              <a:rPr kumimoji="0" lang="en-GB" sz="2400" b="1" i="0" u="none" strike="noStrike" kern="0" cap="none" spc="0" normalizeH="0" baseline="0" noProof="0" dirty="0" err="1">
                <a:ln>
                  <a:noFill/>
                </a:ln>
                <a:solidFill>
                  <a:srgbClr val="002060"/>
                </a:solidFill>
                <a:effectLst/>
                <a:uLnTx/>
                <a:uFillTx/>
                <a:latin typeface="Century Gothic" panose="020B0502020202020204" pitchFamily="34" charset="0"/>
                <a:cs typeface="Arial"/>
                <a:sym typeface="Arial"/>
              </a:rPr>
              <a:t>règle</a:t>
            </a:r>
            <a:endPar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endParaRPr>
          </a:p>
        </p:txBody>
      </p:sp>
      <p:sp>
        <p:nvSpPr>
          <p:cNvPr id="48" name="Rectangle 47">
            <a:extLst>
              <a:ext uri="{FF2B5EF4-FFF2-40B4-BE49-F238E27FC236}">
                <a16:creationId xmlns:a16="http://schemas.microsoft.com/office/drawing/2014/main" id="{33F9418D-ED68-4CC9-90E6-87B03060EA48}"/>
              </a:ext>
            </a:extLst>
          </p:cNvPr>
          <p:cNvSpPr/>
          <p:nvPr/>
        </p:nvSpPr>
        <p:spPr>
          <a:xfrm>
            <a:off x="477421" y="4832817"/>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44" name="Rectangle 43">
            <a:extLst>
              <a:ext uri="{FF2B5EF4-FFF2-40B4-BE49-F238E27FC236}">
                <a16:creationId xmlns:a16="http://schemas.microsoft.com/office/drawing/2014/main" id="{104AA30E-52A1-4710-A223-97D9310A209A}"/>
              </a:ext>
            </a:extLst>
          </p:cNvPr>
          <p:cNvSpPr/>
          <p:nvPr/>
        </p:nvSpPr>
        <p:spPr>
          <a:xfrm>
            <a:off x="8334488" y="4821623"/>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56" name="Rectangle 55">
            <a:extLst>
              <a:ext uri="{FF2B5EF4-FFF2-40B4-BE49-F238E27FC236}">
                <a16:creationId xmlns:a16="http://schemas.microsoft.com/office/drawing/2014/main" id="{260F463B-4BD9-4072-9387-C61CD6694886}"/>
              </a:ext>
            </a:extLst>
          </p:cNvPr>
          <p:cNvSpPr/>
          <p:nvPr/>
        </p:nvSpPr>
        <p:spPr>
          <a:xfrm>
            <a:off x="473884" y="1080261"/>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0" name="Rectangle 59">
            <a:extLst>
              <a:ext uri="{FF2B5EF4-FFF2-40B4-BE49-F238E27FC236}">
                <a16:creationId xmlns:a16="http://schemas.microsoft.com/office/drawing/2014/main" id="{05E6CAB8-F185-4093-8A7B-67D50B8E0D92}"/>
              </a:ext>
            </a:extLst>
          </p:cNvPr>
          <p:cNvSpPr/>
          <p:nvPr/>
        </p:nvSpPr>
        <p:spPr>
          <a:xfrm>
            <a:off x="5742205" y="4835840"/>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4" name="Rectangle 63">
            <a:extLst>
              <a:ext uri="{FF2B5EF4-FFF2-40B4-BE49-F238E27FC236}">
                <a16:creationId xmlns:a16="http://schemas.microsoft.com/office/drawing/2014/main" id="{478A5428-351A-4E23-9EA5-CE9DE3FBD8A6}"/>
              </a:ext>
            </a:extLst>
          </p:cNvPr>
          <p:cNvSpPr/>
          <p:nvPr/>
        </p:nvSpPr>
        <p:spPr>
          <a:xfrm>
            <a:off x="5721173" y="1077645"/>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grpSp>
        <p:nvGrpSpPr>
          <p:cNvPr id="88" name="Group 87">
            <a:extLst>
              <a:ext uri="{FF2B5EF4-FFF2-40B4-BE49-F238E27FC236}">
                <a16:creationId xmlns:a16="http://schemas.microsoft.com/office/drawing/2014/main" id="{43E01D76-8AE8-4A80-BA5C-408872CEA13A}"/>
              </a:ext>
            </a:extLst>
          </p:cNvPr>
          <p:cNvGrpSpPr/>
          <p:nvPr/>
        </p:nvGrpSpPr>
        <p:grpSpPr>
          <a:xfrm>
            <a:off x="4493741" y="2909572"/>
            <a:ext cx="2339102" cy="1438908"/>
            <a:chOff x="6753019" y="5166705"/>
            <a:chExt cx="2339102" cy="1438908"/>
          </a:xfrm>
        </p:grpSpPr>
        <p:sp>
          <p:nvSpPr>
            <p:cNvPr id="89" name="Rectangle 88">
              <a:extLst>
                <a:ext uri="{FF2B5EF4-FFF2-40B4-BE49-F238E27FC236}">
                  <a16:creationId xmlns:a16="http://schemas.microsoft.com/office/drawing/2014/main" id="{24A771A8-9120-45CA-A1A9-4727175148F7}"/>
                </a:ext>
              </a:extLst>
            </p:cNvPr>
            <p:cNvSpPr/>
            <p:nvPr/>
          </p:nvSpPr>
          <p:spPr>
            <a:xfrm>
              <a:off x="6753019" y="516670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90" name="TextBox 89">
              <a:extLst>
                <a:ext uri="{FF2B5EF4-FFF2-40B4-BE49-F238E27FC236}">
                  <a16:creationId xmlns:a16="http://schemas.microsoft.com/office/drawing/2014/main" id="{468FF301-6350-4233-8A26-F5E891D9FDE1}"/>
                </a:ext>
              </a:extLst>
            </p:cNvPr>
            <p:cNvSpPr txBox="1"/>
            <p:nvPr/>
          </p:nvSpPr>
          <p:spPr>
            <a:xfrm>
              <a:off x="6931178" y="5525489"/>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activity</a:t>
              </a:r>
            </a:p>
          </p:txBody>
        </p:sp>
      </p:grpSp>
      <p:grpSp>
        <p:nvGrpSpPr>
          <p:cNvPr id="91" name="Group 90">
            <a:extLst>
              <a:ext uri="{FF2B5EF4-FFF2-40B4-BE49-F238E27FC236}">
                <a16:creationId xmlns:a16="http://schemas.microsoft.com/office/drawing/2014/main" id="{1158EEF1-5FF5-4B21-8CF5-CF82C747CC76}"/>
              </a:ext>
            </a:extLst>
          </p:cNvPr>
          <p:cNvGrpSpPr/>
          <p:nvPr/>
        </p:nvGrpSpPr>
        <p:grpSpPr>
          <a:xfrm>
            <a:off x="4477744" y="2908979"/>
            <a:ext cx="2339102" cy="1438908"/>
            <a:chOff x="6753019" y="5166705"/>
            <a:chExt cx="2339102" cy="1438908"/>
          </a:xfrm>
        </p:grpSpPr>
        <p:sp>
          <p:nvSpPr>
            <p:cNvPr id="92" name="Rectangle 91">
              <a:extLst>
                <a:ext uri="{FF2B5EF4-FFF2-40B4-BE49-F238E27FC236}">
                  <a16:creationId xmlns:a16="http://schemas.microsoft.com/office/drawing/2014/main" id="{2F479E67-E093-4EC7-8DF8-3C3747F643EB}"/>
                </a:ext>
              </a:extLst>
            </p:cNvPr>
            <p:cNvSpPr/>
            <p:nvPr/>
          </p:nvSpPr>
          <p:spPr>
            <a:xfrm>
              <a:off x="6753019" y="5166705"/>
              <a:ext cx="2339102" cy="1438908"/>
            </a:xfrm>
            <a:prstGeom prst="rect">
              <a:avLst/>
            </a:prstGeom>
            <a:solidFill>
              <a:schemeClr val="bg1"/>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93" name="TextBox 92">
              <a:extLst>
                <a:ext uri="{FF2B5EF4-FFF2-40B4-BE49-F238E27FC236}">
                  <a16:creationId xmlns:a16="http://schemas.microsoft.com/office/drawing/2014/main" id="{6A82E441-7F6F-4C72-9CCB-DBF80034CA2D}"/>
                </a:ext>
              </a:extLst>
            </p:cNvPr>
            <p:cNvSpPr txBox="1"/>
            <p:nvPr/>
          </p:nvSpPr>
          <p:spPr>
            <a:xfrm>
              <a:off x="6947889" y="5500787"/>
              <a:ext cx="1980533" cy="830997"/>
            </a:xfrm>
            <a:prstGeom prst="rect">
              <a:avLst/>
            </a:prstGeom>
            <a:solidFill>
              <a:schemeClr val="bg1"/>
            </a:solid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GB" sz="2400" b="1" i="0" u="none" strike="noStrike" kern="0" cap="none" spc="0" normalizeH="0" baseline="0" noProof="0" dirty="0">
                  <a:ln>
                    <a:noFill/>
                  </a:ln>
                  <a:solidFill>
                    <a:srgbClr val="002060"/>
                  </a:solidFill>
                  <a:effectLst/>
                  <a:uLnTx/>
                  <a:uFillTx/>
                  <a:latin typeface="Century Gothic" panose="020B0502020202020204" pitchFamily="34" charset="0"/>
                  <a:cs typeface="Arial"/>
                  <a:sym typeface="Arial"/>
                </a:rPr>
                <a:t>(the) language</a:t>
              </a:r>
            </a:p>
          </p:txBody>
        </p:sp>
      </p:grpSp>
      <p:pic>
        <p:nvPicPr>
          <p:cNvPr id="22" name="Picture 21" descr="A picture containing text, measuring stick, indoor&#10;&#10;Description automatically generated">
            <a:extLst>
              <a:ext uri="{FF2B5EF4-FFF2-40B4-BE49-F238E27FC236}">
                <a16:creationId xmlns:a16="http://schemas.microsoft.com/office/drawing/2014/main" id="{1E3E7DF7-0A55-44B7-9B1A-E88FFD1CDC3F}"/>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373291" y="3608884"/>
            <a:ext cx="1127480" cy="539311"/>
          </a:xfrm>
          <a:prstGeom prst="rect">
            <a:avLst/>
          </a:prstGeom>
        </p:spPr>
      </p:pic>
      <p:sp>
        <p:nvSpPr>
          <p:cNvPr id="72" name="Rectangle 71">
            <a:extLst>
              <a:ext uri="{FF2B5EF4-FFF2-40B4-BE49-F238E27FC236}">
                <a16:creationId xmlns:a16="http://schemas.microsoft.com/office/drawing/2014/main" id="{79D32D88-B372-4483-A996-D23B881A503C}"/>
              </a:ext>
            </a:extLst>
          </p:cNvPr>
          <p:cNvSpPr/>
          <p:nvPr/>
        </p:nvSpPr>
        <p:spPr>
          <a:xfrm>
            <a:off x="8272709" y="2949420"/>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2" name="Rectangle 81">
            <a:extLst>
              <a:ext uri="{FF2B5EF4-FFF2-40B4-BE49-F238E27FC236}">
                <a16:creationId xmlns:a16="http://schemas.microsoft.com/office/drawing/2014/main" id="{B9E5CDC3-C032-4224-954B-AFD3E006938F}"/>
              </a:ext>
            </a:extLst>
          </p:cNvPr>
          <p:cNvSpPr/>
          <p:nvPr/>
        </p:nvSpPr>
        <p:spPr>
          <a:xfrm>
            <a:off x="8228510" y="1087430"/>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86" name="Rectangle 85">
            <a:extLst>
              <a:ext uri="{FF2B5EF4-FFF2-40B4-BE49-F238E27FC236}">
                <a16:creationId xmlns:a16="http://schemas.microsoft.com/office/drawing/2014/main" id="{A9E221DB-FE4C-4E95-BFB6-9F0EB7F3EEB2}"/>
              </a:ext>
            </a:extLst>
          </p:cNvPr>
          <p:cNvSpPr/>
          <p:nvPr/>
        </p:nvSpPr>
        <p:spPr>
          <a:xfrm>
            <a:off x="491814" y="2925746"/>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a:ln>
                <a:noFill/>
              </a:ln>
              <a:solidFill>
                <a:prstClr val="white"/>
              </a:solidFill>
              <a:effectLst/>
              <a:uLnTx/>
              <a:uFillTx/>
              <a:latin typeface="Arial"/>
              <a:sym typeface="Arial"/>
            </a:endParaRPr>
          </a:p>
        </p:txBody>
      </p:sp>
      <p:sp>
        <p:nvSpPr>
          <p:cNvPr id="68" name="Rectangle 67">
            <a:extLst>
              <a:ext uri="{FF2B5EF4-FFF2-40B4-BE49-F238E27FC236}">
                <a16:creationId xmlns:a16="http://schemas.microsoft.com/office/drawing/2014/main" id="{8EE9C8A3-4F94-4BF4-80C9-528445FFB183}"/>
              </a:ext>
            </a:extLst>
          </p:cNvPr>
          <p:cNvSpPr/>
          <p:nvPr/>
        </p:nvSpPr>
        <p:spPr>
          <a:xfrm>
            <a:off x="3068701" y="4827790"/>
            <a:ext cx="2339102" cy="1438908"/>
          </a:xfrm>
          <a:prstGeom prst="rect">
            <a:avLst/>
          </a:prstGeom>
          <a:solidFill>
            <a:schemeClr val="accent3">
              <a:lumMod val="40000"/>
              <a:lumOff val="60000"/>
              <a:alpha val="26000"/>
            </a:schemeClr>
          </a:solidFill>
          <a:ln w="28575">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en-GB" sz="1400" b="0" i="0" u="none" strike="noStrike" kern="0" cap="none" spc="0" normalizeH="0" baseline="0" noProof="0" dirty="0">
              <a:ln>
                <a:noFill/>
              </a:ln>
              <a:solidFill>
                <a:prstClr val="white"/>
              </a:solidFill>
              <a:effectLst/>
              <a:uLnTx/>
              <a:uFillTx/>
              <a:latin typeface="Arial"/>
              <a:sym typeface="Arial"/>
            </a:endParaRPr>
          </a:p>
        </p:txBody>
      </p:sp>
      <p:pic>
        <p:nvPicPr>
          <p:cNvPr id="8" name="Picture 7" descr="Shape, icon, arrow&#10;&#10;Description automatically generated">
            <a:extLst>
              <a:ext uri="{FF2B5EF4-FFF2-40B4-BE49-F238E27FC236}">
                <a16:creationId xmlns:a16="http://schemas.microsoft.com/office/drawing/2014/main" id="{4BD573B5-E58D-49FB-B613-9FC8DD8BB95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730009" y="3586838"/>
            <a:ext cx="683384" cy="683384"/>
          </a:xfrm>
          <a:prstGeom prst="rect">
            <a:avLst/>
          </a:prstGeom>
        </p:spPr>
      </p:pic>
      <p:pic>
        <p:nvPicPr>
          <p:cNvPr id="85" name="Picture 84" descr="Logo&#10;&#10;Description automatically generated">
            <a:extLst>
              <a:ext uri="{FF2B5EF4-FFF2-40B4-BE49-F238E27FC236}">
                <a16:creationId xmlns:a16="http://schemas.microsoft.com/office/drawing/2014/main" id="{87B1ADF0-2DC2-43D5-B8E0-9AB51963A5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16744" y="1607486"/>
            <a:ext cx="1202329" cy="784128"/>
          </a:xfrm>
          <a:prstGeom prst="rect">
            <a:avLst/>
          </a:prstGeom>
        </p:spPr>
      </p:pic>
      <p:pic>
        <p:nvPicPr>
          <p:cNvPr id="76" name="Picture 75" descr="A picture containing text&#10;&#10;Description automatically generated">
            <a:extLst>
              <a:ext uri="{FF2B5EF4-FFF2-40B4-BE49-F238E27FC236}">
                <a16:creationId xmlns:a16="http://schemas.microsoft.com/office/drawing/2014/main" id="{E2702BFA-DD4F-4A82-8CE9-2E32CADD320F}"/>
              </a:ext>
            </a:extLst>
          </p:cNvPr>
          <p:cNvPicPr/>
          <p:nvPr/>
        </p:nvPicPr>
        <p:blipFill>
          <a:blip r:embed="rId8">
            <a:extLst>
              <a:ext uri="{28A0092B-C50C-407E-A947-70E740481C1C}">
                <a14:useLocalDpi xmlns:a14="http://schemas.microsoft.com/office/drawing/2010/main" val="0"/>
              </a:ext>
            </a:extLst>
          </a:blip>
          <a:stretch>
            <a:fillRect/>
          </a:stretch>
        </p:blipFill>
        <p:spPr>
          <a:xfrm>
            <a:off x="3910336" y="1513437"/>
            <a:ext cx="769690" cy="915229"/>
          </a:xfrm>
          <a:prstGeom prst="rect">
            <a:avLst/>
          </a:prstGeom>
        </p:spPr>
      </p:pic>
      <p:pic>
        <p:nvPicPr>
          <p:cNvPr id="13" name="Picture 12" descr="A picture containing furniture, seat, chair&#10;&#10;Description automatically generated">
            <a:extLst>
              <a:ext uri="{FF2B5EF4-FFF2-40B4-BE49-F238E27FC236}">
                <a16:creationId xmlns:a16="http://schemas.microsoft.com/office/drawing/2014/main" id="{3151319D-B1B8-402F-BE68-60A95783174D}"/>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6562932" y="1509576"/>
            <a:ext cx="582276" cy="975541"/>
          </a:xfrm>
          <a:prstGeom prst="rect">
            <a:avLst/>
          </a:prstGeom>
        </p:spPr>
      </p:pic>
      <p:grpSp>
        <p:nvGrpSpPr>
          <p:cNvPr id="81" name="Group 80">
            <a:extLst>
              <a:ext uri="{FF2B5EF4-FFF2-40B4-BE49-F238E27FC236}">
                <a16:creationId xmlns:a16="http://schemas.microsoft.com/office/drawing/2014/main" id="{F424C4A2-F64E-4E3C-A1E6-58DA1973951C}"/>
              </a:ext>
            </a:extLst>
          </p:cNvPr>
          <p:cNvGrpSpPr/>
          <p:nvPr/>
        </p:nvGrpSpPr>
        <p:grpSpPr>
          <a:xfrm>
            <a:off x="8744969" y="1016261"/>
            <a:ext cx="1779248" cy="1452878"/>
            <a:chOff x="6457868" y="4189660"/>
            <a:chExt cx="2660699" cy="2013914"/>
          </a:xfrm>
        </p:grpSpPr>
        <p:pic>
          <p:nvPicPr>
            <p:cNvPr id="87" name="Picture 86" descr="A picture containing text&#10;&#10;Description automatically generated">
              <a:extLst>
                <a:ext uri="{FF2B5EF4-FFF2-40B4-BE49-F238E27FC236}">
                  <a16:creationId xmlns:a16="http://schemas.microsoft.com/office/drawing/2014/main" id="{56BAC333-5E63-43D3-9D9B-0408877F8BA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072627" y="4790864"/>
              <a:ext cx="2045940" cy="1022970"/>
            </a:xfrm>
            <a:prstGeom prst="rect">
              <a:avLst/>
            </a:prstGeom>
          </p:spPr>
        </p:pic>
        <p:pic>
          <p:nvPicPr>
            <p:cNvPr id="94" name="Picture 93" descr="A picture containing icon&#10;&#10;Description automatically generated">
              <a:extLst>
                <a:ext uri="{FF2B5EF4-FFF2-40B4-BE49-F238E27FC236}">
                  <a16:creationId xmlns:a16="http://schemas.microsoft.com/office/drawing/2014/main" id="{8D318E08-51BE-44DE-A7E8-A2FF431A15B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457868" y="5182085"/>
              <a:ext cx="1117526" cy="1021489"/>
            </a:xfrm>
            <a:prstGeom prst="rect">
              <a:avLst/>
            </a:prstGeom>
          </p:spPr>
        </p:pic>
        <p:pic>
          <p:nvPicPr>
            <p:cNvPr id="95" name="Picture 94" descr="A picture containing toy&#10;&#10;Description automatically generated">
              <a:extLst>
                <a:ext uri="{FF2B5EF4-FFF2-40B4-BE49-F238E27FC236}">
                  <a16:creationId xmlns:a16="http://schemas.microsoft.com/office/drawing/2014/main" id="{E652C15F-F4E7-45FB-A62C-1BA1488882D6}"/>
                </a:ext>
              </a:extLst>
            </p:cNvPr>
            <p:cNvPicPr>
              <a:picLocks noChangeAspect="1"/>
            </p:cNvPicPr>
            <p:nvPr/>
          </p:nvPicPr>
          <p:blipFill rotWithShape="1">
            <a:blip r:embed="rId12">
              <a:extLst>
                <a:ext uri="{28A0092B-C50C-407E-A947-70E740481C1C}">
                  <a14:useLocalDpi xmlns:a14="http://schemas.microsoft.com/office/drawing/2010/main" val="0"/>
                </a:ext>
              </a:extLst>
            </a:blip>
            <a:srcRect r="59881"/>
            <a:stretch/>
          </p:blipFill>
          <p:spPr>
            <a:xfrm>
              <a:off x="8411005" y="4189660"/>
              <a:ext cx="707562" cy="1361320"/>
            </a:xfrm>
            <a:prstGeom prst="rect">
              <a:avLst/>
            </a:prstGeom>
          </p:spPr>
        </p:pic>
      </p:grpSp>
      <p:pic>
        <p:nvPicPr>
          <p:cNvPr id="98" name="Picture 97">
            <a:extLst>
              <a:ext uri="{FF2B5EF4-FFF2-40B4-BE49-F238E27FC236}">
                <a16:creationId xmlns:a16="http://schemas.microsoft.com/office/drawing/2014/main" id="{DCB5A0F7-8FA6-44E6-9FD1-04A8B5E1D773}"/>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6129892" y="5302388"/>
            <a:ext cx="1521661" cy="847613"/>
          </a:xfrm>
          <a:prstGeom prst="rect">
            <a:avLst/>
          </a:prstGeom>
        </p:spPr>
      </p:pic>
      <p:pic>
        <p:nvPicPr>
          <p:cNvPr id="15" name="Picture 14" descr="A person wearing a striped shirt&#10;&#10;Description automatically generated with medium confidence">
            <a:extLst>
              <a:ext uri="{FF2B5EF4-FFF2-40B4-BE49-F238E27FC236}">
                <a16:creationId xmlns:a16="http://schemas.microsoft.com/office/drawing/2014/main" id="{170F0500-C5D3-4448-9BBB-B8B9E542D0C3}"/>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3753238" y="5315221"/>
            <a:ext cx="913033" cy="927080"/>
          </a:xfrm>
          <a:prstGeom prst="rect">
            <a:avLst/>
          </a:prstGeom>
        </p:spPr>
      </p:pic>
      <p:pic>
        <p:nvPicPr>
          <p:cNvPr id="17" name="Graphic 16" descr="Flip calendar with solid fill">
            <a:extLst>
              <a:ext uri="{FF2B5EF4-FFF2-40B4-BE49-F238E27FC236}">
                <a16:creationId xmlns:a16="http://schemas.microsoft.com/office/drawing/2014/main" id="{87F82B77-4AA0-4AE1-A3B5-7CF086AB1948}"/>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078674" y="5147902"/>
            <a:ext cx="1140399" cy="1140399"/>
          </a:xfrm>
          <a:prstGeom prst="rect">
            <a:avLst/>
          </a:prstGeom>
        </p:spPr>
      </p:pic>
      <p:sp>
        <p:nvSpPr>
          <p:cNvPr id="18" name="TextBox 17">
            <a:extLst>
              <a:ext uri="{FF2B5EF4-FFF2-40B4-BE49-F238E27FC236}">
                <a16:creationId xmlns:a16="http://schemas.microsoft.com/office/drawing/2014/main" id="{700397B1-2BBB-4927-9E76-A8F64E8A0897}"/>
              </a:ext>
            </a:extLst>
          </p:cNvPr>
          <p:cNvSpPr txBox="1"/>
          <p:nvPr/>
        </p:nvSpPr>
        <p:spPr>
          <a:xfrm>
            <a:off x="1263545" y="5647716"/>
            <a:ext cx="88903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Wed</a:t>
            </a:r>
          </a:p>
        </p:txBody>
      </p:sp>
      <p:pic>
        <p:nvPicPr>
          <p:cNvPr id="37" name="Picture 36" descr="Shape&#10;&#10;Description automatically generated">
            <a:extLst>
              <a:ext uri="{FF2B5EF4-FFF2-40B4-BE49-F238E27FC236}">
                <a16:creationId xmlns:a16="http://schemas.microsoft.com/office/drawing/2014/main" id="{F13C2A24-743D-45B3-BF50-0E90659606E0}"/>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1182506" y="3453474"/>
            <a:ext cx="1217221" cy="808817"/>
          </a:xfrm>
          <a:prstGeom prst="rect">
            <a:avLst/>
          </a:prstGeom>
        </p:spPr>
      </p:pic>
      <p:sp>
        <p:nvSpPr>
          <p:cNvPr id="38" name="TextBox 37">
            <a:extLst>
              <a:ext uri="{FF2B5EF4-FFF2-40B4-BE49-F238E27FC236}">
                <a16:creationId xmlns:a16="http://schemas.microsoft.com/office/drawing/2014/main" id="{1E2D8A19-62E4-4201-A83D-A3F75762481B}"/>
              </a:ext>
            </a:extLst>
          </p:cNvPr>
          <p:cNvSpPr txBox="1"/>
          <p:nvPr/>
        </p:nvSpPr>
        <p:spPr>
          <a:xfrm rot="21416128">
            <a:off x="1226504" y="3550768"/>
            <a:ext cx="1129224" cy="461665"/>
          </a:xfrm>
          <a:prstGeom prst="rect">
            <a:avLst/>
          </a:prstGeom>
          <a:noFill/>
        </p:spPr>
        <p:txBody>
          <a:bodyPr wrap="square" rtlCol="0">
            <a:spAutoFit/>
          </a:bodyPr>
          <a:lstStyle/>
          <a:p>
            <a:r>
              <a:rPr lang="en-GB" sz="2400" b="1" dirty="0">
                <a:solidFill>
                  <a:srgbClr val="0070C0"/>
                </a:solidFill>
                <a:latin typeface="Century Gothic" panose="020B0502020202020204" pitchFamily="34" charset="0"/>
              </a:rPr>
              <a:t>S</a:t>
            </a:r>
            <a:r>
              <a:rPr lang="en-GB" sz="2400" b="1" dirty="0">
                <a:latin typeface="Century Gothic" panose="020B0502020202020204" pitchFamily="34" charset="0"/>
              </a:rPr>
              <a:t>a</a:t>
            </a:r>
            <a:r>
              <a:rPr lang="en-GB" sz="2400" b="1" dirty="0">
                <a:solidFill>
                  <a:srgbClr val="FF0000"/>
                </a:solidFill>
                <a:latin typeface="Century Gothic" panose="020B0502020202020204" pitchFamily="34" charset="0"/>
              </a:rPr>
              <a:t>l</a:t>
            </a:r>
            <a:r>
              <a:rPr lang="en-GB" sz="2400" b="1" dirty="0">
                <a:solidFill>
                  <a:srgbClr val="0070C0"/>
                </a:solidFill>
                <a:latin typeface="Century Gothic" panose="020B0502020202020204" pitchFamily="34" charset="0"/>
              </a:rPr>
              <a:t>u</a:t>
            </a:r>
            <a:r>
              <a:rPr lang="en-GB" sz="2400" b="1" dirty="0">
                <a:latin typeface="Century Gothic" panose="020B0502020202020204" pitchFamily="34" charset="0"/>
              </a:rPr>
              <a:t>t </a:t>
            </a:r>
            <a:r>
              <a:rPr lang="en-GB" sz="2400" b="1" dirty="0">
                <a:solidFill>
                  <a:srgbClr val="FF0066"/>
                </a:solidFill>
                <a:latin typeface="Century Gothic" panose="020B0502020202020204" pitchFamily="34" charset="0"/>
              </a:rPr>
              <a:t>!</a:t>
            </a:r>
          </a:p>
        </p:txBody>
      </p:sp>
      <p:pic>
        <p:nvPicPr>
          <p:cNvPr id="99" name="Picture 98">
            <a:extLst>
              <a:ext uri="{FF2B5EF4-FFF2-40B4-BE49-F238E27FC236}">
                <a16:creationId xmlns:a16="http://schemas.microsoft.com/office/drawing/2014/main" id="{1F9BFC6F-DBA3-4963-B97A-BDD0C58E18E8}"/>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8892042" y="5355957"/>
            <a:ext cx="1159018" cy="890995"/>
          </a:xfrm>
          <a:prstGeom prst="rect">
            <a:avLst/>
          </a:prstGeom>
        </p:spPr>
      </p:pic>
    </p:spTree>
    <p:extLst>
      <p:ext uri="{BB962C8B-B14F-4D97-AF65-F5344CB8AC3E}">
        <p14:creationId xmlns:p14="http://schemas.microsoft.com/office/powerpoint/2010/main" val="3377198396"/>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p:cTn id="7" dur="500" fill="hold"/>
                                        <p:tgtEl>
                                          <p:spTgt spid="41"/>
                                        </p:tgtEl>
                                        <p:attrNameLst>
                                          <p:attrName>ppt_w</p:attrName>
                                        </p:attrNameLst>
                                      </p:cBhvr>
                                      <p:tavLst>
                                        <p:tav tm="0">
                                          <p:val>
                                            <p:fltVal val="0"/>
                                          </p:val>
                                        </p:tav>
                                        <p:tav tm="100000">
                                          <p:val>
                                            <p:strVal val="#ppt_w"/>
                                          </p:val>
                                        </p:tav>
                                      </p:tavLst>
                                    </p:anim>
                                    <p:anim calcmode="lin" valueType="num">
                                      <p:cBhvr>
                                        <p:cTn id="8" dur="500" fill="hold"/>
                                        <p:tgtEl>
                                          <p:spTgt spid="41"/>
                                        </p:tgtEl>
                                        <p:attrNameLst>
                                          <p:attrName>ppt_h</p:attrName>
                                        </p:attrNameLst>
                                      </p:cBhvr>
                                      <p:tavLst>
                                        <p:tav tm="0">
                                          <p:val>
                                            <p:fltVal val="0"/>
                                          </p:val>
                                        </p:tav>
                                        <p:tav tm="100000">
                                          <p:val>
                                            <p:strVal val="#ppt_h"/>
                                          </p:val>
                                        </p:tav>
                                      </p:tavLst>
                                    </p:anim>
                                    <p:animEffect transition="in" filter="fade">
                                      <p:cBhvr>
                                        <p:cTn id="9" dur="500"/>
                                        <p:tgtEl>
                                          <p:spTgt spid="41"/>
                                        </p:tgtEl>
                                      </p:cBhvr>
                                    </p:animEffect>
                                  </p:childTnLst>
                                </p:cTn>
                              </p:par>
                            </p:childTnLst>
                          </p:cTn>
                        </p:par>
                      </p:childTnLst>
                    </p:cTn>
                  </p:par>
                  <p:par>
                    <p:cTn id="10" fill="hold">
                      <p:stCondLst>
                        <p:cond delay="indefinite"/>
                      </p:stCondLst>
                      <p:childTnLst>
                        <p:par>
                          <p:cTn id="11" fill="hold">
                            <p:stCondLst>
                              <p:cond delay="0"/>
                            </p:stCondLst>
                            <p:childTnLst>
                              <p:par>
                                <p:cTn id="12" presetID="6" presetClass="entr" presetSubtype="32" fill="hold" grpId="0" nodeType="clickEffect">
                                  <p:stCondLst>
                                    <p:cond delay="0"/>
                                  </p:stCondLst>
                                  <p:childTnLst>
                                    <p:set>
                                      <p:cBhvr>
                                        <p:cTn id="13" dur="1" fill="hold">
                                          <p:stCondLst>
                                            <p:cond delay="0"/>
                                          </p:stCondLst>
                                        </p:cTn>
                                        <p:tgtEl>
                                          <p:spTgt spid="44"/>
                                        </p:tgtEl>
                                        <p:attrNameLst>
                                          <p:attrName>style.visibility</p:attrName>
                                        </p:attrNameLst>
                                      </p:cBhvr>
                                      <p:to>
                                        <p:strVal val="visible"/>
                                      </p:to>
                                    </p:set>
                                    <p:animEffect transition="in" filter="circle(out)">
                                      <p:cBhvr>
                                        <p:cTn id="14" dur="2000"/>
                                        <p:tgtEl>
                                          <p:spTgt spid="44"/>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45"/>
                                        </p:tgtEl>
                                        <p:attrNameLst>
                                          <p:attrName>style.visibility</p:attrName>
                                        </p:attrNameLst>
                                      </p:cBhvr>
                                      <p:to>
                                        <p:strVal val="visible"/>
                                      </p:to>
                                    </p:set>
                                    <p:anim calcmode="lin" valueType="num">
                                      <p:cBhvr>
                                        <p:cTn id="19" dur="500" fill="hold"/>
                                        <p:tgtEl>
                                          <p:spTgt spid="45"/>
                                        </p:tgtEl>
                                        <p:attrNameLst>
                                          <p:attrName>ppt_w</p:attrName>
                                        </p:attrNameLst>
                                      </p:cBhvr>
                                      <p:tavLst>
                                        <p:tav tm="0">
                                          <p:val>
                                            <p:fltVal val="0"/>
                                          </p:val>
                                        </p:tav>
                                        <p:tav tm="100000">
                                          <p:val>
                                            <p:strVal val="#ppt_w"/>
                                          </p:val>
                                        </p:tav>
                                      </p:tavLst>
                                    </p:anim>
                                    <p:anim calcmode="lin" valueType="num">
                                      <p:cBhvr>
                                        <p:cTn id="20" dur="500" fill="hold"/>
                                        <p:tgtEl>
                                          <p:spTgt spid="45"/>
                                        </p:tgtEl>
                                        <p:attrNameLst>
                                          <p:attrName>ppt_h</p:attrName>
                                        </p:attrNameLst>
                                      </p:cBhvr>
                                      <p:tavLst>
                                        <p:tav tm="0">
                                          <p:val>
                                            <p:fltVal val="0"/>
                                          </p:val>
                                        </p:tav>
                                        <p:tav tm="100000">
                                          <p:val>
                                            <p:strVal val="#ppt_h"/>
                                          </p:val>
                                        </p:tav>
                                      </p:tavLst>
                                    </p:anim>
                                    <p:animEffect transition="in" filter="fade">
                                      <p:cBhvr>
                                        <p:cTn id="21" dur="500"/>
                                        <p:tgtEl>
                                          <p:spTgt spid="45"/>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32" fill="hold" grpId="0" nodeType="clickEffect">
                                  <p:stCondLst>
                                    <p:cond delay="0"/>
                                  </p:stCondLst>
                                  <p:childTnLst>
                                    <p:set>
                                      <p:cBhvr>
                                        <p:cTn id="25" dur="1" fill="hold">
                                          <p:stCondLst>
                                            <p:cond delay="0"/>
                                          </p:stCondLst>
                                        </p:cTn>
                                        <p:tgtEl>
                                          <p:spTgt spid="48"/>
                                        </p:tgtEl>
                                        <p:attrNameLst>
                                          <p:attrName>style.visibility</p:attrName>
                                        </p:attrNameLst>
                                      </p:cBhvr>
                                      <p:to>
                                        <p:strVal val="visible"/>
                                      </p:to>
                                    </p:set>
                                    <p:animEffect transition="in" filter="circle(out)">
                                      <p:cBhvr>
                                        <p:cTn id="26" dur="2000"/>
                                        <p:tgtEl>
                                          <p:spTgt spid="48"/>
                                        </p:tgtEl>
                                      </p:cBhvr>
                                    </p:animEffect>
                                  </p:childTnLst>
                                </p:cTn>
                              </p:par>
                            </p:childTnLst>
                          </p:cTn>
                        </p:par>
                      </p:childTnLst>
                    </p:cTn>
                  </p:par>
                  <p:par>
                    <p:cTn id="27" fill="hold">
                      <p:stCondLst>
                        <p:cond delay="indefinite"/>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49"/>
                                        </p:tgtEl>
                                        <p:attrNameLst>
                                          <p:attrName>style.visibility</p:attrName>
                                        </p:attrNameLst>
                                      </p:cBhvr>
                                      <p:to>
                                        <p:strVal val="visible"/>
                                      </p:to>
                                    </p:set>
                                    <p:anim calcmode="lin" valueType="num">
                                      <p:cBhvr>
                                        <p:cTn id="31" dur="500" fill="hold"/>
                                        <p:tgtEl>
                                          <p:spTgt spid="49"/>
                                        </p:tgtEl>
                                        <p:attrNameLst>
                                          <p:attrName>ppt_w</p:attrName>
                                        </p:attrNameLst>
                                      </p:cBhvr>
                                      <p:tavLst>
                                        <p:tav tm="0">
                                          <p:val>
                                            <p:fltVal val="0"/>
                                          </p:val>
                                        </p:tav>
                                        <p:tav tm="100000">
                                          <p:val>
                                            <p:strVal val="#ppt_w"/>
                                          </p:val>
                                        </p:tav>
                                      </p:tavLst>
                                    </p:anim>
                                    <p:anim calcmode="lin" valueType="num">
                                      <p:cBhvr>
                                        <p:cTn id="32" dur="500" fill="hold"/>
                                        <p:tgtEl>
                                          <p:spTgt spid="49"/>
                                        </p:tgtEl>
                                        <p:attrNameLst>
                                          <p:attrName>ppt_h</p:attrName>
                                        </p:attrNameLst>
                                      </p:cBhvr>
                                      <p:tavLst>
                                        <p:tav tm="0">
                                          <p:val>
                                            <p:fltVal val="0"/>
                                          </p:val>
                                        </p:tav>
                                        <p:tav tm="100000">
                                          <p:val>
                                            <p:strVal val="#ppt_h"/>
                                          </p:val>
                                        </p:tav>
                                      </p:tavLst>
                                    </p:anim>
                                    <p:animEffect transition="in" filter="fade">
                                      <p:cBhvr>
                                        <p:cTn id="33" dur="500"/>
                                        <p:tgtEl>
                                          <p:spTgt spid="49"/>
                                        </p:tgtEl>
                                      </p:cBhvr>
                                    </p:animEffect>
                                  </p:childTnLst>
                                </p:cTn>
                              </p:par>
                            </p:childTnLst>
                          </p:cTn>
                        </p:par>
                      </p:childTnLst>
                    </p:cTn>
                  </p:par>
                  <p:par>
                    <p:cTn id="34" fill="hold">
                      <p:stCondLst>
                        <p:cond delay="indefinite"/>
                      </p:stCondLst>
                      <p:childTnLst>
                        <p:par>
                          <p:cTn id="35" fill="hold">
                            <p:stCondLst>
                              <p:cond delay="0"/>
                            </p:stCondLst>
                            <p:childTnLst>
                              <p:par>
                                <p:cTn id="36" presetID="6" presetClass="entr" presetSubtype="32" fill="hold" grpId="0" nodeType="clickEffect">
                                  <p:stCondLst>
                                    <p:cond delay="0"/>
                                  </p:stCondLst>
                                  <p:childTnLst>
                                    <p:set>
                                      <p:cBhvr>
                                        <p:cTn id="37" dur="1" fill="hold">
                                          <p:stCondLst>
                                            <p:cond delay="0"/>
                                          </p:stCondLst>
                                        </p:cTn>
                                        <p:tgtEl>
                                          <p:spTgt spid="52"/>
                                        </p:tgtEl>
                                        <p:attrNameLst>
                                          <p:attrName>style.visibility</p:attrName>
                                        </p:attrNameLst>
                                      </p:cBhvr>
                                      <p:to>
                                        <p:strVal val="visible"/>
                                      </p:to>
                                    </p:set>
                                    <p:animEffect transition="in" filter="circle(out)">
                                      <p:cBhvr>
                                        <p:cTn id="38" dur="2000"/>
                                        <p:tgtEl>
                                          <p:spTgt spid="52"/>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nodeType="clickEffect">
                                  <p:stCondLst>
                                    <p:cond delay="0"/>
                                  </p:stCondLst>
                                  <p:childTnLst>
                                    <p:set>
                                      <p:cBhvr>
                                        <p:cTn id="42" dur="1" fill="hold">
                                          <p:stCondLst>
                                            <p:cond delay="0"/>
                                          </p:stCondLst>
                                        </p:cTn>
                                        <p:tgtEl>
                                          <p:spTgt spid="53"/>
                                        </p:tgtEl>
                                        <p:attrNameLst>
                                          <p:attrName>style.visibility</p:attrName>
                                        </p:attrNameLst>
                                      </p:cBhvr>
                                      <p:to>
                                        <p:strVal val="visible"/>
                                      </p:to>
                                    </p:set>
                                    <p:anim calcmode="lin" valueType="num">
                                      <p:cBhvr>
                                        <p:cTn id="43" dur="500" fill="hold"/>
                                        <p:tgtEl>
                                          <p:spTgt spid="53"/>
                                        </p:tgtEl>
                                        <p:attrNameLst>
                                          <p:attrName>ppt_w</p:attrName>
                                        </p:attrNameLst>
                                      </p:cBhvr>
                                      <p:tavLst>
                                        <p:tav tm="0">
                                          <p:val>
                                            <p:fltVal val="0"/>
                                          </p:val>
                                        </p:tav>
                                        <p:tav tm="100000">
                                          <p:val>
                                            <p:strVal val="#ppt_w"/>
                                          </p:val>
                                        </p:tav>
                                      </p:tavLst>
                                    </p:anim>
                                    <p:anim calcmode="lin" valueType="num">
                                      <p:cBhvr>
                                        <p:cTn id="44" dur="500" fill="hold"/>
                                        <p:tgtEl>
                                          <p:spTgt spid="53"/>
                                        </p:tgtEl>
                                        <p:attrNameLst>
                                          <p:attrName>ppt_h</p:attrName>
                                        </p:attrNameLst>
                                      </p:cBhvr>
                                      <p:tavLst>
                                        <p:tav tm="0">
                                          <p:val>
                                            <p:fltVal val="0"/>
                                          </p:val>
                                        </p:tav>
                                        <p:tav tm="100000">
                                          <p:val>
                                            <p:strVal val="#ppt_h"/>
                                          </p:val>
                                        </p:tav>
                                      </p:tavLst>
                                    </p:anim>
                                    <p:animEffect transition="in" filter="fade">
                                      <p:cBhvr>
                                        <p:cTn id="45" dur="500"/>
                                        <p:tgtEl>
                                          <p:spTgt spid="53"/>
                                        </p:tgtEl>
                                      </p:cBhvr>
                                    </p:animEffect>
                                  </p:childTnLst>
                                </p:cTn>
                              </p:par>
                            </p:childTnLst>
                          </p:cTn>
                        </p:par>
                      </p:childTnLst>
                    </p:cTn>
                  </p:par>
                  <p:par>
                    <p:cTn id="46" fill="hold">
                      <p:stCondLst>
                        <p:cond delay="indefinite"/>
                      </p:stCondLst>
                      <p:childTnLst>
                        <p:par>
                          <p:cTn id="47" fill="hold">
                            <p:stCondLst>
                              <p:cond delay="0"/>
                            </p:stCondLst>
                            <p:childTnLst>
                              <p:par>
                                <p:cTn id="48" presetID="6" presetClass="entr" presetSubtype="32" fill="hold" grpId="0" nodeType="clickEffect">
                                  <p:stCondLst>
                                    <p:cond delay="0"/>
                                  </p:stCondLst>
                                  <p:childTnLst>
                                    <p:set>
                                      <p:cBhvr>
                                        <p:cTn id="49" dur="1" fill="hold">
                                          <p:stCondLst>
                                            <p:cond delay="0"/>
                                          </p:stCondLst>
                                        </p:cTn>
                                        <p:tgtEl>
                                          <p:spTgt spid="56"/>
                                        </p:tgtEl>
                                        <p:attrNameLst>
                                          <p:attrName>style.visibility</p:attrName>
                                        </p:attrNameLst>
                                      </p:cBhvr>
                                      <p:to>
                                        <p:strVal val="visible"/>
                                      </p:to>
                                    </p:set>
                                    <p:animEffect transition="in" filter="circle(out)">
                                      <p:cBhvr>
                                        <p:cTn id="50" dur="2000"/>
                                        <p:tgtEl>
                                          <p:spTgt spid="56"/>
                                        </p:tgtEl>
                                      </p:cBhvr>
                                    </p:animEffect>
                                  </p:childTnLst>
                                </p:cTn>
                              </p:par>
                            </p:childTnLst>
                          </p:cTn>
                        </p:par>
                      </p:childTnLst>
                    </p:cTn>
                  </p:par>
                  <p:par>
                    <p:cTn id="51" fill="hold">
                      <p:stCondLst>
                        <p:cond delay="indefinite"/>
                      </p:stCondLst>
                      <p:childTnLst>
                        <p:par>
                          <p:cTn id="52" fill="hold">
                            <p:stCondLst>
                              <p:cond delay="0"/>
                            </p:stCondLst>
                            <p:childTnLst>
                              <p:par>
                                <p:cTn id="53" presetID="53" presetClass="entr" presetSubtype="16" fill="hold" nodeType="clickEffect">
                                  <p:stCondLst>
                                    <p:cond delay="0"/>
                                  </p:stCondLst>
                                  <p:childTnLst>
                                    <p:set>
                                      <p:cBhvr>
                                        <p:cTn id="54" dur="1" fill="hold">
                                          <p:stCondLst>
                                            <p:cond delay="0"/>
                                          </p:stCondLst>
                                        </p:cTn>
                                        <p:tgtEl>
                                          <p:spTgt spid="57"/>
                                        </p:tgtEl>
                                        <p:attrNameLst>
                                          <p:attrName>style.visibility</p:attrName>
                                        </p:attrNameLst>
                                      </p:cBhvr>
                                      <p:to>
                                        <p:strVal val="visible"/>
                                      </p:to>
                                    </p:set>
                                    <p:anim calcmode="lin" valueType="num">
                                      <p:cBhvr>
                                        <p:cTn id="55" dur="500" fill="hold"/>
                                        <p:tgtEl>
                                          <p:spTgt spid="57"/>
                                        </p:tgtEl>
                                        <p:attrNameLst>
                                          <p:attrName>ppt_w</p:attrName>
                                        </p:attrNameLst>
                                      </p:cBhvr>
                                      <p:tavLst>
                                        <p:tav tm="0">
                                          <p:val>
                                            <p:fltVal val="0"/>
                                          </p:val>
                                        </p:tav>
                                        <p:tav tm="100000">
                                          <p:val>
                                            <p:strVal val="#ppt_w"/>
                                          </p:val>
                                        </p:tav>
                                      </p:tavLst>
                                    </p:anim>
                                    <p:anim calcmode="lin" valueType="num">
                                      <p:cBhvr>
                                        <p:cTn id="56" dur="500" fill="hold"/>
                                        <p:tgtEl>
                                          <p:spTgt spid="57"/>
                                        </p:tgtEl>
                                        <p:attrNameLst>
                                          <p:attrName>ppt_h</p:attrName>
                                        </p:attrNameLst>
                                      </p:cBhvr>
                                      <p:tavLst>
                                        <p:tav tm="0">
                                          <p:val>
                                            <p:fltVal val="0"/>
                                          </p:val>
                                        </p:tav>
                                        <p:tav tm="100000">
                                          <p:val>
                                            <p:strVal val="#ppt_h"/>
                                          </p:val>
                                        </p:tav>
                                      </p:tavLst>
                                    </p:anim>
                                    <p:animEffect transition="in" filter="fade">
                                      <p:cBhvr>
                                        <p:cTn id="57" dur="500"/>
                                        <p:tgtEl>
                                          <p:spTgt spid="57"/>
                                        </p:tgtEl>
                                      </p:cBhvr>
                                    </p:animEffect>
                                  </p:childTnLst>
                                </p:cTn>
                              </p:par>
                            </p:childTnLst>
                          </p:cTn>
                        </p:par>
                      </p:childTnLst>
                    </p:cTn>
                  </p:par>
                  <p:par>
                    <p:cTn id="58" fill="hold">
                      <p:stCondLst>
                        <p:cond delay="indefinite"/>
                      </p:stCondLst>
                      <p:childTnLst>
                        <p:par>
                          <p:cTn id="59" fill="hold">
                            <p:stCondLst>
                              <p:cond delay="0"/>
                            </p:stCondLst>
                            <p:childTnLst>
                              <p:par>
                                <p:cTn id="60" presetID="6" presetClass="entr" presetSubtype="32" fill="hold" grpId="0" nodeType="clickEffect">
                                  <p:stCondLst>
                                    <p:cond delay="0"/>
                                  </p:stCondLst>
                                  <p:childTnLst>
                                    <p:set>
                                      <p:cBhvr>
                                        <p:cTn id="61" dur="1" fill="hold">
                                          <p:stCondLst>
                                            <p:cond delay="0"/>
                                          </p:stCondLst>
                                        </p:cTn>
                                        <p:tgtEl>
                                          <p:spTgt spid="60"/>
                                        </p:tgtEl>
                                        <p:attrNameLst>
                                          <p:attrName>style.visibility</p:attrName>
                                        </p:attrNameLst>
                                      </p:cBhvr>
                                      <p:to>
                                        <p:strVal val="visible"/>
                                      </p:to>
                                    </p:set>
                                    <p:animEffect transition="in" filter="circle(out)">
                                      <p:cBhvr>
                                        <p:cTn id="62" dur="2000"/>
                                        <p:tgtEl>
                                          <p:spTgt spid="60"/>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61"/>
                                        </p:tgtEl>
                                        <p:attrNameLst>
                                          <p:attrName>style.visibility</p:attrName>
                                        </p:attrNameLst>
                                      </p:cBhvr>
                                      <p:to>
                                        <p:strVal val="visible"/>
                                      </p:to>
                                    </p:set>
                                    <p:anim calcmode="lin" valueType="num">
                                      <p:cBhvr>
                                        <p:cTn id="67" dur="500" fill="hold"/>
                                        <p:tgtEl>
                                          <p:spTgt spid="61"/>
                                        </p:tgtEl>
                                        <p:attrNameLst>
                                          <p:attrName>ppt_w</p:attrName>
                                        </p:attrNameLst>
                                      </p:cBhvr>
                                      <p:tavLst>
                                        <p:tav tm="0">
                                          <p:val>
                                            <p:fltVal val="0"/>
                                          </p:val>
                                        </p:tav>
                                        <p:tav tm="100000">
                                          <p:val>
                                            <p:strVal val="#ppt_w"/>
                                          </p:val>
                                        </p:tav>
                                      </p:tavLst>
                                    </p:anim>
                                    <p:anim calcmode="lin" valueType="num">
                                      <p:cBhvr>
                                        <p:cTn id="68" dur="500" fill="hold"/>
                                        <p:tgtEl>
                                          <p:spTgt spid="61"/>
                                        </p:tgtEl>
                                        <p:attrNameLst>
                                          <p:attrName>ppt_h</p:attrName>
                                        </p:attrNameLst>
                                      </p:cBhvr>
                                      <p:tavLst>
                                        <p:tav tm="0">
                                          <p:val>
                                            <p:fltVal val="0"/>
                                          </p:val>
                                        </p:tav>
                                        <p:tav tm="100000">
                                          <p:val>
                                            <p:strVal val="#ppt_h"/>
                                          </p:val>
                                        </p:tav>
                                      </p:tavLst>
                                    </p:anim>
                                    <p:animEffect transition="in" filter="fade">
                                      <p:cBhvr>
                                        <p:cTn id="69" dur="500"/>
                                        <p:tgtEl>
                                          <p:spTgt spid="61"/>
                                        </p:tgtEl>
                                      </p:cBhvr>
                                    </p:animEffect>
                                  </p:childTnLst>
                                </p:cTn>
                              </p:par>
                            </p:childTnLst>
                          </p:cTn>
                        </p:par>
                      </p:childTnLst>
                    </p:cTn>
                  </p:par>
                  <p:par>
                    <p:cTn id="70" fill="hold">
                      <p:stCondLst>
                        <p:cond delay="indefinite"/>
                      </p:stCondLst>
                      <p:childTnLst>
                        <p:par>
                          <p:cTn id="71" fill="hold">
                            <p:stCondLst>
                              <p:cond delay="0"/>
                            </p:stCondLst>
                            <p:childTnLst>
                              <p:par>
                                <p:cTn id="72" presetID="6" presetClass="entr" presetSubtype="32" fill="hold" grpId="0" nodeType="clickEffect">
                                  <p:stCondLst>
                                    <p:cond delay="0"/>
                                  </p:stCondLst>
                                  <p:childTnLst>
                                    <p:set>
                                      <p:cBhvr>
                                        <p:cTn id="73" dur="1" fill="hold">
                                          <p:stCondLst>
                                            <p:cond delay="0"/>
                                          </p:stCondLst>
                                        </p:cTn>
                                        <p:tgtEl>
                                          <p:spTgt spid="64"/>
                                        </p:tgtEl>
                                        <p:attrNameLst>
                                          <p:attrName>style.visibility</p:attrName>
                                        </p:attrNameLst>
                                      </p:cBhvr>
                                      <p:to>
                                        <p:strVal val="visible"/>
                                      </p:to>
                                    </p:set>
                                    <p:animEffect transition="in" filter="circle(out)">
                                      <p:cBhvr>
                                        <p:cTn id="74" dur="2000"/>
                                        <p:tgtEl>
                                          <p:spTgt spid="64"/>
                                        </p:tgtEl>
                                      </p:cBhvr>
                                    </p:animEffect>
                                  </p:childTnLst>
                                </p:cTn>
                              </p:par>
                            </p:childTnLst>
                          </p:cTn>
                        </p:par>
                      </p:childTnLst>
                    </p:cTn>
                  </p:par>
                  <p:par>
                    <p:cTn id="75" fill="hold">
                      <p:stCondLst>
                        <p:cond delay="indefinite"/>
                      </p:stCondLst>
                      <p:childTnLst>
                        <p:par>
                          <p:cTn id="76" fill="hold">
                            <p:stCondLst>
                              <p:cond delay="0"/>
                            </p:stCondLst>
                            <p:childTnLst>
                              <p:par>
                                <p:cTn id="77" presetID="53" presetClass="entr" presetSubtype="16" fill="hold" nodeType="clickEffect">
                                  <p:stCondLst>
                                    <p:cond delay="0"/>
                                  </p:stCondLst>
                                  <p:childTnLst>
                                    <p:set>
                                      <p:cBhvr>
                                        <p:cTn id="78" dur="1" fill="hold">
                                          <p:stCondLst>
                                            <p:cond delay="0"/>
                                          </p:stCondLst>
                                        </p:cTn>
                                        <p:tgtEl>
                                          <p:spTgt spid="65"/>
                                        </p:tgtEl>
                                        <p:attrNameLst>
                                          <p:attrName>style.visibility</p:attrName>
                                        </p:attrNameLst>
                                      </p:cBhvr>
                                      <p:to>
                                        <p:strVal val="visible"/>
                                      </p:to>
                                    </p:set>
                                    <p:anim calcmode="lin" valueType="num">
                                      <p:cBhvr>
                                        <p:cTn id="79" dur="500" fill="hold"/>
                                        <p:tgtEl>
                                          <p:spTgt spid="65"/>
                                        </p:tgtEl>
                                        <p:attrNameLst>
                                          <p:attrName>ppt_w</p:attrName>
                                        </p:attrNameLst>
                                      </p:cBhvr>
                                      <p:tavLst>
                                        <p:tav tm="0">
                                          <p:val>
                                            <p:fltVal val="0"/>
                                          </p:val>
                                        </p:tav>
                                        <p:tav tm="100000">
                                          <p:val>
                                            <p:strVal val="#ppt_w"/>
                                          </p:val>
                                        </p:tav>
                                      </p:tavLst>
                                    </p:anim>
                                    <p:anim calcmode="lin" valueType="num">
                                      <p:cBhvr>
                                        <p:cTn id="80" dur="500" fill="hold"/>
                                        <p:tgtEl>
                                          <p:spTgt spid="65"/>
                                        </p:tgtEl>
                                        <p:attrNameLst>
                                          <p:attrName>ppt_h</p:attrName>
                                        </p:attrNameLst>
                                      </p:cBhvr>
                                      <p:tavLst>
                                        <p:tav tm="0">
                                          <p:val>
                                            <p:fltVal val="0"/>
                                          </p:val>
                                        </p:tav>
                                        <p:tav tm="100000">
                                          <p:val>
                                            <p:strVal val="#ppt_h"/>
                                          </p:val>
                                        </p:tav>
                                      </p:tavLst>
                                    </p:anim>
                                    <p:animEffect transition="in" filter="fade">
                                      <p:cBhvr>
                                        <p:cTn id="81" dur="500"/>
                                        <p:tgtEl>
                                          <p:spTgt spid="65"/>
                                        </p:tgtEl>
                                      </p:cBhvr>
                                    </p:animEffect>
                                  </p:childTnLst>
                                </p:cTn>
                              </p:par>
                            </p:childTnLst>
                          </p:cTn>
                        </p:par>
                      </p:childTnLst>
                    </p:cTn>
                  </p:par>
                  <p:par>
                    <p:cTn id="82" fill="hold">
                      <p:stCondLst>
                        <p:cond delay="indefinite"/>
                      </p:stCondLst>
                      <p:childTnLst>
                        <p:par>
                          <p:cTn id="83" fill="hold">
                            <p:stCondLst>
                              <p:cond delay="0"/>
                            </p:stCondLst>
                            <p:childTnLst>
                              <p:par>
                                <p:cTn id="84" presetID="6" presetClass="entr" presetSubtype="32" fill="hold" grpId="0" nodeType="clickEffect">
                                  <p:stCondLst>
                                    <p:cond delay="0"/>
                                  </p:stCondLst>
                                  <p:childTnLst>
                                    <p:set>
                                      <p:cBhvr>
                                        <p:cTn id="85" dur="1" fill="hold">
                                          <p:stCondLst>
                                            <p:cond delay="0"/>
                                          </p:stCondLst>
                                        </p:cTn>
                                        <p:tgtEl>
                                          <p:spTgt spid="68"/>
                                        </p:tgtEl>
                                        <p:attrNameLst>
                                          <p:attrName>style.visibility</p:attrName>
                                        </p:attrNameLst>
                                      </p:cBhvr>
                                      <p:to>
                                        <p:strVal val="visible"/>
                                      </p:to>
                                    </p:set>
                                    <p:animEffect transition="in" filter="circle(out)">
                                      <p:cBhvr>
                                        <p:cTn id="86" dur="2000"/>
                                        <p:tgtEl>
                                          <p:spTgt spid="68"/>
                                        </p:tgtEl>
                                      </p:cBhvr>
                                    </p:animEffect>
                                  </p:childTnLst>
                                </p:cTn>
                              </p:par>
                            </p:childTnLst>
                          </p:cTn>
                        </p:par>
                      </p:childTnLst>
                    </p:cTn>
                  </p:par>
                  <p:par>
                    <p:cTn id="87" fill="hold">
                      <p:stCondLst>
                        <p:cond delay="indefinite"/>
                      </p:stCondLst>
                      <p:childTnLst>
                        <p:par>
                          <p:cTn id="88" fill="hold">
                            <p:stCondLst>
                              <p:cond delay="0"/>
                            </p:stCondLst>
                            <p:childTnLst>
                              <p:par>
                                <p:cTn id="89" presetID="53" presetClass="entr" presetSubtype="16" fill="hold" nodeType="clickEffect">
                                  <p:stCondLst>
                                    <p:cond delay="0"/>
                                  </p:stCondLst>
                                  <p:childTnLst>
                                    <p:set>
                                      <p:cBhvr>
                                        <p:cTn id="90" dur="1" fill="hold">
                                          <p:stCondLst>
                                            <p:cond delay="0"/>
                                          </p:stCondLst>
                                        </p:cTn>
                                        <p:tgtEl>
                                          <p:spTgt spid="69"/>
                                        </p:tgtEl>
                                        <p:attrNameLst>
                                          <p:attrName>style.visibility</p:attrName>
                                        </p:attrNameLst>
                                      </p:cBhvr>
                                      <p:to>
                                        <p:strVal val="visible"/>
                                      </p:to>
                                    </p:set>
                                    <p:anim calcmode="lin" valueType="num">
                                      <p:cBhvr>
                                        <p:cTn id="91" dur="500" fill="hold"/>
                                        <p:tgtEl>
                                          <p:spTgt spid="69"/>
                                        </p:tgtEl>
                                        <p:attrNameLst>
                                          <p:attrName>ppt_w</p:attrName>
                                        </p:attrNameLst>
                                      </p:cBhvr>
                                      <p:tavLst>
                                        <p:tav tm="0">
                                          <p:val>
                                            <p:fltVal val="0"/>
                                          </p:val>
                                        </p:tav>
                                        <p:tav tm="100000">
                                          <p:val>
                                            <p:strVal val="#ppt_w"/>
                                          </p:val>
                                        </p:tav>
                                      </p:tavLst>
                                    </p:anim>
                                    <p:anim calcmode="lin" valueType="num">
                                      <p:cBhvr>
                                        <p:cTn id="92" dur="500" fill="hold"/>
                                        <p:tgtEl>
                                          <p:spTgt spid="69"/>
                                        </p:tgtEl>
                                        <p:attrNameLst>
                                          <p:attrName>ppt_h</p:attrName>
                                        </p:attrNameLst>
                                      </p:cBhvr>
                                      <p:tavLst>
                                        <p:tav tm="0">
                                          <p:val>
                                            <p:fltVal val="0"/>
                                          </p:val>
                                        </p:tav>
                                        <p:tav tm="100000">
                                          <p:val>
                                            <p:strVal val="#ppt_h"/>
                                          </p:val>
                                        </p:tav>
                                      </p:tavLst>
                                    </p:anim>
                                    <p:animEffect transition="in" filter="fade">
                                      <p:cBhvr>
                                        <p:cTn id="93" dur="500"/>
                                        <p:tgtEl>
                                          <p:spTgt spid="69"/>
                                        </p:tgtEl>
                                      </p:cBhvr>
                                    </p:animEffect>
                                  </p:childTnLst>
                                </p:cTn>
                              </p:par>
                            </p:childTnLst>
                          </p:cTn>
                        </p:par>
                      </p:childTnLst>
                    </p:cTn>
                  </p:par>
                  <p:par>
                    <p:cTn id="94" fill="hold">
                      <p:stCondLst>
                        <p:cond delay="indefinite"/>
                      </p:stCondLst>
                      <p:childTnLst>
                        <p:par>
                          <p:cTn id="95" fill="hold">
                            <p:stCondLst>
                              <p:cond delay="0"/>
                            </p:stCondLst>
                            <p:childTnLst>
                              <p:par>
                                <p:cTn id="96" presetID="6" presetClass="entr" presetSubtype="32" fill="hold" grpId="0" nodeType="clickEffect">
                                  <p:stCondLst>
                                    <p:cond delay="0"/>
                                  </p:stCondLst>
                                  <p:childTnLst>
                                    <p:set>
                                      <p:cBhvr>
                                        <p:cTn id="97" dur="1" fill="hold">
                                          <p:stCondLst>
                                            <p:cond delay="0"/>
                                          </p:stCondLst>
                                        </p:cTn>
                                        <p:tgtEl>
                                          <p:spTgt spid="72"/>
                                        </p:tgtEl>
                                        <p:attrNameLst>
                                          <p:attrName>style.visibility</p:attrName>
                                        </p:attrNameLst>
                                      </p:cBhvr>
                                      <p:to>
                                        <p:strVal val="visible"/>
                                      </p:to>
                                    </p:set>
                                    <p:animEffect transition="in" filter="circle(out)">
                                      <p:cBhvr>
                                        <p:cTn id="98" dur="2000"/>
                                        <p:tgtEl>
                                          <p:spTgt spid="72"/>
                                        </p:tgtEl>
                                      </p:cBhvr>
                                    </p:animEffect>
                                  </p:childTnLst>
                                </p:cTn>
                              </p:par>
                            </p:childTnLst>
                          </p:cTn>
                        </p:par>
                      </p:childTnLst>
                    </p:cTn>
                  </p:par>
                  <p:par>
                    <p:cTn id="99" fill="hold">
                      <p:stCondLst>
                        <p:cond delay="indefinite"/>
                      </p:stCondLst>
                      <p:childTnLst>
                        <p:par>
                          <p:cTn id="100" fill="hold">
                            <p:stCondLst>
                              <p:cond delay="0"/>
                            </p:stCondLst>
                            <p:childTnLst>
                              <p:par>
                                <p:cTn id="101" presetID="53" presetClass="entr" presetSubtype="16" fill="hold" nodeType="clickEffect">
                                  <p:stCondLst>
                                    <p:cond delay="0"/>
                                  </p:stCondLst>
                                  <p:childTnLst>
                                    <p:set>
                                      <p:cBhvr>
                                        <p:cTn id="102" dur="1" fill="hold">
                                          <p:stCondLst>
                                            <p:cond delay="0"/>
                                          </p:stCondLst>
                                        </p:cTn>
                                        <p:tgtEl>
                                          <p:spTgt spid="88"/>
                                        </p:tgtEl>
                                        <p:attrNameLst>
                                          <p:attrName>style.visibility</p:attrName>
                                        </p:attrNameLst>
                                      </p:cBhvr>
                                      <p:to>
                                        <p:strVal val="visible"/>
                                      </p:to>
                                    </p:set>
                                    <p:anim calcmode="lin" valueType="num">
                                      <p:cBhvr>
                                        <p:cTn id="103" dur="500" fill="hold"/>
                                        <p:tgtEl>
                                          <p:spTgt spid="88"/>
                                        </p:tgtEl>
                                        <p:attrNameLst>
                                          <p:attrName>ppt_w</p:attrName>
                                        </p:attrNameLst>
                                      </p:cBhvr>
                                      <p:tavLst>
                                        <p:tav tm="0">
                                          <p:val>
                                            <p:fltVal val="0"/>
                                          </p:val>
                                        </p:tav>
                                        <p:tav tm="100000">
                                          <p:val>
                                            <p:strVal val="#ppt_w"/>
                                          </p:val>
                                        </p:tav>
                                      </p:tavLst>
                                    </p:anim>
                                    <p:anim calcmode="lin" valueType="num">
                                      <p:cBhvr>
                                        <p:cTn id="104" dur="500" fill="hold"/>
                                        <p:tgtEl>
                                          <p:spTgt spid="88"/>
                                        </p:tgtEl>
                                        <p:attrNameLst>
                                          <p:attrName>ppt_h</p:attrName>
                                        </p:attrNameLst>
                                      </p:cBhvr>
                                      <p:tavLst>
                                        <p:tav tm="0">
                                          <p:val>
                                            <p:fltVal val="0"/>
                                          </p:val>
                                        </p:tav>
                                        <p:tav tm="100000">
                                          <p:val>
                                            <p:strVal val="#ppt_h"/>
                                          </p:val>
                                        </p:tav>
                                      </p:tavLst>
                                    </p:anim>
                                    <p:animEffect transition="in" filter="fade">
                                      <p:cBhvr>
                                        <p:cTn id="105" dur="500"/>
                                        <p:tgtEl>
                                          <p:spTgt spid="88"/>
                                        </p:tgtEl>
                                      </p:cBhvr>
                                    </p:animEffect>
                                  </p:childTnLst>
                                </p:cTn>
                              </p:par>
                            </p:childTnLst>
                          </p:cTn>
                        </p:par>
                      </p:childTnLst>
                    </p:cTn>
                  </p:par>
                  <p:par>
                    <p:cTn id="106" fill="hold">
                      <p:stCondLst>
                        <p:cond delay="indefinite"/>
                      </p:stCondLst>
                      <p:childTnLst>
                        <p:par>
                          <p:cTn id="107" fill="hold">
                            <p:stCondLst>
                              <p:cond delay="0"/>
                            </p:stCondLst>
                            <p:childTnLst>
                              <p:par>
                                <p:cTn id="108" presetID="6" presetClass="entr" presetSubtype="32" fill="hold" grpId="0" nodeType="clickEffect">
                                  <p:stCondLst>
                                    <p:cond delay="0"/>
                                  </p:stCondLst>
                                  <p:childTnLst>
                                    <p:set>
                                      <p:cBhvr>
                                        <p:cTn id="109" dur="1" fill="hold">
                                          <p:stCondLst>
                                            <p:cond delay="0"/>
                                          </p:stCondLst>
                                        </p:cTn>
                                        <p:tgtEl>
                                          <p:spTgt spid="82"/>
                                        </p:tgtEl>
                                        <p:attrNameLst>
                                          <p:attrName>style.visibility</p:attrName>
                                        </p:attrNameLst>
                                      </p:cBhvr>
                                      <p:to>
                                        <p:strVal val="visible"/>
                                      </p:to>
                                    </p:set>
                                    <p:animEffect transition="in" filter="circle(out)">
                                      <p:cBhvr>
                                        <p:cTn id="110" dur="2000"/>
                                        <p:tgtEl>
                                          <p:spTgt spid="82"/>
                                        </p:tgtEl>
                                      </p:cBhvr>
                                    </p:animEffect>
                                  </p:childTnLst>
                                </p:cTn>
                              </p:par>
                            </p:childTnLst>
                          </p:cTn>
                        </p:par>
                      </p:childTnLst>
                    </p:cTn>
                  </p:par>
                  <p:par>
                    <p:cTn id="111" fill="hold">
                      <p:stCondLst>
                        <p:cond delay="indefinite"/>
                      </p:stCondLst>
                      <p:childTnLst>
                        <p:par>
                          <p:cTn id="112" fill="hold">
                            <p:stCondLst>
                              <p:cond delay="0"/>
                            </p:stCondLst>
                            <p:childTnLst>
                              <p:par>
                                <p:cTn id="113" presetID="53" presetClass="entr" presetSubtype="16" fill="hold" nodeType="clickEffect">
                                  <p:stCondLst>
                                    <p:cond delay="0"/>
                                  </p:stCondLst>
                                  <p:childTnLst>
                                    <p:set>
                                      <p:cBhvr>
                                        <p:cTn id="114" dur="1" fill="hold">
                                          <p:stCondLst>
                                            <p:cond delay="0"/>
                                          </p:stCondLst>
                                        </p:cTn>
                                        <p:tgtEl>
                                          <p:spTgt spid="91"/>
                                        </p:tgtEl>
                                        <p:attrNameLst>
                                          <p:attrName>style.visibility</p:attrName>
                                        </p:attrNameLst>
                                      </p:cBhvr>
                                      <p:to>
                                        <p:strVal val="visible"/>
                                      </p:to>
                                    </p:set>
                                    <p:anim calcmode="lin" valueType="num">
                                      <p:cBhvr>
                                        <p:cTn id="115" dur="500" fill="hold"/>
                                        <p:tgtEl>
                                          <p:spTgt spid="91"/>
                                        </p:tgtEl>
                                        <p:attrNameLst>
                                          <p:attrName>ppt_w</p:attrName>
                                        </p:attrNameLst>
                                      </p:cBhvr>
                                      <p:tavLst>
                                        <p:tav tm="0">
                                          <p:val>
                                            <p:fltVal val="0"/>
                                          </p:val>
                                        </p:tav>
                                        <p:tav tm="100000">
                                          <p:val>
                                            <p:strVal val="#ppt_w"/>
                                          </p:val>
                                        </p:tav>
                                      </p:tavLst>
                                    </p:anim>
                                    <p:anim calcmode="lin" valueType="num">
                                      <p:cBhvr>
                                        <p:cTn id="116" dur="500" fill="hold"/>
                                        <p:tgtEl>
                                          <p:spTgt spid="91"/>
                                        </p:tgtEl>
                                        <p:attrNameLst>
                                          <p:attrName>ppt_h</p:attrName>
                                        </p:attrNameLst>
                                      </p:cBhvr>
                                      <p:tavLst>
                                        <p:tav tm="0">
                                          <p:val>
                                            <p:fltVal val="0"/>
                                          </p:val>
                                        </p:tav>
                                        <p:tav tm="100000">
                                          <p:val>
                                            <p:strVal val="#ppt_h"/>
                                          </p:val>
                                        </p:tav>
                                      </p:tavLst>
                                    </p:anim>
                                    <p:animEffect transition="in" filter="fade">
                                      <p:cBhvr>
                                        <p:cTn id="117" dur="500"/>
                                        <p:tgtEl>
                                          <p:spTgt spid="91"/>
                                        </p:tgtEl>
                                      </p:cBhvr>
                                    </p:animEffect>
                                  </p:childTnLst>
                                </p:cTn>
                              </p:par>
                            </p:childTnLst>
                          </p:cTn>
                        </p:par>
                      </p:childTnLst>
                    </p:cTn>
                  </p:par>
                  <p:par>
                    <p:cTn id="118" fill="hold">
                      <p:stCondLst>
                        <p:cond delay="indefinite"/>
                      </p:stCondLst>
                      <p:childTnLst>
                        <p:par>
                          <p:cTn id="119" fill="hold">
                            <p:stCondLst>
                              <p:cond delay="0"/>
                            </p:stCondLst>
                            <p:childTnLst>
                              <p:par>
                                <p:cTn id="120" presetID="6" presetClass="entr" presetSubtype="32" fill="hold" grpId="0" nodeType="clickEffect">
                                  <p:stCondLst>
                                    <p:cond delay="0"/>
                                  </p:stCondLst>
                                  <p:childTnLst>
                                    <p:set>
                                      <p:cBhvr>
                                        <p:cTn id="121" dur="1" fill="hold">
                                          <p:stCondLst>
                                            <p:cond delay="0"/>
                                          </p:stCondLst>
                                        </p:cTn>
                                        <p:tgtEl>
                                          <p:spTgt spid="86"/>
                                        </p:tgtEl>
                                        <p:attrNameLst>
                                          <p:attrName>style.visibility</p:attrName>
                                        </p:attrNameLst>
                                      </p:cBhvr>
                                      <p:to>
                                        <p:strVal val="visible"/>
                                      </p:to>
                                    </p:set>
                                    <p:animEffect transition="in" filter="circle(out)">
                                      <p:cBhvr>
                                        <p:cTn id="122" dur="2000"/>
                                        <p:tgtEl>
                                          <p:spTgt spid="8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 grpId="0" animBg="1"/>
      <p:bldP spid="48" grpId="0" animBg="1"/>
      <p:bldP spid="44" grpId="0" animBg="1"/>
      <p:bldP spid="56" grpId="0" animBg="1"/>
      <p:bldP spid="60" grpId="0" animBg="1"/>
      <p:bldP spid="64" grpId="0" animBg="1"/>
      <p:bldP spid="72" grpId="0" animBg="1"/>
      <p:bldP spid="82" grpId="0" animBg="1"/>
      <p:bldP spid="86" grpId="0" animBg="1"/>
      <p:bldP spid="6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 name="Google Shape;170;p8"/>
          <p:cNvPicPr/>
          <p:nvPr/>
        </p:nvPicPr>
        <p:blipFill>
          <a:blip r:embed="rId3"/>
          <a:stretch/>
        </p:blipFill>
        <p:spPr>
          <a:xfrm>
            <a:off x="10721400" y="111744"/>
            <a:ext cx="1329840" cy="1331640"/>
          </a:xfrm>
          <a:prstGeom prst="rect">
            <a:avLst/>
          </a:prstGeom>
          <a:ln>
            <a:noFill/>
          </a:ln>
        </p:spPr>
      </p:pic>
      <p:sp>
        <p:nvSpPr>
          <p:cNvPr id="90" name="CustomShape 3"/>
          <p:cNvSpPr/>
          <p:nvPr/>
        </p:nvSpPr>
        <p:spPr>
          <a:xfrm>
            <a:off x="140760" y="1157624"/>
            <a:ext cx="114634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You know to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ils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or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elles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to mean ‘they’ for people:</a:t>
            </a:r>
          </a:p>
        </p:txBody>
      </p:sp>
      <p:sp>
        <p:nvSpPr>
          <p:cNvPr id="2" name="Title 1">
            <a:extLst>
              <a:ext uri="{FF2B5EF4-FFF2-40B4-BE49-F238E27FC236}">
                <a16:creationId xmlns:a16="http://schemas.microsoft.com/office/drawing/2014/main" id="{695DE2CF-C479-4832-BEE8-6FF1D832AF36}"/>
              </a:ext>
            </a:extLst>
          </p:cNvPr>
          <p:cNvSpPr>
            <a:spLocks noGrp="1"/>
          </p:cNvSpPr>
          <p:nvPr>
            <p:ph type="title"/>
          </p:nvPr>
        </p:nvSpPr>
        <p:spPr>
          <a:xfrm>
            <a:off x="140760" y="92880"/>
            <a:ext cx="2330236" cy="664562"/>
          </a:xfrm>
        </p:spPr>
        <p:txBody>
          <a:bodyPr/>
          <a:lstStyle/>
          <a:p>
            <a:r>
              <a:rPr lang="en-GB" sz="3600" b="1" spc="-1" dirty="0" err="1">
                <a:solidFill>
                  <a:srgbClr val="002060"/>
                </a:solidFill>
                <a:latin typeface="Century Gothic" panose="020B0502020202020204" pitchFamily="34" charset="0"/>
                <a:ea typeface="Century Gothic"/>
              </a:rPr>
              <a:t>ils</a:t>
            </a:r>
            <a:r>
              <a:rPr lang="en-GB" sz="3600" b="1" spc="-1" dirty="0">
                <a:solidFill>
                  <a:srgbClr val="002060"/>
                </a:solidFill>
                <a:latin typeface="Century Gothic" panose="020B0502020202020204" pitchFamily="34" charset="0"/>
                <a:ea typeface="Century Gothic"/>
              </a:rPr>
              <a:t> / </a:t>
            </a:r>
            <a:r>
              <a:rPr lang="en-GB" sz="3600" b="1" spc="-1" dirty="0" err="1">
                <a:solidFill>
                  <a:srgbClr val="002060"/>
                </a:solidFill>
                <a:latin typeface="Century Gothic" panose="020B0502020202020204" pitchFamily="34" charset="0"/>
                <a:ea typeface="Century Gothic"/>
              </a:rPr>
              <a:t>elles</a:t>
            </a:r>
            <a:r>
              <a:rPr lang="en-GB" sz="3600" b="1" spc="-1" dirty="0">
                <a:solidFill>
                  <a:srgbClr val="002060"/>
                </a:solidFill>
                <a:latin typeface="Century Gothic" panose="020B0502020202020204" pitchFamily="34" charset="0"/>
                <a:ea typeface="Century Gothic"/>
              </a:rPr>
              <a:t>:</a:t>
            </a:r>
            <a:endParaRPr lang="en-GB" sz="3600" dirty="0">
              <a:solidFill>
                <a:srgbClr val="002060"/>
              </a:solidFill>
            </a:endParaRPr>
          </a:p>
        </p:txBody>
      </p:sp>
      <p:sp>
        <p:nvSpPr>
          <p:cNvPr id="3" name="Rectangle 2">
            <a:extLst>
              <a:ext uri="{FF2B5EF4-FFF2-40B4-BE49-F238E27FC236}">
                <a16:creationId xmlns:a16="http://schemas.microsoft.com/office/drawing/2014/main" id="{BE346190-5134-4FB4-AF87-17C6A137E164}"/>
              </a:ext>
            </a:extLst>
          </p:cNvPr>
          <p:cNvSpPr/>
          <p:nvPr/>
        </p:nvSpPr>
        <p:spPr>
          <a:xfrm>
            <a:off x="2176457" y="175100"/>
            <a:ext cx="5333863"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rPr>
              <a:t>the pronouns ‘they’</a:t>
            </a:r>
            <a:endParaRPr kumimoji="0" lang="en-GB" sz="1800" b="0" i="0" u="none" strike="noStrike" kern="1200" cap="none" spc="0" normalizeH="0" baseline="0" noProof="0" dirty="0">
              <a:ln>
                <a:noFill/>
              </a:ln>
              <a:solidFill>
                <a:prstClr val="black"/>
              </a:solidFill>
              <a:effectLst/>
              <a:uLnTx/>
              <a:uFillTx/>
              <a:latin typeface="Arial"/>
            </a:endParaRPr>
          </a:p>
        </p:txBody>
      </p:sp>
      <p:pic>
        <p:nvPicPr>
          <p:cNvPr id="66" name="Picture 65" descr="A picture containing text&#10;&#10;Description automatically generated">
            <a:extLst>
              <a:ext uri="{FF2B5EF4-FFF2-40B4-BE49-F238E27FC236}">
                <a16:creationId xmlns:a16="http://schemas.microsoft.com/office/drawing/2014/main" id="{EE46D49C-7A37-4E70-A306-647F627A64BD}"/>
              </a:ext>
            </a:extLst>
          </p:cNvPr>
          <p:cNvPicPr>
            <a:picLocks noChangeAspect="1"/>
          </p:cNvPicPr>
          <p:nvPr/>
        </p:nvPicPr>
        <p:blipFill>
          <a:blip r:embed="rId4">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6237293" y="1946420"/>
            <a:ext cx="1376291" cy="969348"/>
          </a:xfrm>
          <a:prstGeom prst="rect">
            <a:avLst/>
          </a:prstGeom>
        </p:spPr>
      </p:pic>
      <p:pic>
        <p:nvPicPr>
          <p:cNvPr id="68" name="Picture 67" descr="A picture containing text&#10;&#10;Description automatically generated">
            <a:extLst>
              <a:ext uri="{FF2B5EF4-FFF2-40B4-BE49-F238E27FC236}">
                <a16:creationId xmlns:a16="http://schemas.microsoft.com/office/drawing/2014/main" id="{A6817A07-C541-4497-82EB-C3552C81AA28}"/>
              </a:ext>
            </a:extLst>
          </p:cNvPr>
          <p:cNvPicPr>
            <a:picLocks noChangeAspect="1"/>
          </p:cNvPicPr>
          <p:nvPr/>
        </p:nvPicPr>
        <p:blipFill>
          <a:blip r:embed="rId5">
            <a:clrChange>
              <a:clrFrom>
                <a:srgbClr val="FFFFFE"/>
              </a:clrFrom>
              <a:clrTo>
                <a:srgbClr val="FFFFFE">
                  <a:alpha val="0"/>
                </a:srgbClr>
              </a:clrTo>
            </a:clrChange>
            <a:extLst>
              <a:ext uri="{28A0092B-C50C-407E-A947-70E740481C1C}">
                <a14:useLocalDpi xmlns:a14="http://schemas.microsoft.com/office/drawing/2010/main" val="0"/>
              </a:ext>
            </a:extLst>
          </a:blip>
          <a:stretch>
            <a:fillRect/>
          </a:stretch>
        </p:blipFill>
        <p:spPr>
          <a:xfrm>
            <a:off x="219670" y="1796967"/>
            <a:ext cx="1639951" cy="1039332"/>
          </a:xfrm>
          <a:prstGeom prst="rect">
            <a:avLst/>
          </a:prstGeom>
        </p:spPr>
      </p:pic>
      <p:sp>
        <p:nvSpPr>
          <p:cNvPr id="54" name="CustomShape 3">
            <a:extLst>
              <a:ext uri="{FF2B5EF4-FFF2-40B4-BE49-F238E27FC236}">
                <a16:creationId xmlns:a16="http://schemas.microsoft.com/office/drawing/2014/main" id="{CDABD830-BD43-44E7-9543-B86518259035}"/>
              </a:ext>
            </a:extLst>
          </p:cNvPr>
          <p:cNvSpPr/>
          <p:nvPr/>
        </p:nvSpPr>
        <p:spPr>
          <a:xfrm>
            <a:off x="0" y="581724"/>
            <a:ext cx="296529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[they]</a:t>
            </a:r>
          </a:p>
        </p:txBody>
      </p:sp>
      <p:sp>
        <p:nvSpPr>
          <p:cNvPr id="58" name="CustomShape 4">
            <a:extLst>
              <a:ext uri="{FF2B5EF4-FFF2-40B4-BE49-F238E27FC236}">
                <a16:creationId xmlns:a16="http://schemas.microsoft.com/office/drawing/2014/main" id="{247F0E65-58E2-49E7-9839-D572D4849515}"/>
              </a:ext>
            </a:extLst>
          </p:cNvPr>
          <p:cNvSpPr/>
          <p:nvPr/>
        </p:nvSpPr>
        <p:spPr>
          <a:xfrm>
            <a:off x="1784643" y="2307575"/>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59" name="CustomShape 7">
            <a:extLst>
              <a:ext uri="{FF2B5EF4-FFF2-40B4-BE49-F238E27FC236}">
                <a16:creationId xmlns:a16="http://schemas.microsoft.com/office/drawing/2014/main" id="{85950793-F1A3-469F-A88C-F188BD673CBB}"/>
              </a:ext>
            </a:extLst>
          </p:cNvPr>
          <p:cNvSpPr/>
          <p:nvPr/>
        </p:nvSpPr>
        <p:spPr>
          <a:xfrm>
            <a:off x="1758440" y="2989836"/>
            <a:ext cx="453841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(m) are </a:t>
            </a:r>
            <a:r>
              <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60" name="Google Shape;183;p8">
            <a:extLst>
              <a:ext uri="{FF2B5EF4-FFF2-40B4-BE49-F238E27FC236}">
                <a16:creationId xmlns:a16="http://schemas.microsoft.com/office/drawing/2014/main" id="{35A27EB8-4F2D-49F5-9342-2CBD0E023038}"/>
              </a:ext>
            </a:extLst>
          </p:cNvPr>
          <p:cNvPicPr/>
          <p:nvPr/>
        </p:nvPicPr>
        <p:blipFill>
          <a:blip r:embed="rId6">
            <a:clrChange>
              <a:clrFrom>
                <a:srgbClr val="FFFFFF"/>
              </a:clrFrom>
              <a:clrTo>
                <a:srgbClr val="FFFFFF">
                  <a:alpha val="0"/>
                </a:srgbClr>
              </a:clrTo>
            </a:clrChange>
          </a:blip>
          <a:stretch/>
        </p:blipFill>
        <p:spPr>
          <a:xfrm>
            <a:off x="1184195" y="2856470"/>
            <a:ext cx="633960" cy="671040"/>
          </a:xfrm>
          <a:prstGeom prst="rect">
            <a:avLst/>
          </a:prstGeom>
          <a:ln>
            <a:noFill/>
          </a:ln>
        </p:spPr>
      </p:pic>
      <p:sp>
        <p:nvSpPr>
          <p:cNvPr id="63" name="CustomShape 4">
            <a:extLst>
              <a:ext uri="{FF2B5EF4-FFF2-40B4-BE49-F238E27FC236}">
                <a16:creationId xmlns:a16="http://schemas.microsoft.com/office/drawing/2014/main" id="{5FEF0C5E-D8E3-4E9C-B03F-DDB3961762C3}"/>
              </a:ext>
            </a:extLst>
          </p:cNvPr>
          <p:cNvSpPr/>
          <p:nvPr/>
        </p:nvSpPr>
        <p:spPr>
          <a:xfrm>
            <a:off x="7692570" y="2293285"/>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content</a:t>
            </a:r>
            <a:r>
              <a:rPr kumimoji="0" lang="en-GB" sz="2800" b="1" i="0" u="none" strike="noStrike" kern="1200" cap="none" spc="-1" normalizeH="0" baseline="0" noProof="0" dirty="0" err="1">
                <a:ln>
                  <a:noFill/>
                </a:ln>
                <a:solidFill>
                  <a:srgbClr val="FF0066"/>
                </a:solidFill>
                <a:effectLst/>
                <a:uLnTx/>
                <a:uFillTx/>
                <a:latin typeface="Century Gothic" panose="020B0502020202020204" pitchFamily="34" charset="0"/>
                <a:ea typeface="Century Gothic"/>
              </a:rPr>
              <a:t>e</a:t>
            </a:r>
            <a:r>
              <a:rPr kumimoji="0" lang="en-GB" sz="2800" b="0"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71" name="CustomShape 7">
            <a:extLst>
              <a:ext uri="{FF2B5EF4-FFF2-40B4-BE49-F238E27FC236}">
                <a16:creationId xmlns:a16="http://schemas.microsoft.com/office/drawing/2014/main" id="{7988673E-A97F-4A9A-BE85-1D9E174E3157}"/>
              </a:ext>
            </a:extLst>
          </p:cNvPr>
          <p:cNvSpPr/>
          <p:nvPr/>
        </p:nvSpPr>
        <p:spPr>
          <a:xfrm>
            <a:off x="7692570" y="3009470"/>
            <a:ext cx="435867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(f) are </a:t>
            </a:r>
            <a:r>
              <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pleased.</a:t>
            </a:r>
            <a:endPar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72" name="Google Shape;183;p8">
            <a:extLst>
              <a:ext uri="{FF2B5EF4-FFF2-40B4-BE49-F238E27FC236}">
                <a16:creationId xmlns:a16="http://schemas.microsoft.com/office/drawing/2014/main" id="{190AD135-1A10-4B78-918A-28627857C820}"/>
              </a:ext>
            </a:extLst>
          </p:cNvPr>
          <p:cNvPicPr/>
          <p:nvPr/>
        </p:nvPicPr>
        <p:blipFill>
          <a:blip r:embed="rId6">
            <a:clrChange>
              <a:clrFrom>
                <a:srgbClr val="FFFFFF"/>
              </a:clrFrom>
              <a:clrTo>
                <a:srgbClr val="FFFFFF">
                  <a:alpha val="0"/>
                </a:srgbClr>
              </a:clrTo>
            </a:clrChange>
          </a:blip>
          <a:stretch/>
        </p:blipFill>
        <p:spPr>
          <a:xfrm>
            <a:off x="6925438" y="2978019"/>
            <a:ext cx="633960" cy="671040"/>
          </a:xfrm>
          <a:prstGeom prst="rect">
            <a:avLst/>
          </a:prstGeom>
          <a:ln>
            <a:noFill/>
          </a:ln>
        </p:spPr>
      </p:pic>
      <p:pic>
        <p:nvPicPr>
          <p:cNvPr id="80" name="Picture 2" descr="Quiet Sign Clip Art">
            <a:extLst>
              <a:ext uri="{FF2B5EF4-FFF2-40B4-BE49-F238E27FC236}">
                <a16:creationId xmlns:a16="http://schemas.microsoft.com/office/drawing/2014/main" id="{A030B302-D332-4EF1-BEA6-417071EBBCB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62522" y="1998218"/>
            <a:ext cx="329963" cy="466662"/>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2" descr="Quiet Sign Clip Art">
            <a:extLst>
              <a:ext uri="{FF2B5EF4-FFF2-40B4-BE49-F238E27FC236}">
                <a16:creationId xmlns:a16="http://schemas.microsoft.com/office/drawing/2014/main" id="{EA3E47C9-C4FB-45BA-9B9E-D493E9B773D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0916805" y="1992577"/>
            <a:ext cx="329963" cy="466662"/>
          </a:xfrm>
          <a:prstGeom prst="rect">
            <a:avLst/>
          </a:prstGeom>
          <a:noFill/>
          <a:extLst>
            <a:ext uri="{909E8E84-426E-40DD-AFC4-6F175D3DCCD1}">
              <a14:hiddenFill xmlns:a14="http://schemas.microsoft.com/office/drawing/2010/main">
                <a:solidFill>
                  <a:srgbClr val="FFFFFF"/>
                </a:solidFill>
              </a14:hiddenFill>
            </a:ext>
          </a:extLst>
        </p:spPr>
      </p:pic>
      <p:sp>
        <p:nvSpPr>
          <p:cNvPr id="37" name="CustomShape 3">
            <a:extLst>
              <a:ext uri="{FF2B5EF4-FFF2-40B4-BE49-F238E27FC236}">
                <a16:creationId xmlns:a16="http://schemas.microsoft.com/office/drawing/2014/main" id="{56ED3116-7D83-48BE-A6DF-E0C4FCB3F15F}"/>
              </a:ext>
            </a:extLst>
          </p:cNvPr>
          <p:cNvSpPr/>
          <p:nvPr/>
        </p:nvSpPr>
        <p:spPr>
          <a:xfrm>
            <a:off x="139282" y="3672977"/>
            <a:ext cx="57295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Also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ils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to mean ‘they’ for </a:t>
            </a:r>
            <a:b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b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all masculine nouns:</a:t>
            </a:r>
          </a:p>
        </p:txBody>
      </p:sp>
      <p:sp>
        <p:nvSpPr>
          <p:cNvPr id="38" name="CustomShape 3">
            <a:extLst>
              <a:ext uri="{FF2B5EF4-FFF2-40B4-BE49-F238E27FC236}">
                <a16:creationId xmlns:a16="http://schemas.microsoft.com/office/drawing/2014/main" id="{A4CFC4C1-D71E-42F4-9853-8EF0F95E6578}"/>
              </a:ext>
            </a:extLst>
          </p:cNvPr>
          <p:cNvSpPr/>
          <p:nvPr/>
        </p:nvSpPr>
        <p:spPr>
          <a:xfrm>
            <a:off x="6152454" y="3642764"/>
            <a:ext cx="5729503"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And use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rPr>
              <a:t>elles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rPr>
              <a:t> to mean ‘they’ for all feminine nouns:</a:t>
            </a:r>
          </a:p>
        </p:txBody>
      </p:sp>
      <p:sp>
        <p:nvSpPr>
          <p:cNvPr id="39" name="CustomShape 4">
            <a:extLst>
              <a:ext uri="{FF2B5EF4-FFF2-40B4-BE49-F238E27FC236}">
                <a16:creationId xmlns:a16="http://schemas.microsoft.com/office/drawing/2014/main" id="{905E7694-3A7A-4AC3-BD4A-10075F7A2527}"/>
              </a:ext>
            </a:extLst>
          </p:cNvPr>
          <p:cNvSpPr/>
          <p:nvPr/>
        </p:nvSpPr>
        <p:spPr>
          <a:xfrm>
            <a:off x="1818155" y="4904628"/>
            <a:ext cx="3396506"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Il</a:t>
            </a:r>
            <a:r>
              <a:rPr kumimoji="0" lang="en-GB" sz="2800" b="1"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vert</a:t>
            </a:r>
            <a:r>
              <a:rPr kumimoji="0" lang="en-GB" sz="2800" b="1"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0" name="CustomShape 7">
            <a:extLst>
              <a:ext uri="{FF2B5EF4-FFF2-40B4-BE49-F238E27FC236}">
                <a16:creationId xmlns:a16="http://schemas.microsoft.com/office/drawing/2014/main" id="{2842FA71-F2D8-4CE6-814A-9D6E72ED5057}"/>
              </a:ext>
            </a:extLst>
          </p:cNvPr>
          <p:cNvSpPr/>
          <p:nvPr/>
        </p:nvSpPr>
        <p:spPr>
          <a:xfrm>
            <a:off x="1791952" y="5586889"/>
            <a:ext cx="4538411"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(m) are </a:t>
            </a:r>
            <a:r>
              <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green.</a:t>
            </a:r>
            <a:endPar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1" name="Google Shape;183;p8">
            <a:extLst>
              <a:ext uri="{FF2B5EF4-FFF2-40B4-BE49-F238E27FC236}">
                <a16:creationId xmlns:a16="http://schemas.microsoft.com/office/drawing/2014/main" id="{98BE4444-64D3-4271-8898-11371ED21E6B}"/>
              </a:ext>
            </a:extLst>
          </p:cNvPr>
          <p:cNvPicPr/>
          <p:nvPr/>
        </p:nvPicPr>
        <p:blipFill>
          <a:blip r:embed="rId6">
            <a:clrChange>
              <a:clrFrom>
                <a:srgbClr val="FFFFFF"/>
              </a:clrFrom>
              <a:clrTo>
                <a:srgbClr val="FFFFFF">
                  <a:alpha val="0"/>
                </a:srgbClr>
              </a:clrTo>
            </a:clrChange>
          </a:blip>
          <a:stretch/>
        </p:blipFill>
        <p:spPr>
          <a:xfrm>
            <a:off x="1217707" y="5453523"/>
            <a:ext cx="633960" cy="671040"/>
          </a:xfrm>
          <a:prstGeom prst="rect">
            <a:avLst/>
          </a:prstGeom>
          <a:ln>
            <a:noFill/>
          </a:ln>
        </p:spPr>
      </p:pic>
      <p:sp>
        <p:nvSpPr>
          <p:cNvPr id="42" name="CustomShape 4">
            <a:extLst>
              <a:ext uri="{FF2B5EF4-FFF2-40B4-BE49-F238E27FC236}">
                <a16:creationId xmlns:a16="http://schemas.microsoft.com/office/drawing/2014/main" id="{67DFB2C2-F0F9-4ADD-A19F-9176BB5E4D11}"/>
              </a:ext>
            </a:extLst>
          </p:cNvPr>
          <p:cNvSpPr/>
          <p:nvPr/>
        </p:nvSpPr>
        <p:spPr>
          <a:xfrm>
            <a:off x="7613584" y="4882868"/>
            <a:ext cx="511978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Elle</a:t>
            </a:r>
            <a:r>
              <a:rPr kumimoji="0" lang="en-GB" sz="2800" b="1" i="0" u="none" strike="noStrike" kern="1200" cap="none" spc="-1" normalizeH="0" baseline="0" noProof="0" dirty="0" err="1">
                <a:ln>
                  <a:noFill/>
                </a:ln>
                <a:solidFill>
                  <a:srgbClr val="E7E6E6">
                    <a:lumMod val="50000"/>
                  </a:srgbClr>
                </a:solidFill>
                <a:effectLst/>
                <a:uLnTx/>
                <a:uFillTx/>
                <a:latin typeface="Century Gothic" panose="020B0502020202020204" pitchFamily="34" charset="0"/>
                <a:ea typeface="Century Gothic"/>
              </a:rPr>
              <a:t>s</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1" i="0" u="none" strike="noStrike" kern="1200" cap="none" spc="-1" normalizeH="0" baseline="0" noProof="0" dirty="0" err="1">
                <a:ln>
                  <a:noFill/>
                </a:ln>
                <a:solidFill>
                  <a:srgbClr val="002060"/>
                </a:solidFill>
                <a:effectLst/>
                <a:uLnTx/>
                <a:uFillTx/>
                <a:latin typeface="Century Gothic" panose="020B0502020202020204" pitchFamily="34" charset="0"/>
                <a:ea typeface="Century Gothic"/>
              </a:rPr>
              <a:t>sont</a:t>
            </a:r>
            <a:r>
              <a:rPr kumimoji="0" lang="en-GB" sz="2800" b="1"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jaune</a:t>
            </a:r>
            <a:r>
              <a:rPr kumimoji="0" lang="en-GB" sz="2800" b="0" i="0" u="none" strike="noStrike" kern="1200" cap="none" spc="-1" normalizeH="0" baseline="0" noProof="0" dirty="0">
                <a:ln>
                  <a:noFill/>
                </a:ln>
                <a:solidFill>
                  <a:srgbClr val="E7E6E6">
                    <a:lumMod val="50000"/>
                  </a:srgbClr>
                </a:solidFill>
                <a:effectLst/>
                <a:uLnTx/>
                <a:uFillTx/>
                <a:latin typeface="Century Gothic" panose="020B0502020202020204" pitchFamily="34" charset="0"/>
                <a:ea typeface="Century Gothic"/>
              </a:rPr>
              <a:t>s</a:t>
            </a:r>
            <a:r>
              <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 </a:t>
            </a:r>
            <a:endParaRPr kumimoji="0" lang="en-GB" sz="2800" b="0" i="0" u="none" strike="noStrike" kern="1200" cap="none" spc="-1" normalizeH="0" baseline="0" noProof="0" dirty="0">
              <a:ln>
                <a:noFill/>
              </a:ln>
              <a:solidFill>
                <a:srgbClr val="002060"/>
              </a:solidFill>
              <a:effectLst/>
              <a:uLnTx/>
              <a:uFillTx/>
              <a:latin typeface="Century Gothic" panose="020B0502020202020204" pitchFamily="34" charset="0"/>
            </a:endParaRPr>
          </a:p>
        </p:txBody>
      </p:sp>
      <p:sp>
        <p:nvSpPr>
          <p:cNvPr id="43" name="CustomShape 7">
            <a:extLst>
              <a:ext uri="{FF2B5EF4-FFF2-40B4-BE49-F238E27FC236}">
                <a16:creationId xmlns:a16="http://schemas.microsoft.com/office/drawing/2014/main" id="{5AD1F71B-738E-4D56-ACB8-3F9A9E5BFBAF}"/>
              </a:ext>
            </a:extLst>
          </p:cNvPr>
          <p:cNvSpPr/>
          <p:nvPr/>
        </p:nvSpPr>
        <p:spPr>
          <a:xfrm>
            <a:off x="7613584" y="5601360"/>
            <a:ext cx="4358670" cy="518040"/>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2800" b="1"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They (f) are </a:t>
            </a:r>
            <a:r>
              <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ea typeface="Century Gothic"/>
              </a:rPr>
              <a:t>yellow.</a:t>
            </a:r>
            <a:endParaRPr kumimoji="0" lang="en-GB" sz="2800" b="0" i="1" u="none" strike="noStrike" kern="1200" cap="none" spc="-1" normalizeH="0" baseline="0" noProof="0" dirty="0">
              <a:ln>
                <a:noFill/>
              </a:ln>
              <a:solidFill>
                <a:srgbClr val="002060"/>
              </a:solidFill>
              <a:effectLst/>
              <a:uLnTx/>
              <a:uFillTx/>
              <a:latin typeface="Century Gothic" panose="020B0502020202020204" pitchFamily="34" charset="0"/>
            </a:endParaRPr>
          </a:p>
        </p:txBody>
      </p:sp>
      <p:pic>
        <p:nvPicPr>
          <p:cNvPr id="44" name="Google Shape;183;p8">
            <a:extLst>
              <a:ext uri="{FF2B5EF4-FFF2-40B4-BE49-F238E27FC236}">
                <a16:creationId xmlns:a16="http://schemas.microsoft.com/office/drawing/2014/main" id="{F544766C-F489-4DFD-845C-D6536206AFA5}"/>
              </a:ext>
            </a:extLst>
          </p:cNvPr>
          <p:cNvPicPr/>
          <p:nvPr/>
        </p:nvPicPr>
        <p:blipFill>
          <a:blip r:embed="rId6">
            <a:clrChange>
              <a:clrFrom>
                <a:srgbClr val="FFFFFF"/>
              </a:clrFrom>
              <a:clrTo>
                <a:srgbClr val="FFFFFF">
                  <a:alpha val="0"/>
                </a:srgbClr>
              </a:clrTo>
            </a:clrChange>
          </a:blip>
          <a:stretch/>
        </p:blipFill>
        <p:spPr>
          <a:xfrm>
            <a:off x="6846452" y="5620217"/>
            <a:ext cx="633960" cy="671040"/>
          </a:xfrm>
          <a:prstGeom prst="rect">
            <a:avLst/>
          </a:prstGeom>
          <a:ln>
            <a:noFill/>
          </a:ln>
        </p:spPr>
      </p:pic>
      <p:pic>
        <p:nvPicPr>
          <p:cNvPr id="5" name="Picture 4" descr="A picture containing measuring stick, indoor, black, plant&#10;&#10;Description automatically generated">
            <a:extLst>
              <a:ext uri="{FF2B5EF4-FFF2-40B4-BE49-F238E27FC236}">
                <a16:creationId xmlns:a16="http://schemas.microsoft.com/office/drawing/2014/main" id="{3C5291E1-106F-49B7-95A9-A841259B1A79}"/>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090006" y="4276058"/>
            <a:ext cx="1887335" cy="946813"/>
          </a:xfrm>
          <a:prstGeom prst="rect">
            <a:avLst/>
          </a:prstGeom>
        </p:spPr>
      </p:pic>
      <p:pic>
        <p:nvPicPr>
          <p:cNvPr id="7" name="Picture 6" descr="A picture containing text&#10;&#10;Description automatically generated">
            <a:extLst>
              <a:ext uri="{FF2B5EF4-FFF2-40B4-BE49-F238E27FC236}">
                <a16:creationId xmlns:a16="http://schemas.microsoft.com/office/drawing/2014/main" id="{612DE5EE-BE53-4E00-82B8-88786DD8FF63}"/>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9670" y="4600176"/>
            <a:ext cx="1798661" cy="577820"/>
          </a:xfrm>
          <a:prstGeom prst="rect">
            <a:avLst/>
          </a:prstGeom>
        </p:spPr>
      </p:pic>
      <p:pic>
        <p:nvPicPr>
          <p:cNvPr id="49" name="Picture 48" descr="A picture containing text&#10;&#10;Description automatically generated">
            <a:extLst>
              <a:ext uri="{FF2B5EF4-FFF2-40B4-BE49-F238E27FC236}">
                <a16:creationId xmlns:a16="http://schemas.microsoft.com/office/drawing/2014/main" id="{9D624C3E-ACAB-4958-8001-6528D4CFDFA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72070" y="4752576"/>
            <a:ext cx="1798661" cy="577820"/>
          </a:xfrm>
          <a:prstGeom prst="rect">
            <a:avLst/>
          </a:prstGeom>
        </p:spPr>
      </p:pic>
      <p:pic>
        <p:nvPicPr>
          <p:cNvPr id="50" name="Picture 49" descr="A picture containing measuring stick, indoor, black, plant&#10;&#10;Description automatically generated">
            <a:extLst>
              <a:ext uri="{FF2B5EF4-FFF2-40B4-BE49-F238E27FC236}">
                <a16:creationId xmlns:a16="http://schemas.microsoft.com/office/drawing/2014/main" id="{9783E5DF-C911-461C-A8CF-80C500A4E48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42406" y="4542834"/>
            <a:ext cx="1887335" cy="946813"/>
          </a:xfrm>
          <a:prstGeom prst="rect">
            <a:avLst/>
          </a:prstGeom>
        </p:spPr>
      </p:pic>
    </p:spTree>
    <p:extLst>
      <p:ext uri="{BB962C8B-B14F-4D97-AF65-F5344CB8AC3E}">
        <p14:creationId xmlns:p14="http://schemas.microsoft.com/office/powerpoint/2010/main" val="1269158613"/>
      </p:ext>
    </p:extLst>
  </p:cSld>
  <p:clrMapOvr>
    <a:masterClrMapping/>
  </p:clrMapOvr>
  <p:timing>
    <p:tnLst>
      <p:par>
        <p:cTn id="1" dur="indefinite" restart="never" nodeType="tmRoot">
          <p:childTnLst>
            <p:seq>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fill="hold" nodeType="clickEffect">
                                  <p:stCondLst>
                                    <p:cond delay="0"/>
                                  </p:stCondLst>
                                  <p:childTnLst>
                                    <p:set>
                                      <p:cBhvr>
                                        <p:cTn id="10" dur="1" fill="hold">
                                          <p:stCondLst>
                                            <p:cond delay="0"/>
                                          </p:stCondLst>
                                        </p:cTn>
                                        <p:tgtEl>
                                          <p:spTgt spid="5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8"/>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repl">
                                        <p:cTn id="17" dur="500"/>
                                        <p:tgtEl>
                                          <p:spTgt spid="60"/>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1" presetClass="entr" fill="hold" nodeType="clickEffect">
                                  <p:stCondLst>
                                    <p:cond delay="0"/>
                                  </p:stCondLst>
                                  <p:childTnLst>
                                    <p:set>
                                      <p:cBhvr>
                                        <p:cTn id="21" dur="1" fill="hold">
                                          <p:stCondLst>
                                            <p:cond delay="0"/>
                                          </p:stCondLst>
                                        </p:cTn>
                                        <p:tgtEl>
                                          <p:spTgt spid="5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0"/>
                                        </p:tgtEl>
                                        <p:attrNameLst>
                                          <p:attrName>style.visibility</p:attrName>
                                        </p:attrNameLst>
                                      </p:cBhvr>
                                      <p:to>
                                        <p:strVal val="visible"/>
                                      </p:to>
                                    </p:set>
                                    <p:animEffect transition="in" filter="fade">
                                      <p:cBhvr>
                                        <p:cTn id="26" dur="500"/>
                                        <p:tgtEl>
                                          <p:spTgt spid="80"/>
                                        </p:tgtEl>
                                      </p:cBhvr>
                                    </p:animEffect>
                                  </p:childTnLst>
                                </p:cTn>
                              </p:par>
                            </p:childTnLst>
                          </p:cTn>
                        </p:par>
                      </p:childTnLst>
                    </p:cTn>
                  </p:par>
                  <p:par>
                    <p:cTn id="27" fill="hold">
                      <p:stCondLst>
                        <p:cond delay="indefinite"/>
                      </p:stCondLst>
                      <p:childTnLst>
                        <p:par>
                          <p:cTn id="28" fill="hold">
                            <p:stCondLst>
                              <p:cond delay="0"/>
                            </p:stCondLst>
                            <p:childTnLst>
                              <p:par>
                                <p:cTn id="29" presetID="1" presetClass="entr" fill="hold" nodeType="clickEffect">
                                  <p:stCondLst>
                                    <p:cond delay="0"/>
                                  </p:stCondLst>
                                  <p:childTnLst>
                                    <p:set>
                                      <p:cBhvr>
                                        <p:cTn id="30" dur="1" fill="hold">
                                          <p:stCondLst>
                                            <p:cond delay="0"/>
                                          </p:stCondLst>
                                        </p:cTn>
                                        <p:tgtEl>
                                          <p:spTgt spid="63"/>
                                        </p:tgtEl>
                                        <p:attrNameLst>
                                          <p:attrName>style.visibility</p:attrName>
                                        </p:attrNameLst>
                                      </p:cBhvr>
                                      <p:to>
                                        <p:strVal val="visible"/>
                                      </p:to>
                                    </p:set>
                                  </p:childTnLst>
                                </p:cTn>
                              </p:par>
                              <p:par>
                                <p:cTn id="31" presetID="1" presetClass="entr" presetSubtype="0" fill="hold" nodeType="withEffect">
                                  <p:stCondLst>
                                    <p:cond delay="0"/>
                                  </p:stCondLst>
                                  <p:childTnLst>
                                    <p:set>
                                      <p:cBhvr>
                                        <p:cTn id="32" dur="1" fill="hold">
                                          <p:stCondLst>
                                            <p:cond delay="0"/>
                                          </p:stCondLst>
                                        </p:cTn>
                                        <p:tgtEl>
                                          <p:spTgt spid="66"/>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72"/>
                                        </p:tgtEl>
                                        <p:attrNameLst>
                                          <p:attrName>style.visibility</p:attrName>
                                        </p:attrNameLst>
                                      </p:cBhvr>
                                      <p:to>
                                        <p:strVal val="visible"/>
                                      </p:to>
                                    </p:set>
                                    <p:anim calcmode="lin" valueType="num">
                                      <p:cBhvr additive="repl">
                                        <p:cTn id="37" dur="500"/>
                                        <p:tgtEl>
                                          <p:spTgt spid="72"/>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1" presetClass="entr" fill="hold" nodeType="clickEffect">
                                  <p:stCondLst>
                                    <p:cond delay="0"/>
                                  </p:stCondLst>
                                  <p:childTnLst>
                                    <p:set>
                                      <p:cBhvr>
                                        <p:cTn id="41" dur="1" fill="hold">
                                          <p:stCondLst>
                                            <p:cond delay="0"/>
                                          </p:stCondLst>
                                        </p:cTn>
                                        <p:tgtEl>
                                          <p:spTgt spid="71"/>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83"/>
                                        </p:tgtEl>
                                        <p:attrNameLst>
                                          <p:attrName>style.visibility</p:attrName>
                                        </p:attrNameLst>
                                      </p:cBhvr>
                                      <p:to>
                                        <p:strVal val="visible"/>
                                      </p:to>
                                    </p:set>
                                    <p:animEffect transition="in" filter="fade">
                                      <p:cBhvr>
                                        <p:cTn id="46" dur="500"/>
                                        <p:tgtEl>
                                          <p:spTgt spid="83"/>
                                        </p:tgtEl>
                                      </p:cBhvr>
                                    </p:animEffec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fill="hold" nodeType="clickEffect">
                                  <p:stCondLst>
                                    <p:cond delay="0"/>
                                  </p:stCondLst>
                                  <p:childTnLst>
                                    <p:set>
                                      <p:cBhvr>
                                        <p:cTn id="54" dur="1" fill="hold">
                                          <p:stCondLst>
                                            <p:cond delay="0"/>
                                          </p:stCondLst>
                                        </p:cTn>
                                        <p:tgtEl>
                                          <p:spTgt spid="39"/>
                                        </p:tgtEl>
                                        <p:attrNameLst>
                                          <p:attrName>style.visibility</p:attrName>
                                        </p:attrNameLst>
                                      </p:cBhvr>
                                      <p:to>
                                        <p:strVal val="visible"/>
                                      </p:to>
                                    </p:set>
                                  </p:childTnLst>
                                </p:cTn>
                              </p:par>
                              <p:par>
                                <p:cTn id="55" presetID="1" presetClass="entr" presetSubtype="0" fill="hold" nodeType="withEffect">
                                  <p:stCondLst>
                                    <p:cond delay="0"/>
                                  </p:stCondLst>
                                  <p:childTnLst>
                                    <p:set>
                                      <p:cBhvr>
                                        <p:cTn id="56" dur="1" fill="hold">
                                          <p:stCondLst>
                                            <p:cond delay="0"/>
                                          </p:stCondLst>
                                        </p:cTn>
                                        <p:tgtEl>
                                          <p:spTgt spid="49"/>
                                        </p:tgtEl>
                                        <p:attrNameLst>
                                          <p:attrName>style.visibility</p:attrName>
                                        </p:attrNameLst>
                                      </p:cBhvr>
                                      <p:to>
                                        <p:strVal val="visible"/>
                                      </p:to>
                                    </p:set>
                                  </p:childTnLst>
                                </p:cTn>
                              </p:par>
                              <p:par>
                                <p:cTn id="57" presetID="1" presetClass="entr" presetSubtype="0" fill="hold" nodeType="withEffect">
                                  <p:stCondLst>
                                    <p:cond delay="0"/>
                                  </p:stCondLst>
                                  <p:childTnLst>
                                    <p:set>
                                      <p:cBhvr>
                                        <p:cTn id="58" dur="1" fill="hold">
                                          <p:stCondLst>
                                            <p:cond delay="0"/>
                                          </p:stCondLst>
                                        </p:cTn>
                                        <p:tgtEl>
                                          <p:spTgt spid="7"/>
                                        </p:tgtEl>
                                        <p:attrNameLst>
                                          <p:attrName>style.visibility</p:attrName>
                                        </p:attrNameLst>
                                      </p:cBhvr>
                                      <p:to>
                                        <p:strVal val="visible"/>
                                      </p:to>
                                    </p:se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1"/>
                                        </p:tgtEl>
                                        <p:attrNameLst>
                                          <p:attrName>style.visibility</p:attrName>
                                        </p:attrNameLst>
                                      </p:cBhvr>
                                      <p:to>
                                        <p:strVal val="visible"/>
                                      </p:to>
                                    </p:set>
                                    <p:anim calcmode="lin" valueType="num">
                                      <p:cBhvr additive="repl">
                                        <p:cTn id="63" dur="500"/>
                                        <p:tgtEl>
                                          <p:spTgt spid="41"/>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1" presetClass="entr" fill="hold" nodeType="clickEffect">
                                  <p:stCondLst>
                                    <p:cond delay="0"/>
                                  </p:stCondLst>
                                  <p:childTnLst>
                                    <p:set>
                                      <p:cBhvr>
                                        <p:cTn id="67" dur="1" fill="hold">
                                          <p:stCondLst>
                                            <p:cond delay="0"/>
                                          </p:stCondLst>
                                        </p:cTn>
                                        <p:tgtEl>
                                          <p:spTgt spid="40"/>
                                        </p:tgtEl>
                                        <p:attrNameLst>
                                          <p:attrName>style.visibility</p:attrName>
                                        </p:attrNameLst>
                                      </p:cBhvr>
                                      <p:to>
                                        <p:strVal val="visible"/>
                                      </p:to>
                                    </p:set>
                                  </p:childTnLst>
                                </p:cTn>
                              </p:par>
                            </p:childTnLst>
                          </p:cTn>
                        </p:par>
                      </p:childTnLst>
                    </p:cTn>
                  </p:par>
                  <p:par>
                    <p:cTn id="68" fill="hold">
                      <p:stCondLst>
                        <p:cond delay="indefinite"/>
                      </p:stCondLst>
                      <p:childTnLst>
                        <p:par>
                          <p:cTn id="69" fill="hold">
                            <p:stCondLst>
                              <p:cond delay="0"/>
                            </p:stCondLst>
                            <p:childTnLst>
                              <p:par>
                                <p:cTn id="70" presetID="1" presetClass="entr" presetSubtype="0" fill="hold" grpId="0" nodeType="clickEffect">
                                  <p:stCondLst>
                                    <p:cond delay="0"/>
                                  </p:stCondLst>
                                  <p:childTnLst>
                                    <p:set>
                                      <p:cBhvr>
                                        <p:cTn id="71" dur="1" fill="hold">
                                          <p:stCondLst>
                                            <p:cond delay="0"/>
                                          </p:stCondLst>
                                        </p:cTn>
                                        <p:tgtEl>
                                          <p:spTgt spid="38"/>
                                        </p:tgtEl>
                                        <p:attrNameLst>
                                          <p:attrName>style.visibility</p:attrName>
                                        </p:attrNameLst>
                                      </p:cBhvr>
                                      <p:to>
                                        <p:strVal val="visible"/>
                                      </p:to>
                                    </p:set>
                                  </p:childTnLst>
                                </p:cTn>
                              </p:par>
                            </p:childTnLst>
                          </p:cTn>
                        </p:par>
                      </p:childTnLst>
                    </p:cTn>
                  </p:par>
                  <p:par>
                    <p:cTn id="72" fill="hold">
                      <p:stCondLst>
                        <p:cond delay="indefinite"/>
                      </p:stCondLst>
                      <p:childTnLst>
                        <p:par>
                          <p:cTn id="73" fill="hold">
                            <p:stCondLst>
                              <p:cond delay="0"/>
                            </p:stCondLst>
                            <p:childTnLst>
                              <p:par>
                                <p:cTn id="74" presetID="1" presetClass="entr" fill="hold" nodeType="clickEffect">
                                  <p:stCondLst>
                                    <p:cond delay="0"/>
                                  </p:stCondLst>
                                  <p:childTnLst>
                                    <p:set>
                                      <p:cBhvr>
                                        <p:cTn id="75" dur="1" fill="hold">
                                          <p:stCondLst>
                                            <p:cond delay="0"/>
                                          </p:stCondLst>
                                        </p:cTn>
                                        <p:tgtEl>
                                          <p:spTgt spid="42"/>
                                        </p:tgtEl>
                                        <p:attrNameLst>
                                          <p:attrName>style.visibility</p:attrName>
                                        </p:attrNameLst>
                                      </p:cBhvr>
                                      <p:to>
                                        <p:strVal val="visible"/>
                                      </p:to>
                                    </p:set>
                                  </p:childTnLst>
                                </p:cTn>
                              </p:par>
                              <p:par>
                                <p:cTn id="76" presetID="1" presetClass="entr" presetSubtype="0" fill="hold" nodeType="withEffect">
                                  <p:stCondLst>
                                    <p:cond delay="0"/>
                                  </p:stCondLst>
                                  <p:childTnLst>
                                    <p:set>
                                      <p:cBhvr>
                                        <p:cTn id="77" dur="1" fill="hold">
                                          <p:stCondLst>
                                            <p:cond delay="0"/>
                                          </p:stCondLst>
                                        </p:cTn>
                                        <p:tgtEl>
                                          <p:spTgt spid="5"/>
                                        </p:tgtEl>
                                        <p:attrNameLst>
                                          <p:attrName>style.visibility</p:attrName>
                                        </p:attrNameLst>
                                      </p:cBhvr>
                                      <p:to>
                                        <p:strVal val="visible"/>
                                      </p:to>
                                    </p:set>
                                  </p:childTnLst>
                                </p:cTn>
                              </p:par>
                              <p:par>
                                <p:cTn id="78" presetID="1" presetClass="entr" presetSubtype="0" fill="hold" nodeType="withEffect">
                                  <p:stCondLst>
                                    <p:cond delay="0"/>
                                  </p:stCondLst>
                                  <p:childTnLst>
                                    <p:set>
                                      <p:cBhvr>
                                        <p:cTn id="79" dur="1" fill="hold">
                                          <p:stCondLst>
                                            <p:cond delay="0"/>
                                          </p:stCondLst>
                                        </p:cTn>
                                        <p:tgtEl>
                                          <p:spTgt spid="50"/>
                                        </p:tgtEl>
                                        <p:attrNameLst>
                                          <p:attrName>style.visibility</p:attrName>
                                        </p:attrNameLst>
                                      </p:cBhvr>
                                      <p:to>
                                        <p:strVal val="visible"/>
                                      </p:to>
                                    </p:set>
                                  </p:childTnLst>
                                </p:cTn>
                              </p:par>
                            </p:childTnLst>
                          </p:cTn>
                        </p:par>
                      </p:childTnLst>
                    </p:cTn>
                  </p:par>
                  <p:par>
                    <p:cTn id="80" fill="hold">
                      <p:stCondLst>
                        <p:cond delay="indefinite"/>
                      </p:stCondLst>
                      <p:childTnLst>
                        <p:par>
                          <p:cTn id="81" fill="hold">
                            <p:stCondLst>
                              <p:cond delay="0"/>
                            </p:stCondLst>
                            <p:childTnLst>
                              <p:par>
                                <p:cTn id="82" presetID="2" presetClass="entr" presetSubtype="4" fill="hold" nodeType="clickEffect">
                                  <p:stCondLst>
                                    <p:cond delay="0"/>
                                  </p:stCondLst>
                                  <p:childTnLst>
                                    <p:set>
                                      <p:cBhvr>
                                        <p:cTn id="83" dur="1" fill="hold">
                                          <p:stCondLst>
                                            <p:cond delay="0"/>
                                          </p:stCondLst>
                                        </p:cTn>
                                        <p:tgtEl>
                                          <p:spTgt spid="44"/>
                                        </p:tgtEl>
                                        <p:attrNameLst>
                                          <p:attrName>style.visibility</p:attrName>
                                        </p:attrNameLst>
                                      </p:cBhvr>
                                      <p:to>
                                        <p:strVal val="visible"/>
                                      </p:to>
                                    </p:set>
                                    <p:anim calcmode="lin" valueType="num">
                                      <p:cBhvr additive="repl">
                                        <p:cTn id="84" dur="500"/>
                                        <p:tgtEl>
                                          <p:spTgt spid="44"/>
                                        </p:tgtEl>
                                        <p:attrNameLst>
                                          <p:attrName>ppt_y</p:attrName>
                                        </p:attrNameLst>
                                      </p:cBhvr>
                                      <p:tavLst>
                                        <p:tav tm="0">
                                          <p:val>
                                            <p:strVal val="#ppt_y+1"/>
                                          </p:val>
                                        </p:tav>
                                        <p:tav tm="100000">
                                          <p:val>
                                            <p:strVal val="#ppt_y"/>
                                          </p:val>
                                        </p:tav>
                                      </p:tavLst>
                                    </p:anim>
                                  </p:childTnLst>
                                </p:cTn>
                              </p:par>
                            </p:childTnLst>
                          </p:cTn>
                        </p:par>
                      </p:childTnLst>
                    </p:cTn>
                  </p:par>
                  <p:par>
                    <p:cTn id="85" fill="hold">
                      <p:stCondLst>
                        <p:cond delay="indefinite"/>
                      </p:stCondLst>
                      <p:childTnLst>
                        <p:par>
                          <p:cTn id="86" fill="hold">
                            <p:stCondLst>
                              <p:cond delay="0"/>
                            </p:stCondLst>
                            <p:childTnLst>
                              <p:par>
                                <p:cTn id="87" presetID="1" presetClass="entr" fill="hold" nodeType="clickEffect">
                                  <p:stCondLst>
                                    <p:cond delay="0"/>
                                  </p:stCondLst>
                                  <p:childTnLst>
                                    <p:set>
                                      <p:cBhvr>
                                        <p:cTn id="88"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 grpId="0"/>
      <p:bldP spid="37" grpId="0"/>
      <p:bldP spid="3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CC4BD-0237-4A33-8892-7F6E52E46868}"/>
              </a:ext>
            </a:extLst>
          </p:cNvPr>
          <p:cNvSpPr>
            <a:spLocks noGrp="1"/>
          </p:cNvSpPr>
          <p:nvPr>
            <p:ph type="title"/>
          </p:nvPr>
        </p:nvSpPr>
        <p:spPr>
          <a:xfrm>
            <a:off x="189320" y="129411"/>
            <a:ext cx="6370617" cy="678950"/>
          </a:xfrm>
        </p:spPr>
        <p:txBody>
          <a:bodyPr/>
          <a:lstStyle/>
          <a:p>
            <a:r>
              <a:rPr lang="en-GB" sz="3600" b="1" dirty="0">
                <a:solidFill>
                  <a:srgbClr val="002060"/>
                </a:solidFill>
                <a:latin typeface="Century Gothic" panose="020B0502020202020204" pitchFamily="34" charset="0"/>
              </a:rPr>
              <a:t>Pierre </a:t>
            </a:r>
            <a:r>
              <a:rPr lang="en-GB" sz="3600" b="1" dirty="0" err="1">
                <a:solidFill>
                  <a:srgbClr val="002060"/>
                </a:solidFill>
                <a:latin typeface="Century Gothic" panose="020B0502020202020204" pitchFamily="34" charset="0"/>
              </a:rPr>
              <a:t>décrit</a:t>
            </a:r>
            <a:r>
              <a:rPr lang="en-GB" sz="3600" b="1" dirty="0">
                <a:solidFill>
                  <a:srgbClr val="002060"/>
                </a:solidFill>
                <a:latin typeface="Century Gothic" panose="020B0502020202020204" pitchFamily="34" charset="0"/>
              </a:rPr>
              <a:t> </a:t>
            </a:r>
            <a:r>
              <a:rPr lang="en-GB" sz="3600" b="1" dirty="0" err="1">
                <a:solidFill>
                  <a:srgbClr val="002060"/>
                </a:solidFill>
                <a:latin typeface="Century Gothic" panose="020B0502020202020204" pitchFamily="34" charset="0"/>
              </a:rPr>
              <a:t>l’école</a:t>
            </a:r>
            <a:r>
              <a:rPr lang="en-GB" sz="3600" b="1" dirty="0">
                <a:solidFill>
                  <a:srgbClr val="002060"/>
                </a:solidFill>
                <a:latin typeface="Century Gothic" panose="020B0502020202020204" pitchFamily="34" charset="0"/>
              </a:rPr>
              <a:t>.</a:t>
            </a:r>
            <a:endParaRPr lang="en-GB" sz="3600" dirty="0"/>
          </a:p>
        </p:txBody>
      </p:sp>
      <p:grpSp>
        <p:nvGrpSpPr>
          <p:cNvPr id="20" name="Group 19">
            <a:extLst>
              <a:ext uri="{FF2B5EF4-FFF2-40B4-BE49-F238E27FC236}">
                <a16:creationId xmlns:a16="http://schemas.microsoft.com/office/drawing/2014/main" id="{219324C8-5ABC-47B6-8E89-92F55F8A65F9}"/>
              </a:ext>
            </a:extLst>
          </p:cNvPr>
          <p:cNvGrpSpPr/>
          <p:nvPr/>
        </p:nvGrpSpPr>
        <p:grpSpPr>
          <a:xfrm>
            <a:off x="10380725" y="146240"/>
            <a:ext cx="1901190" cy="1224686"/>
            <a:chOff x="10462370" y="146240"/>
            <a:chExt cx="1901190" cy="1224686"/>
          </a:xfrm>
        </p:grpSpPr>
        <p:pic>
          <p:nvPicPr>
            <p:cNvPr id="14" name="Picture 13" descr="Icon&#10;&#10;Description automatically generated">
              <a:extLst>
                <a:ext uri="{FF2B5EF4-FFF2-40B4-BE49-F238E27FC236}">
                  <a16:creationId xmlns:a16="http://schemas.microsoft.com/office/drawing/2014/main" id="{991ABFCF-1711-480E-B594-E3A67BB8A1CA}"/>
                </a:ext>
              </a:extLst>
            </p:cNvPr>
            <p:cNvPicPr>
              <a:picLocks noChangeAspect="1"/>
            </p:cNvPicPr>
            <p:nvPr/>
          </p:nvPicPr>
          <p:blipFill rotWithShape="1">
            <a:blip r:embed="rId3">
              <a:extLst>
                <a:ext uri="{28A0092B-C50C-407E-A947-70E740481C1C}">
                  <a14:useLocalDpi xmlns:a14="http://schemas.microsoft.com/office/drawing/2010/main" val="0"/>
                </a:ext>
              </a:extLst>
            </a:blip>
            <a:srcRect l="32549" t="21908" r="30637" b="40986"/>
            <a:stretch/>
          </p:blipFill>
          <p:spPr>
            <a:xfrm>
              <a:off x="10869282" y="146240"/>
              <a:ext cx="1215043" cy="1224686"/>
            </a:xfrm>
            <a:prstGeom prst="rect">
              <a:avLst/>
            </a:prstGeom>
          </p:spPr>
        </p:pic>
        <p:pic>
          <p:nvPicPr>
            <p:cNvPr id="18" name="Picture 17">
              <a:extLst>
                <a:ext uri="{FF2B5EF4-FFF2-40B4-BE49-F238E27FC236}">
                  <a16:creationId xmlns:a16="http://schemas.microsoft.com/office/drawing/2014/main" id="{424C5AB6-403C-4372-848B-D5FE7E8A2FB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rot="20745017">
              <a:off x="10462370" y="359676"/>
              <a:ext cx="1901190" cy="755495"/>
            </a:xfrm>
            <a:prstGeom prst="rect">
              <a:avLst/>
            </a:prstGeom>
          </p:spPr>
        </p:pic>
      </p:grpSp>
      <p:pic>
        <p:nvPicPr>
          <p:cNvPr id="21" name="Picture 20" descr="A screenshot of a video game&#10;&#10;Description automatically generated with medium confidence">
            <a:extLst>
              <a:ext uri="{FF2B5EF4-FFF2-40B4-BE49-F238E27FC236}">
                <a16:creationId xmlns:a16="http://schemas.microsoft.com/office/drawing/2014/main" id="{59871F91-B1DA-4082-A1F4-153F0E2F161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43842" y="2044691"/>
            <a:ext cx="4725338" cy="3722995"/>
          </a:xfrm>
          <a:prstGeom prst="rect">
            <a:avLst/>
          </a:prstGeom>
        </p:spPr>
      </p:pic>
      <p:pic>
        <p:nvPicPr>
          <p:cNvPr id="22" name="Picture 21" descr="Map&#10;&#10;Description automatically generated">
            <a:extLst>
              <a:ext uri="{FF2B5EF4-FFF2-40B4-BE49-F238E27FC236}">
                <a16:creationId xmlns:a16="http://schemas.microsoft.com/office/drawing/2014/main" id="{A70B45BC-A051-4988-91C3-659D687AA22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669259" y="195535"/>
            <a:ext cx="2812968" cy="1866729"/>
          </a:xfrm>
          <a:prstGeom prst="rect">
            <a:avLst/>
          </a:prstGeom>
        </p:spPr>
      </p:pic>
      <p:grpSp>
        <p:nvGrpSpPr>
          <p:cNvPr id="31" name="Group 30">
            <a:extLst>
              <a:ext uri="{FF2B5EF4-FFF2-40B4-BE49-F238E27FC236}">
                <a16:creationId xmlns:a16="http://schemas.microsoft.com/office/drawing/2014/main" id="{32EE69F0-7780-4938-B475-014E9EB8D71A}"/>
              </a:ext>
            </a:extLst>
          </p:cNvPr>
          <p:cNvGrpSpPr/>
          <p:nvPr/>
        </p:nvGrpSpPr>
        <p:grpSpPr>
          <a:xfrm>
            <a:off x="7713072" y="1534686"/>
            <a:ext cx="916802" cy="494507"/>
            <a:chOff x="-1650070" y="298713"/>
            <a:chExt cx="1685597" cy="952086"/>
          </a:xfrm>
        </p:grpSpPr>
        <p:pic>
          <p:nvPicPr>
            <p:cNvPr id="32" name="Picture 2" descr="Free vector graphics of Blank profile picture">
              <a:extLst>
                <a:ext uri="{FF2B5EF4-FFF2-40B4-BE49-F238E27FC236}">
                  <a16:creationId xmlns:a16="http://schemas.microsoft.com/office/drawing/2014/main" id="{034748D7-0008-4902-9E33-27FAD82E15C2}"/>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91656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Free vector graphics of Blank profile picture">
              <a:extLst>
                <a:ext uri="{FF2B5EF4-FFF2-40B4-BE49-F238E27FC236}">
                  <a16:creationId xmlns:a16="http://schemas.microsoft.com/office/drawing/2014/main" id="{CE3C5908-8E15-4C99-8B89-D3C61DEC4F8E}"/>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50070" y="298713"/>
              <a:ext cx="952087" cy="95208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descr="A picture containing text&#10;&#10;Description automatically generated">
              <a:extLst>
                <a:ext uri="{FF2B5EF4-FFF2-40B4-BE49-F238E27FC236}">
                  <a16:creationId xmlns:a16="http://schemas.microsoft.com/office/drawing/2014/main" id="{54FD1C55-A6B3-4576-9862-C04B01AA531A}"/>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147677" y="336177"/>
              <a:ext cx="807843" cy="820271"/>
            </a:xfrm>
            <a:prstGeom prst="rect">
              <a:avLst/>
            </a:prstGeom>
          </p:spPr>
        </p:pic>
      </p:grpSp>
      <p:grpSp>
        <p:nvGrpSpPr>
          <p:cNvPr id="3" name="Group 2">
            <a:extLst>
              <a:ext uri="{FF2B5EF4-FFF2-40B4-BE49-F238E27FC236}">
                <a16:creationId xmlns:a16="http://schemas.microsoft.com/office/drawing/2014/main" id="{6975024A-F55F-45EF-AF88-293F85A63C5E}"/>
              </a:ext>
            </a:extLst>
          </p:cNvPr>
          <p:cNvGrpSpPr/>
          <p:nvPr/>
        </p:nvGrpSpPr>
        <p:grpSpPr>
          <a:xfrm>
            <a:off x="9527865" y="1023830"/>
            <a:ext cx="916802" cy="494507"/>
            <a:chOff x="3141053" y="1732934"/>
            <a:chExt cx="916802" cy="494507"/>
          </a:xfrm>
        </p:grpSpPr>
        <p:pic>
          <p:nvPicPr>
            <p:cNvPr id="36" name="Picture 2" descr="Free vector graphics of Blank profile picture">
              <a:extLst>
                <a:ext uri="{FF2B5EF4-FFF2-40B4-BE49-F238E27FC236}">
                  <a16:creationId xmlns:a16="http://schemas.microsoft.com/office/drawing/2014/main" id="{6DAA49F4-C687-4A5C-989F-142C01B8E27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0012"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Free vector graphics of Blank profile picture">
              <a:extLst>
                <a:ext uri="{FF2B5EF4-FFF2-40B4-BE49-F238E27FC236}">
                  <a16:creationId xmlns:a16="http://schemas.microsoft.com/office/drawing/2014/main" id="{B150BE53-0B4E-471C-BF33-84E24C293283}"/>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1053"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descr="A picture containing toy, doll&#10;&#10;Description automatically generated">
              <a:extLst>
                <a:ext uri="{FF2B5EF4-FFF2-40B4-BE49-F238E27FC236}">
                  <a16:creationId xmlns:a16="http://schemas.microsoft.com/office/drawing/2014/main" id="{2028E290-14EC-45E8-90BB-B5FE3F6A8BC3}"/>
                </a:ext>
              </a:extLst>
            </p:cNvPr>
            <p:cNvPicPr>
              <a:picLocks noChangeAspect="1"/>
            </p:cNvPicPr>
            <p:nvPr/>
          </p:nvPicPr>
          <p:blipFill rotWithShape="1">
            <a:blip r:embed="rId9">
              <a:extLst>
                <a:ext uri="{28A0092B-C50C-407E-A947-70E740481C1C}">
                  <a14:useLocalDpi xmlns:a14="http://schemas.microsoft.com/office/drawing/2010/main" val="0"/>
                </a:ext>
              </a:extLst>
            </a:blip>
            <a:srcRect t="1" b="66189"/>
            <a:stretch/>
          </p:blipFill>
          <p:spPr>
            <a:xfrm>
              <a:off x="3346554" y="1741987"/>
              <a:ext cx="511821" cy="479592"/>
            </a:xfrm>
            <a:prstGeom prst="rect">
              <a:avLst/>
            </a:prstGeom>
          </p:spPr>
        </p:pic>
      </p:grpSp>
      <p:pic>
        <p:nvPicPr>
          <p:cNvPr id="39" name="Graphic 38" descr="Teacher">
            <a:extLst>
              <a:ext uri="{FF2B5EF4-FFF2-40B4-BE49-F238E27FC236}">
                <a16:creationId xmlns:a16="http://schemas.microsoft.com/office/drawing/2014/main" id="{F06A4586-FCA6-4AB4-8ECA-44BB45B6A94F}"/>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88535" y="899425"/>
            <a:ext cx="857079" cy="914400"/>
          </a:xfrm>
          <a:prstGeom prst="rect">
            <a:avLst/>
          </a:prstGeom>
        </p:spPr>
      </p:pic>
      <p:sp>
        <p:nvSpPr>
          <p:cNvPr id="40" name="Speech Bubble: Rectangle with Corners Rounded 39">
            <a:extLst>
              <a:ext uri="{FF2B5EF4-FFF2-40B4-BE49-F238E27FC236}">
                <a16:creationId xmlns:a16="http://schemas.microsoft.com/office/drawing/2014/main" id="{E34CCFED-120D-4E54-9D72-78954CB5AC27}"/>
              </a:ext>
            </a:extLst>
          </p:cNvPr>
          <p:cNvSpPr/>
          <p:nvPr/>
        </p:nvSpPr>
        <p:spPr>
          <a:xfrm>
            <a:off x="936285" y="1190161"/>
            <a:ext cx="5452921" cy="1020279"/>
          </a:xfrm>
          <a:prstGeom prst="wedgeRoundRectCallout">
            <a:avLst>
              <a:gd name="adj1" fmla="val -53366"/>
              <a:gd name="adj2" fmla="val -42081"/>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sp>
        <p:nvSpPr>
          <p:cNvPr id="41" name="CustomShape 7">
            <a:extLst>
              <a:ext uri="{FF2B5EF4-FFF2-40B4-BE49-F238E27FC236}">
                <a16:creationId xmlns:a16="http://schemas.microsoft.com/office/drawing/2014/main" id="{66B46286-BA1E-41F0-BE6E-B31DCD17445E}"/>
              </a:ext>
            </a:extLst>
          </p:cNvPr>
          <p:cNvSpPr/>
          <p:nvPr/>
        </p:nvSpPr>
        <p:spPr>
          <a:xfrm>
            <a:off x="1048767" y="1324884"/>
            <a:ext cx="5032288" cy="1165144"/>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200" i="0" u="none" strike="noStrike" kern="1200" cap="none" spc="-1" normalizeH="0" baseline="0" noProof="0" dirty="0">
                <a:ln>
                  <a:noFill/>
                </a:ln>
                <a:solidFill>
                  <a:srgbClr val="002060"/>
                </a:solidFill>
                <a:effectLst/>
                <a:uLnTx/>
                <a:uFillTx/>
                <a:latin typeface="Century gothic"/>
                <a:ea typeface="Century Gothic"/>
              </a:rPr>
              <a:t>Pierre parle de </a:t>
            </a:r>
            <a:r>
              <a:rPr kumimoji="0" lang="en-GB" sz="2200" i="0" u="none" strike="noStrike" kern="1200" cap="none" spc="-1" normalizeH="0" baseline="0" noProof="0" dirty="0" err="1">
                <a:ln>
                  <a:noFill/>
                </a:ln>
                <a:solidFill>
                  <a:srgbClr val="002060"/>
                </a:solidFill>
                <a:effectLst/>
                <a:uLnTx/>
                <a:uFillTx/>
                <a:latin typeface="Century gothic"/>
                <a:ea typeface="Century Gothic"/>
              </a:rPr>
              <a:t>l’école</a:t>
            </a:r>
            <a:r>
              <a:rPr kumimoji="0" lang="en-GB" sz="2200" i="0" u="none" strike="noStrike" kern="1200" cap="none" spc="-1" normalizeH="0" baseline="0" noProof="0" dirty="0">
                <a:ln>
                  <a:noFill/>
                </a:ln>
                <a:solidFill>
                  <a:srgbClr val="002060"/>
                </a:solidFill>
                <a:effectLst/>
                <a:uLnTx/>
                <a:uFillTx/>
                <a:latin typeface="Century gothic"/>
                <a:ea typeface="Century Gothic"/>
              </a:rPr>
              <a:t>.</a:t>
            </a:r>
            <a:br>
              <a:rPr kumimoji="0" lang="en-GB" sz="2200" i="0" u="none" strike="noStrike" kern="1200" cap="none" spc="-1" normalizeH="0" baseline="0" noProof="0" dirty="0">
                <a:ln>
                  <a:noFill/>
                </a:ln>
                <a:solidFill>
                  <a:srgbClr val="002060"/>
                </a:solidFill>
                <a:effectLst/>
                <a:uLnTx/>
                <a:uFillTx/>
                <a:latin typeface="Century gothic"/>
                <a:ea typeface="Century Gothic"/>
              </a:rPr>
            </a:br>
            <a:r>
              <a:rPr kumimoji="0" lang="en-GB" sz="2200" i="0" u="none" strike="noStrike" kern="1200" cap="none" spc="-1" normalizeH="0" baseline="0" noProof="0" dirty="0" err="1">
                <a:ln>
                  <a:noFill/>
                </a:ln>
                <a:solidFill>
                  <a:srgbClr val="002060"/>
                </a:solidFill>
                <a:effectLst/>
                <a:uLnTx/>
                <a:uFillTx/>
                <a:latin typeface="Century gothic"/>
                <a:ea typeface="Century Gothic"/>
              </a:rPr>
              <a:t>Mais</a:t>
            </a:r>
            <a:r>
              <a:rPr kumimoji="0" lang="en-GB" sz="2200" i="0" u="none" strike="noStrike" kern="1200" cap="none" spc="-1" normalizeH="0" baseline="0" noProof="0" dirty="0">
                <a:ln>
                  <a:noFill/>
                </a:ln>
                <a:solidFill>
                  <a:srgbClr val="002060"/>
                </a:solidFill>
                <a:effectLst/>
                <a:uLnTx/>
                <a:uFillTx/>
                <a:latin typeface="Century gothic"/>
                <a:ea typeface="Century Gothic"/>
              </a:rPr>
              <a:t> </a:t>
            </a:r>
            <a:r>
              <a:rPr kumimoji="0" lang="en-GB" sz="2200" i="0" u="none" strike="noStrike" kern="1200" cap="none" spc="-1" normalizeH="0" baseline="0" noProof="0" dirty="0" err="1">
                <a:ln>
                  <a:noFill/>
                </a:ln>
                <a:solidFill>
                  <a:srgbClr val="002060"/>
                </a:solidFill>
                <a:effectLst/>
                <a:uLnTx/>
                <a:uFillTx/>
                <a:latin typeface="Century gothic"/>
                <a:ea typeface="Century Gothic"/>
              </a:rPr>
              <a:t>c’est</a:t>
            </a:r>
            <a:r>
              <a:rPr kumimoji="0" lang="en-GB" sz="2200" i="0" u="none" strike="noStrike" kern="1200" cap="none" spc="-1" normalizeH="0" baseline="0" noProof="0" dirty="0">
                <a:ln>
                  <a:noFill/>
                </a:ln>
                <a:solidFill>
                  <a:srgbClr val="002060"/>
                </a:solidFill>
                <a:effectLst/>
                <a:uLnTx/>
                <a:uFillTx/>
                <a:latin typeface="Century gothic"/>
                <a:ea typeface="Century Gothic"/>
              </a:rPr>
              <a:t> quelle image ?</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pic>
        <p:nvPicPr>
          <p:cNvPr id="42" name="Picture 41" descr="A picture containing text, businesscard&#10;&#10;Description automatically generated">
            <a:extLst>
              <a:ext uri="{FF2B5EF4-FFF2-40B4-BE49-F238E27FC236}">
                <a16:creationId xmlns:a16="http://schemas.microsoft.com/office/drawing/2014/main" id="{86495903-F22D-4C58-9436-AEE1285275FD}"/>
              </a:ext>
            </a:extLst>
          </p:cNvPr>
          <p:cNvPicPr>
            <a:picLocks noChangeAspect="1"/>
          </p:cNvPicPr>
          <p:nvPr/>
        </p:nvPicPr>
        <p:blipFill>
          <a:blip r:embed="rId12"/>
          <a:stretch>
            <a:fillRect/>
          </a:stretch>
        </p:blipFill>
        <p:spPr>
          <a:xfrm>
            <a:off x="3887765" y="3046852"/>
            <a:ext cx="1432613" cy="1020278"/>
          </a:xfrm>
          <a:prstGeom prst="rect">
            <a:avLst/>
          </a:prstGeom>
        </p:spPr>
      </p:pic>
      <p:pic>
        <p:nvPicPr>
          <p:cNvPr id="43" name="Picture 42" descr="A picture containing text, businesscard&#10;&#10;Description automatically generated">
            <a:extLst>
              <a:ext uri="{FF2B5EF4-FFF2-40B4-BE49-F238E27FC236}">
                <a16:creationId xmlns:a16="http://schemas.microsoft.com/office/drawing/2014/main" id="{B2CE72EB-9DA5-4935-84A3-740C297B83E4}"/>
              </a:ext>
            </a:extLst>
          </p:cNvPr>
          <p:cNvPicPr>
            <a:picLocks noChangeAspect="1"/>
          </p:cNvPicPr>
          <p:nvPr/>
        </p:nvPicPr>
        <p:blipFill>
          <a:blip r:embed="rId12"/>
          <a:stretch>
            <a:fillRect/>
          </a:stretch>
        </p:blipFill>
        <p:spPr>
          <a:xfrm>
            <a:off x="4058740" y="2923110"/>
            <a:ext cx="1432613" cy="1020278"/>
          </a:xfrm>
          <a:prstGeom prst="rect">
            <a:avLst/>
          </a:prstGeom>
        </p:spPr>
      </p:pic>
      <p:pic>
        <p:nvPicPr>
          <p:cNvPr id="44" name="Picture 43" descr="A picture containing text, businesscard&#10;&#10;Description automatically generated">
            <a:extLst>
              <a:ext uri="{FF2B5EF4-FFF2-40B4-BE49-F238E27FC236}">
                <a16:creationId xmlns:a16="http://schemas.microsoft.com/office/drawing/2014/main" id="{A7D5E960-C319-4430-8C8C-4339E4FFFAD7}"/>
              </a:ext>
            </a:extLst>
          </p:cNvPr>
          <p:cNvPicPr>
            <a:picLocks noChangeAspect="1"/>
          </p:cNvPicPr>
          <p:nvPr/>
        </p:nvPicPr>
        <p:blipFill>
          <a:blip r:embed="rId12"/>
          <a:stretch>
            <a:fillRect/>
          </a:stretch>
        </p:blipFill>
        <p:spPr>
          <a:xfrm>
            <a:off x="4183998" y="2723677"/>
            <a:ext cx="1432613" cy="1020278"/>
          </a:xfrm>
          <a:prstGeom prst="rect">
            <a:avLst/>
          </a:prstGeom>
        </p:spPr>
      </p:pic>
      <p:grpSp>
        <p:nvGrpSpPr>
          <p:cNvPr id="47" name="Group 46">
            <a:extLst>
              <a:ext uri="{FF2B5EF4-FFF2-40B4-BE49-F238E27FC236}">
                <a16:creationId xmlns:a16="http://schemas.microsoft.com/office/drawing/2014/main" id="{3DD2C43F-192E-4A12-97F7-FE9AECAAA2C4}"/>
              </a:ext>
            </a:extLst>
          </p:cNvPr>
          <p:cNvGrpSpPr/>
          <p:nvPr/>
        </p:nvGrpSpPr>
        <p:grpSpPr>
          <a:xfrm>
            <a:off x="268048" y="4286062"/>
            <a:ext cx="916802" cy="494507"/>
            <a:chOff x="3141053" y="1732934"/>
            <a:chExt cx="916802" cy="494507"/>
          </a:xfrm>
        </p:grpSpPr>
        <p:pic>
          <p:nvPicPr>
            <p:cNvPr id="48" name="Picture 2" descr="Free vector graphics of Blank profile picture">
              <a:extLst>
                <a:ext uri="{FF2B5EF4-FFF2-40B4-BE49-F238E27FC236}">
                  <a16:creationId xmlns:a16="http://schemas.microsoft.com/office/drawing/2014/main" id="{E232D58C-A43B-4C0F-B2CA-747013DD7144}"/>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40012"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Free vector graphics of Blank profile picture">
              <a:extLst>
                <a:ext uri="{FF2B5EF4-FFF2-40B4-BE49-F238E27FC236}">
                  <a16:creationId xmlns:a16="http://schemas.microsoft.com/office/drawing/2014/main" id="{D3EC03A7-0968-496F-8266-0EB9B6F67CC1}"/>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141053" y="1732934"/>
              <a:ext cx="517843" cy="49450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9" descr="A picture containing toy, doll&#10;&#10;Description automatically generated">
              <a:extLst>
                <a:ext uri="{FF2B5EF4-FFF2-40B4-BE49-F238E27FC236}">
                  <a16:creationId xmlns:a16="http://schemas.microsoft.com/office/drawing/2014/main" id="{BB7AD62F-37B2-4018-AED1-F4573369A1F9}"/>
                </a:ext>
              </a:extLst>
            </p:cNvPr>
            <p:cNvPicPr>
              <a:picLocks noChangeAspect="1"/>
            </p:cNvPicPr>
            <p:nvPr/>
          </p:nvPicPr>
          <p:blipFill rotWithShape="1">
            <a:blip r:embed="rId9">
              <a:extLst>
                <a:ext uri="{28A0092B-C50C-407E-A947-70E740481C1C}">
                  <a14:useLocalDpi xmlns:a14="http://schemas.microsoft.com/office/drawing/2010/main" val="0"/>
                </a:ext>
              </a:extLst>
            </a:blip>
            <a:srcRect t="1" b="66189"/>
            <a:stretch/>
          </p:blipFill>
          <p:spPr>
            <a:xfrm>
              <a:off x="3346554" y="1741987"/>
              <a:ext cx="511821" cy="479592"/>
            </a:xfrm>
            <a:prstGeom prst="rect">
              <a:avLst/>
            </a:prstGeom>
          </p:spPr>
        </p:pic>
      </p:grpSp>
      <p:sp>
        <p:nvSpPr>
          <p:cNvPr id="45" name="Speech Bubble: Rectangle with Corners Rounded 44">
            <a:hlinkClick r:id="" action="ppaction://noaction">
              <a:snd r:embed="rId13" name="4_1.wav"/>
            </a:hlinkClick>
            <a:extLst>
              <a:ext uri="{FF2B5EF4-FFF2-40B4-BE49-F238E27FC236}">
                <a16:creationId xmlns:a16="http://schemas.microsoft.com/office/drawing/2014/main" id="{C1E79F7B-AFB5-43E6-963C-ABA52292E209}"/>
              </a:ext>
            </a:extLst>
          </p:cNvPr>
          <p:cNvSpPr/>
          <p:nvPr/>
        </p:nvSpPr>
        <p:spPr>
          <a:xfrm>
            <a:off x="617075" y="4955274"/>
            <a:ext cx="2785032" cy="798369"/>
          </a:xfrm>
          <a:prstGeom prst="wedgeRoundRectCallout">
            <a:avLst>
              <a:gd name="adj1" fmla="val -42269"/>
              <a:gd name="adj2" fmla="val -90926"/>
              <a:gd name="adj3" fmla="val 16667"/>
            </a:avLst>
          </a:prstGeom>
          <a:solidFill>
            <a:schemeClr val="bg1"/>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fr-FR" sz="1800" b="0" i="0" u="none" strike="noStrike" kern="1200" cap="none" spc="0" normalizeH="0" baseline="0" noProof="0" dirty="0">
                <a:ln>
                  <a:noFill/>
                </a:ln>
                <a:solidFill>
                  <a:prstClr val="white"/>
                </a:solidFill>
                <a:effectLst/>
                <a:uLnTx/>
                <a:uFillTx/>
                <a:latin typeface="Arial"/>
              </a:rPr>
              <a:t>. Écoute les noms des animaux. C’est [ien] ou [(a)in]?</a:t>
            </a:r>
            <a:endParaRPr kumimoji="0" lang="en-GB" sz="1800" b="0" i="0" u="none" strike="noStrike" kern="1200" cap="none" spc="0" normalizeH="0" baseline="0" noProof="0" dirty="0">
              <a:ln>
                <a:noFill/>
              </a:ln>
              <a:solidFill>
                <a:prstClr val="white"/>
              </a:solidFill>
              <a:effectLst/>
              <a:uLnTx/>
              <a:uFillTx/>
              <a:latin typeface="Arial"/>
            </a:endParaRPr>
          </a:p>
        </p:txBody>
      </p:sp>
      <p:graphicFrame>
        <p:nvGraphicFramePr>
          <p:cNvPr id="5" name="Table 6">
            <a:extLst>
              <a:ext uri="{FF2B5EF4-FFF2-40B4-BE49-F238E27FC236}">
                <a16:creationId xmlns:a16="http://schemas.microsoft.com/office/drawing/2014/main" id="{5E08A837-C886-489C-809A-34D598BE14B8}"/>
              </a:ext>
            </a:extLst>
          </p:cNvPr>
          <p:cNvGraphicFramePr>
            <a:graphicFrameLocks noGrp="1"/>
          </p:cNvGraphicFramePr>
          <p:nvPr>
            <p:extLst>
              <p:ext uri="{D42A27DB-BD31-4B8C-83A1-F6EECF244321}">
                <p14:modId xmlns:p14="http://schemas.microsoft.com/office/powerpoint/2010/main" val="2438302615"/>
              </p:ext>
            </p:extLst>
          </p:nvPr>
        </p:nvGraphicFramePr>
        <p:xfrm>
          <a:off x="396877" y="2571939"/>
          <a:ext cx="5992330" cy="1599434"/>
        </p:xfrm>
        <a:graphic>
          <a:graphicData uri="http://schemas.openxmlformats.org/drawingml/2006/table">
            <a:tbl>
              <a:tblPr firstRow="1" bandRow="1">
                <a:tableStyleId>{5940675A-B579-460E-94D1-54222C63F5DA}</a:tableStyleId>
              </a:tblPr>
              <a:tblGrid>
                <a:gridCol w="2996165">
                  <a:extLst>
                    <a:ext uri="{9D8B030D-6E8A-4147-A177-3AD203B41FA5}">
                      <a16:colId xmlns:a16="http://schemas.microsoft.com/office/drawing/2014/main" val="723429642"/>
                    </a:ext>
                  </a:extLst>
                </a:gridCol>
                <a:gridCol w="2996165">
                  <a:extLst>
                    <a:ext uri="{9D8B030D-6E8A-4147-A177-3AD203B41FA5}">
                      <a16:colId xmlns:a16="http://schemas.microsoft.com/office/drawing/2014/main" val="1064426392"/>
                    </a:ext>
                  </a:extLst>
                </a:gridCol>
              </a:tblGrid>
              <a:tr h="1599434">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tc>
                  <a:txBody>
                    <a:bodyPr/>
                    <a:lstStyle/>
                    <a:p>
                      <a:endParaRPr lang="en-GB" dirty="0"/>
                    </a:p>
                  </a:txBody>
                  <a:tcPr>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tcPr>
                </a:tc>
                <a:extLst>
                  <a:ext uri="{0D108BD9-81ED-4DB2-BD59-A6C34878D82A}">
                    <a16:rowId xmlns:a16="http://schemas.microsoft.com/office/drawing/2014/main" val="451402282"/>
                  </a:ext>
                </a:extLst>
              </a:tr>
            </a:tbl>
          </a:graphicData>
        </a:graphic>
      </p:graphicFrame>
      <p:sp>
        <p:nvSpPr>
          <p:cNvPr id="46" name="CustomShape 7">
            <a:extLst>
              <a:ext uri="{FF2B5EF4-FFF2-40B4-BE49-F238E27FC236}">
                <a16:creationId xmlns:a16="http://schemas.microsoft.com/office/drawing/2014/main" id="{872A40D9-5AF8-4A99-909A-C3330FE5CB9B}"/>
              </a:ext>
            </a:extLst>
          </p:cNvPr>
          <p:cNvSpPr/>
          <p:nvPr/>
        </p:nvSpPr>
        <p:spPr>
          <a:xfrm>
            <a:off x="726449" y="5100371"/>
            <a:ext cx="2675657" cy="530485"/>
          </a:xfrm>
          <a:prstGeom prst="rect">
            <a:avLst/>
          </a:prstGeom>
          <a:noFill/>
          <a:ln>
            <a:noFill/>
          </a:ln>
        </p:spPr>
        <p:style>
          <a:lnRef idx="0">
            <a:scrgbClr r="0" g="0" b="0"/>
          </a:lnRef>
          <a:fillRef idx="0">
            <a:scrgbClr r="0" g="0" b="0"/>
          </a:fillRef>
          <a:effectRef idx="0">
            <a:scrgbClr r="0" g="0" b="0"/>
          </a:effectRef>
          <a:fontRef idx="minor"/>
        </p:style>
        <p:txBody>
          <a:bodyPr lIns="90000" tIns="45000" rIns="90000" bIns="45000"/>
          <a:lstStyle/>
          <a:p>
            <a:pPr>
              <a:defRPr/>
            </a:pPr>
            <a:r>
              <a:rPr kumimoji="0" lang="en-GB" sz="2200" i="0" u="none" strike="noStrike" kern="1200" cap="none" spc="-1" normalizeH="0" baseline="0" noProof="0" dirty="0" err="1">
                <a:ln>
                  <a:noFill/>
                </a:ln>
                <a:solidFill>
                  <a:srgbClr val="002060"/>
                </a:solidFill>
                <a:effectLst/>
                <a:uLnTx/>
                <a:uFillTx/>
                <a:latin typeface="Century gothic"/>
                <a:ea typeface="Century Gothic"/>
              </a:rPr>
              <a:t>Ils</a:t>
            </a:r>
            <a:r>
              <a:rPr kumimoji="0" lang="en-GB" sz="2200" i="0" u="none" strike="noStrike" kern="1200" cap="none" spc="-1" normalizeH="0" baseline="0" noProof="0" dirty="0">
                <a:ln>
                  <a:noFill/>
                </a:ln>
                <a:solidFill>
                  <a:srgbClr val="002060"/>
                </a:solidFill>
                <a:effectLst/>
                <a:uLnTx/>
                <a:uFillTx/>
                <a:latin typeface="Century gothic"/>
                <a:ea typeface="Century Gothic"/>
              </a:rPr>
              <a:t> </a:t>
            </a:r>
            <a:r>
              <a:rPr kumimoji="0" lang="en-GB" sz="2200" i="0" u="none" strike="noStrike" kern="1200" cap="none" spc="-1" normalizeH="0" baseline="0" noProof="0" dirty="0" err="1">
                <a:ln>
                  <a:noFill/>
                </a:ln>
                <a:solidFill>
                  <a:srgbClr val="002060"/>
                </a:solidFill>
                <a:effectLst/>
                <a:uLnTx/>
                <a:uFillTx/>
                <a:latin typeface="Century gothic"/>
                <a:ea typeface="Century Gothic"/>
              </a:rPr>
              <a:t>sont</a:t>
            </a:r>
            <a:r>
              <a:rPr kumimoji="0" lang="en-GB" sz="2200" i="0" u="none" strike="noStrike" kern="1200" cap="none" spc="-1" normalizeH="0" baseline="0" noProof="0" dirty="0">
                <a:ln>
                  <a:noFill/>
                </a:ln>
                <a:solidFill>
                  <a:srgbClr val="002060"/>
                </a:solidFill>
                <a:effectLst/>
                <a:uLnTx/>
                <a:uFillTx/>
                <a:latin typeface="Century gothic"/>
                <a:ea typeface="Century Gothic"/>
              </a:rPr>
              <a:t> </a:t>
            </a:r>
            <a:r>
              <a:rPr kumimoji="0" lang="en-GB" sz="2200" i="0" u="none" strike="noStrike" kern="1200" cap="none" spc="-1" normalizeH="0" baseline="0" noProof="0" dirty="0" err="1">
                <a:ln>
                  <a:noFill/>
                </a:ln>
                <a:solidFill>
                  <a:srgbClr val="002060"/>
                </a:solidFill>
                <a:effectLst/>
                <a:uLnTx/>
                <a:uFillTx/>
                <a:latin typeface="Century gothic"/>
                <a:ea typeface="Century Gothic"/>
              </a:rPr>
              <a:t>importants</a:t>
            </a:r>
            <a:r>
              <a:rPr kumimoji="0" lang="en-GB" sz="2200" i="0" u="none" strike="noStrike" kern="1200" cap="none" spc="-1" normalizeH="0" baseline="0" noProof="0" dirty="0">
                <a:ln>
                  <a:noFill/>
                </a:ln>
                <a:solidFill>
                  <a:srgbClr val="002060"/>
                </a:solidFill>
                <a:effectLst/>
                <a:uLnTx/>
                <a:uFillTx/>
                <a:latin typeface="Century gothic"/>
                <a:ea typeface="Century Gothic"/>
              </a:rPr>
              <a:t>.</a:t>
            </a:r>
            <a:endParaRPr kumimoji="0" lang="en-US" sz="2200" b="0" i="0" u="none" strike="noStrike" kern="1200" cap="none" spc="0" normalizeH="0" baseline="0" noProof="0" dirty="0">
              <a:ln>
                <a:noFill/>
              </a:ln>
              <a:solidFill>
                <a:srgbClr val="002060"/>
              </a:solidFill>
              <a:effectLst/>
              <a:uLnTx/>
              <a:uFillTx/>
              <a:latin typeface="Century Gothic" panose="020F0302020204030204"/>
              <a:ea typeface="+mn-ea"/>
              <a:cs typeface="+mn-cs"/>
            </a:endParaRPr>
          </a:p>
        </p:txBody>
      </p:sp>
      <p:grpSp>
        <p:nvGrpSpPr>
          <p:cNvPr id="12" name="Group 11">
            <a:extLst>
              <a:ext uri="{FF2B5EF4-FFF2-40B4-BE49-F238E27FC236}">
                <a16:creationId xmlns:a16="http://schemas.microsoft.com/office/drawing/2014/main" id="{774EA16B-89A3-4A77-9D71-990135F7FEC3}"/>
              </a:ext>
            </a:extLst>
          </p:cNvPr>
          <p:cNvGrpSpPr/>
          <p:nvPr/>
        </p:nvGrpSpPr>
        <p:grpSpPr>
          <a:xfrm>
            <a:off x="1078512" y="2968592"/>
            <a:ext cx="1618573" cy="957732"/>
            <a:chOff x="1078512" y="2968592"/>
            <a:chExt cx="1618573" cy="957732"/>
          </a:xfrm>
        </p:grpSpPr>
        <p:pic>
          <p:nvPicPr>
            <p:cNvPr id="6" name="Picture 5" descr="Logo, company name&#10;&#10;Description automatically generated">
              <a:extLst>
                <a:ext uri="{FF2B5EF4-FFF2-40B4-BE49-F238E27FC236}">
                  <a16:creationId xmlns:a16="http://schemas.microsoft.com/office/drawing/2014/main" id="{358500D2-7E1B-4BB5-9C36-6394878F1CF1}"/>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1078512" y="3320800"/>
              <a:ext cx="912570" cy="605524"/>
            </a:xfrm>
            <a:prstGeom prst="rect">
              <a:avLst/>
            </a:prstGeom>
          </p:spPr>
        </p:pic>
        <p:pic>
          <p:nvPicPr>
            <p:cNvPr id="10" name="Picture 9" descr="A picture containing logo&#10;&#10;Description automatically generated">
              <a:extLst>
                <a:ext uri="{FF2B5EF4-FFF2-40B4-BE49-F238E27FC236}">
                  <a16:creationId xmlns:a16="http://schemas.microsoft.com/office/drawing/2014/main" id="{8B09E578-E254-4B9B-9A89-2775132FBD04}"/>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390388" y="2968592"/>
              <a:ext cx="912570" cy="605524"/>
            </a:xfrm>
            <a:prstGeom prst="rect">
              <a:avLst/>
            </a:prstGeom>
          </p:spPr>
        </p:pic>
        <p:pic>
          <p:nvPicPr>
            <p:cNvPr id="8" name="Picture 7" descr="A picture containing logo&#10;&#10;Description automatically generated">
              <a:extLst>
                <a:ext uri="{FF2B5EF4-FFF2-40B4-BE49-F238E27FC236}">
                  <a16:creationId xmlns:a16="http://schemas.microsoft.com/office/drawing/2014/main" id="{7855A454-9204-4BAA-9D96-0680F49E6DA0}"/>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784515" y="3320800"/>
              <a:ext cx="912570" cy="605524"/>
            </a:xfrm>
            <a:prstGeom prst="rect">
              <a:avLst/>
            </a:prstGeom>
          </p:spPr>
        </p:pic>
      </p:grpSp>
    </p:spTree>
    <p:extLst>
      <p:ext uri="{BB962C8B-B14F-4D97-AF65-F5344CB8AC3E}">
        <p14:creationId xmlns:p14="http://schemas.microsoft.com/office/powerpoint/2010/main" val="37527576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8932749" y="2761521"/>
            <a:ext cx="618376" cy="628600"/>
          </a:xfrm>
          <a:prstGeom prst="rect">
            <a:avLst/>
          </a:prstGeom>
        </p:spPr>
      </p:pic>
      <p:sp>
        <p:nvSpPr>
          <p:cNvPr id="23" name="Action Button: Blank 22">
            <a:hlinkClick r:id="" action="ppaction://noaction" highlightClick="1">
              <a:snd r:embed="rId3" name="7_4.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1</a:t>
            </a:r>
          </a:p>
        </p:txBody>
      </p:sp>
      <p:sp>
        <p:nvSpPr>
          <p:cNvPr id="3" name="TextBox 2">
            <a:extLst>
              <a:ext uri="{FF2B5EF4-FFF2-40B4-BE49-F238E27FC236}">
                <a16:creationId xmlns:a16="http://schemas.microsoft.com/office/drawing/2014/main" id="{5EFA5CCF-2CCC-4358-8216-667A3DF222EA}"/>
              </a:ext>
            </a:extLst>
          </p:cNvPr>
          <p:cNvSpPr txBox="1"/>
          <p:nvPr/>
        </p:nvSpPr>
        <p:spPr>
          <a:xfrm>
            <a:off x="6331568" y="5539050"/>
            <a:ext cx="5548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Elles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modernes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4911E9BF-449F-4150-A0AF-0B11C53078D6}"/>
              </a:ext>
            </a:extLst>
          </p:cNvPr>
          <p:cNvSpPr txBox="1"/>
          <p:nvPr/>
        </p:nvSpPr>
        <p:spPr>
          <a:xfrm>
            <a:off x="6331567" y="6060678"/>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a:t>
            </a:r>
            <a:r>
              <a:rPr kumimoji="0" lang="en-GB" sz="2400" b="0" i="1" u="none" strike="noStrike" kern="1200" cap="none" spc="0" normalizeH="0" baseline="0" noProof="0" dirty="0" err="1">
                <a:ln>
                  <a:noFill/>
                </a:ln>
                <a:solidFill>
                  <a:srgbClr val="002060"/>
                </a:solidFill>
                <a:effectLst/>
                <a:uLnTx/>
                <a:uFillTx/>
                <a:latin typeface="Century Gothic" panose="020B0502020202020204" pitchFamily="34" charset="0"/>
              </a:rPr>
              <a:t>modernes</a:t>
            </a: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a:t>
            </a:r>
          </a:p>
        </p:txBody>
      </p:sp>
      <p:pic>
        <p:nvPicPr>
          <p:cNvPr id="18" name="Picture 17" descr="A picture containing furniture, seat, chair&#10;&#10;Description automatically generated">
            <a:extLst>
              <a:ext uri="{FF2B5EF4-FFF2-40B4-BE49-F238E27FC236}">
                <a16:creationId xmlns:a16="http://schemas.microsoft.com/office/drawing/2014/main" id="{80683E17-1713-45C6-A83B-08209A8CC17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556358" y="3627701"/>
            <a:ext cx="1171063" cy="1961990"/>
          </a:xfrm>
          <a:prstGeom prst="rect">
            <a:avLst/>
          </a:prstGeom>
        </p:spPr>
      </p:pic>
      <p:pic>
        <p:nvPicPr>
          <p:cNvPr id="20" name="Picture 19" descr="A picture containing furniture, seat, chair&#10;&#10;Description automatically generated">
            <a:extLst>
              <a:ext uri="{FF2B5EF4-FFF2-40B4-BE49-F238E27FC236}">
                <a16:creationId xmlns:a16="http://schemas.microsoft.com/office/drawing/2014/main" id="{A4FFBC55-1706-45E5-98BE-C12AFB7DF43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105593" y="3627369"/>
            <a:ext cx="1171063" cy="1961990"/>
          </a:xfrm>
          <a:prstGeom prst="rect">
            <a:avLst/>
          </a:prstGeom>
        </p:spPr>
      </p:pic>
      <p:pic>
        <p:nvPicPr>
          <p:cNvPr id="26" name="Picture 25">
            <a:extLst>
              <a:ext uri="{FF2B5EF4-FFF2-40B4-BE49-F238E27FC236}">
                <a16:creationId xmlns:a16="http://schemas.microsoft.com/office/drawing/2014/main" id="{FCB59896-8315-4CA4-B3EB-BD5950CBB75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39275" y="4055437"/>
            <a:ext cx="2177114" cy="1673656"/>
          </a:xfrm>
          <a:prstGeom prst="rect">
            <a:avLst/>
          </a:prstGeom>
        </p:spPr>
      </p:pic>
      <p:pic>
        <p:nvPicPr>
          <p:cNvPr id="27" name="Picture 26">
            <a:extLst>
              <a:ext uri="{FF2B5EF4-FFF2-40B4-BE49-F238E27FC236}">
                <a16:creationId xmlns:a16="http://schemas.microsoft.com/office/drawing/2014/main" id="{07A34BF1-8479-4A47-AA18-97A842BF9778}"/>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57179" y="4077542"/>
            <a:ext cx="2177114" cy="1673656"/>
          </a:xfrm>
          <a:prstGeom prst="rect">
            <a:avLst/>
          </a:prstGeom>
        </p:spPr>
      </p:pic>
      <p:sp>
        <p:nvSpPr>
          <p:cNvPr id="19" name="Title 3">
            <a:extLst>
              <a:ext uri="{FF2B5EF4-FFF2-40B4-BE49-F238E27FC236}">
                <a16:creationId xmlns:a16="http://schemas.microsoft.com/office/drawing/2014/main" id="{383763C1-BA05-8F57-4887-BE9FAF1D901F}"/>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_4.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Icon&#10;&#10;Description automatically generated">
            <a:extLst>
              <a:ext uri="{FF2B5EF4-FFF2-40B4-BE49-F238E27FC236}">
                <a16:creationId xmlns:a16="http://schemas.microsoft.com/office/drawing/2014/main" id="{5AD19556-E243-4B47-A3DA-4C64F155D4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094720" y="0"/>
            <a:ext cx="1097280" cy="1097280"/>
          </a:xfrm>
          <a:prstGeom prst="rect">
            <a:avLst/>
          </a:prstGeom>
        </p:spPr>
      </p:pic>
      <p:sp>
        <p:nvSpPr>
          <p:cNvPr id="2" name="Title 1">
            <a:extLst>
              <a:ext uri="{FF2B5EF4-FFF2-40B4-BE49-F238E27FC236}">
                <a16:creationId xmlns:a16="http://schemas.microsoft.com/office/drawing/2014/main" id="{2A2985FB-F7F0-4622-AB6F-A5BEAD131760}"/>
              </a:ext>
            </a:extLst>
          </p:cNvPr>
          <p:cNvSpPr>
            <a:spLocks noGrp="1"/>
          </p:cNvSpPr>
          <p:nvPr>
            <p:ph type="title"/>
          </p:nvPr>
        </p:nvSpPr>
        <p:spPr>
          <a:xfrm>
            <a:off x="10950576" y="1059840"/>
            <a:ext cx="1241424" cy="424815"/>
          </a:xfrm>
          <a:solidFill>
            <a:schemeClr val="accent6">
              <a:lumMod val="40000"/>
              <a:lumOff val="60000"/>
            </a:schemeClr>
          </a:solidFill>
        </p:spPr>
        <p:txBody>
          <a:bodyPr/>
          <a:lstStyle/>
          <a:p>
            <a:pPr algn="ctr"/>
            <a:r>
              <a:rPr lang="en-GB" sz="2000" b="1" dirty="0" err="1">
                <a:solidFill>
                  <a:srgbClr val="002060"/>
                </a:solidFill>
                <a:latin typeface="Century Gothic" panose="020B0502020202020204" pitchFamily="34" charset="0"/>
              </a:rPr>
              <a:t>écouter</a:t>
            </a:r>
            <a:endParaRPr lang="en-GB" sz="2000" b="1" dirty="0">
              <a:solidFill>
                <a:srgbClr val="002060"/>
              </a:solidFill>
              <a:latin typeface="Century Gothic" panose="020B0502020202020204" pitchFamily="34" charset="0"/>
            </a:endParaRPr>
          </a:p>
        </p:txBody>
      </p:sp>
      <p:pic>
        <p:nvPicPr>
          <p:cNvPr id="4" name="Picture 3" descr="Icon&#10;&#10;Description automatically generated">
            <a:extLst>
              <a:ext uri="{FF2B5EF4-FFF2-40B4-BE49-F238E27FC236}">
                <a16:creationId xmlns:a16="http://schemas.microsoft.com/office/drawing/2014/main" id="{1AAD60F6-22E6-489F-B911-F8822547364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946600" y="914400"/>
            <a:ext cx="1492300" cy="1492300"/>
          </a:xfrm>
          <a:prstGeom prst="rect">
            <a:avLst/>
          </a:prstGeom>
          <a:effectLst>
            <a:outerShdw blurRad="50800" dist="38100" dir="5400000" algn="t" rotWithShape="0">
              <a:prstClr val="black">
                <a:alpha val="40000"/>
              </a:prstClr>
            </a:outerShdw>
          </a:effectLst>
        </p:spPr>
      </p:pic>
      <p:pic>
        <p:nvPicPr>
          <p:cNvPr id="14" name="Graphic 13" descr="Line arrow Clockwise curve">
            <a:extLst>
              <a:ext uri="{FF2B5EF4-FFF2-40B4-BE49-F238E27FC236}">
                <a16:creationId xmlns:a16="http://schemas.microsoft.com/office/drawing/2014/main" id="{650F1ED6-1F67-4425-A662-04C8992B990B}"/>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14930226">
            <a:off x="2943495" y="930984"/>
            <a:ext cx="1870297" cy="1870297"/>
          </a:xfrm>
          <a:prstGeom prst="rect">
            <a:avLst/>
          </a:prstGeom>
        </p:spPr>
      </p:pic>
      <p:pic>
        <p:nvPicPr>
          <p:cNvPr id="16" name="Graphic 15" descr="Line arrow Clockwise curve">
            <a:extLst>
              <a:ext uri="{FF2B5EF4-FFF2-40B4-BE49-F238E27FC236}">
                <a16:creationId xmlns:a16="http://schemas.microsoft.com/office/drawing/2014/main" id="{0BA5FA6D-A151-4DDD-A831-4E6C49B55ED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rot="7137419" flipH="1">
            <a:off x="6478982" y="926689"/>
            <a:ext cx="1908796" cy="1878888"/>
          </a:xfrm>
          <a:prstGeom prst="rect">
            <a:avLst/>
          </a:prstGeom>
        </p:spPr>
      </p:pic>
      <p:pic>
        <p:nvPicPr>
          <p:cNvPr id="17" name="Picture 16">
            <a:extLst>
              <a:ext uri="{FF2B5EF4-FFF2-40B4-BE49-F238E27FC236}">
                <a16:creationId xmlns:a16="http://schemas.microsoft.com/office/drawing/2014/main" id="{981930E1-9212-4E96-BED2-FC2BD575FFBC}"/>
              </a:ext>
            </a:extLst>
          </p:cNvPr>
          <p:cNvPicPr>
            <a:picLocks noChangeAspect="1"/>
          </p:cNvPicPr>
          <p:nvPr/>
        </p:nvPicPr>
        <p:blipFill>
          <a:blip r:embed="rId8"/>
          <a:stretch>
            <a:fillRect/>
          </a:stretch>
        </p:blipFill>
        <p:spPr>
          <a:xfrm>
            <a:off x="8981278" y="2846585"/>
            <a:ext cx="618376" cy="628600"/>
          </a:xfrm>
          <a:prstGeom prst="rect">
            <a:avLst/>
          </a:prstGeom>
        </p:spPr>
      </p:pic>
      <p:sp>
        <p:nvSpPr>
          <p:cNvPr id="23" name="Action Button: Blank 22">
            <a:hlinkClick r:id="" action="ppaction://noaction" highlightClick="1">
              <a:snd r:embed="rId3" name="7_5.wav"/>
            </a:hlinkClick>
            <a:extLst>
              <a:ext uri="{FF2B5EF4-FFF2-40B4-BE49-F238E27FC236}">
                <a16:creationId xmlns:a16="http://schemas.microsoft.com/office/drawing/2014/main" id="{153707AE-F458-4A0B-8D3E-265231A61898}"/>
              </a:ext>
            </a:extLst>
          </p:cNvPr>
          <p:cNvSpPr/>
          <p:nvPr/>
        </p:nvSpPr>
        <p:spPr>
          <a:xfrm>
            <a:off x="331648" y="548640"/>
            <a:ext cx="729625" cy="706883"/>
          </a:xfrm>
          <a:prstGeom prst="actionButtonBlank">
            <a:avLst/>
          </a:prstGeom>
          <a:solidFill>
            <a:schemeClr val="accent6">
              <a:lumMod val="40000"/>
              <a:lumOff val="60000"/>
            </a:schemeClr>
          </a:solidFill>
          <a:ln>
            <a:solidFill>
              <a:srgbClr val="002060"/>
            </a:solid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1" i="0" u="none" strike="noStrike" kern="1200" cap="none" spc="0" normalizeH="0" baseline="0" noProof="0" dirty="0">
                <a:ln>
                  <a:noFill/>
                </a:ln>
                <a:solidFill>
                  <a:srgbClr val="002060"/>
                </a:solidFill>
                <a:effectLst/>
                <a:uLnTx/>
                <a:uFillTx/>
                <a:latin typeface="Century Gothic" panose="020B0502020202020204" pitchFamily="34" charset="0"/>
              </a:rPr>
              <a:t>2</a:t>
            </a:r>
          </a:p>
        </p:txBody>
      </p:sp>
      <p:sp>
        <p:nvSpPr>
          <p:cNvPr id="3" name="TextBox 2">
            <a:extLst>
              <a:ext uri="{FF2B5EF4-FFF2-40B4-BE49-F238E27FC236}">
                <a16:creationId xmlns:a16="http://schemas.microsoft.com/office/drawing/2014/main" id="{5EFA5CCF-2CCC-4358-8216-667A3DF222EA}"/>
              </a:ext>
            </a:extLst>
          </p:cNvPr>
          <p:cNvSpPr txBox="1"/>
          <p:nvPr/>
        </p:nvSpPr>
        <p:spPr>
          <a:xfrm>
            <a:off x="6331568" y="5392993"/>
            <a:ext cx="554805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Ils</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sont</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 </a:t>
            </a:r>
            <a:r>
              <a:rPr kumimoji="0" lang="en-GB" sz="3600" b="0" i="0" u="none" strike="noStrike" kern="1200" cap="none" spc="0" normalizeH="0" baseline="0" noProof="0" dirty="0" err="1">
                <a:ln>
                  <a:noFill/>
                </a:ln>
                <a:solidFill>
                  <a:srgbClr val="002060"/>
                </a:solidFill>
                <a:effectLst/>
                <a:uLnTx/>
                <a:uFillTx/>
                <a:latin typeface="Century Gothic" panose="020B0502020202020204" pitchFamily="34" charset="0"/>
              </a:rPr>
              <a:t>ennuyeux</a:t>
            </a:r>
            <a:r>
              <a:rPr kumimoji="0" lang="en-GB" sz="3600" b="0" i="0" u="none" strike="noStrike" kern="1200" cap="none" spc="0" normalizeH="0" baseline="0" noProof="0" dirty="0">
                <a:ln>
                  <a:noFill/>
                </a:ln>
                <a:solidFill>
                  <a:srgbClr val="002060"/>
                </a:solidFill>
                <a:effectLst/>
                <a:uLnTx/>
                <a:uFillTx/>
                <a:latin typeface="Century Gothic" panose="020B0502020202020204" pitchFamily="34" charset="0"/>
              </a:rPr>
              <a:t>.</a:t>
            </a:r>
          </a:p>
        </p:txBody>
      </p:sp>
      <p:sp>
        <p:nvSpPr>
          <p:cNvPr id="25" name="TextBox 24">
            <a:extLst>
              <a:ext uri="{FF2B5EF4-FFF2-40B4-BE49-F238E27FC236}">
                <a16:creationId xmlns:a16="http://schemas.microsoft.com/office/drawing/2014/main" id="{4911E9BF-449F-4150-A0AF-0B11C53078D6}"/>
              </a:ext>
            </a:extLst>
          </p:cNvPr>
          <p:cNvSpPr txBox="1"/>
          <p:nvPr/>
        </p:nvSpPr>
        <p:spPr>
          <a:xfrm>
            <a:off x="6331567" y="5951764"/>
            <a:ext cx="554805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sz="2400" b="0" i="1" u="none" strike="noStrike" kern="1200" cap="none" spc="0" normalizeH="0" baseline="0" noProof="0" dirty="0">
                <a:ln>
                  <a:noFill/>
                </a:ln>
                <a:solidFill>
                  <a:srgbClr val="002060"/>
                </a:solidFill>
                <a:effectLst/>
                <a:uLnTx/>
                <a:uFillTx/>
                <a:latin typeface="Century Gothic" panose="020B0502020202020204" pitchFamily="34" charset="0"/>
              </a:rPr>
              <a:t>(They are boring.)</a:t>
            </a:r>
          </a:p>
        </p:txBody>
      </p:sp>
      <p:pic>
        <p:nvPicPr>
          <p:cNvPr id="20" name="Picture 19" descr="A picture containing text, measuring stick, indoor&#10;&#10;Description automatically generated">
            <a:extLst>
              <a:ext uri="{FF2B5EF4-FFF2-40B4-BE49-F238E27FC236}">
                <a16:creationId xmlns:a16="http://schemas.microsoft.com/office/drawing/2014/main" id="{7F94FF53-1929-4163-A59E-7E0E10971AFE}"/>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24088" y="4051480"/>
            <a:ext cx="2180583" cy="1043045"/>
          </a:xfrm>
          <a:prstGeom prst="rect">
            <a:avLst/>
          </a:prstGeom>
        </p:spPr>
      </p:pic>
      <p:pic>
        <p:nvPicPr>
          <p:cNvPr id="21" name="Picture 20" descr="Shape, icon, arrow&#10;&#10;Description automatically generated">
            <a:extLst>
              <a:ext uri="{FF2B5EF4-FFF2-40B4-BE49-F238E27FC236}">
                <a16:creationId xmlns:a16="http://schemas.microsoft.com/office/drawing/2014/main" id="{A4A4DED2-DD17-45F3-8AC1-43222ED61ED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833908" y="3726111"/>
            <a:ext cx="1490441" cy="1490441"/>
          </a:xfrm>
          <a:prstGeom prst="rect">
            <a:avLst/>
          </a:prstGeom>
        </p:spPr>
      </p:pic>
      <p:pic>
        <p:nvPicPr>
          <p:cNvPr id="22" name="Graphic 21" descr="Flip calendar with solid fill">
            <a:extLst>
              <a:ext uri="{FF2B5EF4-FFF2-40B4-BE49-F238E27FC236}">
                <a16:creationId xmlns:a16="http://schemas.microsoft.com/office/drawing/2014/main" id="{3877CA53-E306-41FE-8D07-B76F348B4418}"/>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965196" y="3909231"/>
            <a:ext cx="1140399" cy="1140399"/>
          </a:xfrm>
          <a:prstGeom prst="rect">
            <a:avLst/>
          </a:prstGeom>
        </p:spPr>
      </p:pic>
      <p:sp>
        <p:nvSpPr>
          <p:cNvPr id="24" name="TextBox 23">
            <a:extLst>
              <a:ext uri="{FF2B5EF4-FFF2-40B4-BE49-F238E27FC236}">
                <a16:creationId xmlns:a16="http://schemas.microsoft.com/office/drawing/2014/main" id="{95AD3CB7-628C-4FFA-A47C-D2F77CE6FC8D}"/>
              </a:ext>
            </a:extLst>
          </p:cNvPr>
          <p:cNvSpPr txBox="1"/>
          <p:nvPr/>
        </p:nvSpPr>
        <p:spPr>
          <a:xfrm>
            <a:off x="8150067" y="4409045"/>
            <a:ext cx="88903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Wed</a:t>
            </a:r>
          </a:p>
        </p:txBody>
      </p:sp>
      <p:pic>
        <p:nvPicPr>
          <p:cNvPr id="26" name="Graphic 25" descr="Flip calendar with solid fill">
            <a:extLst>
              <a:ext uri="{FF2B5EF4-FFF2-40B4-BE49-F238E27FC236}">
                <a16:creationId xmlns:a16="http://schemas.microsoft.com/office/drawing/2014/main" id="{33DFDC4B-EECA-4069-BA14-075E9BB6CFFD}"/>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9105595" y="3909231"/>
            <a:ext cx="1140399" cy="1140399"/>
          </a:xfrm>
          <a:prstGeom prst="rect">
            <a:avLst/>
          </a:prstGeom>
        </p:spPr>
      </p:pic>
      <p:sp>
        <p:nvSpPr>
          <p:cNvPr id="33" name="TextBox 32">
            <a:extLst>
              <a:ext uri="{FF2B5EF4-FFF2-40B4-BE49-F238E27FC236}">
                <a16:creationId xmlns:a16="http://schemas.microsoft.com/office/drawing/2014/main" id="{4752C309-0909-4F49-A441-81EC73F90CEF}"/>
              </a:ext>
            </a:extLst>
          </p:cNvPr>
          <p:cNvSpPr txBox="1"/>
          <p:nvPr/>
        </p:nvSpPr>
        <p:spPr>
          <a:xfrm>
            <a:off x="9290466" y="4409045"/>
            <a:ext cx="889037" cy="400110"/>
          </a:xfrm>
          <a:prstGeom prst="rect">
            <a:avLst/>
          </a:prstGeom>
          <a:noFill/>
        </p:spPr>
        <p:txBody>
          <a:bodyPr wrap="square" rtlCol="0">
            <a:spAutoFit/>
          </a:bodyPr>
          <a:lstStyle/>
          <a:p>
            <a:r>
              <a:rPr lang="en-GB" sz="2000" b="1" dirty="0">
                <a:solidFill>
                  <a:srgbClr val="002060"/>
                </a:solidFill>
                <a:latin typeface="Century Gothic" panose="020B0502020202020204" pitchFamily="34" charset="0"/>
              </a:rPr>
              <a:t>Wed</a:t>
            </a:r>
          </a:p>
        </p:txBody>
      </p:sp>
      <p:sp>
        <p:nvSpPr>
          <p:cNvPr id="18" name="Title 3">
            <a:extLst>
              <a:ext uri="{FF2B5EF4-FFF2-40B4-BE49-F238E27FC236}">
                <a16:creationId xmlns:a16="http://schemas.microsoft.com/office/drawing/2014/main" id="{DE09E6CF-9189-8D2C-2B1A-FD79A2896425}"/>
              </a:ext>
            </a:extLst>
          </p:cNvPr>
          <p:cNvSpPr txBox="1">
            <a:spLocks/>
          </p:cNvSpPr>
          <p:nvPr/>
        </p:nvSpPr>
        <p:spPr>
          <a:xfrm>
            <a:off x="2668955" y="-87321"/>
            <a:ext cx="6436640" cy="1325563"/>
          </a:xfrm>
          <a:prstGeom prst="rect">
            <a:avLst/>
          </a:prstGeom>
        </p:spPr>
        <p:txBody>
          <a:bodyPr lIns="0" tIns="0" rIns="0" bIns="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0"/>
              </a:spcAft>
              <a:buClrTx/>
              <a:buSzTx/>
              <a:buFontTx/>
              <a:buNone/>
              <a:tabLst/>
              <a:defRPr/>
            </a:pPr>
            <a:r>
              <a:rPr kumimoji="0" lang="en-GB" sz="4800" b="1" i="0" u="none" strike="noStrike" kern="1200" cap="none" spc="0" normalizeH="0" baseline="0" noProof="0" dirty="0" err="1">
                <a:ln>
                  <a:noFill/>
                </a:ln>
                <a:solidFill>
                  <a:srgbClr val="002060"/>
                </a:solidFill>
                <a:effectLst/>
                <a:uLnTx/>
                <a:uFillTx/>
                <a:latin typeface="Century Gothic" panose="020B0502020202020204" pitchFamily="34" charset="0"/>
              </a:rPr>
              <a:t>C’est</a:t>
            </a:r>
            <a:r>
              <a:rPr kumimoji="0" lang="en-GB" sz="4800" b="1" i="0" u="none" strike="noStrike" kern="1200" cap="none" spc="0" normalizeH="0" baseline="0" noProof="0" dirty="0">
                <a:ln>
                  <a:noFill/>
                </a:ln>
                <a:solidFill>
                  <a:srgbClr val="002060"/>
                </a:solidFill>
                <a:effectLst/>
                <a:uLnTx/>
                <a:uFillTx/>
                <a:latin typeface="Century Gothic" panose="020B0502020202020204" pitchFamily="34" charset="0"/>
              </a:rPr>
              <a:t> quelle image ?</a:t>
            </a:r>
            <a:endParaRPr kumimoji="0" lang="en-US" sz="4800" b="0" i="0" u="none" strike="noStrike" kern="1200" cap="none" spc="0" normalizeH="0" baseline="0" noProof="0" dirty="0">
              <a:ln>
                <a:noFill/>
              </a:ln>
              <a:solidFill>
                <a:srgbClr val="002060"/>
              </a:solidFill>
              <a:effectLst/>
              <a:uLnTx/>
              <a:uFillTx/>
              <a:latin typeface="Century Gothic" panose="020B0502020202020204" pitchFamily="34" charset="0"/>
            </a:endParaRPr>
          </a:p>
        </p:txBody>
      </p:sp>
    </p:spTree>
    <p:extLst>
      <p:ext uri="{BB962C8B-B14F-4D97-AF65-F5344CB8AC3E}">
        <p14:creationId xmlns:p14="http://schemas.microsoft.com/office/powerpoint/2010/main" val="21356742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subTnLst>
                                    <p:audio>
                                      <p:cMediaNode>
                                        <p:cTn display="0" masterRel="sameClick">
                                          <p:stCondLst>
                                            <p:cond evt="begin" delay="0">
                                              <p:tn val="9"/>
                                            </p:cond>
                                          </p:stCondLst>
                                          <p:endCondLst>
                                            <p:cond evt="onStopAudio" delay="0">
                                              <p:tgtEl>
                                                <p:sldTgt/>
                                              </p:tgtEl>
                                            </p:cond>
                                          </p:endCondLst>
                                        </p:cTn>
                                        <p:tgtEl>
                                          <p:sndTgt r:embed="rId3" name="7_5.wav"/>
                                        </p:tgtEl>
                                      </p:cMediaNode>
                                    </p:audio>
                                  </p:sub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5" grpId="0"/>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a:majorFont>
        <a:latin typeface="Arial"/>
        <a:ea typeface="DejaVu Sans"/>
        <a:cs typeface="DejaVu Sans"/>
      </a:majorFont>
      <a:minorFont>
        <a:latin typeface="Arial"/>
        <a:ea typeface="DejaVu Sans"/>
        <a:cs typeface="DejaVu Sans"/>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2678</TotalTime>
  <Words>2043</Words>
  <Application>Microsoft Office PowerPoint</Application>
  <PresentationFormat>Widescreen</PresentationFormat>
  <Paragraphs>318</Paragraphs>
  <Slides>16</Slides>
  <Notes>16</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16</vt:i4>
      </vt:variant>
    </vt:vector>
  </HeadingPairs>
  <TitlesOfParts>
    <vt:vector size="26" baseType="lpstr">
      <vt:lpstr>Arial</vt:lpstr>
      <vt:lpstr>Calibri</vt:lpstr>
      <vt:lpstr>Century Gothic</vt:lpstr>
      <vt:lpstr>Century Gothic</vt:lpstr>
      <vt:lpstr>Eras Demi ITC</vt:lpstr>
      <vt:lpstr>Modern Love</vt:lpstr>
      <vt:lpstr>Segoe Print</vt:lpstr>
      <vt:lpstr>Symbol</vt:lpstr>
      <vt:lpstr>Wingdings</vt:lpstr>
      <vt:lpstr>1_Office Theme</vt:lpstr>
      <vt:lpstr>Interactions</vt:lpstr>
      <vt:lpstr>closed [eu]</vt:lpstr>
      <vt:lpstr>prononcer</vt:lpstr>
      <vt:lpstr>écouter</vt:lpstr>
      <vt:lpstr>vocabulaire</vt:lpstr>
      <vt:lpstr>ils / elles:</vt:lpstr>
      <vt:lpstr>Pierre décrit l’école.</vt:lpstr>
      <vt:lpstr>écouter</vt:lpstr>
      <vt:lpstr>écouter</vt:lpstr>
      <vt:lpstr>écouter</vt:lpstr>
      <vt:lpstr>écouter</vt:lpstr>
      <vt:lpstr>écouter</vt:lpstr>
      <vt:lpstr>écouter</vt:lpstr>
      <vt:lpstr>lire</vt:lpstr>
      <vt:lpstr>écrire</vt:lpstr>
      <vt:lpstr>Au revoir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Describing me and others</dc:title>
  <dc:creator>Rachel Hawkes</dc:creator>
  <cp:lastModifiedBy>Rachel Hawkes</cp:lastModifiedBy>
  <cp:revision>42</cp:revision>
  <dcterms:created xsi:type="dcterms:W3CDTF">2021-07-02T19:27:01Z</dcterms:created>
  <dcterms:modified xsi:type="dcterms:W3CDTF">2023-11-26T04:05:05Z</dcterms:modified>
</cp:coreProperties>
</file>