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530" r:id="rId2"/>
    <p:sldId id="379" r:id="rId3"/>
    <p:sldId id="277" r:id="rId4"/>
    <p:sldId id="507" r:id="rId5"/>
    <p:sldId id="508" r:id="rId6"/>
    <p:sldId id="380" r:id="rId7"/>
    <p:sldId id="381" r:id="rId8"/>
    <p:sldId id="521" r:id="rId9"/>
    <p:sldId id="279" r:id="rId10"/>
    <p:sldId id="509" r:id="rId11"/>
    <p:sldId id="511" r:id="rId12"/>
    <p:sldId id="522" r:id="rId13"/>
    <p:sldId id="523" r:id="rId14"/>
    <p:sldId id="524" r:id="rId15"/>
    <p:sldId id="525" r:id="rId16"/>
    <p:sldId id="526" r:id="rId17"/>
    <p:sldId id="527" r:id="rId18"/>
    <p:sldId id="528" r:id="rId19"/>
    <p:sldId id="529" r:id="rId20"/>
    <p:sldId id="281" r:id="rId21"/>
    <p:sldId id="5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786EB1"/>
    <a:srgbClr val="1958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818FC2-3D22-45AD-B41B-42FECDB94201}" v="77" dt="2022-09-01T16:00:31.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61575" autoAdjust="0"/>
  </p:normalViewPr>
  <p:slideViewPr>
    <p:cSldViewPr snapToGrid="0">
      <p:cViewPr varScale="1">
        <p:scale>
          <a:sx n="49" d="100"/>
          <a:sy n="49" d="100"/>
        </p:scale>
        <p:origin x="2083"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DF818FC2-3D22-45AD-B41B-42FECDB94201}"/>
    <pc:docChg chg="undo custSel addSld delSld modSld">
      <pc:chgData name="Tom Dawes" userId="fe899cd594ff6f3a" providerId="LiveId" clId="{DF818FC2-3D22-45AD-B41B-42FECDB94201}" dt="2022-09-01T16:00:31.169" v="286" actId="20577"/>
      <pc:docMkLst>
        <pc:docMk/>
      </pc:docMkLst>
      <pc:sldChg chg="add del">
        <pc:chgData name="Tom Dawes" userId="fe899cd594ff6f3a" providerId="LiveId" clId="{DF818FC2-3D22-45AD-B41B-42FECDB94201}" dt="2022-09-01T15:22:42.685" v="21"/>
        <pc:sldMkLst>
          <pc:docMk/>
          <pc:sldMk cId="320847374" sldId="279"/>
        </pc:sldMkLst>
      </pc:sldChg>
      <pc:sldChg chg="addSp delSp modSp mod modAnim">
        <pc:chgData name="Tom Dawes" userId="fe899cd594ff6f3a" providerId="LiveId" clId="{DF818FC2-3D22-45AD-B41B-42FECDB94201}" dt="2022-09-01T16:00:31.169" v="286" actId="20577"/>
        <pc:sldMkLst>
          <pc:docMk/>
          <pc:sldMk cId="0" sldId="281"/>
        </pc:sldMkLst>
        <pc:spChg chg="del">
          <ac:chgData name="Tom Dawes" userId="fe899cd594ff6f3a" providerId="LiveId" clId="{DF818FC2-3D22-45AD-B41B-42FECDB94201}" dt="2022-09-01T15:33:52.671" v="33" actId="478"/>
          <ac:spMkLst>
            <pc:docMk/>
            <pc:sldMk cId="0" sldId="281"/>
            <ac:spMk id="2" creationId="{0CB9698E-00D1-4794-B6CA-FFA87BE1E426}"/>
          </ac:spMkLst>
        </pc:spChg>
        <pc:spChg chg="mod">
          <ac:chgData name="Tom Dawes" userId="fe899cd594ff6f3a" providerId="LiveId" clId="{DF818FC2-3D22-45AD-B41B-42FECDB94201}" dt="2022-09-01T15:34:14.953" v="37" actId="1038"/>
          <ac:spMkLst>
            <pc:docMk/>
            <pc:sldMk cId="0" sldId="281"/>
            <ac:spMk id="30" creationId="{F5EC769A-9DA2-4779-B7C5-FF8F903609E6}"/>
          </ac:spMkLst>
        </pc:spChg>
        <pc:spChg chg="mod">
          <ac:chgData name="Tom Dawes" userId="fe899cd594ff6f3a" providerId="LiveId" clId="{DF818FC2-3D22-45AD-B41B-42FECDB94201}" dt="2022-09-01T16:00:25.784" v="285" actId="1037"/>
          <ac:spMkLst>
            <pc:docMk/>
            <pc:sldMk cId="0" sldId="281"/>
            <ac:spMk id="31" creationId="{491AB86D-0D4B-4E5A-A6DF-A533FC2BF697}"/>
          </ac:spMkLst>
        </pc:spChg>
        <pc:spChg chg="mod">
          <ac:chgData name="Tom Dawes" userId="fe899cd594ff6f3a" providerId="LiveId" clId="{DF818FC2-3D22-45AD-B41B-42FECDB94201}" dt="2022-09-01T15:34:19.558" v="44" actId="1038"/>
          <ac:spMkLst>
            <pc:docMk/>
            <pc:sldMk cId="0" sldId="281"/>
            <ac:spMk id="34" creationId="{3F577345-C8F1-4A18-A062-D315A6AFF232}"/>
          </ac:spMkLst>
        </pc:spChg>
        <pc:spChg chg="add mod">
          <ac:chgData name="Tom Dawes" userId="fe899cd594ff6f3a" providerId="LiveId" clId="{DF818FC2-3D22-45AD-B41B-42FECDB94201}" dt="2022-09-01T16:00:15.118" v="267" actId="14100"/>
          <ac:spMkLst>
            <pc:docMk/>
            <pc:sldMk cId="0" sldId="281"/>
            <ac:spMk id="35" creationId="{F8512FD8-CF23-98ED-6AED-8522A8119891}"/>
          </ac:spMkLst>
        </pc:spChg>
        <pc:spChg chg="add del mod">
          <ac:chgData name="Tom Dawes" userId="fe899cd594ff6f3a" providerId="LiveId" clId="{DF818FC2-3D22-45AD-B41B-42FECDB94201}" dt="2022-09-01T15:41:47.913" v="230"/>
          <ac:spMkLst>
            <pc:docMk/>
            <pc:sldMk cId="0" sldId="281"/>
            <ac:spMk id="36" creationId="{E41872B9-2C17-8FED-B4E0-2821C82B4A43}"/>
          </ac:spMkLst>
        </pc:spChg>
        <pc:spChg chg="add del mod">
          <ac:chgData name="Tom Dawes" userId="fe899cd594ff6f3a" providerId="LiveId" clId="{DF818FC2-3D22-45AD-B41B-42FECDB94201}" dt="2022-09-01T15:41:47.913" v="230"/>
          <ac:spMkLst>
            <pc:docMk/>
            <pc:sldMk cId="0" sldId="281"/>
            <ac:spMk id="37" creationId="{7013EBD8-98A9-5CFB-CC30-62E9ADE04C4A}"/>
          </ac:spMkLst>
        </pc:spChg>
        <pc:spChg chg="add del mod">
          <ac:chgData name="Tom Dawes" userId="fe899cd594ff6f3a" providerId="LiveId" clId="{DF818FC2-3D22-45AD-B41B-42FECDB94201}" dt="2022-09-01T15:41:47.913" v="230"/>
          <ac:spMkLst>
            <pc:docMk/>
            <pc:sldMk cId="0" sldId="281"/>
            <ac:spMk id="38" creationId="{026C00E0-C7B9-BC93-4225-8A9A0608FC16}"/>
          </ac:spMkLst>
        </pc:spChg>
        <pc:spChg chg="add del mod">
          <ac:chgData name="Tom Dawes" userId="fe899cd594ff6f3a" providerId="LiveId" clId="{DF818FC2-3D22-45AD-B41B-42FECDB94201}" dt="2022-09-01T15:41:47.913" v="230"/>
          <ac:spMkLst>
            <pc:docMk/>
            <pc:sldMk cId="0" sldId="281"/>
            <ac:spMk id="39" creationId="{3F72E90B-86B7-5A4E-77DC-97ED5283871E}"/>
          </ac:spMkLst>
        </pc:spChg>
        <pc:spChg chg="add del mod">
          <ac:chgData name="Tom Dawes" userId="fe899cd594ff6f3a" providerId="LiveId" clId="{DF818FC2-3D22-45AD-B41B-42FECDB94201}" dt="2022-09-01T15:41:47.913" v="230"/>
          <ac:spMkLst>
            <pc:docMk/>
            <pc:sldMk cId="0" sldId="281"/>
            <ac:spMk id="40" creationId="{53DFED07-36FA-B9BF-32AD-C78643911685}"/>
          </ac:spMkLst>
        </pc:spChg>
        <pc:spChg chg="add mod ord">
          <ac:chgData name="Tom Dawes" userId="fe899cd594ff6f3a" providerId="LiveId" clId="{DF818FC2-3D22-45AD-B41B-42FECDB94201}" dt="2022-09-01T15:42:59.209" v="234" actId="167"/>
          <ac:spMkLst>
            <pc:docMk/>
            <pc:sldMk cId="0" sldId="281"/>
            <ac:spMk id="41" creationId="{683D22AB-13F1-49DB-0278-E05EB19AE9B9}"/>
          </ac:spMkLst>
        </pc:spChg>
        <pc:spChg chg="add mod ord">
          <ac:chgData name="Tom Dawes" userId="fe899cd594ff6f3a" providerId="LiveId" clId="{DF818FC2-3D22-45AD-B41B-42FECDB94201}" dt="2022-09-01T15:42:59.209" v="234" actId="167"/>
          <ac:spMkLst>
            <pc:docMk/>
            <pc:sldMk cId="0" sldId="281"/>
            <ac:spMk id="42" creationId="{AF5DA3F5-F5B9-E3B4-C343-856870402654}"/>
          </ac:spMkLst>
        </pc:spChg>
        <pc:spChg chg="add mod ord">
          <ac:chgData name="Tom Dawes" userId="fe899cd594ff6f3a" providerId="LiveId" clId="{DF818FC2-3D22-45AD-B41B-42FECDB94201}" dt="2022-09-01T15:42:59.209" v="234" actId="167"/>
          <ac:spMkLst>
            <pc:docMk/>
            <pc:sldMk cId="0" sldId="281"/>
            <ac:spMk id="44" creationId="{2CA45DBA-1DFD-F656-B41C-77385837AF4A}"/>
          </ac:spMkLst>
        </pc:spChg>
        <pc:spChg chg="add mod ord">
          <ac:chgData name="Tom Dawes" userId="fe899cd594ff6f3a" providerId="LiveId" clId="{DF818FC2-3D22-45AD-B41B-42FECDB94201}" dt="2022-09-01T15:42:59.209" v="234" actId="167"/>
          <ac:spMkLst>
            <pc:docMk/>
            <pc:sldMk cId="0" sldId="281"/>
            <ac:spMk id="45" creationId="{7E8AFA6A-DE97-458C-6FB2-8D766B4B10FB}"/>
          </ac:spMkLst>
        </pc:spChg>
        <pc:spChg chg="add mod ord">
          <ac:chgData name="Tom Dawes" userId="fe899cd594ff6f3a" providerId="LiveId" clId="{DF818FC2-3D22-45AD-B41B-42FECDB94201}" dt="2022-09-01T15:43:05.348" v="235" actId="167"/>
          <ac:spMkLst>
            <pc:docMk/>
            <pc:sldMk cId="0" sldId="281"/>
            <ac:spMk id="46" creationId="{13169DA3-1B94-C5CF-FF5C-F83BE486B006}"/>
          </ac:spMkLst>
        </pc:spChg>
        <pc:spChg chg="add del">
          <ac:chgData name="Tom Dawes" userId="fe899cd594ff6f3a" providerId="LiveId" clId="{DF818FC2-3D22-45AD-B41B-42FECDB94201}" dt="2022-09-01T15:42:36.705" v="232" actId="478"/>
          <ac:spMkLst>
            <pc:docMk/>
            <pc:sldMk cId="0" sldId="281"/>
            <ac:spMk id="78" creationId="{1A8B2B58-7144-4047-870E-2346D1F115AD}"/>
          </ac:spMkLst>
        </pc:spChg>
        <pc:spChg chg="del">
          <ac:chgData name="Tom Dawes" userId="fe899cd594ff6f3a" providerId="LiveId" clId="{DF818FC2-3D22-45AD-B41B-42FECDB94201}" dt="2022-09-01T15:42:36.705" v="232" actId="478"/>
          <ac:spMkLst>
            <pc:docMk/>
            <pc:sldMk cId="0" sldId="281"/>
            <ac:spMk id="79" creationId="{9AD2C6CB-CA95-4026-B3FC-0E396B0CE49C}"/>
          </ac:spMkLst>
        </pc:spChg>
        <pc:spChg chg="add del">
          <ac:chgData name="Tom Dawes" userId="fe899cd594ff6f3a" providerId="LiveId" clId="{DF818FC2-3D22-45AD-B41B-42FECDB94201}" dt="2022-09-01T15:41:49.599" v="231" actId="478"/>
          <ac:spMkLst>
            <pc:docMk/>
            <pc:sldMk cId="0" sldId="281"/>
            <ac:spMk id="80" creationId="{FD69B4C6-5846-49BB-BC70-B4F059462DF1}"/>
          </ac:spMkLst>
        </pc:spChg>
        <pc:spChg chg="add del">
          <ac:chgData name="Tom Dawes" userId="fe899cd594ff6f3a" providerId="LiveId" clId="{DF818FC2-3D22-45AD-B41B-42FECDB94201}" dt="2022-09-01T15:42:36.705" v="232" actId="478"/>
          <ac:spMkLst>
            <pc:docMk/>
            <pc:sldMk cId="0" sldId="281"/>
            <ac:spMk id="81" creationId="{CFAB2F9B-A572-460B-AF5A-112EFB020188}"/>
          </ac:spMkLst>
        </pc:spChg>
        <pc:spChg chg="add del">
          <ac:chgData name="Tom Dawes" userId="fe899cd594ff6f3a" providerId="LiveId" clId="{DF818FC2-3D22-45AD-B41B-42FECDB94201}" dt="2022-09-01T15:42:36.705" v="232" actId="478"/>
          <ac:spMkLst>
            <pc:docMk/>
            <pc:sldMk cId="0" sldId="281"/>
            <ac:spMk id="83" creationId="{9A0A0503-EA9B-4CE1-8090-3B6A46925468}"/>
          </ac:spMkLst>
        </pc:spChg>
        <pc:spChg chg="mod">
          <ac:chgData name="Tom Dawes" userId="fe899cd594ff6f3a" providerId="LiveId" clId="{DF818FC2-3D22-45AD-B41B-42FECDB94201}" dt="2022-09-01T16:00:31.169" v="286" actId="20577"/>
          <ac:spMkLst>
            <pc:docMk/>
            <pc:sldMk cId="0" sldId="281"/>
            <ac:spMk id="84" creationId="{E80CC64D-74AB-4352-8F78-243CBC639C65}"/>
          </ac:spMkLst>
        </pc:spChg>
        <pc:spChg chg="del">
          <ac:chgData name="Tom Dawes" userId="fe899cd594ff6f3a" providerId="LiveId" clId="{DF818FC2-3D22-45AD-B41B-42FECDB94201}" dt="2022-09-01T15:42:36.705" v="232" actId="478"/>
          <ac:spMkLst>
            <pc:docMk/>
            <pc:sldMk cId="0" sldId="281"/>
            <ac:spMk id="85" creationId="{BCB724B9-F4C5-4AE2-8D15-EBCD3A7119B1}"/>
          </ac:spMkLst>
        </pc:spChg>
        <pc:spChg chg="add del">
          <ac:chgData name="Tom Dawes" userId="fe899cd594ff6f3a" providerId="LiveId" clId="{DF818FC2-3D22-45AD-B41B-42FECDB94201}" dt="2022-09-01T15:41:49.599" v="231" actId="478"/>
          <ac:spMkLst>
            <pc:docMk/>
            <pc:sldMk cId="0" sldId="281"/>
            <ac:spMk id="86" creationId="{4AC36C8D-7017-46E5-BDC2-84982948B45E}"/>
          </ac:spMkLst>
        </pc:spChg>
        <pc:graphicFrameChg chg="add del mod">
          <ac:chgData name="Tom Dawes" userId="fe899cd594ff6f3a" providerId="LiveId" clId="{DF818FC2-3D22-45AD-B41B-42FECDB94201}" dt="2022-09-01T15:37:35.544" v="210" actId="478"/>
          <ac:graphicFrameMkLst>
            <pc:docMk/>
            <pc:sldMk cId="0" sldId="281"/>
            <ac:graphicFrameMk id="4" creationId="{8E5955AE-1A18-4A5A-A496-2114C8BC5986}"/>
          </ac:graphicFrameMkLst>
        </pc:graphicFrameChg>
      </pc:sldChg>
      <pc:sldChg chg="add del">
        <pc:chgData name="Tom Dawes" userId="fe899cd594ff6f3a" providerId="LiveId" clId="{DF818FC2-3D22-45AD-B41B-42FECDB94201}" dt="2022-09-01T15:14:16.549" v="1"/>
        <pc:sldMkLst>
          <pc:docMk/>
          <pc:sldMk cId="743231789" sldId="379"/>
        </pc:sldMkLst>
      </pc:sldChg>
      <pc:sldChg chg="add del">
        <pc:chgData name="Tom Dawes" userId="fe899cd594ff6f3a" providerId="LiveId" clId="{DF818FC2-3D22-45AD-B41B-42FECDB94201}" dt="2022-09-01T15:18:58.266" v="15"/>
        <pc:sldMkLst>
          <pc:docMk/>
          <pc:sldMk cId="415157191" sldId="380"/>
        </pc:sldMkLst>
      </pc:sldChg>
      <pc:sldChg chg="add del">
        <pc:chgData name="Tom Dawes" userId="fe899cd594ff6f3a" providerId="LiveId" clId="{DF818FC2-3D22-45AD-B41B-42FECDB94201}" dt="2022-09-01T15:18:58.266" v="15"/>
        <pc:sldMkLst>
          <pc:docMk/>
          <pc:sldMk cId="3385704042" sldId="381"/>
        </pc:sldMkLst>
      </pc:sldChg>
      <pc:sldChg chg="addSp delSp modSp mod">
        <pc:chgData name="Tom Dawes" userId="fe899cd594ff6f3a" providerId="LiveId" clId="{DF818FC2-3D22-45AD-B41B-42FECDB94201}" dt="2022-09-01T15:18:16.800" v="11"/>
        <pc:sldMkLst>
          <pc:docMk/>
          <pc:sldMk cId="2476028279" sldId="507"/>
        </pc:sldMkLst>
        <pc:spChg chg="del">
          <ac:chgData name="Tom Dawes" userId="fe899cd594ff6f3a" providerId="LiveId" clId="{DF818FC2-3D22-45AD-B41B-42FECDB94201}" dt="2022-09-01T15:15:14.429" v="2" actId="478"/>
          <ac:spMkLst>
            <pc:docMk/>
            <pc:sldMk cId="2476028279" sldId="507"/>
            <ac:spMk id="9" creationId="{4322D743-33DF-464D-8A34-5FEB0D7DBA1F}"/>
          </ac:spMkLst>
        </pc:spChg>
        <pc:spChg chg="del">
          <ac:chgData name="Tom Dawes" userId="fe899cd594ff6f3a" providerId="LiveId" clId="{DF818FC2-3D22-45AD-B41B-42FECDB94201}" dt="2022-09-01T15:18:15.688" v="10" actId="478"/>
          <ac:spMkLst>
            <pc:docMk/>
            <pc:sldMk cId="2476028279" sldId="507"/>
            <ac:spMk id="34" creationId="{B8316BF5-0E59-41F6-B7E6-6372B6BBE010}"/>
          </ac:spMkLst>
        </pc:spChg>
        <pc:spChg chg="del">
          <ac:chgData name="Tom Dawes" userId="fe899cd594ff6f3a" providerId="LiveId" clId="{DF818FC2-3D22-45AD-B41B-42FECDB94201}" dt="2022-09-01T15:18:15.688" v="10" actId="478"/>
          <ac:spMkLst>
            <pc:docMk/>
            <pc:sldMk cId="2476028279" sldId="507"/>
            <ac:spMk id="35" creationId="{C18BAE10-F80E-439A-BFDF-82551DB101D3}"/>
          </ac:spMkLst>
        </pc:spChg>
        <pc:spChg chg="add mod">
          <ac:chgData name="Tom Dawes" userId="fe899cd594ff6f3a" providerId="LiveId" clId="{DF818FC2-3D22-45AD-B41B-42FECDB94201}" dt="2022-09-01T15:15:17.622" v="5" actId="20577"/>
          <ac:spMkLst>
            <pc:docMk/>
            <pc:sldMk cId="2476028279" sldId="507"/>
            <ac:spMk id="36" creationId="{238A115F-F231-7355-5A0A-2B6A9CCEE27C}"/>
          </ac:spMkLst>
        </pc:spChg>
        <pc:spChg chg="del">
          <ac:chgData name="Tom Dawes" userId="fe899cd594ff6f3a" providerId="LiveId" clId="{DF818FC2-3D22-45AD-B41B-42FECDB94201}" dt="2022-09-01T15:18:15.688" v="10" actId="478"/>
          <ac:spMkLst>
            <pc:docMk/>
            <pc:sldMk cId="2476028279" sldId="507"/>
            <ac:spMk id="37" creationId="{5ACED11E-50DF-4620-AC3D-EBD184ABA92E}"/>
          </ac:spMkLst>
        </pc:spChg>
        <pc:spChg chg="add mod">
          <ac:chgData name="Tom Dawes" userId="fe899cd594ff6f3a" providerId="LiveId" clId="{DF818FC2-3D22-45AD-B41B-42FECDB94201}" dt="2022-09-01T15:18:16.800" v="11"/>
          <ac:spMkLst>
            <pc:docMk/>
            <pc:sldMk cId="2476028279" sldId="507"/>
            <ac:spMk id="38" creationId="{78411088-948F-749A-BC6B-C0B8F8FF960D}"/>
          </ac:spMkLst>
        </pc:spChg>
        <pc:spChg chg="del">
          <ac:chgData name="Tom Dawes" userId="fe899cd594ff6f3a" providerId="LiveId" clId="{DF818FC2-3D22-45AD-B41B-42FECDB94201}" dt="2022-09-01T15:18:15.688" v="10" actId="478"/>
          <ac:spMkLst>
            <pc:docMk/>
            <pc:sldMk cId="2476028279" sldId="507"/>
            <ac:spMk id="39" creationId="{CA6F455A-2751-4C82-B377-C34F2336863E}"/>
          </ac:spMkLst>
        </pc:spChg>
        <pc:spChg chg="del">
          <ac:chgData name="Tom Dawes" userId="fe899cd594ff6f3a" providerId="LiveId" clId="{DF818FC2-3D22-45AD-B41B-42FECDB94201}" dt="2022-09-01T15:18:15.688" v="10" actId="478"/>
          <ac:spMkLst>
            <pc:docMk/>
            <pc:sldMk cId="2476028279" sldId="507"/>
            <ac:spMk id="40" creationId="{049BCD8E-6839-454C-87CF-D0B7CDE81737}"/>
          </ac:spMkLst>
        </pc:spChg>
        <pc:spChg chg="del">
          <ac:chgData name="Tom Dawes" userId="fe899cd594ff6f3a" providerId="LiveId" clId="{DF818FC2-3D22-45AD-B41B-42FECDB94201}" dt="2022-09-01T15:18:15.688" v="10" actId="478"/>
          <ac:spMkLst>
            <pc:docMk/>
            <pc:sldMk cId="2476028279" sldId="507"/>
            <ac:spMk id="41" creationId="{B6EAF78B-C986-4D50-B84E-E527C16BAFB6}"/>
          </ac:spMkLst>
        </pc:spChg>
        <pc:spChg chg="del">
          <ac:chgData name="Tom Dawes" userId="fe899cd594ff6f3a" providerId="LiveId" clId="{DF818FC2-3D22-45AD-B41B-42FECDB94201}" dt="2022-09-01T15:18:15.688" v="10" actId="478"/>
          <ac:spMkLst>
            <pc:docMk/>
            <pc:sldMk cId="2476028279" sldId="507"/>
            <ac:spMk id="42" creationId="{CEBBF5D4-9B25-4E38-82D5-2ED6F2F7BE5C}"/>
          </ac:spMkLst>
        </pc:spChg>
        <pc:spChg chg="del">
          <ac:chgData name="Tom Dawes" userId="fe899cd594ff6f3a" providerId="LiveId" clId="{DF818FC2-3D22-45AD-B41B-42FECDB94201}" dt="2022-09-01T15:18:15.688" v="10" actId="478"/>
          <ac:spMkLst>
            <pc:docMk/>
            <pc:sldMk cId="2476028279" sldId="507"/>
            <ac:spMk id="43" creationId="{C8C95D2A-10E5-402F-A8D8-836868772288}"/>
          </ac:spMkLst>
        </pc:spChg>
        <pc:spChg chg="add mod">
          <ac:chgData name="Tom Dawes" userId="fe899cd594ff6f3a" providerId="LiveId" clId="{DF818FC2-3D22-45AD-B41B-42FECDB94201}" dt="2022-09-01T15:18:16.800" v="11"/>
          <ac:spMkLst>
            <pc:docMk/>
            <pc:sldMk cId="2476028279" sldId="507"/>
            <ac:spMk id="48" creationId="{24B4D938-77AF-712D-8A92-C3DDDCF40C7F}"/>
          </ac:spMkLst>
        </pc:spChg>
        <pc:spChg chg="add mod">
          <ac:chgData name="Tom Dawes" userId="fe899cd594ff6f3a" providerId="LiveId" clId="{DF818FC2-3D22-45AD-B41B-42FECDB94201}" dt="2022-09-01T15:18:16.800" v="11"/>
          <ac:spMkLst>
            <pc:docMk/>
            <pc:sldMk cId="2476028279" sldId="507"/>
            <ac:spMk id="49" creationId="{2447E92E-1733-4AE2-D15C-93ACE6457E33}"/>
          </ac:spMkLst>
        </pc:spChg>
        <pc:spChg chg="add mod">
          <ac:chgData name="Tom Dawes" userId="fe899cd594ff6f3a" providerId="LiveId" clId="{DF818FC2-3D22-45AD-B41B-42FECDB94201}" dt="2022-09-01T15:18:16.800" v="11"/>
          <ac:spMkLst>
            <pc:docMk/>
            <pc:sldMk cId="2476028279" sldId="507"/>
            <ac:spMk id="50" creationId="{F04967A4-F3EE-B551-0593-1EA65832392C}"/>
          </ac:spMkLst>
        </pc:spChg>
        <pc:spChg chg="add mod">
          <ac:chgData name="Tom Dawes" userId="fe899cd594ff6f3a" providerId="LiveId" clId="{DF818FC2-3D22-45AD-B41B-42FECDB94201}" dt="2022-09-01T15:18:16.800" v="11"/>
          <ac:spMkLst>
            <pc:docMk/>
            <pc:sldMk cId="2476028279" sldId="507"/>
            <ac:spMk id="51" creationId="{D58CF210-CFC8-FB8F-5434-36A31509F651}"/>
          </ac:spMkLst>
        </pc:spChg>
        <pc:spChg chg="add mod">
          <ac:chgData name="Tom Dawes" userId="fe899cd594ff6f3a" providerId="LiveId" clId="{DF818FC2-3D22-45AD-B41B-42FECDB94201}" dt="2022-09-01T15:18:16.800" v="11"/>
          <ac:spMkLst>
            <pc:docMk/>
            <pc:sldMk cId="2476028279" sldId="507"/>
            <ac:spMk id="52" creationId="{3B6831AF-23C5-AF7C-8D86-7E7796061416}"/>
          </ac:spMkLst>
        </pc:spChg>
        <pc:spChg chg="add mod">
          <ac:chgData name="Tom Dawes" userId="fe899cd594ff6f3a" providerId="LiveId" clId="{DF818FC2-3D22-45AD-B41B-42FECDB94201}" dt="2022-09-01T15:18:16.800" v="11"/>
          <ac:spMkLst>
            <pc:docMk/>
            <pc:sldMk cId="2476028279" sldId="507"/>
            <ac:spMk id="53" creationId="{098C2CEF-B50B-F3D1-99E7-CCDDFD56EAE5}"/>
          </ac:spMkLst>
        </pc:spChg>
        <pc:spChg chg="add mod">
          <ac:chgData name="Tom Dawes" userId="fe899cd594ff6f3a" providerId="LiveId" clId="{DF818FC2-3D22-45AD-B41B-42FECDB94201}" dt="2022-09-01T15:18:16.800" v="11"/>
          <ac:spMkLst>
            <pc:docMk/>
            <pc:sldMk cId="2476028279" sldId="507"/>
            <ac:spMk id="56" creationId="{ABFA4D10-96C7-7F4F-666C-79F86690087B}"/>
          </ac:spMkLst>
        </pc:spChg>
        <pc:spChg chg="add mod">
          <ac:chgData name="Tom Dawes" userId="fe899cd594ff6f3a" providerId="LiveId" clId="{DF818FC2-3D22-45AD-B41B-42FECDB94201}" dt="2022-09-01T15:18:16.800" v="11"/>
          <ac:spMkLst>
            <pc:docMk/>
            <pc:sldMk cId="2476028279" sldId="507"/>
            <ac:spMk id="64" creationId="{5055C834-5BCB-318A-6B2D-8AD8D664FE07}"/>
          </ac:spMkLst>
        </pc:spChg>
        <pc:spChg chg="add mod">
          <ac:chgData name="Tom Dawes" userId="fe899cd594ff6f3a" providerId="LiveId" clId="{DF818FC2-3D22-45AD-B41B-42FECDB94201}" dt="2022-09-01T15:18:16.800" v="11"/>
          <ac:spMkLst>
            <pc:docMk/>
            <pc:sldMk cId="2476028279" sldId="507"/>
            <ac:spMk id="65" creationId="{53419521-6DEC-B027-D0B6-7C44842CCBAA}"/>
          </ac:spMkLst>
        </pc:spChg>
        <pc:spChg chg="del">
          <ac:chgData name="Tom Dawes" userId="fe899cd594ff6f3a" providerId="LiveId" clId="{DF818FC2-3D22-45AD-B41B-42FECDB94201}" dt="2022-09-01T15:18:15.688" v="10" actId="478"/>
          <ac:spMkLst>
            <pc:docMk/>
            <pc:sldMk cId="2476028279" sldId="507"/>
            <ac:spMk id="69" creationId="{6426FF75-2623-49CF-8E46-9FE5680E22A4}"/>
          </ac:spMkLst>
        </pc:spChg>
        <pc:spChg chg="del">
          <ac:chgData name="Tom Dawes" userId="fe899cd594ff6f3a" providerId="LiveId" clId="{DF818FC2-3D22-45AD-B41B-42FECDB94201}" dt="2022-09-01T15:18:15.688" v="10" actId="478"/>
          <ac:spMkLst>
            <pc:docMk/>
            <pc:sldMk cId="2476028279" sldId="507"/>
            <ac:spMk id="70" creationId="{B99B2774-6617-437A-A193-3E3CAA2AF14E}"/>
          </ac:spMkLst>
        </pc:spChg>
        <pc:spChg chg="del">
          <ac:chgData name="Tom Dawes" userId="fe899cd594ff6f3a" providerId="LiveId" clId="{DF818FC2-3D22-45AD-B41B-42FECDB94201}" dt="2022-09-01T15:18:15.688" v="10" actId="478"/>
          <ac:spMkLst>
            <pc:docMk/>
            <pc:sldMk cId="2476028279" sldId="507"/>
            <ac:spMk id="71" creationId="{D1DC3893-AB49-4962-9307-BC552D62A318}"/>
          </ac:spMkLst>
        </pc:spChg>
        <pc:spChg chg="add mod">
          <ac:chgData name="Tom Dawes" userId="fe899cd594ff6f3a" providerId="LiveId" clId="{DF818FC2-3D22-45AD-B41B-42FECDB94201}" dt="2022-09-01T15:18:16.800" v="11"/>
          <ac:spMkLst>
            <pc:docMk/>
            <pc:sldMk cId="2476028279" sldId="507"/>
            <ac:spMk id="73" creationId="{7E8385CA-9E26-FCC3-F31D-CCE873B050D1}"/>
          </ac:spMkLst>
        </pc:spChg>
        <pc:picChg chg="del">
          <ac:chgData name="Tom Dawes" userId="fe899cd594ff6f3a" providerId="LiveId" clId="{DF818FC2-3D22-45AD-B41B-42FECDB94201}" dt="2022-09-01T15:18:15.688" v="10" actId="478"/>
          <ac:picMkLst>
            <pc:docMk/>
            <pc:sldMk cId="2476028279" sldId="507"/>
            <ac:picMk id="44" creationId="{F0A3D462-238F-45D9-B2B3-CF1B058B07EF}"/>
          </ac:picMkLst>
        </pc:picChg>
        <pc:picChg chg="del">
          <ac:chgData name="Tom Dawes" userId="fe899cd594ff6f3a" providerId="LiveId" clId="{DF818FC2-3D22-45AD-B41B-42FECDB94201}" dt="2022-09-01T15:18:15.688" v="10" actId="478"/>
          <ac:picMkLst>
            <pc:docMk/>
            <pc:sldMk cId="2476028279" sldId="507"/>
            <ac:picMk id="45" creationId="{11549F33-E9D3-469B-A739-DC364D11B934}"/>
          </ac:picMkLst>
        </pc:picChg>
        <pc:picChg chg="del">
          <ac:chgData name="Tom Dawes" userId="fe899cd594ff6f3a" providerId="LiveId" clId="{DF818FC2-3D22-45AD-B41B-42FECDB94201}" dt="2022-09-01T15:18:15.688" v="10" actId="478"/>
          <ac:picMkLst>
            <pc:docMk/>
            <pc:sldMk cId="2476028279" sldId="507"/>
            <ac:picMk id="46" creationId="{8195E7C4-8FAD-485D-BE2C-C26B8BEE5660}"/>
          </ac:picMkLst>
        </pc:picChg>
        <pc:picChg chg="del">
          <ac:chgData name="Tom Dawes" userId="fe899cd594ff6f3a" providerId="LiveId" clId="{DF818FC2-3D22-45AD-B41B-42FECDB94201}" dt="2022-09-01T15:18:15.688" v="10" actId="478"/>
          <ac:picMkLst>
            <pc:docMk/>
            <pc:sldMk cId="2476028279" sldId="507"/>
            <ac:picMk id="47" creationId="{D78E51ED-A139-46C1-B1D2-7C328E971621}"/>
          </ac:picMkLst>
        </pc:picChg>
        <pc:picChg chg="add mod">
          <ac:chgData name="Tom Dawes" userId="fe899cd594ff6f3a" providerId="LiveId" clId="{DF818FC2-3D22-45AD-B41B-42FECDB94201}" dt="2022-09-01T15:18:16.800" v="11"/>
          <ac:picMkLst>
            <pc:docMk/>
            <pc:sldMk cId="2476028279" sldId="507"/>
            <ac:picMk id="57" creationId="{309EAFCB-E023-C6FC-6C0E-BB8179A94BF0}"/>
          </ac:picMkLst>
        </pc:picChg>
        <pc:picChg chg="add mod">
          <ac:chgData name="Tom Dawes" userId="fe899cd594ff6f3a" providerId="LiveId" clId="{DF818FC2-3D22-45AD-B41B-42FECDB94201}" dt="2022-09-01T15:18:16.800" v="11"/>
          <ac:picMkLst>
            <pc:docMk/>
            <pc:sldMk cId="2476028279" sldId="507"/>
            <ac:picMk id="58" creationId="{9A0E5A6D-21BD-A053-6362-A10E6258309A}"/>
          </ac:picMkLst>
        </pc:picChg>
        <pc:picChg chg="add mod">
          <ac:chgData name="Tom Dawes" userId="fe899cd594ff6f3a" providerId="LiveId" clId="{DF818FC2-3D22-45AD-B41B-42FECDB94201}" dt="2022-09-01T15:18:16.800" v="11"/>
          <ac:picMkLst>
            <pc:docMk/>
            <pc:sldMk cId="2476028279" sldId="507"/>
            <ac:picMk id="59" creationId="{D6876603-DD48-0792-E908-0CAF5619C4EC}"/>
          </ac:picMkLst>
        </pc:picChg>
        <pc:picChg chg="add mod">
          <ac:chgData name="Tom Dawes" userId="fe899cd594ff6f3a" providerId="LiveId" clId="{DF818FC2-3D22-45AD-B41B-42FECDB94201}" dt="2022-09-01T15:18:16.800" v="11"/>
          <ac:picMkLst>
            <pc:docMk/>
            <pc:sldMk cId="2476028279" sldId="507"/>
            <ac:picMk id="60" creationId="{5AFC1CB2-A0EE-990C-98FE-8286BD44D483}"/>
          </ac:picMkLst>
        </pc:picChg>
        <pc:picChg chg="add mod">
          <ac:chgData name="Tom Dawes" userId="fe899cd594ff6f3a" providerId="LiveId" clId="{DF818FC2-3D22-45AD-B41B-42FECDB94201}" dt="2022-09-01T15:18:16.800" v="11"/>
          <ac:picMkLst>
            <pc:docMk/>
            <pc:sldMk cId="2476028279" sldId="507"/>
            <ac:picMk id="61" creationId="{EC59911A-C70F-04AB-9EF6-FF1D885F1649}"/>
          </ac:picMkLst>
        </pc:picChg>
        <pc:picChg chg="add mod">
          <ac:chgData name="Tom Dawes" userId="fe899cd594ff6f3a" providerId="LiveId" clId="{DF818FC2-3D22-45AD-B41B-42FECDB94201}" dt="2022-09-01T15:18:16.800" v="11"/>
          <ac:picMkLst>
            <pc:docMk/>
            <pc:sldMk cId="2476028279" sldId="507"/>
            <ac:picMk id="62" creationId="{E5D3AE3D-CB4E-16DE-F55E-F5063C797F11}"/>
          </ac:picMkLst>
        </pc:picChg>
        <pc:picChg chg="add mod">
          <ac:chgData name="Tom Dawes" userId="fe899cd594ff6f3a" providerId="LiveId" clId="{DF818FC2-3D22-45AD-B41B-42FECDB94201}" dt="2022-09-01T15:18:16.800" v="11"/>
          <ac:picMkLst>
            <pc:docMk/>
            <pc:sldMk cId="2476028279" sldId="507"/>
            <ac:picMk id="63" creationId="{1F668EBD-9435-B032-9E6C-C92EADA4301C}"/>
          </ac:picMkLst>
        </pc:picChg>
        <pc:picChg chg="del">
          <ac:chgData name="Tom Dawes" userId="fe899cd594ff6f3a" providerId="LiveId" clId="{DF818FC2-3D22-45AD-B41B-42FECDB94201}" dt="2022-09-01T15:18:15.688" v="10" actId="478"/>
          <ac:picMkLst>
            <pc:docMk/>
            <pc:sldMk cId="2476028279" sldId="507"/>
            <ac:picMk id="66" creationId="{0D6E5745-3C56-49EE-BB19-5C7BCB1217FF}"/>
          </ac:picMkLst>
        </pc:picChg>
        <pc:picChg chg="del">
          <ac:chgData name="Tom Dawes" userId="fe899cd594ff6f3a" providerId="LiveId" clId="{DF818FC2-3D22-45AD-B41B-42FECDB94201}" dt="2022-09-01T15:18:15.688" v="10" actId="478"/>
          <ac:picMkLst>
            <pc:docMk/>
            <pc:sldMk cId="2476028279" sldId="507"/>
            <ac:picMk id="67" creationId="{F67C1C5E-089F-4C0A-B173-6BA19009E4B3}"/>
          </ac:picMkLst>
        </pc:picChg>
        <pc:picChg chg="del">
          <ac:chgData name="Tom Dawes" userId="fe899cd594ff6f3a" providerId="LiveId" clId="{DF818FC2-3D22-45AD-B41B-42FECDB94201}" dt="2022-09-01T15:18:15.688" v="10" actId="478"/>
          <ac:picMkLst>
            <pc:docMk/>
            <pc:sldMk cId="2476028279" sldId="507"/>
            <ac:picMk id="68" creationId="{5F948749-B255-4D00-898D-54831979F8C7}"/>
          </ac:picMkLst>
        </pc:picChg>
        <pc:picChg chg="del">
          <ac:chgData name="Tom Dawes" userId="fe899cd594ff6f3a" providerId="LiveId" clId="{DF818FC2-3D22-45AD-B41B-42FECDB94201}" dt="2022-09-01T15:18:15.688" v="10" actId="478"/>
          <ac:picMkLst>
            <pc:docMk/>
            <pc:sldMk cId="2476028279" sldId="507"/>
            <ac:picMk id="72" creationId="{B5D3A815-0ACE-4535-A8E3-8CDEBFA9A294}"/>
          </ac:picMkLst>
        </pc:picChg>
        <pc:picChg chg="add mod">
          <ac:chgData name="Tom Dawes" userId="fe899cd594ff6f3a" providerId="LiveId" clId="{DF818FC2-3D22-45AD-B41B-42FECDB94201}" dt="2022-09-01T15:18:16.800" v="11"/>
          <ac:picMkLst>
            <pc:docMk/>
            <pc:sldMk cId="2476028279" sldId="507"/>
            <ac:picMk id="74" creationId="{13ADF020-A4C3-9BF0-9B0F-0D852FEFB9FB}"/>
          </ac:picMkLst>
        </pc:picChg>
      </pc:sldChg>
      <pc:sldChg chg="addSp delSp modSp mod">
        <pc:chgData name="Tom Dawes" userId="fe899cd594ff6f3a" providerId="LiveId" clId="{DF818FC2-3D22-45AD-B41B-42FECDB94201}" dt="2022-09-01T15:18:25.088" v="13"/>
        <pc:sldMkLst>
          <pc:docMk/>
          <pc:sldMk cId="1518818801" sldId="508"/>
        </pc:sldMkLst>
        <pc:spChg chg="del">
          <ac:chgData name="Tom Dawes" userId="fe899cd594ff6f3a" providerId="LiveId" clId="{DF818FC2-3D22-45AD-B41B-42FECDB94201}" dt="2022-09-01T15:15:20.858" v="6" actId="478"/>
          <ac:spMkLst>
            <pc:docMk/>
            <pc:sldMk cId="1518818801" sldId="508"/>
            <ac:spMk id="9" creationId="{4322D743-33DF-464D-8A34-5FEB0D7DBA1F}"/>
          </ac:spMkLst>
        </pc:spChg>
        <pc:spChg chg="del">
          <ac:chgData name="Tom Dawes" userId="fe899cd594ff6f3a" providerId="LiveId" clId="{DF818FC2-3D22-45AD-B41B-42FECDB94201}" dt="2022-09-01T15:18:24.321" v="12" actId="478"/>
          <ac:spMkLst>
            <pc:docMk/>
            <pc:sldMk cId="1518818801" sldId="508"/>
            <ac:spMk id="34" creationId="{D7D422AD-EFC7-4268-B5AC-5444504D0F88}"/>
          </ac:spMkLst>
        </pc:spChg>
        <pc:spChg chg="del">
          <ac:chgData name="Tom Dawes" userId="fe899cd594ff6f3a" providerId="LiveId" clId="{DF818FC2-3D22-45AD-B41B-42FECDB94201}" dt="2022-09-01T15:18:24.321" v="12" actId="478"/>
          <ac:spMkLst>
            <pc:docMk/>
            <pc:sldMk cId="1518818801" sldId="508"/>
            <ac:spMk id="35" creationId="{C3D22A39-E84E-4491-88A1-CDC80F9F12D8}"/>
          </ac:spMkLst>
        </pc:spChg>
        <pc:spChg chg="add mod">
          <ac:chgData name="Tom Dawes" userId="fe899cd594ff6f3a" providerId="LiveId" clId="{DF818FC2-3D22-45AD-B41B-42FECDB94201}" dt="2022-09-01T15:15:24.331" v="9" actId="20577"/>
          <ac:spMkLst>
            <pc:docMk/>
            <pc:sldMk cId="1518818801" sldId="508"/>
            <ac:spMk id="36" creationId="{EF2A145B-5F73-CD95-8296-8F4911B6F358}"/>
          </ac:spMkLst>
        </pc:spChg>
        <pc:spChg chg="del">
          <ac:chgData name="Tom Dawes" userId="fe899cd594ff6f3a" providerId="LiveId" clId="{DF818FC2-3D22-45AD-B41B-42FECDB94201}" dt="2022-09-01T15:18:24.321" v="12" actId="478"/>
          <ac:spMkLst>
            <pc:docMk/>
            <pc:sldMk cId="1518818801" sldId="508"/>
            <ac:spMk id="37" creationId="{F505A2EA-7EF9-4692-B14D-8BFE3AD0AC91}"/>
          </ac:spMkLst>
        </pc:spChg>
        <pc:spChg chg="add mod">
          <ac:chgData name="Tom Dawes" userId="fe899cd594ff6f3a" providerId="LiveId" clId="{DF818FC2-3D22-45AD-B41B-42FECDB94201}" dt="2022-09-01T15:18:25.088" v="13"/>
          <ac:spMkLst>
            <pc:docMk/>
            <pc:sldMk cId="1518818801" sldId="508"/>
            <ac:spMk id="38" creationId="{46DE20FA-DAF8-924A-4AD2-48338610427D}"/>
          </ac:spMkLst>
        </pc:spChg>
        <pc:spChg chg="del">
          <ac:chgData name="Tom Dawes" userId="fe899cd594ff6f3a" providerId="LiveId" clId="{DF818FC2-3D22-45AD-B41B-42FECDB94201}" dt="2022-09-01T15:18:24.321" v="12" actId="478"/>
          <ac:spMkLst>
            <pc:docMk/>
            <pc:sldMk cId="1518818801" sldId="508"/>
            <ac:spMk id="39" creationId="{8FA2FA94-5A20-468C-8533-61B071CF91BF}"/>
          </ac:spMkLst>
        </pc:spChg>
        <pc:spChg chg="del">
          <ac:chgData name="Tom Dawes" userId="fe899cd594ff6f3a" providerId="LiveId" clId="{DF818FC2-3D22-45AD-B41B-42FECDB94201}" dt="2022-09-01T15:18:24.321" v="12" actId="478"/>
          <ac:spMkLst>
            <pc:docMk/>
            <pc:sldMk cId="1518818801" sldId="508"/>
            <ac:spMk id="40" creationId="{8813E9C8-74DD-4B7D-9CAE-2D5EC56B11DD}"/>
          </ac:spMkLst>
        </pc:spChg>
        <pc:spChg chg="del">
          <ac:chgData name="Tom Dawes" userId="fe899cd594ff6f3a" providerId="LiveId" clId="{DF818FC2-3D22-45AD-B41B-42FECDB94201}" dt="2022-09-01T15:18:24.321" v="12" actId="478"/>
          <ac:spMkLst>
            <pc:docMk/>
            <pc:sldMk cId="1518818801" sldId="508"/>
            <ac:spMk id="41" creationId="{DA6802B4-E4CC-41C6-81C2-3BD1D62836E4}"/>
          </ac:spMkLst>
        </pc:spChg>
        <pc:spChg chg="del">
          <ac:chgData name="Tom Dawes" userId="fe899cd594ff6f3a" providerId="LiveId" clId="{DF818FC2-3D22-45AD-B41B-42FECDB94201}" dt="2022-09-01T15:18:24.321" v="12" actId="478"/>
          <ac:spMkLst>
            <pc:docMk/>
            <pc:sldMk cId="1518818801" sldId="508"/>
            <ac:spMk id="42" creationId="{9CBD00B6-01EF-426E-BA03-21F1DD96C017}"/>
          </ac:spMkLst>
        </pc:spChg>
        <pc:spChg chg="del">
          <ac:chgData name="Tom Dawes" userId="fe899cd594ff6f3a" providerId="LiveId" clId="{DF818FC2-3D22-45AD-B41B-42FECDB94201}" dt="2022-09-01T15:18:24.321" v="12" actId="478"/>
          <ac:spMkLst>
            <pc:docMk/>
            <pc:sldMk cId="1518818801" sldId="508"/>
            <ac:spMk id="43" creationId="{0E851CE4-06C0-425B-9DDA-CFE10006CA48}"/>
          </ac:spMkLst>
        </pc:spChg>
        <pc:spChg chg="add mod">
          <ac:chgData name="Tom Dawes" userId="fe899cd594ff6f3a" providerId="LiveId" clId="{DF818FC2-3D22-45AD-B41B-42FECDB94201}" dt="2022-09-01T15:18:25.088" v="13"/>
          <ac:spMkLst>
            <pc:docMk/>
            <pc:sldMk cId="1518818801" sldId="508"/>
            <ac:spMk id="48" creationId="{9A832B67-F9CB-D82B-B934-794EE5EB0041}"/>
          </ac:spMkLst>
        </pc:spChg>
        <pc:spChg chg="add mod">
          <ac:chgData name="Tom Dawes" userId="fe899cd594ff6f3a" providerId="LiveId" clId="{DF818FC2-3D22-45AD-B41B-42FECDB94201}" dt="2022-09-01T15:18:25.088" v="13"/>
          <ac:spMkLst>
            <pc:docMk/>
            <pc:sldMk cId="1518818801" sldId="508"/>
            <ac:spMk id="49" creationId="{8D99095B-E365-92CE-E513-08FA87756DF2}"/>
          </ac:spMkLst>
        </pc:spChg>
        <pc:spChg chg="add mod">
          <ac:chgData name="Tom Dawes" userId="fe899cd594ff6f3a" providerId="LiveId" clId="{DF818FC2-3D22-45AD-B41B-42FECDB94201}" dt="2022-09-01T15:18:25.088" v="13"/>
          <ac:spMkLst>
            <pc:docMk/>
            <pc:sldMk cId="1518818801" sldId="508"/>
            <ac:spMk id="50" creationId="{B69C18F9-8F66-FBBF-3670-6D3052217D9E}"/>
          </ac:spMkLst>
        </pc:spChg>
        <pc:spChg chg="add mod">
          <ac:chgData name="Tom Dawes" userId="fe899cd594ff6f3a" providerId="LiveId" clId="{DF818FC2-3D22-45AD-B41B-42FECDB94201}" dt="2022-09-01T15:18:25.088" v="13"/>
          <ac:spMkLst>
            <pc:docMk/>
            <pc:sldMk cId="1518818801" sldId="508"/>
            <ac:spMk id="51" creationId="{3109F25E-D125-77A0-E4D2-AB5EC29B01DF}"/>
          </ac:spMkLst>
        </pc:spChg>
        <pc:spChg chg="add mod">
          <ac:chgData name="Tom Dawes" userId="fe899cd594ff6f3a" providerId="LiveId" clId="{DF818FC2-3D22-45AD-B41B-42FECDB94201}" dt="2022-09-01T15:18:25.088" v="13"/>
          <ac:spMkLst>
            <pc:docMk/>
            <pc:sldMk cId="1518818801" sldId="508"/>
            <ac:spMk id="52" creationId="{95778812-1374-883D-F687-02CE12772855}"/>
          </ac:spMkLst>
        </pc:spChg>
        <pc:spChg chg="add mod">
          <ac:chgData name="Tom Dawes" userId="fe899cd594ff6f3a" providerId="LiveId" clId="{DF818FC2-3D22-45AD-B41B-42FECDB94201}" dt="2022-09-01T15:18:25.088" v="13"/>
          <ac:spMkLst>
            <pc:docMk/>
            <pc:sldMk cId="1518818801" sldId="508"/>
            <ac:spMk id="53" creationId="{2AC03BFF-ACE1-B7E9-1F98-9942ED150DDE}"/>
          </ac:spMkLst>
        </pc:spChg>
        <pc:spChg chg="add mod">
          <ac:chgData name="Tom Dawes" userId="fe899cd594ff6f3a" providerId="LiveId" clId="{DF818FC2-3D22-45AD-B41B-42FECDB94201}" dt="2022-09-01T15:18:25.088" v="13"/>
          <ac:spMkLst>
            <pc:docMk/>
            <pc:sldMk cId="1518818801" sldId="508"/>
            <ac:spMk id="56" creationId="{857A4B26-A9DE-0E4E-1FD8-87C325924123}"/>
          </ac:spMkLst>
        </pc:spChg>
        <pc:spChg chg="add mod">
          <ac:chgData name="Tom Dawes" userId="fe899cd594ff6f3a" providerId="LiveId" clId="{DF818FC2-3D22-45AD-B41B-42FECDB94201}" dt="2022-09-01T15:18:25.088" v="13"/>
          <ac:spMkLst>
            <pc:docMk/>
            <pc:sldMk cId="1518818801" sldId="508"/>
            <ac:spMk id="64" creationId="{1F146856-B79F-1A3C-8B81-060C7F7ECED7}"/>
          </ac:spMkLst>
        </pc:spChg>
        <pc:spChg chg="add mod">
          <ac:chgData name="Tom Dawes" userId="fe899cd594ff6f3a" providerId="LiveId" clId="{DF818FC2-3D22-45AD-B41B-42FECDB94201}" dt="2022-09-01T15:18:25.088" v="13"/>
          <ac:spMkLst>
            <pc:docMk/>
            <pc:sldMk cId="1518818801" sldId="508"/>
            <ac:spMk id="65" creationId="{F70B7BF9-620E-0F31-F29F-BF9F9D81AAA2}"/>
          </ac:spMkLst>
        </pc:spChg>
        <pc:spChg chg="del">
          <ac:chgData name="Tom Dawes" userId="fe899cd594ff6f3a" providerId="LiveId" clId="{DF818FC2-3D22-45AD-B41B-42FECDB94201}" dt="2022-09-01T15:18:24.321" v="12" actId="478"/>
          <ac:spMkLst>
            <pc:docMk/>
            <pc:sldMk cId="1518818801" sldId="508"/>
            <ac:spMk id="69" creationId="{2345CD99-F42F-4E32-97C3-9783B593E656}"/>
          </ac:spMkLst>
        </pc:spChg>
        <pc:spChg chg="del">
          <ac:chgData name="Tom Dawes" userId="fe899cd594ff6f3a" providerId="LiveId" clId="{DF818FC2-3D22-45AD-B41B-42FECDB94201}" dt="2022-09-01T15:18:24.321" v="12" actId="478"/>
          <ac:spMkLst>
            <pc:docMk/>
            <pc:sldMk cId="1518818801" sldId="508"/>
            <ac:spMk id="70" creationId="{A38A4F91-B144-4B7D-B867-E2AE8C94FBAD}"/>
          </ac:spMkLst>
        </pc:spChg>
        <pc:spChg chg="del">
          <ac:chgData name="Tom Dawes" userId="fe899cd594ff6f3a" providerId="LiveId" clId="{DF818FC2-3D22-45AD-B41B-42FECDB94201}" dt="2022-09-01T15:18:24.321" v="12" actId="478"/>
          <ac:spMkLst>
            <pc:docMk/>
            <pc:sldMk cId="1518818801" sldId="508"/>
            <ac:spMk id="71" creationId="{4C1C1F5D-13A8-474F-AA34-61843E43910F}"/>
          </ac:spMkLst>
        </pc:spChg>
        <pc:spChg chg="add mod">
          <ac:chgData name="Tom Dawes" userId="fe899cd594ff6f3a" providerId="LiveId" clId="{DF818FC2-3D22-45AD-B41B-42FECDB94201}" dt="2022-09-01T15:18:25.088" v="13"/>
          <ac:spMkLst>
            <pc:docMk/>
            <pc:sldMk cId="1518818801" sldId="508"/>
            <ac:spMk id="73" creationId="{F03D1ABC-E1E8-95B8-8472-9F9EFBDC9990}"/>
          </ac:spMkLst>
        </pc:spChg>
        <pc:picChg chg="del">
          <ac:chgData name="Tom Dawes" userId="fe899cd594ff6f3a" providerId="LiveId" clId="{DF818FC2-3D22-45AD-B41B-42FECDB94201}" dt="2022-09-01T15:18:24.321" v="12" actId="478"/>
          <ac:picMkLst>
            <pc:docMk/>
            <pc:sldMk cId="1518818801" sldId="508"/>
            <ac:picMk id="44" creationId="{B6CDEEF1-F07F-4072-BF1B-56648FBADAA7}"/>
          </ac:picMkLst>
        </pc:picChg>
        <pc:picChg chg="del">
          <ac:chgData name="Tom Dawes" userId="fe899cd594ff6f3a" providerId="LiveId" clId="{DF818FC2-3D22-45AD-B41B-42FECDB94201}" dt="2022-09-01T15:18:24.321" v="12" actId="478"/>
          <ac:picMkLst>
            <pc:docMk/>
            <pc:sldMk cId="1518818801" sldId="508"/>
            <ac:picMk id="45" creationId="{5E7AB935-C971-4977-822E-E753DD48460A}"/>
          </ac:picMkLst>
        </pc:picChg>
        <pc:picChg chg="del">
          <ac:chgData name="Tom Dawes" userId="fe899cd594ff6f3a" providerId="LiveId" clId="{DF818FC2-3D22-45AD-B41B-42FECDB94201}" dt="2022-09-01T15:18:24.321" v="12" actId="478"/>
          <ac:picMkLst>
            <pc:docMk/>
            <pc:sldMk cId="1518818801" sldId="508"/>
            <ac:picMk id="46" creationId="{DBD5B4B8-7090-4679-8171-1446FE223E9A}"/>
          </ac:picMkLst>
        </pc:picChg>
        <pc:picChg chg="del">
          <ac:chgData name="Tom Dawes" userId="fe899cd594ff6f3a" providerId="LiveId" clId="{DF818FC2-3D22-45AD-B41B-42FECDB94201}" dt="2022-09-01T15:18:24.321" v="12" actId="478"/>
          <ac:picMkLst>
            <pc:docMk/>
            <pc:sldMk cId="1518818801" sldId="508"/>
            <ac:picMk id="47" creationId="{F4ADD037-4A7B-42C5-994E-F0A43BFA8E79}"/>
          </ac:picMkLst>
        </pc:picChg>
        <pc:picChg chg="add mod">
          <ac:chgData name="Tom Dawes" userId="fe899cd594ff6f3a" providerId="LiveId" clId="{DF818FC2-3D22-45AD-B41B-42FECDB94201}" dt="2022-09-01T15:18:25.088" v="13"/>
          <ac:picMkLst>
            <pc:docMk/>
            <pc:sldMk cId="1518818801" sldId="508"/>
            <ac:picMk id="57" creationId="{986D2BE0-45FE-E319-1004-5DD77A856CD8}"/>
          </ac:picMkLst>
        </pc:picChg>
        <pc:picChg chg="add mod">
          <ac:chgData name="Tom Dawes" userId="fe899cd594ff6f3a" providerId="LiveId" clId="{DF818FC2-3D22-45AD-B41B-42FECDB94201}" dt="2022-09-01T15:18:25.088" v="13"/>
          <ac:picMkLst>
            <pc:docMk/>
            <pc:sldMk cId="1518818801" sldId="508"/>
            <ac:picMk id="58" creationId="{B7346C92-E7DC-01C4-CC92-F8A19EDE6848}"/>
          </ac:picMkLst>
        </pc:picChg>
        <pc:picChg chg="add mod">
          <ac:chgData name="Tom Dawes" userId="fe899cd594ff6f3a" providerId="LiveId" clId="{DF818FC2-3D22-45AD-B41B-42FECDB94201}" dt="2022-09-01T15:18:25.088" v="13"/>
          <ac:picMkLst>
            <pc:docMk/>
            <pc:sldMk cId="1518818801" sldId="508"/>
            <ac:picMk id="59" creationId="{70A2BA0E-E204-BD4B-7FBD-0B7963028F48}"/>
          </ac:picMkLst>
        </pc:picChg>
        <pc:picChg chg="add mod">
          <ac:chgData name="Tom Dawes" userId="fe899cd594ff6f3a" providerId="LiveId" clId="{DF818FC2-3D22-45AD-B41B-42FECDB94201}" dt="2022-09-01T15:18:25.088" v="13"/>
          <ac:picMkLst>
            <pc:docMk/>
            <pc:sldMk cId="1518818801" sldId="508"/>
            <ac:picMk id="60" creationId="{A2F74172-9BC2-6D51-956C-BF96CEF0FC73}"/>
          </ac:picMkLst>
        </pc:picChg>
        <pc:picChg chg="add mod">
          <ac:chgData name="Tom Dawes" userId="fe899cd594ff6f3a" providerId="LiveId" clId="{DF818FC2-3D22-45AD-B41B-42FECDB94201}" dt="2022-09-01T15:18:25.088" v="13"/>
          <ac:picMkLst>
            <pc:docMk/>
            <pc:sldMk cId="1518818801" sldId="508"/>
            <ac:picMk id="61" creationId="{1CF69C4C-6BC8-6503-4479-5BA799CAF421}"/>
          </ac:picMkLst>
        </pc:picChg>
        <pc:picChg chg="add mod">
          <ac:chgData name="Tom Dawes" userId="fe899cd594ff6f3a" providerId="LiveId" clId="{DF818FC2-3D22-45AD-B41B-42FECDB94201}" dt="2022-09-01T15:18:25.088" v="13"/>
          <ac:picMkLst>
            <pc:docMk/>
            <pc:sldMk cId="1518818801" sldId="508"/>
            <ac:picMk id="62" creationId="{9AA862AC-2AEF-BC29-9274-D3FC18E4CAEF}"/>
          </ac:picMkLst>
        </pc:picChg>
        <pc:picChg chg="add mod">
          <ac:chgData name="Tom Dawes" userId="fe899cd594ff6f3a" providerId="LiveId" clId="{DF818FC2-3D22-45AD-B41B-42FECDB94201}" dt="2022-09-01T15:18:25.088" v="13"/>
          <ac:picMkLst>
            <pc:docMk/>
            <pc:sldMk cId="1518818801" sldId="508"/>
            <ac:picMk id="63" creationId="{DA8C0180-A526-50CC-BCEF-FBDE4902A22F}"/>
          </ac:picMkLst>
        </pc:picChg>
        <pc:picChg chg="del">
          <ac:chgData name="Tom Dawes" userId="fe899cd594ff6f3a" providerId="LiveId" clId="{DF818FC2-3D22-45AD-B41B-42FECDB94201}" dt="2022-09-01T15:18:24.321" v="12" actId="478"/>
          <ac:picMkLst>
            <pc:docMk/>
            <pc:sldMk cId="1518818801" sldId="508"/>
            <ac:picMk id="66" creationId="{7F6802AE-6201-47A0-8FBE-392081B7DCBF}"/>
          </ac:picMkLst>
        </pc:picChg>
        <pc:picChg chg="del">
          <ac:chgData name="Tom Dawes" userId="fe899cd594ff6f3a" providerId="LiveId" clId="{DF818FC2-3D22-45AD-B41B-42FECDB94201}" dt="2022-09-01T15:18:24.321" v="12" actId="478"/>
          <ac:picMkLst>
            <pc:docMk/>
            <pc:sldMk cId="1518818801" sldId="508"/>
            <ac:picMk id="67" creationId="{7BE6F0E6-2BFB-4033-B780-45C726107734}"/>
          </ac:picMkLst>
        </pc:picChg>
        <pc:picChg chg="del">
          <ac:chgData name="Tom Dawes" userId="fe899cd594ff6f3a" providerId="LiveId" clId="{DF818FC2-3D22-45AD-B41B-42FECDB94201}" dt="2022-09-01T15:18:24.321" v="12" actId="478"/>
          <ac:picMkLst>
            <pc:docMk/>
            <pc:sldMk cId="1518818801" sldId="508"/>
            <ac:picMk id="68" creationId="{95C8FD09-BF51-4B29-9335-3E84B7507287}"/>
          </ac:picMkLst>
        </pc:picChg>
        <pc:picChg chg="del">
          <ac:chgData name="Tom Dawes" userId="fe899cd594ff6f3a" providerId="LiveId" clId="{DF818FC2-3D22-45AD-B41B-42FECDB94201}" dt="2022-09-01T15:18:24.321" v="12" actId="478"/>
          <ac:picMkLst>
            <pc:docMk/>
            <pc:sldMk cId="1518818801" sldId="508"/>
            <ac:picMk id="72" creationId="{3EC1903E-FAEB-4CCB-85F9-0FA043E15A87}"/>
          </ac:picMkLst>
        </pc:picChg>
        <pc:picChg chg="add mod">
          <ac:chgData name="Tom Dawes" userId="fe899cd594ff6f3a" providerId="LiveId" clId="{DF818FC2-3D22-45AD-B41B-42FECDB94201}" dt="2022-09-01T15:18:25.088" v="13"/>
          <ac:picMkLst>
            <pc:docMk/>
            <pc:sldMk cId="1518818801" sldId="508"/>
            <ac:picMk id="74" creationId="{025A0851-11ED-40BA-432A-6C339974BC11}"/>
          </ac:picMkLst>
        </pc:picChg>
      </pc:sldChg>
      <pc:sldChg chg="delSp modSp mod modAnim">
        <pc:chgData name="Tom Dawes" userId="fe899cd594ff6f3a" providerId="LiveId" clId="{DF818FC2-3D22-45AD-B41B-42FECDB94201}" dt="2022-09-01T15:56:30.045" v="256"/>
        <pc:sldMkLst>
          <pc:docMk/>
          <pc:sldMk cId="248300797" sldId="509"/>
        </pc:sldMkLst>
        <pc:spChg chg="mod">
          <ac:chgData name="Tom Dawes" userId="fe899cd594ff6f3a" providerId="LiveId" clId="{DF818FC2-3D22-45AD-B41B-42FECDB94201}" dt="2022-09-01T15:56:14.025" v="253" actId="1038"/>
          <ac:spMkLst>
            <pc:docMk/>
            <pc:sldMk cId="248300797" sldId="509"/>
            <ac:spMk id="32" creationId="{977D9DC2-7212-4C61-B9B9-2FECC03F6397}"/>
          </ac:spMkLst>
        </pc:spChg>
        <pc:spChg chg="mod ord">
          <ac:chgData name="Tom Dawes" userId="fe899cd594ff6f3a" providerId="LiveId" clId="{DF818FC2-3D22-45AD-B41B-42FECDB94201}" dt="2022-09-01T15:56:08.553" v="249" actId="167"/>
          <ac:spMkLst>
            <pc:docMk/>
            <pc:sldMk cId="248300797" sldId="509"/>
            <ac:spMk id="47" creationId="{6BA77FBA-2629-4D88-AFAA-3786FBCC900F}"/>
          </ac:spMkLst>
        </pc:spChg>
        <pc:spChg chg="del">
          <ac:chgData name="Tom Dawes" userId="fe899cd594ff6f3a" providerId="LiveId" clId="{DF818FC2-3D22-45AD-B41B-42FECDB94201}" dt="2022-09-01T15:55:44.887" v="240" actId="478"/>
          <ac:spMkLst>
            <pc:docMk/>
            <pc:sldMk cId="248300797" sldId="509"/>
            <ac:spMk id="48" creationId="{9BB628FE-8F8E-420D-A190-63B85D18C1CD}"/>
          </ac:spMkLst>
        </pc:spChg>
        <pc:picChg chg="mod">
          <ac:chgData name="Tom Dawes" userId="fe899cd594ff6f3a" providerId="LiveId" clId="{DF818FC2-3D22-45AD-B41B-42FECDB94201}" dt="2022-09-01T15:55:48.809" v="241" actId="1076"/>
          <ac:picMkLst>
            <pc:docMk/>
            <pc:sldMk cId="248300797" sldId="509"/>
            <ac:picMk id="46" creationId="{4F8B4E78-6DB5-4043-8578-6B8B88646A9D}"/>
          </ac:picMkLst>
        </pc:picChg>
      </pc:sldChg>
      <pc:sldChg chg="modAnim">
        <pc:chgData name="Tom Dawes" userId="fe899cd594ff6f3a" providerId="LiveId" clId="{DF818FC2-3D22-45AD-B41B-42FECDB94201}" dt="2022-09-01T15:27:55.305" v="32"/>
        <pc:sldMkLst>
          <pc:docMk/>
          <pc:sldMk cId="2852539143" sldId="511"/>
        </pc:sldMkLst>
      </pc:sldChg>
      <pc:sldChg chg="modSp mod modAnim">
        <pc:chgData name="Tom Dawes" userId="fe899cd594ff6f3a" providerId="LiveId" clId="{DF818FC2-3D22-45AD-B41B-42FECDB94201}" dt="2022-09-01T15:53:24.717" v="239"/>
        <pc:sldMkLst>
          <pc:docMk/>
          <pc:sldMk cId="0" sldId="521"/>
        </pc:sldMkLst>
        <pc:spChg chg="mod">
          <ac:chgData name="Tom Dawes" userId="fe899cd594ff6f3a" providerId="LiveId" clId="{DF818FC2-3D22-45AD-B41B-42FECDB94201}" dt="2022-09-01T15:21:05.121" v="19" actId="1076"/>
          <ac:spMkLst>
            <pc:docMk/>
            <pc:sldMk cId="0" sldId="521"/>
            <ac:spMk id="32" creationId="{BF7B2890-AF74-4664-BCA8-5FA54889A2B3}"/>
          </ac:spMkLst>
        </pc:spChg>
        <pc:spChg chg="mod">
          <ac:chgData name="Tom Dawes" userId="fe899cd594ff6f3a" providerId="LiveId" clId="{DF818FC2-3D22-45AD-B41B-42FECDB94201}" dt="2022-09-01T15:19:17.089" v="17" actId="14100"/>
          <ac:spMkLst>
            <pc:docMk/>
            <pc:sldMk cId="0" sldId="521"/>
            <ac:spMk id="45" creationId="{C005EA8D-C0FC-4CE9-BC81-A1FF344B9EB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09/07/2023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revisit </a:t>
            </a:r>
            <a:r>
              <a:rPr lang="fr-FR" sz="1200" b="1" i="1" strike="noStrike" spc="-1" dirty="0">
                <a:solidFill>
                  <a:srgbClr val="002060"/>
                </a:solidFill>
                <a:latin typeface="Century Gothic"/>
                <a:ea typeface="Century Gothic"/>
              </a:rPr>
              <a:t>[on] and introduce [om] - </a:t>
            </a:r>
            <a:r>
              <a:rPr lang="fr-FR" sz="1200" b="0" i="1" strike="noStrike" spc="-1" dirty="0">
                <a:solidFill>
                  <a:srgbClr val="002060"/>
                </a:solidFill>
                <a:latin typeface="Century Gothic"/>
                <a:ea typeface="Century Gothic"/>
              </a:rPr>
              <a:t>non ! [72] crayon [&gt;5000] onze [2447] monde [77] pont [1889] </a:t>
            </a:r>
            <a:r>
              <a:rPr lang="fr-FR" sz="1200" b="1" i="1" strike="noStrike" spc="-1" dirty="0">
                <a:solidFill>
                  <a:srgbClr val="002060"/>
                </a:solidFill>
                <a:latin typeface="Century Gothic"/>
                <a:ea typeface="Century Gothic"/>
              </a:rPr>
              <a:t>nom [171] combat [1062] tomber [547] </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i="1" strike="noStrike" spc="-1" dirty="0">
                <a:solidFill>
                  <a:srgbClr val="002060"/>
                </a:solidFill>
                <a:latin typeface="Century Gothic"/>
                <a:ea typeface="Century Gothic"/>
              </a:rPr>
              <a:t>sont</a:t>
            </a:r>
            <a:r>
              <a:rPr lang="fr-FR" sz="1200" b="0" i="1" strike="noStrike" spc="-1" dirty="0">
                <a:solidFill>
                  <a:srgbClr val="002060"/>
                </a:solidFill>
                <a:latin typeface="Century Gothic"/>
                <a:ea typeface="Century Gothic"/>
              </a:rPr>
              <a:t> [5] </a:t>
            </a:r>
            <a:r>
              <a:rPr lang="fr-FR" sz="1200" b="1" i="1" strike="noStrike" spc="-1" dirty="0">
                <a:solidFill>
                  <a:srgbClr val="002060"/>
                </a:solidFill>
                <a:latin typeface="Century Gothic"/>
                <a:ea typeface="Century Gothic"/>
              </a:rPr>
              <a:t>ils</a:t>
            </a:r>
            <a:r>
              <a:rPr lang="fr-FR" sz="1200" b="0" i="1" strike="noStrike" spc="-1" dirty="0">
                <a:solidFill>
                  <a:srgbClr val="002060"/>
                </a:solidFill>
                <a:latin typeface="Century Gothic"/>
                <a:ea typeface="Century Gothic"/>
              </a:rPr>
              <a:t> [13] </a:t>
            </a:r>
            <a:r>
              <a:rPr lang="fr-FR" sz="1200" b="1" i="1" strike="noStrike" spc="-1" dirty="0">
                <a:solidFill>
                  <a:srgbClr val="002060"/>
                </a:solidFill>
                <a:latin typeface="Century Gothic"/>
                <a:ea typeface="Century Gothic"/>
              </a:rPr>
              <a:t>elles</a:t>
            </a:r>
            <a:r>
              <a:rPr lang="fr-FR" sz="1200" b="0" i="1" strike="noStrike" spc="-1" dirty="0">
                <a:solidFill>
                  <a:srgbClr val="002060"/>
                </a:solidFill>
                <a:latin typeface="Century Gothic"/>
                <a:ea typeface="Century Gothic"/>
              </a:rPr>
              <a:t> [38] </a:t>
            </a:r>
            <a:r>
              <a:rPr lang="fr-FR" sz="1200" b="1" i="1" strike="noStrike" spc="-1" dirty="0">
                <a:solidFill>
                  <a:srgbClr val="002060"/>
                </a:solidFill>
                <a:latin typeface="Century Gothic"/>
                <a:ea typeface="Century Gothic"/>
              </a:rPr>
              <a:t>dangereux </a:t>
            </a:r>
            <a:r>
              <a:rPr lang="fr-FR" sz="1200" b="0" i="1" strike="noStrike" spc="-1" dirty="0">
                <a:solidFill>
                  <a:srgbClr val="002060"/>
                </a:solidFill>
                <a:latin typeface="Century Gothic"/>
                <a:ea typeface="Century Gothic"/>
              </a:rPr>
              <a:t>[713] </a:t>
            </a:r>
            <a:r>
              <a:rPr lang="fr-FR" sz="1200" b="1" i="1" strike="noStrike" spc="-1" dirty="0">
                <a:solidFill>
                  <a:srgbClr val="002060"/>
                </a:solidFill>
                <a:latin typeface="Century Gothic"/>
                <a:ea typeface="Century Gothic"/>
              </a:rPr>
              <a:t>ennuyeux </a:t>
            </a:r>
            <a:r>
              <a:rPr lang="fr-FR" sz="1200" b="0" i="1" strike="noStrike" spc="-1" dirty="0">
                <a:solidFill>
                  <a:srgbClr val="002060"/>
                </a:solidFill>
                <a:latin typeface="Century Gothic"/>
                <a:ea typeface="Century Gothic"/>
              </a:rPr>
              <a:t>[&gt;5000] heureux [764] sérieux [412] </a:t>
            </a:r>
            <a:r>
              <a:rPr lang="fr-FR" sz="1200" b="1" i="1" strike="noStrike" spc="-1" dirty="0">
                <a:solidFill>
                  <a:srgbClr val="002060"/>
                </a:solidFill>
                <a:latin typeface="Century Gothic"/>
                <a:ea typeface="Century Gothic"/>
              </a:rPr>
              <a:t>travailleur</a:t>
            </a:r>
            <a:r>
              <a:rPr lang="fr-FR" sz="1200" b="0" i="1" strike="noStrike" spc="-1" dirty="0">
                <a:solidFill>
                  <a:srgbClr val="002060"/>
                </a:solidFill>
                <a:latin typeface="Century Gothic"/>
                <a:ea typeface="Century Gothic"/>
              </a:rPr>
              <a:t> [1341] aussi [44] et [6] mais [30]</a:t>
            </a:r>
          </a:p>
          <a:p>
            <a:pPr marL="216000" indent="-216000">
              <a:lnSpc>
                <a:spcPct val="100000"/>
              </a:lnSpc>
            </a:pPr>
            <a:endParaRPr lang="fr-FR" sz="1200" b="0" i="0" strike="noStrike" spc="-1" dirty="0">
              <a:solidFill>
                <a:srgbClr val="002060"/>
              </a:solidFill>
              <a:latin typeface="Century Gothic"/>
              <a:ea typeface="Century Gothic"/>
            </a:endParaRPr>
          </a:p>
          <a:p>
            <a:pPr marL="216000" indent="-216000">
              <a:lnSpc>
                <a:spcPct val="100000"/>
              </a:lnSpc>
            </a:pPr>
            <a:r>
              <a:rPr lang="fr-FR" sz="1200" b="0" i="0" strike="noStrike" spc="-1" dirty="0">
                <a:solidFill>
                  <a:srgbClr val="002060"/>
                </a:solidFill>
                <a:latin typeface="Century Gothic"/>
                <a:ea typeface="Century Gothic"/>
              </a:rPr>
              <a:t>Revisit 1: anniversaire [2043] mois [179] janvier [939] février [1139] mars [868] avril [1022] mai [943] juin [931] juillet [1326] aout [1445] séptembre [944] octobre [826] novembre [982] décembre [891] quand [119] </a:t>
            </a:r>
            <a:r>
              <a:rPr lang="fr-FR" sz="1200" b="1" i="0" strike="noStrike" spc="-1" dirty="0">
                <a:solidFill>
                  <a:srgbClr val="002060"/>
                </a:solidFill>
                <a:latin typeface="Century Gothic"/>
                <a:ea typeface="Century Gothic"/>
              </a:rPr>
              <a:t>treize</a:t>
            </a:r>
          </a:p>
          <a:p>
            <a:pPr marL="216000" indent="-216000">
              <a:lnSpc>
                <a:spcPct val="100000"/>
              </a:lnSpc>
            </a:pPr>
            <a:r>
              <a:rPr lang="fr-FR" sz="1200" b="0" i="0" strike="noStrike" spc="-1" dirty="0">
                <a:solidFill>
                  <a:srgbClr val="002060"/>
                </a:solidFill>
                <a:latin typeface="Century Gothic"/>
                <a:ea typeface="Century Gothic"/>
              </a:rPr>
              <a:t>[3285] </a:t>
            </a:r>
            <a:r>
              <a:rPr lang="fr-FR" sz="1200" b="1" i="0" strike="noStrike" spc="-1" dirty="0">
                <a:solidFill>
                  <a:srgbClr val="002060"/>
                </a:solidFill>
                <a:latin typeface="Century Gothic"/>
                <a:ea typeface="Century Gothic"/>
              </a:rPr>
              <a:t>quatorze </a:t>
            </a:r>
            <a:r>
              <a:rPr lang="fr-FR" sz="1200" b="0" i="0" strike="noStrike" spc="-1" dirty="0">
                <a:solidFill>
                  <a:srgbClr val="002060"/>
                </a:solidFill>
                <a:latin typeface="Century Gothic"/>
                <a:ea typeface="Century Gothic"/>
              </a:rPr>
              <a:t>[3359] </a:t>
            </a:r>
            <a:r>
              <a:rPr lang="fr-FR" sz="1200" b="1" i="0" strike="noStrike" spc="-1" dirty="0">
                <a:solidFill>
                  <a:srgbClr val="002060"/>
                </a:solidFill>
                <a:latin typeface="Century Gothic"/>
                <a:ea typeface="Century Gothic"/>
              </a:rPr>
              <a:t>quinze</a:t>
            </a:r>
            <a:r>
              <a:rPr lang="fr-FR" sz="1200" b="0" i="0" strike="noStrike" spc="-1" dirty="0">
                <a:solidFill>
                  <a:srgbClr val="002060"/>
                </a:solidFill>
                <a:latin typeface="Century Gothic"/>
                <a:ea typeface="Century Gothic"/>
              </a:rPr>
              <a:t> [1472] </a:t>
            </a:r>
            <a:r>
              <a:rPr lang="fr-FR" sz="1200" b="1" i="0" strike="noStrike" spc="-1" dirty="0">
                <a:solidFill>
                  <a:srgbClr val="002060"/>
                </a:solidFill>
                <a:latin typeface="Century Gothic"/>
                <a:ea typeface="Century Gothic"/>
              </a:rPr>
              <a:t>seize </a:t>
            </a:r>
            <a:r>
              <a:rPr lang="fr-FR" sz="1200" b="0" i="0" strike="noStrike" spc="-1" dirty="0">
                <a:solidFill>
                  <a:srgbClr val="002060"/>
                </a:solidFill>
                <a:latin typeface="Century Gothic"/>
                <a:ea typeface="Century Gothic"/>
              </a:rPr>
              <a:t>[3285] dix-sept [3812] dix-huit [3592] dix-neuf [4851] </a:t>
            </a:r>
            <a:r>
              <a:rPr lang="fr-FR" sz="1200" b="1" i="0" strike="noStrike" spc="-1" dirty="0">
                <a:solidFill>
                  <a:srgbClr val="002060"/>
                </a:solidFill>
                <a:latin typeface="Century Gothic"/>
                <a:ea typeface="Century Gothic"/>
              </a:rPr>
              <a:t>vingt</a:t>
            </a:r>
            <a:r>
              <a:rPr lang="fr-FR" sz="1200" b="0" i="0" strike="noStrike" spc="-1" dirty="0">
                <a:solidFill>
                  <a:srgbClr val="002060"/>
                </a:solidFill>
                <a:latin typeface="Century Gothic"/>
                <a:ea typeface="Century Gothic"/>
              </a:rPr>
              <a:t> [1273] vingt-et-un [1273/6/3] vingt-deux, vingt-trois vingt-quatre vingt-cinq vingt-six vingt-sept vingt-huit vingt</a:t>
            </a:r>
          </a:p>
          <a:p>
            <a:pPr marL="216000" indent="-216000">
              <a:lnSpc>
                <a:spcPct val="100000"/>
              </a:lnSpc>
            </a:pPr>
            <a:r>
              <a:rPr lang="fr-FR" sz="1200" b="0" i="0" strike="noStrike" spc="-1" dirty="0">
                <a:solidFill>
                  <a:srgbClr val="002060"/>
                </a:solidFill>
                <a:latin typeface="Century Gothic"/>
                <a:ea typeface="Century Gothic"/>
              </a:rPr>
              <a:t>neuf </a:t>
            </a:r>
            <a:r>
              <a:rPr lang="fr-FR" sz="1200" b="1" i="0" strike="noStrike" spc="-1" dirty="0">
                <a:solidFill>
                  <a:srgbClr val="002060"/>
                </a:solidFill>
                <a:latin typeface="Century Gothic"/>
                <a:ea typeface="Century Gothic"/>
              </a:rPr>
              <a:t>trente </a:t>
            </a:r>
            <a:r>
              <a:rPr lang="fr-FR" sz="1200" b="0" i="0" strike="noStrike" spc="-1" dirty="0">
                <a:solidFill>
                  <a:srgbClr val="002060"/>
                </a:solidFill>
                <a:latin typeface="Century Gothic"/>
                <a:ea typeface="Century Gothic"/>
              </a:rPr>
              <a:t>[1646] </a:t>
            </a:r>
            <a:r>
              <a:rPr lang="fr-FR" sz="1200" b="1" i="0" strike="noStrike" spc="-1" dirty="0">
                <a:solidFill>
                  <a:srgbClr val="002060"/>
                </a:solidFill>
                <a:latin typeface="Century Gothic"/>
                <a:ea typeface="Century Gothic"/>
              </a:rPr>
              <a:t>concert [</a:t>
            </a:r>
            <a:r>
              <a:rPr lang="fr-FR" sz="1200" b="0" i="0" strike="noStrike" spc="-1" dirty="0">
                <a:solidFill>
                  <a:srgbClr val="002060"/>
                </a:solidFill>
                <a:latin typeface="Century Gothic"/>
                <a:ea typeface="Century Gothic"/>
              </a:rPr>
              <a:t>1697] fête [1490]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216000" indent="-216000">
              <a:lnSpc>
                <a:spcPct val="100000"/>
              </a:lnSpc>
            </a:pPr>
            <a:r>
              <a:rPr lang="fr-FR" sz="1200" b="0" i="0" strike="noStrike" spc="-1" dirty="0">
                <a:solidFill>
                  <a:srgbClr val="002060"/>
                </a:solidFill>
                <a:latin typeface="Century Gothic"/>
                <a:ea typeface="Century Gothic"/>
              </a:rPr>
              <a:t>Revisit 2: adorer [2322] apporter [339] jeu [291] matin [442] langue [712] les [1] </a:t>
            </a:r>
          </a:p>
          <a:p>
            <a:pPr marL="216000" indent="-216000">
              <a:lnSpc>
                <a:spcPct val="100000"/>
              </a:lnSpc>
            </a:pPr>
            <a:endParaRPr lang="fr-FR" sz="1200" b="0" i="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singular and plural of </a:t>
            </a:r>
            <a:r>
              <a:rPr lang="en-GB" sz="1200" b="0" i="1" strike="noStrike" spc="-1" dirty="0" err="1">
                <a:solidFill>
                  <a:srgbClr val="000000"/>
                </a:solidFill>
                <a:latin typeface="Calibri"/>
                <a:ea typeface="Calibri"/>
              </a:rPr>
              <a:t>être</a:t>
            </a:r>
            <a:r>
              <a:rPr lang="en-GB" sz="1200" b="0" i="1" strike="noStrike" spc="-1" dirty="0">
                <a:solidFill>
                  <a:srgbClr val="000000"/>
                </a:solidFill>
                <a:latin typeface="Calibri"/>
                <a:ea typeface="Calibri"/>
              </a:rPr>
              <a:t> (</a:t>
            </a:r>
            <a:r>
              <a:rPr lang="en-GB" sz="1200" b="0" i="0" strike="noStrike" spc="-1" dirty="0">
                <a:solidFill>
                  <a:srgbClr val="000000"/>
                </a:solidFill>
                <a:latin typeface="Calibri"/>
                <a:ea typeface="Calibri"/>
              </a:rPr>
              <a:t>and written recognition of singular and plural adjectives).</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a:t>
            </a:r>
            <a:r>
              <a:rPr lang="en-GB" sz="1200" b="0" strike="noStrike" spc="-1" dirty="0" err="1">
                <a:latin typeface="Arial"/>
              </a:rPr>
              <a:t>il</a:t>
            </a:r>
            <a:r>
              <a:rPr lang="en-GB" sz="1200" b="0" strike="noStrike" spc="-1" dirty="0">
                <a:latin typeface="Arial"/>
              </a:rPr>
              <a:t>/</a:t>
            </a:r>
            <a:r>
              <a:rPr lang="en-GB" sz="1200" b="0" strike="noStrike" spc="-1" dirty="0" err="1">
                <a:latin typeface="Arial"/>
              </a:rPr>
              <a:t>elle</a:t>
            </a:r>
            <a:r>
              <a:rPr lang="en-GB" sz="1200" b="0" strike="noStrike" spc="-1" dirty="0">
                <a:latin typeface="Arial"/>
              </a:rPr>
              <a:t> or </a:t>
            </a:r>
            <a:r>
              <a:rPr lang="en-GB" sz="1200" b="0" strike="noStrike" spc="-1" dirty="0" err="1">
                <a:latin typeface="Arial"/>
              </a:rPr>
              <a:t>ils</a:t>
            </a:r>
            <a:r>
              <a:rPr lang="en-GB" sz="1200" b="0" strike="noStrike" spc="-1" dirty="0">
                <a:latin typeface="Arial"/>
              </a:rPr>
              <a:t>/</a:t>
            </a:r>
            <a:r>
              <a:rPr lang="en-GB" sz="1200" b="0" strike="noStrike" spc="-1" dirty="0" err="1">
                <a:latin typeface="Arial"/>
              </a:rPr>
              <a:t>elles</a:t>
            </a:r>
            <a:r>
              <a:rPr lang="en-GB" sz="1200" b="0" strike="noStrike" spc="-1" dirty="0">
                <a:latin typeface="Arial"/>
              </a:rPr>
              <a:t>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Note: Here pupils focus only on the singular / plural distinction using adjectives that are the same for both genders.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0" indent="-216000">
              <a:lnSpc>
                <a:spcPct val="100000"/>
              </a:lnSpc>
            </a:pPr>
            <a:r>
              <a:rPr lang="en-GB" sz="1200" b="1" strike="noStrike" spc="-1" dirty="0">
                <a:latin typeface="Arial"/>
              </a:rPr>
              <a:t>Aim: </a:t>
            </a:r>
            <a:r>
              <a:rPr lang="en-GB" sz="1200" b="0" strike="noStrike" spc="-1" dirty="0">
                <a:latin typeface="Arial"/>
              </a:rPr>
              <a:t>to present patterns of plural adjective agreement; to establish that you can often hear gender difference with adjectives but not number difference, so the verb form is very important.</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787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6 minutes (8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the third person singular and third person plural forms of ‘</a:t>
            </a:r>
            <a:r>
              <a:rPr lang="en-GB" sz="1200" b="0" dirty="0" err="1">
                <a:solidFill>
                  <a:srgbClr val="4472C4">
                    <a:lumMod val="50000"/>
                  </a:srgbClr>
                </a:solidFill>
                <a:latin typeface="Century Gothic" panose="020B0502020202020204" pitchFamily="34" charset="0"/>
              </a:rPr>
              <a:t>être</a:t>
            </a:r>
            <a:r>
              <a:rPr lang="en-GB" sz="1200" b="0" dirty="0">
                <a:solidFill>
                  <a:srgbClr val="4472C4">
                    <a:lumMod val="50000"/>
                  </a:srgbClr>
                </a:solidFill>
                <a:latin typeface="Century Gothic" panose="020B0502020202020204" pitchFamily="34" charset="0"/>
              </a:rPr>
              <a:t>’.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 with the pronoun obscured.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should note whether the first word of each sentence must be ‘</a:t>
            </a:r>
            <a:r>
              <a:rPr lang="en-GB" sz="1200" b="0" baseline="0" dirty="0" err="1">
                <a:solidFill>
                  <a:srgbClr val="4472C4">
                    <a:lumMod val="50000"/>
                  </a:srgbClr>
                </a:solidFill>
                <a:latin typeface="Century Gothic" panose="020B0502020202020204" pitchFamily="34" charset="0"/>
              </a:rPr>
              <a:t>il</a:t>
            </a:r>
            <a:r>
              <a:rPr lang="en-GB" sz="1200" b="0" baseline="0" dirty="0">
                <a:solidFill>
                  <a:srgbClr val="4472C4">
                    <a:lumMod val="50000"/>
                  </a:srgbClr>
                </a:solidFill>
                <a:latin typeface="Century Gothic" panose="020B0502020202020204" pitchFamily="34" charset="0"/>
              </a:rPr>
              <a:t>’ or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appearing</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créatif</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allemands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03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ennuyeux</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6155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travailleures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1695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a:t>
            </a:r>
            <a:r>
              <a:rPr lang="en-GB" baseline="0" dirty="0" err="1"/>
              <a:t>dangereuse</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8933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indépendantes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6568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est</a:t>
            </a:r>
            <a:r>
              <a:rPr lang="en-GB" baseline="0" dirty="0"/>
              <a:t> sportif.</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5734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[8/8]</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baseline="0" dirty="0" err="1"/>
              <a:t>sont</a:t>
            </a:r>
            <a:r>
              <a:rPr lang="en-GB" baseline="0" dirty="0"/>
              <a:t> </a:t>
            </a:r>
            <a:r>
              <a:rPr lang="en-GB" baseline="0" dirty="0" err="1"/>
              <a:t>sérieuses</a:t>
            </a:r>
            <a:r>
              <a:rPr lang="en-GB" baseline="0"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56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four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plural adjective endings and their connection to noun gender; to revisit some of the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Annick, (J-M and </a:t>
            </a:r>
            <a:r>
              <a:rPr lang="en-GB" sz="1200" b="0" strike="noStrike" spc="-1" dirty="0" err="1">
                <a:latin typeface="Arial"/>
              </a:rPr>
              <a:t>Clémentine’s</a:t>
            </a:r>
            <a:r>
              <a:rPr lang="en-GB" sz="1200" b="0" strike="noStrike" spc="-1" dirty="0">
                <a:latin typeface="Arial"/>
              </a:rPr>
              <a:t> mum) has very strong, sometimes strange, opinions.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messages and decide the gender of each noun based on the form of the adjective in the message.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correct.</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Question the class orally to assess understanding of the messages – which opinions do they think are a bit strange? (games are boring?  mornings are interesting?)</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pupils may remember the genders of some of the nouns but they haven’t seen any of these words for a considerable time and we know that genders are easily forgotten. If they need reminders, teachers can provide the genders of the nouns.</a:t>
            </a:r>
          </a:p>
          <a:p>
            <a:pPr>
              <a:lnSpc>
                <a:spcPct val="100000"/>
              </a:lnSpc>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Frequency of unknown words and cognates:</a:t>
            </a:r>
            <a:br>
              <a:rPr lang="en-GB" sz="1200" b="0" strike="noStrike" spc="-1" dirty="0">
                <a:latin typeface="Arial"/>
              </a:rPr>
            </a:br>
            <a:r>
              <a:rPr lang="en-GB" sz="1200" b="0" strike="noStrike" spc="-1" dirty="0" err="1">
                <a:latin typeface="Arial"/>
              </a:rPr>
              <a:t>mystérieux</a:t>
            </a:r>
            <a:r>
              <a:rPr lang="en-GB" sz="1200" b="0" strike="noStrike" spc="-1" dirty="0">
                <a:latin typeface="Arial"/>
              </a:rPr>
              <a:t> [3312]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(three slides)</a:t>
            </a:r>
          </a:p>
          <a:p>
            <a:endParaRPr lang="en-US" b="1" dirty="0"/>
          </a:p>
          <a:p>
            <a:r>
              <a:rPr lang="en-US" b="1" dirty="0"/>
              <a:t>Aim: </a:t>
            </a:r>
            <a:r>
              <a:rPr lang="en-US" b="0" dirty="0"/>
              <a:t>to correctly pronounce cognates and near-cognates containing [on] in decreasing amounts of time, helping </a:t>
            </a:r>
            <a:r>
              <a:rPr lang="en-US" b="0" dirty="0" err="1"/>
              <a:t>automatisation</a:t>
            </a:r>
            <a:r>
              <a:rPr lang="en-US" b="0" dirty="0"/>
              <a:t> of SSC production; to raise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Pupils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 where the timer is at 20 seconds, and again to the third slide where the timer is at 15 seconds.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and cognates:</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err="1">
                <a:solidFill>
                  <a:schemeClr val="accent1">
                    <a:lumMod val="50000"/>
                  </a:schemeClr>
                </a:solidFill>
                <a:latin typeface="Century Gothic" panose="020B0502020202020204" pitchFamily="34" charset="0"/>
              </a:rPr>
              <a:t>révision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[2/3]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247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[3/3]</a:t>
            </a:r>
            <a:endParaRPr lang="en-GB" sz="1200" kern="1200" dirty="0">
              <a:solidFill>
                <a:schemeClr val="tx1"/>
              </a:solidFill>
              <a:effectLst/>
              <a:latin typeface="Century Gothic" panose="020B0502020202020204" pitchFamily="34" charset="0"/>
              <a:ea typeface="+mn-ea"/>
              <a:cs typeface="+mn-cs"/>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27585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Timing: </a:t>
            </a:r>
            <a:r>
              <a:rPr lang="en-GB" sz="1200" b="1" strike="noStrike" spc="-1" dirty="0">
                <a:solidFill>
                  <a:srgbClr val="000000"/>
                </a:solidFill>
                <a:latin typeface="+mn-lt"/>
                <a:ea typeface="Calibri"/>
              </a:rPr>
              <a:t>2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SSC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two cluster words to practise the sound. 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00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on</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om</a:t>
            </a:r>
            <a:r>
              <a:rPr lang="en-GB" sz="1200" b="0" strike="noStrike" spc="-1" dirty="0">
                <a:solidFill>
                  <a:srgbClr val="000000"/>
                </a:solidFill>
                <a:latin typeface="Calibri"/>
                <a:ea typeface="Calibri"/>
              </a:rPr>
              <a:t>] making clear that they are exactly the same sound.</a:t>
            </a:r>
            <a:endParaRPr lang="en-GB" sz="1200" b="1" strike="noStrike" spc="-1" dirty="0">
              <a:solidFill>
                <a:srgbClr val="000000"/>
              </a:solidFill>
              <a:latin typeface="Calibri"/>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[on]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[om] </a:t>
            </a:r>
            <a:r>
              <a:rPr lang="en-GB" sz="1200" b="0" strike="noStrike" spc="-1" dirty="0">
                <a:solidFill>
                  <a:srgbClr val="000000"/>
                </a:solidFill>
                <a:latin typeface="Calibri"/>
                <a:ea typeface="Calibri"/>
              </a:rPr>
              <a:t>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Non !</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nom</a:t>
            </a:r>
            <a:r>
              <a:rPr lang="en-GB" sz="1200" b="0" strike="noStrike" spc="-1" dirty="0">
                <a:solidFill>
                  <a:srgbClr val="000000"/>
                </a:solidFill>
                <a:latin typeface="Calibri"/>
                <a:ea typeface="Calibri"/>
              </a:rPr>
              <a:t> with gestures,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(with gestures,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up the information about these two SSC.</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Repeat the words several times.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Note</a:t>
            </a:r>
            <a:r>
              <a:rPr lang="en-GB" sz="1200" b="0" strike="noStrike" spc="-1" dirty="0">
                <a:latin typeface="Arial"/>
              </a:rPr>
              <a:t>: </a:t>
            </a:r>
            <a:br>
              <a:rPr lang="en-GB" sz="1200" b="0" strike="noStrike" spc="-1" dirty="0">
                <a:latin typeface="Arial"/>
              </a:rPr>
            </a:br>
            <a:r>
              <a:rPr lang="en-GB" sz="1200" b="0" strike="noStrike" spc="-1" dirty="0" err="1">
                <a:latin typeface="Arial"/>
              </a:rPr>
              <a:t>i</a:t>
            </a:r>
            <a:r>
              <a:rPr lang="en-GB" sz="1200" b="0" strike="noStrike" spc="-1" dirty="0">
                <a:latin typeface="Arial"/>
              </a:rPr>
              <a:t>) </a:t>
            </a:r>
            <a:r>
              <a:rPr lang="en-US" sz="1200" b="0" strike="noStrike" spc="-1" dirty="0">
                <a:latin typeface="Arial"/>
              </a:rPr>
              <a:t>g</a:t>
            </a:r>
            <a:r>
              <a:rPr lang="en-US" dirty="0"/>
              <a:t>esture for </a:t>
            </a:r>
            <a:r>
              <a:rPr lang="en-US" i="1" dirty="0"/>
              <a:t>Non !</a:t>
            </a:r>
            <a:r>
              <a:rPr lang="en-US" dirty="0"/>
              <a:t> – moving your index finger in a ‘wagging’ motion left to right in an exaggerated way.</a:t>
            </a:r>
            <a:br>
              <a:rPr lang="en-GB" sz="1200" b="0" strike="noStrike" spc="-1" dirty="0">
                <a:latin typeface="Arial"/>
              </a:rPr>
            </a:br>
            <a:r>
              <a:rPr lang="en-GB" sz="1200" b="0" strike="noStrike" spc="-1" dirty="0">
                <a:latin typeface="Arial"/>
              </a:rPr>
              <a:t>ii) </a:t>
            </a:r>
            <a:r>
              <a:rPr lang="en-US" sz="1200" b="0" strike="noStrike" spc="-1" dirty="0">
                <a:latin typeface="Arial"/>
              </a:rPr>
              <a:t>g</a:t>
            </a:r>
            <a:r>
              <a:rPr lang="en-US" dirty="0"/>
              <a:t>esture for </a:t>
            </a:r>
            <a:r>
              <a:rPr lang="en-US" i="1" dirty="0"/>
              <a:t>nom</a:t>
            </a:r>
            <a:r>
              <a:rPr lang="en-US" dirty="0"/>
              <a:t> – tap the top of your head.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082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apply knowledge of the spelling rules governing SSCs [on] and [om] and production of these two SSCs.</a:t>
            </a:r>
          </a:p>
          <a:p>
            <a:endParaRPr lang="en-US" b="0" dirty="0"/>
          </a:p>
          <a:p>
            <a:r>
              <a:rPr lang="en-US" b="1" dirty="0"/>
              <a:t>Procedure</a:t>
            </a:r>
          </a:p>
          <a:p>
            <a:pPr marL="228600" indent="-228600">
              <a:buAutoNum type="arabicPeriod"/>
            </a:pPr>
            <a:r>
              <a:rPr lang="en-US" b="0" dirty="0"/>
              <a:t>Student read the words and decide based on the presence of absence of a ‘p’ or ‘b’ after the gap when [on] or [om] is needed.</a:t>
            </a:r>
          </a:p>
          <a:p>
            <a:pPr marL="228600" indent="-228600">
              <a:buAutoNum type="arabicPeriod"/>
            </a:pPr>
            <a:r>
              <a:rPr lang="en-US" b="0" dirty="0"/>
              <a:t>Click to check.</a:t>
            </a:r>
          </a:p>
          <a:p>
            <a:pPr marL="228600" indent="-228600">
              <a:buAutoNum type="arabicPeriod"/>
            </a:pPr>
            <a:r>
              <a:rPr lang="en-US" b="0" dirty="0"/>
              <a:t>Now, pupils are challenged to say all six words and pronounce the SSCs in the same way each time. It will be tempting for pupils to add an ‘n’ or ‘m’ after the vowel! Pupils should work in pairs and monitor each other for this.</a:t>
            </a:r>
          </a:p>
          <a:p>
            <a:pPr marL="228600" indent="-228600">
              <a:buAutoNum type="arabicPeriod"/>
            </a:pPr>
            <a:r>
              <a:rPr lang="en-US" b="0" dirty="0"/>
              <a:t>Pupils try to say the words out loud. Teacher corrects and / or click to listen.</a:t>
            </a:r>
          </a:p>
          <a:p>
            <a:pPr marL="228600" indent="-228600">
              <a:buAutoNum type="arabicPeriod"/>
            </a:pPr>
            <a:endParaRPr lang="en-US" b="0" dirty="0"/>
          </a:p>
          <a:p>
            <a:pPr marL="0" indent="0">
              <a:buNone/>
            </a:pPr>
            <a:r>
              <a:rPr lang="en-US" b="1" dirty="0"/>
              <a:t>Transcript:</a:t>
            </a:r>
          </a:p>
          <a:p>
            <a:pPr marL="0" indent="0">
              <a:buNone/>
            </a:pPr>
            <a:r>
              <a:rPr lang="en-US" b="0" dirty="0" err="1"/>
              <a:t>Exemple</a:t>
            </a:r>
            <a:r>
              <a:rPr lang="en-US" b="0" dirty="0"/>
              <a:t>: </a:t>
            </a:r>
            <a:r>
              <a:rPr lang="en-US" b="0" dirty="0" err="1"/>
              <a:t>trompette</a:t>
            </a:r>
            <a:endParaRPr lang="en-US" b="0" dirty="0"/>
          </a:p>
          <a:p>
            <a:pPr marL="228600" indent="-228600">
              <a:buAutoNum type="arabicPeriod"/>
            </a:pPr>
            <a:r>
              <a:rPr lang="en-US" b="0" dirty="0" err="1"/>
              <a:t>ombrelle</a:t>
            </a:r>
            <a:endParaRPr lang="en-US" b="0" dirty="0"/>
          </a:p>
          <a:p>
            <a:pPr marL="228600" indent="-228600">
              <a:buAutoNum type="arabicPeriod"/>
            </a:pPr>
            <a:r>
              <a:rPr lang="en-US" b="0" dirty="0" err="1"/>
              <a:t>oncle</a:t>
            </a:r>
            <a:endParaRPr lang="en-US" b="0" dirty="0"/>
          </a:p>
          <a:p>
            <a:pPr marL="228600" indent="-228600">
              <a:buAutoNum type="arabicPeriod"/>
            </a:pPr>
            <a:r>
              <a:rPr lang="en-US" b="0" dirty="0" err="1"/>
              <a:t>monstre</a:t>
            </a:r>
            <a:endParaRPr lang="en-US" b="0" dirty="0"/>
          </a:p>
          <a:p>
            <a:pPr marL="228600" indent="-228600">
              <a:buAutoNum type="arabicPeriod"/>
            </a:pPr>
            <a:r>
              <a:rPr lang="en-US" b="0" dirty="0" err="1"/>
              <a:t>compas</a:t>
            </a:r>
            <a:endParaRPr lang="en-US" b="0" dirty="0"/>
          </a:p>
          <a:p>
            <a:pPr marL="228600" indent="-228600">
              <a:buAutoNum type="arabicPeriod"/>
            </a:pPr>
            <a:r>
              <a:rPr lang="en-US" b="0" dirty="0" err="1"/>
              <a:t>conférence</a:t>
            </a:r>
            <a:br>
              <a:rPr lang="en-US" b="0" dirty="0"/>
            </a:br>
            <a:endParaRPr lang="en-US" b="0" dirty="0"/>
          </a:p>
          <a:p>
            <a:r>
              <a:rPr lang="en-GB" b="1" dirty="0"/>
              <a:t>Frequency of unknown words and cognates:</a:t>
            </a:r>
            <a:br>
              <a:rPr lang="en-GB" baseline="0" dirty="0"/>
            </a:br>
            <a:r>
              <a:rPr lang="en-GB" baseline="0" dirty="0" err="1"/>
              <a:t>compas</a:t>
            </a:r>
            <a:r>
              <a:rPr lang="en-GB" baseline="0" dirty="0"/>
              <a:t> [&gt;5000] </a:t>
            </a:r>
            <a:r>
              <a:rPr lang="en-GB" baseline="0" dirty="0" err="1"/>
              <a:t>conférence</a:t>
            </a:r>
            <a:r>
              <a:rPr lang="en-GB" baseline="0" dirty="0"/>
              <a:t> [1094] </a:t>
            </a:r>
            <a:r>
              <a:rPr lang="en-GB" baseline="0" dirty="0" err="1"/>
              <a:t>monstre</a:t>
            </a:r>
            <a:r>
              <a:rPr lang="en-GB" baseline="0" dirty="0"/>
              <a:t> [3353] </a:t>
            </a:r>
            <a:r>
              <a:rPr lang="en-GB" baseline="0" dirty="0" err="1"/>
              <a:t>ombrelle</a:t>
            </a:r>
            <a:r>
              <a:rPr lang="en-GB" baseline="0" dirty="0"/>
              <a:t> [&gt;5000] </a:t>
            </a:r>
            <a:r>
              <a:rPr lang="en-GB" baseline="0" dirty="0" err="1"/>
              <a:t>oncle</a:t>
            </a:r>
            <a:r>
              <a:rPr lang="en-GB" baseline="0" dirty="0"/>
              <a:t> [3628] </a:t>
            </a:r>
            <a:r>
              <a:rPr lang="en-GB" baseline="0" dirty="0" err="1"/>
              <a:t>trompette</a:t>
            </a:r>
            <a:r>
              <a:rPr lang="en-GB" baseline="0" dirty="0"/>
              <a:t> [&gt;5000] </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3</a:t>
            </a:r>
            <a:r>
              <a:rPr lang="en-GB" sz="1200" b="0" strike="noStrike" spc="-1" baseline="30000" dirty="0">
                <a:latin typeface="Arial"/>
              </a:rPr>
              <a:t>rd</a:t>
            </a:r>
            <a:r>
              <a:rPr lang="en-GB" sz="1200" b="0" strike="noStrike" spc="-1" dirty="0">
                <a:latin typeface="Arial"/>
              </a:rPr>
              <a:t> person singular of </a:t>
            </a:r>
            <a:r>
              <a:rPr lang="en-GB" sz="1200" b="0" i="1" strike="noStrike" spc="-1" dirty="0" err="1">
                <a:solidFill>
                  <a:srgbClr val="000000"/>
                </a:solidFill>
                <a:latin typeface="+mn-lt"/>
                <a:ea typeface="Calibri"/>
              </a:rPr>
              <a:t>être</a:t>
            </a:r>
            <a:r>
              <a:rPr lang="en-GB" sz="1200" b="0" i="1" strike="noStrike" spc="-1" dirty="0">
                <a:solidFill>
                  <a:srgbClr val="000000"/>
                </a:solidFill>
                <a:latin typeface="+mn-lt"/>
                <a:ea typeface="Calibri"/>
              </a:rPr>
              <a:t> </a:t>
            </a:r>
            <a:r>
              <a:rPr lang="en-GB" sz="1200" b="0" i="0" strike="noStrike" spc="-1" dirty="0">
                <a:solidFill>
                  <a:srgbClr val="000000"/>
                </a:solidFill>
                <a:latin typeface="+mn-lt"/>
                <a:ea typeface="Calibri"/>
              </a:rPr>
              <a:t>(he is / she is) and to present the 3</a:t>
            </a:r>
            <a:r>
              <a:rPr lang="en-GB" sz="1200" b="0" i="0" strike="noStrike" spc="-1" baseline="30000" dirty="0">
                <a:solidFill>
                  <a:srgbClr val="000000"/>
                </a:solidFill>
                <a:latin typeface="+mn-lt"/>
                <a:ea typeface="Calibri"/>
              </a:rPr>
              <a:t>rd</a:t>
            </a:r>
            <a:r>
              <a:rPr lang="en-GB" sz="1200" b="0" i="0" strike="noStrike" spc="-1" dirty="0">
                <a:solidFill>
                  <a:srgbClr val="000000"/>
                </a:solidFill>
                <a:latin typeface="+mn-lt"/>
                <a:ea typeface="Calibri"/>
              </a:rPr>
              <a:t> person plural (they are).</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about </a:t>
            </a:r>
            <a:r>
              <a:rPr lang="en-GB" sz="1200" b="0" i="1" strike="noStrike" spc="-1" dirty="0" err="1">
                <a:solidFill>
                  <a:srgbClr val="000000"/>
                </a:solidFill>
                <a:latin typeface="Calibri"/>
                <a:ea typeface="Calibri"/>
              </a:rPr>
              <a:t>être</a:t>
            </a:r>
            <a:r>
              <a:rPr lang="en-GB" sz="1200" b="0" strike="noStrike" spc="-1" dirty="0">
                <a:solidFill>
                  <a:srgbClr val="000000"/>
                </a:solidFill>
                <a:latin typeface="Calibri"/>
                <a:ea typeface="Calibri"/>
              </a:rPr>
              <a:t>.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Make sure pupils are clear about the they pictures as these will come up in future lessons.</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2.wav"/><Relationship Id="rId7" Type="http://schemas.openxmlformats.org/officeDocument/2006/relationships/image" Target="../media/image28.png"/><Relationship Id="rId12" Type="http://schemas.openxmlformats.org/officeDocument/2006/relationships/audio" Target="../media/audio3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18.svg"/><Relationship Id="rId5" Type="http://schemas.openxmlformats.org/officeDocument/2006/relationships/image" Target="../media/image46.png"/><Relationship Id="rId10" Type="http://schemas.openxmlformats.org/officeDocument/2006/relationships/image" Target="../media/image29.png"/><Relationship Id="rId4" Type="http://schemas.openxmlformats.org/officeDocument/2006/relationships/audio" Target="../media/audio33.wav"/><Relationship Id="rId9" Type="http://schemas.openxmlformats.org/officeDocument/2006/relationships/image" Target="../media/image49.gif"/></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43.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41.png"/><Relationship Id="rId5" Type="http://schemas.openxmlformats.org/officeDocument/2006/relationships/audio" Target="../media/audio37.wav"/><Relationship Id="rId15" Type="http://schemas.openxmlformats.org/officeDocument/2006/relationships/image" Target="../media/image31.svg"/><Relationship Id="rId10" Type="http://schemas.openxmlformats.org/officeDocument/2006/relationships/image" Target="../media/image40.png"/><Relationship Id="rId4" Type="http://schemas.openxmlformats.org/officeDocument/2006/relationships/audio" Target="../media/audio36.wav"/><Relationship Id="rId9" Type="http://schemas.openxmlformats.org/officeDocument/2006/relationships/image" Target="../media/image38.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40.png"/><Relationship Id="rId4" Type="http://schemas.openxmlformats.org/officeDocument/2006/relationships/audio" Target="../media/audio41.wav"/><Relationship Id="rId9" Type="http://schemas.openxmlformats.org/officeDocument/2006/relationships/audio" Target="../media/audio42.wav"/></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sv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6.png"/><Relationship Id="rId2" Type="http://schemas.openxmlformats.org/officeDocument/2006/relationships/notesSlide" Target="../notesSlides/notesSlide13.xml"/><Relationship Id="rId16"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40.png"/><Relationship Id="rId4" Type="http://schemas.openxmlformats.org/officeDocument/2006/relationships/audio" Target="../media/audio41.wav"/><Relationship Id="rId9" Type="http://schemas.openxmlformats.org/officeDocument/2006/relationships/audio" Target="../media/audio43.wav"/><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40.png"/><Relationship Id="rId4" Type="http://schemas.openxmlformats.org/officeDocument/2006/relationships/audio" Target="../media/audio41.wav"/><Relationship Id="rId9" Type="http://schemas.openxmlformats.org/officeDocument/2006/relationships/audio" Target="../media/audio44.wav"/></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audio" Target="../media/audio45.wav"/><Relationship Id="rId9" Type="http://schemas.openxmlformats.org/officeDocument/2006/relationships/audio" Target="../media/audio46.wav"/></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audio" Target="../media/audio45.wav"/><Relationship Id="rId9" Type="http://schemas.openxmlformats.org/officeDocument/2006/relationships/audio" Target="../media/audio47.wav"/></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4.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audio" Target="../media/audio45.wav"/><Relationship Id="rId9" Type="http://schemas.openxmlformats.org/officeDocument/2006/relationships/audio" Target="../media/audio48.wav"/></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5.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54.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3.png"/><Relationship Id="rId5" Type="http://schemas.openxmlformats.org/officeDocument/2006/relationships/image" Target="../media/image50.png"/><Relationship Id="rId10" Type="http://schemas.openxmlformats.org/officeDocument/2006/relationships/image" Target="../media/image40.png"/><Relationship Id="rId4" Type="http://schemas.openxmlformats.org/officeDocument/2006/relationships/audio" Target="../media/audio41.wav"/><Relationship Id="rId9" Type="http://schemas.openxmlformats.org/officeDocument/2006/relationships/audio" Target="../media/audio49.wav"/></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svg"/><Relationship Id="rId12" Type="http://schemas.openxmlformats.org/officeDocument/2006/relationships/image" Target="../media/image66.gi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1.png"/><Relationship Id="rId11" Type="http://schemas.openxmlformats.org/officeDocument/2006/relationships/image" Target="../media/image42.png"/><Relationship Id="rId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audio" Target="../media/audio45.wav"/><Relationship Id="rId9" Type="http://schemas.openxmlformats.org/officeDocument/2006/relationships/audio" Target="../media/audio50.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image" Target="../media/image3.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18.svg"/><Relationship Id="rId3" Type="http://schemas.openxmlformats.org/officeDocument/2006/relationships/audio" Target="../media/audio51.wav"/><Relationship Id="rId7" Type="http://schemas.openxmlformats.org/officeDocument/2006/relationships/audio" Target="../media/audio54.wav"/><Relationship Id="rId12"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53.wav"/><Relationship Id="rId11" Type="http://schemas.openxmlformats.org/officeDocument/2006/relationships/image" Target="../media/image67.gif"/><Relationship Id="rId5" Type="http://schemas.openxmlformats.org/officeDocument/2006/relationships/image" Target="../media/image46.png"/><Relationship Id="rId10" Type="http://schemas.openxmlformats.org/officeDocument/2006/relationships/audio" Target="../media/audio57.wav"/><Relationship Id="rId4" Type="http://schemas.openxmlformats.org/officeDocument/2006/relationships/audio" Target="../media/audio52.wav"/><Relationship Id="rId9" Type="http://schemas.openxmlformats.org/officeDocument/2006/relationships/audio" Target="../media/audio56.wav"/><Relationship Id="rId14" Type="http://schemas.openxmlformats.org/officeDocument/2006/relationships/audio" Target="../media/audio58.wav"/></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3.png"/><Relationship Id="rId18" Type="http://schemas.openxmlformats.org/officeDocument/2006/relationships/audio" Target="../media/audio14.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11.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13.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10.wav"/><Relationship Id="rId19" Type="http://schemas.openxmlformats.org/officeDocument/2006/relationships/image" Target="../media/image16.gif"/><Relationship Id="rId4" Type="http://schemas.openxmlformats.org/officeDocument/2006/relationships/audio" Target="../media/audio7.wav"/><Relationship Id="rId9" Type="http://schemas.openxmlformats.org/officeDocument/2006/relationships/image" Target="../media/image11.png"/><Relationship Id="rId14" Type="http://schemas.openxmlformats.org/officeDocument/2006/relationships/audio" Target="../media/audio12.wav"/><Relationship Id="rId22"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3.png"/><Relationship Id="rId18" Type="http://schemas.openxmlformats.org/officeDocument/2006/relationships/audio" Target="../media/audio14.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11.wav"/><Relationship Id="rId17"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audio" Target="../media/audio13.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10.wav"/><Relationship Id="rId19" Type="http://schemas.openxmlformats.org/officeDocument/2006/relationships/image" Target="../media/image16.gif"/><Relationship Id="rId4" Type="http://schemas.openxmlformats.org/officeDocument/2006/relationships/audio" Target="../media/audio7.wav"/><Relationship Id="rId9" Type="http://schemas.openxmlformats.org/officeDocument/2006/relationships/image" Target="../media/image11.png"/><Relationship Id="rId14" Type="http://schemas.openxmlformats.org/officeDocument/2006/relationships/audio" Target="../media/audio12.wav"/><Relationship Id="rId22"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13.png"/><Relationship Id="rId18" Type="http://schemas.openxmlformats.org/officeDocument/2006/relationships/audio" Target="../media/audio14.wav"/><Relationship Id="rId3" Type="http://schemas.openxmlformats.org/officeDocument/2006/relationships/image" Target="../media/image3.png"/><Relationship Id="rId21" Type="http://schemas.openxmlformats.org/officeDocument/2006/relationships/image" Target="../media/image18.svg"/><Relationship Id="rId7" Type="http://schemas.openxmlformats.org/officeDocument/2006/relationships/image" Target="../media/image10.png"/><Relationship Id="rId12" Type="http://schemas.openxmlformats.org/officeDocument/2006/relationships/audio" Target="../media/audio11.wav"/><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audio" Target="../media/audio13.wav"/><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audio" Target="../media/audio10.wav"/><Relationship Id="rId19" Type="http://schemas.openxmlformats.org/officeDocument/2006/relationships/image" Target="../media/image16.gif"/><Relationship Id="rId4" Type="http://schemas.openxmlformats.org/officeDocument/2006/relationships/audio" Target="../media/audio7.wav"/><Relationship Id="rId9" Type="http://schemas.openxmlformats.org/officeDocument/2006/relationships/image" Target="../media/image11.png"/><Relationship Id="rId14" Type="http://schemas.openxmlformats.org/officeDocument/2006/relationships/audio" Target="../media/audio12.wav"/><Relationship Id="rId22"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6.wav"/><Relationship Id="rId7" Type="http://schemas.openxmlformats.org/officeDocument/2006/relationships/image" Target="../media/image3.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image" Target="../media/image21.png"/><Relationship Id="rId5" Type="http://schemas.openxmlformats.org/officeDocument/2006/relationships/audio" Target="../media/audio18.wav"/><Relationship Id="rId10" Type="http://schemas.openxmlformats.org/officeDocument/2006/relationships/image" Target="../media/image20.gif"/><Relationship Id="rId4" Type="http://schemas.openxmlformats.org/officeDocument/2006/relationships/audio" Target="../media/audio17.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17.wav"/><Relationship Id="rId18" Type="http://schemas.openxmlformats.org/officeDocument/2006/relationships/image" Target="../media/image24.png"/><Relationship Id="rId3" Type="http://schemas.microsoft.com/office/2007/relationships/media" Target="../media/media2.mkv"/><Relationship Id="rId7" Type="http://schemas.microsoft.com/office/2007/relationships/media" Target="../media/media4.mkv"/><Relationship Id="rId12" Type="http://schemas.openxmlformats.org/officeDocument/2006/relationships/audio" Target="../media/audio2.wav"/><Relationship Id="rId17" Type="http://schemas.openxmlformats.org/officeDocument/2006/relationships/image" Target="../media/image23.png"/><Relationship Id="rId2" Type="http://schemas.openxmlformats.org/officeDocument/2006/relationships/video" Target="../media/media1.mkv"/><Relationship Id="rId16" Type="http://schemas.openxmlformats.org/officeDocument/2006/relationships/image" Target="../media/image20.gif"/><Relationship Id="rId20" Type="http://schemas.openxmlformats.org/officeDocument/2006/relationships/image" Target="../media/image26.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16.wav"/><Relationship Id="rId5" Type="http://schemas.microsoft.com/office/2007/relationships/media" Target="../media/media3.mkv"/><Relationship Id="rId15" Type="http://schemas.openxmlformats.org/officeDocument/2006/relationships/image" Target="../media/image19.png"/><Relationship Id="rId10" Type="http://schemas.openxmlformats.org/officeDocument/2006/relationships/notesSlide" Target="../notesSlides/notesSlide7.xml"/><Relationship Id="rId19" Type="http://schemas.openxmlformats.org/officeDocument/2006/relationships/image" Target="../media/image25.png"/><Relationship Id="rId4" Type="http://schemas.openxmlformats.org/officeDocument/2006/relationships/video" Target="../media/media2.mkv"/><Relationship Id="rId9" Type="http://schemas.openxmlformats.org/officeDocument/2006/relationships/slideLayout" Target="../slideLayouts/slideLayout5.xml"/><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6.wav"/><Relationship Id="rId18" Type="http://schemas.openxmlformats.org/officeDocument/2006/relationships/image" Target="../media/image34.png"/><Relationship Id="rId3" Type="http://schemas.openxmlformats.org/officeDocument/2006/relationships/image" Target="../media/image27.png"/><Relationship Id="rId21" Type="http://schemas.openxmlformats.org/officeDocument/2006/relationships/image" Target="../media/image3.png"/><Relationship Id="rId7" Type="http://schemas.openxmlformats.org/officeDocument/2006/relationships/audio" Target="../media/audio22.wav"/><Relationship Id="rId12" Type="http://schemas.openxmlformats.org/officeDocument/2006/relationships/image" Target="../media/image18.svg"/><Relationship Id="rId17"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image" Target="../media/image32.png"/><Relationship Id="rId20" Type="http://schemas.openxmlformats.org/officeDocument/2006/relationships/image" Target="../media/image36.gif"/><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29.png"/><Relationship Id="rId5" Type="http://schemas.openxmlformats.org/officeDocument/2006/relationships/audio" Target="../media/audio20.wav"/><Relationship Id="rId15" Type="http://schemas.openxmlformats.org/officeDocument/2006/relationships/image" Target="../media/image31.svg"/><Relationship Id="rId10" Type="http://schemas.openxmlformats.org/officeDocument/2006/relationships/audio" Target="../media/audio25.wav"/><Relationship Id="rId19"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audio" Target="../media/audio24.wav"/><Relationship Id="rId14" Type="http://schemas.openxmlformats.org/officeDocument/2006/relationships/image" Target="../media/image30.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27.wav"/><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31.svg"/><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41.png"/><Relationship Id="rId5" Type="http://schemas.openxmlformats.org/officeDocument/2006/relationships/audio" Target="../media/audio29.wav"/><Relationship Id="rId1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audio" Target="../media/audio28.wav"/><Relationship Id="rId9" Type="http://schemas.openxmlformats.org/officeDocument/2006/relationships/audio" Target="../media/audio31.wav"/><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20198" y="46083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(they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[on] and [om]</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78D31964-C84B-42B5-B1B9-AAAD063F861D}"/>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31946E34-E138-4367-A131-C9F3C63492BB}"/>
              </a:ext>
            </a:extLst>
          </p:cNvPr>
          <p:cNvSpPr txBox="1"/>
          <p:nvPr/>
        </p:nvSpPr>
        <p:spPr>
          <a:xfrm rot="349106">
            <a:off x="254201" y="3191871"/>
            <a:ext cx="38058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Échange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rPr>
              <a:t>ligne</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ndParaRPr>
          </a:p>
        </p:txBody>
      </p:sp>
      <p:sp>
        <p:nvSpPr>
          <p:cNvPr id="10" name="TextBox 9">
            <a:extLst>
              <a:ext uri="{FF2B5EF4-FFF2-40B4-BE49-F238E27FC236}">
                <a16:creationId xmlns:a16="http://schemas.microsoft.com/office/drawing/2014/main" id="{68B57F88-F165-4B86-9687-FBFAE520B787}"/>
              </a:ext>
            </a:extLst>
          </p:cNvPr>
          <p:cNvSpPr txBox="1"/>
          <p:nvPr/>
        </p:nvSpPr>
        <p:spPr>
          <a:xfrm>
            <a:off x="9994006" y="6457890"/>
            <a:ext cx="2197994"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6</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639085098"/>
              </p:ext>
            </p:extLst>
          </p:nvPr>
        </p:nvGraphicFramePr>
        <p:xfrm>
          <a:off x="8098971" y="2301751"/>
          <a:ext cx="3954946" cy="4285118"/>
        </p:xfrm>
        <a:graphic>
          <a:graphicData uri="http://schemas.openxmlformats.org/drawingml/2006/table">
            <a:tbl>
              <a:tblPr/>
              <a:tblGrid>
                <a:gridCol w="885372">
                  <a:extLst>
                    <a:ext uri="{9D8B030D-6E8A-4147-A177-3AD203B41FA5}">
                      <a16:colId xmlns:a16="http://schemas.microsoft.com/office/drawing/2014/main" val="20000"/>
                    </a:ext>
                  </a:extLst>
                </a:gridCol>
                <a:gridCol w="1538514">
                  <a:extLst>
                    <a:ext uri="{9D8B030D-6E8A-4147-A177-3AD203B41FA5}">
                      <a16:colId xmlns:a16="http://schemas.microsoft.com/office/drawing/2014/main" val="20002"/>
                    </a:ext>
                  </a:extLst>
                </a:gridCol>
                <a:gridCol w="1531060">
                  <a:extLst>
                    <a:ext uri="{9D8B030D-6E8A-4147-A177-3AD203B41FA5}">
                      <a16:colId xmlns:a16="http://schemas.microsoft.com/office/drawing/2014/main" val="20003"/>
                    </a:ext>
                  </a:extLst>
                </a:gridCol>
              </a:tblGrid>
              <a:tr h="538507">
                <a:tc>
                  <a:txBody>
                    <a:bodyPr/>
                    <a:lstStyle/>
                    <a:p>
                      <a:pPr algn="ctr">
                        <a:lnSpc>
                          <a:spcPct val="100000"/>
                        </a:lnSpc>
                      </a:pPr>
                      <a:endParaRPr lang="en-GB" sz="2000" b="0" strike="noStrike" spc="-1" dirty="0">
                        <a:latin typeface="Century gothic"/>
                      </a:endParaRP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ctr">
                        <a:lnSpc>
                          <a:spcPct val="100000"/>
                        </a:lnSpc>
                      </a:pPr>
                      <a:r>
                        <a:rPr lang="en-GB" sz="2000" b="1" strike="noStrike" spc="-1" dirty="0" err="1">
                          <a:solidFill>
                            <a:srgbClr val="002060"/>
                          </a:solidFill>
                          <a:latin typeface="Century gothic"/>
                        </a:rPr>
                        <a:t>il</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a:t>
                      </a:r>
                      <a:br>
                        <a:rPr lang="en-GB" sz="2000" b="0" strike="noStrike" spc="-1" dirty="0">
                          <a:solidFill>
                            <a:srgbClr val="002060"/>
                          </a:solidFill>
                          <a:latin typeface="Century gothic"/>
                        </a:rPr>
                      </a:br>
                      <a:r>
                        <a:rPr lang="en-GB" sz="2000" b="0" strike="noStrike" spc="-1" dirty="0">
                          <a:solidFill>
                            <a:srgbClr val="002060"/>
                          </a:solidFill>
                          <a:latin typeface="Century gothic"/>
                        </a:rPr>
                        <a:t>(he/she)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000" b="1" strike="noStrike" spc="-1" dirty="0" err="1">
                          <a:solidFill>
                            <a:srgbClr val="002060"/>
                          </a:solidFill>
                          <a:latin typeface="Century gothic"/>
                        </a:rPr>
                        <a:t>ils</a:t>
                      </a:r>
                      <a:r>
                        <a:rPr lang="en-GB" sz="2000" b="1" strike="noStrike" spc="-1" dirty="0">
                          <a:solidFill>
                            <a:srgbClr val="002060"/>
                          </a:solidFill>
                          <a:latin typeface="Century gothic"/>
                        </a:rPr>
                        <a:t> / </a:t>
                      </a:r>
                      <a:r>
                        <a:rPr lang="en-GB" sz="2000" b="1" strike="noStrike" spc="-1" dirty="0" err="1">
                          <a:solidFill>
                            <a:srgbClr val="002060"/>
                          </a:solidFill>
                          <a:latin typeface="Century gothic"/>
                        </a:rPr>
                        <a:t>elles</a:t>
                      </a:r>
                      <a:br>
                        <a:rPr lang="en-GB" sz="2000" b="0" strike="noStrike" spc="-1" dirty="0">
                          <a:solidFill>
                            <a:srgbClr val="002060"/>
                          </a:solidFill>
                          <a:latin typeface="Century gothic"/>
                        </a:rPr>
                      </a:br>
                      <a:r>
                        <a:rPr lang="en-GB" sz="2000" b="0" strike="noStrike" spc="-1" dirty="0">
                          <a:solidFill>
                            <a:srgbClr val="002060"/>
                          </a:solidFill>
                          <a:latin typeface="Century gothic"/>
                        </a:rPr>
                        <a:t>(they)</a:t>
                      </a:r>
                    </a:p>
                  </a:txBody>
                  <a:tcPr anchor="ctr">
                    <a:lnL w="12240" cap="flat" cmpd="sng" algn="ctr">
                      <a:solidFill>
                        <a:srgbClr val="92D050"/>
                      </a:solidFill>
                      <a:prstDash val="solid"/>
                      <a:round/>
                      <a:headEnd type="none" w="med" len="med"/>
                      <a:tailEnd type="none" w="med" len="med"/>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855781388"/>
                  </a:ext>
                </a:extLst>
              </a:tr>
              <a:tr h="475118">
                <a:tc>
                  <a:txBody>
                    <a:bodyPr/>
                    <a:lstStyle/>
                    <a:p>
                      <a:pPr algn="ctr">
                        <a:lnSpc>
                          <a:spcPct val="100000"/>
                        </a:lnSpc>
                      </a:pPr>
                      <a:r>
                        <a:rPr lang="en-GB" sz="2000" b="1" strike="noStrike" spc="-1" dirty="0">
                          <a:solidFill>
                            <a:srgbClr val="7030A0"/>
                          </a:solidFill>
                          <a:latin typeface="Century gothic"/>
                          <a:ea typeface="Century Gothic"/>
                        </a:rPr>
                        <a:t>Ex.</a:t>
                      </a:r>
                      <a:endParaRPr lang="en-GB" sz="2000" b="0" strike="noStrike" spc="-1" dirty="0">
                        <a:solidFill>
                          <a:srgbClr val="7030A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0"/>
                  </a:ext>
                </a:extLst>
              </a:tr>
              <a:tr h="475118">
                <a:tc>
                  <a:txBody>
                    <a:bodyPr/>
                    <a:lstStyle/>
                    <a:p>
                      <a:pPr algn="ctr">
                        <a:lnSpc>
                          <a:spcPct val="100000"/>
                        </a:lnSpc>
                      </a:pPr>
                      <a:r>
                        <a:rPr lang="en-GB" sz="2800" b="1" strike="noStrike" spc="-1" dirty="0">
                          <a:solidFill>
                            <a:srgbClr val="7030A0"/>
                          </a:solidFill>
                          <a:latin typeface="Century gothic"/>
                          <a:ea typeface="Century Gothic"/>
                        </a:rPr>
                        <a:t>1</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1"/>
                  </a:ext>
                </a:extLst>
              </a:tr>
              <a:tr h="475118">
                <a:tc>
                  <a:txBody>
                    <a:bodyPr/>
                    <a:lstStyle/>
                    <a:p>
                      <a:pPr algn="ctr">
                        <a:lnSpc>
                          <a:spcPct val="100000"/>
                        </a:lnSpc>
                      </a:pPr>
                      <a:r>
                        <a:rPr lang="en-GB" sz="2800" b="1" strike="noStrike" spc="-1" dirty="0">
                          <a:solidFill>
                            <a:srgbClr val="7030A0"/>
                          </a:solidFill>
                          <a:latin typeface="Century gothic"/>
                          <a:ea typeface="Century Gothic"/>
                        </a:rPr>
                        <a:t>2</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2"/>
                  </a:ext>
                </a:extLst>
              </a:tr>
              <a:tr h="475118">
                <a:tc>
                  <a:txBody>
                    <a:bodyPr/>
                    <a:lstStyle/>
                    <a:p>
                      <a:pPr algn="ctr">
                        <a:lnSpc>
                          <a:spcPct val="100000"/>
                        </a:lnSpc>
                      </a:pPr>
                      <a:r>
                        <a:rPr lang="en-GB" sz="2800" b="1" strike="noStrike" spc="-1" dirty="0">
                          <a:solidFill>
                            <a:srgbClr val="7030A0"/>
                          </a:solidFill>
                          <a:latin typeface="Century gothic"/>
                          <a:ea typeface="Century Gothic"/>
                        </a:rPr>
                        <a:t>3</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3"/>
                  </a:ext>
                </a:extLst>
              </a:tr>
              <a:tr h="475118">
                <a:tc>
                  <a:txBody>
                    <a:bodyPr/>
                    <a:lstStyle/>
                    <a:p>
                      <a:pPr algn="ctr">
                        <a:lnSpc>
                          <a:spcPct val="100000"/>
                        </a:lnSpc>
                      </a:pPr>
                      <a:r>
                        <a:rPr lang="en-GB" sz="2800" b="1" strike="noStrike" spc="-1" dirty="0">
                          <a:solidFill>
                            <a:srgbClr val="7030A0"/>
                          </a:solidFill>
                          <a:latin typeface="Century gothic"/>
                          <a:ea typeface="Century Gothic"/>
                        </a:rPr>
                        <a:t>4</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4"/>
                  </a:ext>
                </a:extLst>
              </a:tr>
              <a:tr h="475118">
                <a:tc>
                  <a:txBody>
                    <a:bodyPr/>
                    <a:lstStyle/>
                    <a:p>
                      <a:pPr algn="ctr">
                        <a:lnSpc>
                          <a:spcPct val="100000"/>
                        </a:lnSpc>
                      </a:pPr>
                      <a:r>
                        <a:rPr lang="en-GB" sz="2800" b="1" strike="noStrike" spc="-1" dirty="0">
                          <a:solidFill>
                            <a:srgbClr val="7030A0"/>
                          </a:solidFill>
                          <a:latin typeface="Century gothic"/>
                          <a:ea typeface="Century Gothic"/>
                        </a:rPr>
                        <a:t>5</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5"/>
                  </a:ext>
                </a:extLst>
              </a:tr>
              <a:tr h="475118">
                <a:tc>
                  <a:txBody>
                    <a:bodyPr/>
                    <a:lstStyle/>
                    <a:p>
                      <a:pPr algn="ctr">
                        <a:lnSpc>
                          <a:spcPct val="100000"/>
                        </a:lnSpc>
                      </a:pPr>
                      <a:r>
                        <a:rPr lang="en-GB" sz="2800" b="1" strike="noStrike" spc="-1" dirty="0">
                          <a:solidFill>
                            <a:srgbClr val="7030A0"/>
                          </a:solidFill>
                          <a:latin typeface="Century gothic"/>
                          <a:ea typeface="Century Gothic"/>
                        </a:rPr>
                        <a:t>6</a:t>
                      </a:r>
                      <a:endParaRPr lang="en-GB" sz="2800" b="0" strike="noStrike" spc="-1" dirty="0">
                        <a:solidFill>
                          <a:srgbClr val="7030A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endParaRPr lang="en-GB" sz="2000" b="0"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3" name="T1_W6_10.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0" normalizeH="0" baseline="0" noProof="0" dirty="0" err="1">
                <a:ln>
                  <a:noFill/>
                </a:ln>
                <a:solidFill>
                  <a:srgbClr val="002060"/>
                </a:solidFill>
                <a:effectLst/>
                <a:uLnTx/>
                <a:uFillTx/>
                <a:latin typeface="Century Gothic" panose="020F0302020204030204"/>
                <a:ea typeface="+mn-ea"/>
                <a:cs typeface="+mn-cs"/>
              </a:rPr>
              <a:t>Éloi</a:t>
            </a:r>
            <a:r>
              <a:rPr kumimoji="0" lang="en-GB" sz="2800" b="1" i="0" u="none" strike="noStrike" kern="1200" cap="none" spc="-1" normalizeH="0" baseline="0" noProof="0" dirty="0">
                <a:ln>
                  <a:noFill/>
                </a:ln>
                <a:solidFill>
                  <a:srgbClr val="002060"/>
                </a:solidFill>
                <a:effectLst/>
                <a:uLnTx/>
                <a:uFillTx/>
                <a:latin typeface="Century gothic"/>
                <a:ea typeface="Century Gothic"/>
              </a:rPr>
              <a:t> mange le journal de Jean-Michel !</a:t>
            </a:r>
            <a:endParaRPr kumimoji="0" lang="en-GB" sz="2800" b="0" i="0" u="none" strike="noStrike" kern="1200" cap="none" spc="-1" normalizeH="0" baseline="0" noProof="0" dirty="0">
              <a:ln>
                <a:noFill/>
              </a:ln>
              <a:solidFill>
                <a:srgbClr val="002060"/>
              </a:solidFill>
              <a:effectLst/>
              <a:uLnTx/>
              <a:uFillTx/>
              <a:latin typeface="Century gothic"/>
            </a:endParaRPr>
          </a:p>
        </p:txBody>
      </p:sp>
      <p:sp>
        <p:nvSpPr>
          <p:cNvPr id="113" name="CustomShape 7">
            <a:hlinkClick r:id="" action="ppaction://noaction">
              <a:snd r:embed="rId4" name="T1_W6_10.2.wav"/>
            </a:hlinkClick>
          </p:cNvPr>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J-M </a:t>
            </a:r>
            <a:r>
              <a:rPr kumimoji="0" lang="en-GB" sz="2400" b="0" i="0" u="none" strike="noStrike" kern="1200" cap="none" spc="-1" normalizeH="0" noProof="0" dirty="0" err="1">
                <a:ln>
                  <a:noFill/>
                </a:ln>
                <a:solidFill>
                  <a:srgbClr val="002060"/>
                </a:solidFill>
                <a:effectLst/>
                <a:uLnTx/>
                <a:uFillTx/>
                <a:latin typeface="Century Gothic"/>
                <a:ea typeface="Century Gothic"/>
              </a:rPr>
              <a:t>décrit</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une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personne</a:t>
            </a:r>
            <a:r>
              <a:rPr kumimoji="0" lang="en-GB" sz="2400" b="0" i="0" u="none" strike="noStrike" kern="1200" cap="none" spc="-1" normalizeH="0" noProof="0" dirty="0">
                <a:ln>
                  <a:noFill/>
                </a:ln>
                <a:solidFill>
                  <a:srgbClr val="002060"/>
                </a:solidFill>
                <a:effectLst/>
                <a:uLnTx/>
                <a:uFillTx/>
                <a:latin typeface="Century Gothic"/>
                <a:ea typeface="Century Gothic"/>
              </a:rPr>
              <a:t> </a:t>
            </a:r>
            <a:r>
              <a:rPr kumimoji="0" lang="en-GB" sz="2400" b="0" i="0" u="none" strike="noStrike" kern="1200" cap="none" spc="-1" normalizeH="0" noProof="0" dirty="0" err="1">
                <a:ln>
                  <a:noFill/>
                </a:ln>
                <a:solidFill>
                  <a:srgbClr val="002060"/>
                </a:solidFill>
                <a:effectLst/>
                <a:uLnTx/>
                <a:uFillTx/>
                <a:latin typeface="Century Gothic"/>
                <a:ea typeface="Century Gothic"/>
              </a:rPr>
              <a:t>ou</a:t>
            </a:r>
            <a:r>
              <a:rPr kumimoji="0" lang="en-GB" sz="2400" b="0" i="0" u="none" strike="noStrike" kern="1200" cap="none" spc="-1" normalizeH="0" noProof="0" dirty="0">
                <a:ln>
                  <a:noFill/>
                </a:ln>
                <a:solidFill>
                  <a:srgbClr val="002060"/>
                </a:solidFill>
                <a:effectLst/>
                <a:uLnTx/>
                <a:uFillTx/>
                <a:latin typeface="Century Gothic"/>
                <a:ea typeface="Century Gothic"/>
              </a:rPr>
              <a:t> deux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Speech Bubble: Oval 7">
            <a:extLst>
              <a:ext uri="{FF2B5EF4-FFF2-40B4-BE49-F238E27FC236}">
                <a16:creationId xmlns:a16="http://schemas.microsoft.com/office/drawing/2014/main" id="{D1F5C153-7E2C-42D2-91AB-C7E371DD7C08}"/>
              </a:ext>
            </a:extLst>
          </p:cNvPr>
          <p:cNvSpPr/>
          <p:nvPr/>
        </p:nvSpPr>
        <p:spPr>
          <a:xfrm>
            <a:off x="9307456" y="226620"/>
            <a:ext cx="1698260" cy="964008"/>
          </a:xfrm>
          <a:prstGeom prst="wedgeEllipseCallout">
            <a:avLst>
              <a:gd name="adj1" fmla="val 9987"/>
              <a:gd name="adj2" fmla="val 6645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miam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1" name="Picture 2" descr="Paper, Write, Texture, Lines, Pattern, Writing Paper">
            <a:extLst>
              <a:ext uri="{FF2B5EF4-FFF2-40B4-BE49-F238E27FC236}">
                <a16:creationId xmlns:a16="http://schemas.microsoft.com/office/drawing/2014/main" id="{0D9CF02B-E490-4635-A503-80466DD39B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557278" y="1900736"/>
            <a:ext cx="2343860" cy="800287"/>
          </a:xfrm>
          <a:custGeom>
            <a:avLst/>
            <a:gdLst>
              <a:gd name="connsiteX0" fmla="*/ 0 w 2343860"/>
              <a:gd name="connsiteY0" fmla="*/ 0 h 800287"/>
              <a:gd name="connsiteX1" fmla="*/ 515649 w 2343860"/>
              <a:gd name="connsiteY1" fmla="*/ 0 h 800287"/>
              <a:gd name="connsiteX2" fmla="*/ 1101614 w 2343860"/>
              <a:gd name="connsiteY2" fmla="*/ 0 h 800287"/>
              <a:gd name="connsiteX3" fmla="*/ 1617263 w 2343860"/>
              <a:gd name="connsiteY3" fmla="*/ 0 h 800287"/>
              <a:gd name="connsiteX4" fmla="*/ 2343860 w 2343860"/>
              <a:gd name="connsiteY4" fmla="*/ 0 h 800287"/>
              <a:gd name="connsiteX5" fmla="*/ 2343860 w 2343860"/>
              <a:gd name="connsiteY5" fmla="*/ 408146 h 800287"/>
              <a:gd name="connsiteX6" fmla="*/ 2343860 w 2343860"/>
              <a:gd name="connsiteY6" fmla="*/ 800287 h 800287"/>
              <a:gd name="connsiteX7" fmla="*/ 1781334 w 2343860"/>
              <a:gd name="connsiteY7" fmla="*/ 800287 h 800287"/>
              <a:gd name="connsiteX8" fmla="*/ 1195369 w 2343860"/>
              <a:gd name="connsiteY8" fmla="*/ 800287 h 800287"/>
              <a:gd name="connsiteX9" fmla="*/ 585965 w 2343860"/>
              <a:gd name="connsiteY9" fmla="*/ 800287 h 800287"/>
              <a:gd name="connsiteX10" fmla="*/ 0 w 2343860"/>
              <a:gd name="connsiteY10" fmla="*/ 800287 h 800287"/>
              <a:gd name="connsiteX11" fmla="*/ 0 w 2343860"/>
              <a:gd name="connsiteY11" fmla="*/ 384138 h 800287"/>
              <a:gd name="connsiteX12" fmla="*/ 0 w 2343860"/>
              <a:gd name="connsiteY12"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3860" h="800287" extrusionOk="0">
                <a:moveTo>
                  <a:pt x="0" y="0"/>
                </a:moveTo>
                <a:cubicBezTo>
                  <a:pt x="133429" y="-39954"/>
                  <a:pt x="368996" y="50539"/>
                  <a:pt x="515649" y="0"/>
                </a:cubicBezTo>
                <a:cubicBezTo>
                  <a:pt x="662302" y="-50539"/>
                  <a:pt x="909084" y="53740"/>
                  <a:pt x="1101614" y="0"/>
                </a:cubicBezTo>
                <a:cubicBezTo>
                  <a:pt x="1294144" y="-53740"/>
                  <a:pt x="1378216" y="48404"/>
                  <a:pt x="1617263" y="0"/>
                </a:cubicBezTo>
                <a:cubicBezTo>
                  <a:pt x="1856310" y="-48404"/>
                  <a:pt x="2182976" y="81382"/>
                  <a:pt x="2343860" y="0"/>
                </a:cubicBezTo>
                <a:cubicBezTo>
                  <a:pt x="2369108" y="110407"/>
                  <a:pt x="2303160" y="308940"/>
                  <a:pt x="2343860" y="408146"/>
                </a:cubicBezTo>
                <a:cubicBezTo>
                  <a:pt x="2384560" y="507352"/>
                  <a:pt x="2300435" y="673294"/>
                  <a:pt x="2343860" y="800287"/>
                </a:cubicBezTo>
                <a:cubicBezTo>
                  <a:pt x="2149719" y="804516"/>
                  <a:pt x="1996373" y="751556"/>
                  <a:pt x="1781334" y="800287"/>
                </a:cubicBezTo>
                <a:cubicBezTo>
                  <a:pt x="1566295" y="849018"/>
                  <a:pt x="1418217" y="766935"/>
                  <a:pt x="1195369" y="800287"/>
                </a:cubicBezTo>
                <a:cubicBezTo>
                  <a:pt x="972522" y="833639"/>
                  <a:pt x="888169" y="790178"/>
                  <a:pt x="585965" y="800287"/>
                </a:cubicBezTo>
                <a:cubicBezTo>
                  <a:pt x="283761" y="810396"/>
                  <a:pt x="167687" y="738351"/>
                  <a:pt x="0" y="800287"/>
                </a:cubicBezTo>
                <a:cubicBezTo>
                  <a:pt x="-22236" y="707873"/>
                  <a:pt x="45733" y="589368"/>
                  <a:pt x="0" y="384138"/>
                </a:cubicBezTo>
                <a:cubicBezTo>
                  <a:pt x="-45733" y="178908"/>
                  <a:pt x="29510" y="810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D31AAD2-575C-4FEA-941A-69EA1B51A71D}"/>
              </a:ext>
            </a:extLst>
          </p:cNvPr>
          <p:cNvSpPr txBox="1"/>
          <p:nvPr/>
        </p:nvSpPr>
        <p:spPr>
          <a:xfrm>
            <a:off x="597551" y="2054693"/>
            <a:ext cx="22862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triste.</a:t>
            </a:r>
          </a:p>
        </p:txBody>
      </p:sp>
      <p:pic>
        <p:nvPicPr>
          <p:cNvPr id="17" name="Google Shape;243;p34">
            <a:extLst>
              <a:ext uri="{FF2B5EF4-FFF2-40B4-BE49-F238E27FC236}">
                <a16:creationId xmlns:a16="http://schemas.microsoft.com/office/drawing/2014/main" id="{8C3B85FB-EF25-4645-A635-31CA3329187E}"/>
              </a:ext>
            </a:extLst>
          </p:cNvPr>
          <p:cNvPicPr/>
          <p:nvPr/>
        </p:nvPicPr>
        <p:blipFill>
          <a:blip r:embed="rId7"/>
          <a:stretch/>
        </p:blipFill>
        <p:spPr>
          <a:xfrm>
            <a:off x="9537164" y="2961809"/>
            <a:ext cx="539280" cy="539280"/>
          </a:xfrm>
          <a:prstGeom prst="rect">
            <a:avLst/>
          </a:prstGeom>
          <a:ln>
            <a:noFill/>
          </a:ln>
        </p:spPr>
      </p:pic>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a:t>
            </a:r>
          </a:p>
        </p:txBody>
      </p:sp>
      <p:pic>
        <p:nvPicPr>
          <p:cNvPr id="19" name="Picture 2" descr="Paper, Write, Texture, Lines, Pattern, Writing Paper">
            <a:extLst>
              <a:ext uri="{FF2B5EF4-FFF2-40B4-BE49-F238E27FC236}">
                <a16:creationId xmlns:a16="http://schemas.microsoft.com/office/drawing/2014/main" id="{B33A2E7F-C42D-4977-94BC-02CB2EB1EC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365117" y="3154534"/>
            <a:ext cx="3779215" cy="800287"/>
          </a:xfrm>
          <a:custGeom>
            <a:avLst/>
            <a:gdLst>
              <a:gd name="connsiteX0" fmla="*/ 0 w 3779215"/>
              <a:gd name="connsiteY0" fmla="*/ 0 h 800287"/>
              <a:gd name="connsiteX1" fmla="*/ 426511 w 3779215"/>
              <a:gd name="connsiteY1" fmla="*/ 0 h 800287"/>
              <a:gd name="connsiteX2" fmla="*/ 966399 w 3779215"/>
              <a:gd name="connsiteY2" fmla="*/ 0 h 800287"/>
              <a:gd name="connsiteX3" fmla="*/ 1392911 w 3779215"/>
              <a:gd name="connsiteY3" fmla="*/ 0 h 800287"/>
              <a:gd name="connsiteX4" fmla="*/ 2008383 w 3779215"/>
              <a:gd name="connsiteY4" fmla="*/ 0 h 800287"/>
              <a:gd name="connsiteX5" fmla="*/ 2586063 w 3779215"/>
              <a:gd name="connsiteY5" fmla="*/ 0 h 800287"/>
              <a:gd name="connsiteX6" fmla="*/ 3125951 w 3779215"/>
              <a:gd name="connsiteY6" fmla="*/ 0 h 800287"/>
              <a:gd name="connsiteX7" fmla="*/ 3779215 w 3779215"/>
              <a:gd name="connsiteY7" fmla="*/ 0 h 800287"/>
              <a:gd name="connsiteX8" fmla="*/ 3779215 w 3779215"/>
              <a:gd name="connsiteY8" fmla="*/ 384138 h 800287"/>
              <a:gd name="connsiteX9" fmla="*/ 3779215 w 3779215"/>
              <a:gd name="connsiteY9" fmla="*/ 800287 h 800287"/>
              <a:gd name="connsiteX10" fmla="*/ 3352704 w 3779215"/>
              <a:gd name="connsiteY10" fmla="*/ 800287 h 800287"/>
              <a:gd name="connsiteX11" fmla="*/ 2737231 w 3779215"/>
              <a:gd name="connsiteY11" fmla="*/ 800287 h 800287"/>
              <a:gd name="connsiteX12" fmla="*/ 2272928 w 3779215"/>
              <a:gd name="connsiteY12" fmla="*/ 800287 h 800287"/>
              <a:gd name="connsiteX13" fmla="*/ 1657456 w 3779215"/>
              <a:gd name="connsiteY13" fmla="*/ 800287 h 800287"/>
              <a:gd name="connsiteX14" fmla="*/ 1041984 w 3779215"/>
              <a:gd name="connsiteY14" fmla="*/ 800287 h 800287"/>
              <a:gd name="connsiteX15" fmla="*/ 577680 w 3779215"/>
              <a:gd name="connsiteY15" fmla="*/ 800287 h 800287"/>
              <a:gd name="connsiteX16" fmla="*/ 0 w 3779215"/>
              <a:gd name="connsiteY16" fmla="*/ 800287 h 800287"/>
              <a:gd name="connsiteX17" fmla="*/ 0 w 3779215"/>
              <a:gd name="connsiteY17" fmla="*/ 384138 h 800287"/>
              <a:gd name="connsiteX18" fmla="*/ 0 w 3779215"/>
              <a:gd name="connsiteY18"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79215" h="800287" extrusionOk="0">
                <a:moveTo>
                  <a:pt x="0" y="0"/>
                </a:moveTo>
                <a:cubicBezTo>
                  <a:pt x="140258" y="-3117"/>
                  <a:pt x="285089" y="1960"/>
                  <a:pt x="426511" y="0"/>
                </a:cubicBezTo>
                <a:cubicBezTo>
                  <a:pt x="567933" y="-1960"/>
                  <a:pt x="799560" y="44537"/>
                  <a:pt x="966399" y="0"/>
                </a:cubicBezTo>
                <a:cubicBezTo>
                  <a:pt x="1133238" y="-44537"/>
                  <a:pt x="1240270" y="29092"/>
                  <a:pt x="1392911" y="0"/>
                </a:cubicBezTo>
                <a:cubicBezTo>
                  <a:pt x="1545552" y="-29092"/>
                  <a:pt x="1852762" y="23701"/>
                  <a:pt x="2008383" y="0"/>
                </a:cubicBezTo>
                <a:cubicBezTo>
                  <a:pt x="2164004" y="-23701"/>
                  <a:pt x="2382956" y="33035"/>
                  <a:pt x="2586063" y="0"/>
                </a:cubicBezTo>
                <a:cubicBezTo>
                  <a:pt x="2789170" y="-33035"/>
                  <a:pt x="2960761" y="9004"/>
                  <a:pt x="3125951" y="0"/>
                </a:cubicBezTo>
                <a:cubicBezTo>
                  <a:pt x="3291141" y="-9004"/>
                  <a:pt x="3553487" y="41842"/>
                  <a:pt x="3779215" y="0"/>
                </a:cubicBezTo>
                <a:cubicBezTo>
                  <a:pt x="3794494" y="176528"/>
                  <a:pt x="3774824" y="250911"/>
                  <a:pt x="3779215" y="384138"/>
                </a:cubicBezTo>
                <a:cubicBezTo>
                  <a:pt x="3783606" y="517365"/>
                  <a:pt x="3741816" y="634242"/>
                  <a:pt x="3779215" y="800287"/>
                </a:cubicBezTo>
                <a:cubicBezTo>
                  <a:pt x="3628681" y="802124"/>
                  <a:pt x="3520028" y="773258"/>
                  <a:pt x="3352704" y="800287"/>
                </a:cubicBezTo>
                <a:cubicBezTo>
                  <a:pt x="3185380" y="827316"/>
                  <a:pt x="2873537" y="788133"/>
                  <a:pt x="2737231" y="800287"/>
                </a:cubicBezTo>
                <a:cubicBezTo>
                  <a:pt x="2600925" y="812441"/>
                  <a:pt x="2498936" y="773927"/>
                  <a:pt x="2272928" y="800287"/>
                </a:cubicBezTo>
                <a:cubicBezTo>
                  <a:pt x="2046920" y="826647"/>
                  <a:pt x="1954158" y="799128"/>
                  <a:pt x="1657456" y="800287"/>
                </a:cubicBezTo>
                <a:cubicBezTo>
                  <a:pt x="1360754" y="801446"/>
                  <a:pt x="1275330" y="764219"/>
                  <a:pt x="1041984" y="800287"/>
                </a:cubicBezTo>
                <a:cubicBezTo>
                  <a:pt x="808638" y="836355"/>
                  <a:pt x="762532" y="793980"/>
                  <a:pt x="577680" y="800287"/>
                </a:cubicBezTo>
                <a:cubicBezTo>
                  <a:pt x="392828" y="806594"/>
                  <a:pt x="271497" y="790634"/>
                  <a:pt x="0" y="800287"/>
                </a:cubicBezTo>
                <a:cubicBezTo>
                  <a:pt x="-42082" y="626834"/>
                  <a:pt x="4347" y="517765"/>
                  <a:pt x="0" y="384138"/>
                </a:cubicBezTo>
                <a:cubicBezTo>
                  <a:pt x="-4347" y="250511"/>
                  <a:pt x="29029" y="104506"/>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14512C-AD56-40AD-9A03-6787A4232D26}"/>
              </a:ext>
            </a:extLst>
          </p:cNvPr>
          <p:cNvSpPr txBox="1"/>
          <p:nvPr/>
        </p:nvSpPr>
        <p:spPr>
          <a:xfrm>
            <a:off x="575744" y="3308491"/>
            <a:ext cx="3517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malades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1" name="Picture 2" descr="Paper, Write, Texture, Lines, Pattern, Writing Paper">
            <a:extLst>
              <a:ext uri="{FF2B5EF4-FFF2-40B4-BE49-F238E27FC236}">
                <a16:creationId xmlns:a16="http://schemas.microsoft.com/office/drawing/2014/main" id="{81B563CD-CFB3-45F0-AFED-FCED02EBCD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412417" y="3154534"/>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47A5D66-14B0-4D45-AF5F-EFDD2502A779}"/>
              </a:ext>
            </a:extLst>
          </p:cNvPr>
          <p:cNvSpPr txBox="1"/>
          <p:nvPr/>
        </p:nvSpPr>
        <p:spPr>
          <a:xfrm>
            <a:off x="4567687" y="3308491"/>
            <a:ext cx="28546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rapide</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3" name="Picture 2" descr="Paper, Write, Texture, Lines, Pattern, Writing Paper">
            <a:extLst>
              <a:ext uri="{FF2B5EF4-FFF2-40B4-BE49-F238E27FC236}">
                <a16:creationId xmlns:a16="http://schemas.microsoft.com/office/drawing/2014/main" id="{15F81419-BC28-4FAC-8DEE-F8EAE90994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92751"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58F2B07-605F-49FF-84C4-D7A41B776F91}"/>
              </a:ext>
            </a:extLst>
          </p:cNvPr>
          <p:cNvSpPr txBox="1"/>
          <p:nvPr/>
        </p:nvSpPr>
        <p:spPr>
          <a:xfrm>
            <a:off x="648020" y="4531442"/>
            <a:ext cx="32094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seuls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5" name="Picture 2" descr="Paper, Write, Texture, Lines, Pattern, Writing Paper">
            <a:extLst>
              <a:ext uri="{FF2B5EF4-FFF2-40B4-BE49-F238E27FC236}">
                <a16:creationId xmlns:a16="http://schemas.microsoft.com/office/drawing/2014/main" id="{C95ABAA3-AB50-46DD-BCE7-AE57650030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484694" y="4377485"/>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5050F71-D8A7-49E0-BA34-D5D6513B97FC}"/>
              </a:ext>
            </a:extLst>
          </p:cNvPr>
          <p:cNvSpPr txBox="1"/>
          <p:nvPr/>
        </p:nvSpPr>
        <p:spPr>
          <a:xfrm>
            <a:off x="4639964" y="4531442"/>
            <a:ext cx="29905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faibles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pic>
        <p:nvPicPr>
          <p:cNvPr id="27" name="Picture 2" descr="Paper, Write, Texture, Lines, Pattern, Writing Paper">
            <a:extLst>
              <a:ext uri="{FF2B5EF4-FFF2-40B4-BE49-F238E27FC236}">
                <a16:creationId xmlns:a16="http://schemas.microsoft.com/office/drawing/2014/main" id="{F031FE92-94B1-4BBC-A56B-77797530BB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521480"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4CDD42-4AE1-4036-892E-B5E727674684}"/>
              </a:ext>
            </a:extLst>
          </p:cNvPr>
          <p:cNvSpPr txBox="1"/>
          <p:nvPr/>
        </p:nvSpPr>
        <p:spPr>
          <a:xfrm>
            <a:off x="676750" y="5766584"/>
            <a:ext cx="3032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est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difficile.</a:t>
            </a:r>
          </a:p>
        </p:txBody>
      </p:sp>
      <p:pic>
        <p:nvPicPr>
          <p:cNvPr id="30" name="Picture 2" descr="Paper, Write, Texture, Lines, Pattern, Writing Paper">
            <a:extLst>
              <a:ext uri="{FF2B5EF4-FFF2-40B4-BE49-F238E27FC236}">
                <a16:creationId xmlns:a16="http://schemas.microsoft.com/office/drawing/2014/main" id="{E8F3B141-AB0D-4367-91B4-BF072199FF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208" r="705" b="71614"/>
          <a:stretch/>
        </p:blipFill>
        <p:spPr bwMode="auto">
          <a:xfrm>
            <a:off x="4513423" y="5612627"/>
            <a:ext cx="3222612" cy="800287"/>
          </a:xfrm>
          <a:custGeom>
            <a:avLst/>
            <a:gdLst>
              <a:gd name="connsiteX0" fmla="*/ 0 w 3222612"/>
              <a:gd name="connsiteY0" fmla="*/ 0 h 800287"/>
              <a:gd name="connsiteX1" fmla="*/ 440424 w 3222612"/>
              <a:gd name="connsiteY1" fmla="*/ 0 h 800287"/>
              <a:gd name="connsiteX2" fmla="*/ 977526 w 3222612"/>
              <a:gd name="connsiteY2" fmla="*/ 0 h 800287"/>
              <a:gd name="connsiteX3" fmla="*/ 1417949 w 3222612"/>
              <a:gd name="connsiteY3" fmla="*/ 0 h 800287"/>
              <a:gd name="connsiteX4" fmla="*/ 2019504 w 3222612"/>
              <a:gd name="connsiteY4" fmla="*/ 0 h 800287"/>
              <a:gd name="connsiteX5" fmla="*/ 2588832 w 3222612"/>
              <a:gd name="connsiteY5" fmla="*/ 0 h 800287"/>
              <a:gd name="connsiteX6" fmla="*/ 3222612 w 3222612"/>
              <a:gd name="connsiteY6" fmla="*/ 0 h 800287"/>
              <a:gd name="connsiteX7" fmla="*/ 3222612 w 3222612"/>
              <a:gd name="connsiteY7" fmla="*/ 392141 h 800287"/>
              <a:gd name="connsiteX8" fmla="*/ 3222612 w 3222612"/>
              <a:gd name="connsiteY8" fmla="*/ 800287 h 800287"/>
              <a:gd name="connsiteX9" fmla="*/ 2782188 w 3222612"/>
              <a:gd name="connsiteY9" fmla="*/ 800287 h 800287"/>
              <a:gd name="connsiteX10" fmla="*/ 2277312 w 3222612"/>
              <a:gd name="connsiteY10" fmla="*/ 800287 h 800287"/>
              <a:gd name="connsiteX11" fmla="*/ 1675758 w 3222612"/>
              <a:gd name="connsiteY11" fmla="*/ 800287 h 800287"/>
              <a:gd name="connsiteX12" fmla="*/ 1203108 w 3222612"/>
              <a:gd name="connsiteY12" fmla="*/ 800287 h 800287"/>
              <a:gd name="connsiteX13" fmla="*/ 601554 w 3222612"/>
              <a:gd name="connsiteY13" fmla="*/ 800287 h 800287"/>
              <a:gd name="connsiteX14" fmla="*/ 0 w 3222612"/>
              <a:gd name="connsiteY14" fmla="*/ 800287 h 800287"/>
              <a:gd name="connsiteX15" fmla="*/ 0 w 3222612"/>
              <a:gd name="connsiteY15" fmla="*/ 416149 h 800287"/>
              <a:gd name="connsiteX16" fmla="*/ 0 w 3222612"/>
              <a:gd name="connsiteY16" fmla="*/ 0 h 80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612" h="800287" extrusionOk="0">
                <a:moveTo>
                  <a:pt x="0" y="0"/>
                </a:moveTo>
                <a:cubicBezTo>
                  <a:pt x="119899" y="-46948"/>
                  <a:pt x="224215" y="17880"/>
                  <a:pt x="440424" y="0"/>
                </a:cubicBezTo>
                <a:cubicBezTo>
                  <a:pt x="656633" y="-17880"/>
                  <a:pt x="764935" y="4882"/>
                  <a:pt x="977526" y="0"/>
                </a:cubicBezTo>
                <a:cubicBezTo>
                  <a:pt x="1190117" y="-4882"/>
                  <a:pt x="1315386" y="11861"/>
                  <a:pt x="1417949" y="0"/>
                </a:cubicBezTo>
                <a:cubicBezTo>
                  <a:pt x="1520512" y="-11861"/>
                  <a:pt x="1874789" y="35651"/>
                  <a:pt x="2019504" y="0"/>
                </a:cubicBezTo>
                <a:cubicBezTo>
                  <a:pt x="2164220" y="-35651"/>
                  <a:pt x="2368719" y="22344"/>
                  <a:pt x="2588832" y="0"/>
                </a:cubicBezTo>
                <a:cubicBezTo>
                  <a:pt x="2808945" y="-22344"/>
                  <a:pt x="2948331" y="59989"/>
                  <a:pt x="3222612" y="0"/>
                </a:cubicBezTo>
                <a:cubicBezTo>
                  <a:pt x="3222672" y="139780"/>
                  <a:pt x="3201193" y="284279"/>
                  <a:pt x="3222612" y="392141"/>
                </a:cubicBezTo>
                <a:cubicBezTo>
                  <a:pt x="3244031" y="500003"/>
                  <a:pt x="3218521" y="610091"/>
                  <a:pt x="3222612" y="800287"/>
                </a:cubicBezTo>
                <a:cubicBezTo>
                  <a:pt x="3072404" y="850929"/>
                  <a:pt x="2921658" y="788010"/>
                  <a:pt x="2782188" y="800287"/>
                </a:cubicBezTo>
                <a:cubicBezTo>
                  <a:pt x="2642718" y="812564"/>
                  <a:pt x="2447866" y="795731"/>
                  <a:pt x="2277312" y="800287"/>
                </a:cubicBezTo>
                <a:cubicBezTo>
                  <a:pt x="2106758" y="804843"/>
                  <a:pt x="1939710" y="764061"/>
                  <a:pt x="1675758" y="800287"/>
                </a:cubicBezTo>
                <a:cubicBezTo>
                  <a:pt x="1411806" y="836513"/>
                  <a:pt x="1341969" y="772650"/>
                  <a:pt x="1203108" y="800287"/>
                </a:cubicBezTo>
                <a:cubicBezTo>
                  <a:pt x="1064247" y="827924"/>
                  <a:pt x="813685" y="777588"/>
                  <a:pt x="601554" y="800287"/>
                </a:cubicBezTo>
                <a:cubicBezTo>
                  <a:pt x="389423" y="822986"/>
                  <a:pt x="132125" y="754549"/>
                  <a:pt x="0" y="800287"/>
                </a:cubicBezTo>
                <a:cubicBezTo>
                  <a:pt x="-4161" y="639566"/>
                  <a:pt x="30788" y="519558"/>
                  <a:pt x="0" y="416149"/>
                </a:cubicBezTo>
                <a:cubicBezTo>
                  <a:pt x="-30788" y="312740"/>
                  <a:pt x="23513" y="12542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9B27347-5DD8-4CD1-8AA4-330F6C71C2B5}"/>
              </a:ext>
            </a:extLst>
          </p:cNvPr>
          <p:cNvSpPr txBox="1"/>
          <p:nvPr/>
        </p:nvSpPr>
        <p:spPr>
          <a:xfrm>
            <a:off x="4668692" y="5766584"/>
            <a:ext cx="3038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sont</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Segoe Script" panose="030B0504020000000003" pitchFamily="66" charset="0"/>
                <a:ea typeface="+mn-ea"/>
                <a:cs typeface="+mn-cs"/>
              </a:rPr>
              <a:t>calmes</a:t>
            </a:r>
            <a:r>
              <a:rPr kumimoji="0" lang="en-GB" sz="2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a:t>
            </a:r>
          </a:p>
        </p:txBody>
      </p:sp>
      <p:sp>
        <p:nvSpPr>
          <p:cNvPr id="9" name="Oval 8">
            <a:extLst>
              <a:ext uri="{FF2B5EF4-FFF2-40B4-BE49-F238E27FC236}">
                <a16:creationId xmlns:a16="http://schemas.microsoft.com/office/drawing/2014/main" id="{2F3C24D5-8E3D-4BFC-9F31-8E4589FF4A7B}"/>
              </a:ext>
            </a:extLst>
          </p:cNvPr>
          <p:cNvSpPr/>
          <p:nvPr/>
        </p:nvSpPr>
        <p:spPr>
          <a:xfrm>
            <a:off x="278062" y="3000577"/>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70042" y="417749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94761" y="544139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4333955" y="300512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4325935" y="418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4350654" y="5445943"/>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pic>
        <p:nvPicPr>
          <p:cNvPr id="38" name="Google Shape;243;p34">
            <a:extLst>
              <a:ext uri="{FF2B5EF4-FFF2-40B4-BE49-F238E27FC236}">
                <a16:creationId xmlns:a16="http://schemas.microsoft.com/office/drawing/2014/main" id="{E28623A0-3320-41DF-80AE-AA71852EAD44}"/>
              </a:ext>
            </a:extLst>
          </p:cNvPr>
          <p:cNvPicPr/>
          <p:nvPr/>
        </p:nvPicPr>
        <p:blipFill>
          <a:blip r:embed="rId7"/>
          <a:stretch/>
        </p:blipFill>
        <p:spPr>
          <a:xfrm>
            <a:off x="11046134" y="3476171"/>
            <a:ext cx="539280" cy="539280"/>
          </a:xfrm>
          <a:prstGeom prst="rect">
            <a:avLst/>
          </a:prstGeom>
          <a:ln>
            <a:noFill/>
          </a:ln>
        </p:spPr>
      </p:pic>
      <p:pic>
        <p:nvPicPr>
          <p:cNvPr id="39" name="Google Shape;243;p34">
            <a:extLst>
              <a:ext uri="{FF2B5EF4-FFF2-40B4-BE49-F238E27FC236}">
                <a16:creationId xmlns:a16="http://schemas.microsoft.com/office/drawing/2014/main" id="{B075C550-C1CA-44E2-83D6-E2E7AEA428B4}"/>
              </a:ext>
            </a:extLst>
          </p:cNvPr>
          <p:cNvPicPr/>
          <p:nvPr/>
        </p:nvPicPr>
        <p:blipFill>
          <a:blip r:embed="rId7"/>
          <a:stretch/>
        </p:blipFill>
        <p:spPr>
          <a:xfrm>
            <a:off x="11046134" y="3992162"/>
            <a:ext cx="539280" cy="539280"/>
          </a:xfrm>
          <a:prstGeom prst="rect">
            <a:avLst/>
          </a:prstGeom>
          <a:ln>
            <a:noFill/>
          </a:ln>
        </p:spPr>
      </p:pic>
      <p:pic>
        <p:nvPicPr>
          <p:cNvPr id="40" name="Google Shape;243;p34">
            <a:extLst>
              <a:ext uri="{FF2B5EF4-FFF2-40B4-BE49-F238E27FC236}">
                <a16:creationId xmlns:a16="http://schemas.microsoft.com/office/drawing/2014/main" id="{8517E035-9276-489A-AE32-3F44F7BDA7C0}"/>
              </a:ext>
            </a:extLst>
          </p:cNvPr>
          <p:cNvPicPr/>
          <p:nvPr/>
        </p:nvPicPr>
        <p:blipFill>
          <a:blip r:embed="rId7"/>
          <a:stretch/>
        </p:blipFill>
        <p:spPr>
          <a:xfrm>
            <a:off x="9537164" y="4491481"/>
            <a:ext cx="539280" cy="539280"/>
          </a:xfrm>
          <a:prstGeom prst="rect">
            <a:avLst/>
          </a:prstGeom>
          <a:ln>
            <a:noFill/>
          </a:ln>
        </p:spPr>
      </p:pic>
      <p:pic>
        <p:nvPicPr>
          <p:cNvPr id="41" name="Google Shape;243;p34">
            <a:extLst>
              <a:ext uri="{FF2B5EF4-FFF2-40B4-BE49-F238E27FC236}">
                <a16:creationId xmlns:a16="http://schemas.microsoft.com/office/drawing/2014/main" id="{F38F5FEE-27B5-4C66-9375-7C630AE8E986}"/>
              </a:ext>
            </a:extLst>
          </p:cNvPr>
          <p:cNvPicPr/>
          <p:nvPr/>
        </p:nvPicPr>
        <p:blipFill>
          <a:blip r:embed="rId7"/>
          <a:stretch/>
        </p:blipFill>
        <p:spPr>
          <a:xfrm>
            <a:off x="9537164" y="5030761"/>
            <a:ext cx="539280" cy="539280"/>
          </a:xfrm>
          <a:prstGeom prst="rect">
            <a:avLst/>
          </a:prstGeom>
          <a:ln>
            <a:noFill/>
          </a:ln>
        </p:spPr>
      </p:pic>
      <p:pic>
        <p:nvPicPr>
          <p:cNvPr id="42" name="Google Shape;243;p34">
            <a:extLst>
              <a:ext uri="{FF2B5EF4-FFF2-40B4-BE49-F238E27FC236}">
                <a16:creationId xmlns:a16="http://schemas.microsoft.com/office/drawing/2014/main" id="{D6895C8E-903D-4763-AFD5-ACF553F5A415}"/>
              </a:ext>
            </a:extLst>
          </p:cNvPr>
          <p:cNvPicPr/>
          <p:nvPr/>
        </p:nvPicPr>
        <p:blipFill>
          <a:blip r:embed="rId7"/>
          <a:stretch/>
        </p:blipFill>
        <p:spPr>
          <a:xfrm>
            <a:off x="11067782" y="5520661"/>
            <a:ext cx="539280" cy="539280"/>
          </a:xfrm>
          <a:prstGeom prst="rect">
            <a:avLst/>
          </a:prstGeom>
          <a:ln>
            <a:noFill/>
          </a:ln>
        </p:spPr>
      </p:pic>
      <p:pic>
        <p:nvPicPr>
          <p:cNvPr id="43" name="Google Shape;243;p34">
            <a:extLst>
              <a:ext uri="{FF2B5EF4-FFF2-40B4-BE49-F238E27FC236}">
                <a16:creationId xmlns:a16="http://schemas.microsoft.com/office/drawing/2014/main" id="{49366EE1-1595-4528-9624-B1D5BF2C26D3}"/>
              </a:ext>
            </a:extLst>
          </p:cNvPr>
          <p:cNvPicPr/>
          <p:nvPr/>
        </p:nvPicPr>
        <p:blipFill>
          <a:blip r:embed="rId7"/>
          <a:stretch/>
        </p:blipFill>
        <p:spPr>
          <a:xfrm>
            <a:off x="11053566" y="6047589"/>
            <a:ext cx="539280" cy="539280"/>
          </a:xfrm>
          <a:prstGeom prst="rect">
            <a:avLst/>
          </a:prstGeom>
          <a:ln>
            <a:noFill/>
          </a:ln>
        </p:spPr>
      </p:pic>
      <p:pic>
        <p:nvPicPr>
          <p:cNvPr id="5" name="Picture 4" descr="A person wearing a striped shirt&#10;&#10;Description automatically generated with low confidence">
            <a:extLst>
              <a:ext uri="{FF2B5EF4-FFF2-40B4-BE49-F238E27FC236}">
                <a16:creationId xmlns:a16="http://schemas.microsoft.com/office/drawing/2014/main" id="{80AF23C2-2FB6-4988-813B-7856C47461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9757" y="461399"/>
            <a:ext cx="1809582" cy="1837422"/>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71FFF182-2A05-4BFF-B25C-3BE6C72524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9989" y="1078063"/>
            <a:ext cx="973217" cy="1245373"/>
          </a:xfrm>
          <a:prstGeom prst="rect">
            <a:avLst/>
          </a:prstGeom>
        </p:spPr>
      </p:pic>
      <p:pic>
        <p:nvPicPr>
          <p:cNvPr id="44" name="Graphic 43" descr="Teacher">
            <a:extLst>
              <a:ext uri="{FF2B5EF4-FFF2-40B4-BE49-F238E27FC236}">
                <a16:creationId xmlns:a16="http://schemas.microsoft.com/office/drawing/2014/main" id="{0E0C78CF-4AB5-4461-A07F-B4F75C3DF4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873" y="751734"/>
            <a:ext cx="914400" cy="914400"/>
          </a:xfrm>
          <a:prstGeom prst="rect">
            <a:avLst/>
          </a:prstGeom>
        </p:spPr>
      </p:pic>
      <p:sp>
        <p:nvSpPr>
          <p:cNvPr id="45" name="Speech Bubble: Rectangle with Corners Rounded 44">
            <a:hlinkClick r:id="" action="ppaction://noaction">
              <a:snd r:embed="rId12" name="slide 10_3.wav"/>
            </a:hlinkClick>
            <a:extLst>
              <a:ext uri="{FF2B5EF4-FFF2-40B4-BE49-F238E27FC236}">
                <a16:creationId xmlns:a16="http://schemas.microsoft.com/office/drawing/2014/main" id="{CE66D055-B336-4D5B-9259-A99DB62ACCDB}"/>
              </a:ext>
            </a:extLst>
          </p:cNvPr>
          <p:cNvSpPr/>
          <p:nvPr/>
        </p:nvSpPr>
        <p:spPr>
          <a:xfrm>
            <a:off x="1079727" y="933714"/>
            <a:ext cx="5582329" cy="547644"/>
          </a:xfrm>
          <a:prstGeom prst="wedgeRoundRectCallout">
            <a:avLst>
              <a:gd name="adj1" fmla="val -58226"/>
              <a:gd name="adj2" fmla="val -57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8" name="CustomShape 8">
            <a:hlinkClick r:id="" action="ppaction://noaction">
              <a:snd r:embed="rId12" name="slide 10_3.wav"/>
            </a:hlinkClick>
            <a:extLst>
              <a:ext uri="{FF2B5EF4-FFF2-40B4-BE49-F238E27FC236}">
                <a16:creationId xmlns:a16="http://schemas.microsoft.com/office/drawing/2014/main" id="{2FEA556A-9FF6-4E08-B7A4-EBF78E54E868}"/>
              </a:ext>
            </a:extLst>
          </p:cNvPr>
          <p:cNvSpPr/>
          <p:nvPr/>
        </p:nvSpPr>
        <p:spPr>
          <a:xfrm>
            <a:off x="1074678" y="923518"/>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de1 à 6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ils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90" name="CustomShape 3"/>
          <p:cNvSpPr/>
          <p:nvPr/>
        </p:nvSpPr>
        <p:spPr>
          <a:xfrm>
            <a:off x="93091" y="563301"/>
            <a:ext cx="92105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As you know many adjectives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for</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rPr>
              <a:t> 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t>
            </a:r>
          </a:p>
        </p:txBody>
      </p:sp>
      <p:sp>
        <p:nvSpPr>
          <p:cNvPr id="91" name="CustomShape 4"/>
          <p:cNvSpPr/>
          <p:nvPr/>
        </p:nvSpPr>
        <p:spPr>
          <a:xfrm>
            <a:off x="1833182" y="1477102"/>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positif</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57927" y="64433"/>
            <a:ext cx="6609149" cy="664562"/>
          </a:xfrm>
        </p:spPr>
        <p:txBody>
          <a:bodyPr/>
          <a:lstStyle/>
          <a:p>
            <a:r>
              <a:rPr lang="en-GB" sz="3600" b="1" spc="-1" dirty="0">
                <a:solidFill>
                  <a:srgbClr val="002060"/>
                </a:solidFill>
                <a:latin typeface="Century Gothic" panose="020B0502020202020204" pitchFamily="34" charset="0"/>
                <a:ea typeface="Century Gothic"/>
              </a:rPr>
              <a:t>Plural adjectives</a:t>
            </a:r>
            <a:endParaRPr lang="en-GB" sz="3600" dirty="0">
              <a:solidFill>
                <a:srgbClr val="002060"/>
              </a:solidFil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103" y="1307577"/>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8256" y="124661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4" y="2356938"/>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3973" y="2391153"/>
            <a:ext cx="1639951" cy="1039332"/>
          </a:xfrm>
          <a:prstGeom prst="rect">
            <a:avLst/>
          </a:prstGeom>
        </p:spPr>
      </p:pic>
      <p:sp>
        <p:nvSpPr>
          <p:cNvPr id="55" name="CustomShape 4">
            <a:extLst>
              <a:ext uri="{FF2B5EF4-FFF2-40B4-BE49-F238E27FC236}">
                <a16:creationId xmlns:a16="http://schemas.microsoft.com/office/drawing/2014/main" id="{3A56A1A8-8AC0-4ADB-8C03-24D40614276E}"/>
              </a:ext>
            </a:extLst>
          </p:cNvPr>
          <p:cNvSpPr/>
          <p:nvPr/>
        </p:nvSpPr>
        <p:spPr>
          <a:xfrm>
            <a:off x="6554243" y="1508006"/>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ive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8" name="CustomShape 4">
            <a:extLst>
              <a:ext uri="{FF2B5EF4-FFF2-40B4-BE49-F238E27FC236}">
                <a16:creationId xmlns:a16="http://schemas.microsoft.com/office/drawing/2014/main" id="{247F0E65-58E2-49E7-9839-D572D4849515}"/>
              </a:ext>
            </a:extLst>
          </p:cNvPr>
          <p:cNvSpPr/>
          <p:nvPr/>
        </p:nvSpPr>
        <p:spPr>
          <a:xfrm>
            <a:off x="1743646" y="264581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positif</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3" name="CustomShape 4">
            <a:extLst>
              <a:ext uri="{FF2B5EF4-FFF2-40B4-BE49-F238E27FC236}">
                <a16:creationId xmlns:a16="http://schemas.microsoft.com/office/drawing/2014/main" id="{5FEF0C5E-D8E3-4E9C-B03F-DDB3961762C3}"/>
              </a:ext>
            </a:extLst>
          </p:cNvPr>
          <p:cNvSpPr/>
          <p:nvPr/>
        </p:nvSpPr>
        <p:spPr>
          <a:xfrm>
            <a:off x="6547405" y="2641874"/>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posit</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ive</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B6D6597B-25B9-41A0-A8B4-E01A77142937}"/>
              </a:ext>
            </a:extLst>
          </p:cNvPr>
          <p:cNvSpPr/>
          <p:nvPr/>
        </p:nvSpPr>
        <p:spPr>
          <a:xfrm>
            <a:off x="826316" y="5692740"/>
            <a:ext cx="10212968"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4" name="TextBox 73">
            <a:extLst>
              <a:ext uri="{FF2B5EF4-FFF2-40B4-BE49-F238E27FC236}">
                <a16:creationId xmlns:a16="http://schemas.microsoft.com/office/drawing/2014/main" id="{A267A3AE-3FA5-4E00-AA63-31C021C433A9}"/>
              </a:ext>
            </a:extLst>
          </p:cNvPr>
          <p:cNvSpPr txBox="1"/>
          <p:nvPr/>
        </p:nvSpPr>
        <p:spPr>
          <a:xfrm>
            <a:off x="1299029" y="5828786"/>
            <a:ext cx="98816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You don’t hear the difference between singular and plural adjectives because of SFC, so you need to listen out for the verb.</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9174" y="5742733"/>
            <a:ext cx="583135" cy="583135"/>
          </a:xfrm>
          <a:prstGeom prst="rect">
            <a:avLst/>
          </a:prstGeom>
        </p:spPr>
      </p:pic>
      <p:grpSp>
        <p:nvGrpSpPr>
          <p:cNvPr id="4" name="Group 3">
            <a:extLst>
              <a:ext uri="{FF2B5EF4-FFF2-40B4-BE49-F238E27FC236}">
                <a16:creationId xmlns:a16="http://schemas.microsoft.com/office/drawing/2014/main" id="{0CCCC13A-8EA1-4676-BFB1-9209640A217E}"/>
              </a:ext>
            </a:extLst>
          </p:cNvPr>
          <p:cNvGrpSpPr/>
          <p:nvPr/>
        </p:nvGrpSpPr>
        <p:grpSpPr>
          <a:xfrm>
            <a:off x="8784821" y="-41580"/>
            <a:ext cx="3316876" cy="1727802"/>
            <a:chOff x="8784821" y="-41580"/>
            <a:chExt cx="3316876" cy="1727802"/>
          </a:xfrm>
        </p:grpSpPr>
        <p:sp>
          <p:nvSpPr>
            <p:cNvPr id="76" name="CustomShape 14">
              <a:extLst>
                <a:ext uri="{FF2B5EF4-FFF2-40B4-BE49-F238E27FC236}">
                  <a16:creationId xmlns:a16="http://schemas.microsoft.com/office/drawing/2014/main" id="{8D8A6EFE-83D9-4B29-9DCD-2B392886287C}"/>
                </a:ext>
              </a:extLst>
            </p:cNvPr>
            <p:cNvSpPr/>
            <p:nvPr/>
          </p:nvSpPr>
          <p:spPr>
            <a:xfrm>
              <a:off x="8784821" y="-41580"/>
              <a:ext cx="3316876" cy="1727802"/>
            </a:xfrm>
            <a:prstGeom prst="wedgeEllipseCallout">
              <a:avLst>
                <a:gd name="adj1" fmla="val -20832"/>
                <a:gd name="adj2" fmla="val 11410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9027853" y="207346"/>
              <a:ext cx="2825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2400" kern="0" spc="-1" dirty="0">
                  <a:solidFill>
                    <a:srgbClr val="FFFFFF"/>
                  </a:solidFill>
                  <a:latin typeface="Century Gothic"/>
                  <a:sym typeface="Arial"/>
                </a:rPr>
                <a:t>Singular and plural adjectives sound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gr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7016" y="2284019"/>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13395" y="2320638"/>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24831" y="3546001"/>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Masculine adjectives ending in -</a:t>
            </a:r>
            <a:r>
              <a:rPr lang="en-GB" sz="2800" b="1" spc="-1" dirty="0" err="1">
                <a:solidFill>
                  <a:srgbClr val="002060"/>
                </a:solidFill>
                <a:latin typeface="Century Gothic" panose="020B0502020202020204" pitchFamily="34" charset="0"/>
              </a:rPr>
              <a:t>eux</a:t>
            </a:r>
            <a:r>
              <a:rPr lang="en-GB" sz="2800" spc="-1" dirty="0">
                <a:solidFill>
                  <a:srgbClr val="002060"/>
                </a:solidFill>
                <a:latin typeface="Century Gothic" panose="020B0502020202020204" pitchFamily="34" charset="0"/>
              </a:rPr>
              <a:t> don’t change for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4">
            <a:extLst>
              <a:ext uri="{FF2B5EF4-FFF2-40B4-BE49-F238E27FC236}">
                <a16:creationId xmlns:a16="http://schemas.microsoft.com/office/drawing/2014/main" id="{1E65C247-9A55-4518-86FA-E2A8E3F1C38C}"/>
              </a:ext>
            </a:extLst>
          </p:cNvPr>
          <p:cNvSpPr/>
          <p:nvPr/>
        </p:nvSpPr>
        <p:spPr>
          <a:xfrm>
            <a:off x="1833182" y="4760526"/>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ennuyeu</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x</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3">
            <a:extLst>
              <a:ext uri="{FF2B5EF4-FFF2-40B4-BE49-F238E27FC236}">
                <a16:creationId xmlns:a16="http://schemas.microsoft.com/office/drawing/2014/main" id="{80413C2D-0405-44E4-94F8-07C3F43D0AB6}"/>
              </a:ext>
            </a:extLst>
          </p:cNvPr>
          <p:cNvSpPr/>
          <p:nvPr/>
        </p:nvSpPr>
        <p:spPr>
          <a:xfrm>
            <a:off x="6676817" y="3558205"/>
            <a:ext cx="66422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But add –</a:t>
            </a:r>
            <a:r>
              <a:rPr lang="en-GB" sz="2800" b="1" spc="-1" dirty="0">
                <a:solidFill>
                  <a:srgbClr val="002060"/>
                </a:solidFill>
                <a:latin typeface="Century Gothic" panose="020B0502020202020204" pitchFamily="34" charset="0"/>
              </a:rPr>
              <a:t>s</a:t>
            </a:r>
            <a:r>
              <a:rPr lang="en-GB" sz="2800" spc="-1" dirty="0">
                <a:solidFill>
                  <a:srgbClr val="002060"/>
                </a:solidFill>
                <a:latin typeface="Century Gothic" panose="020B0502020202020204" pitchFamily="34" charset="0"/>
              </a:rPr>
              <a:t> to -</a:t>
            </a:r>
            <a:r>
              <a:rPr lang="en-GB" sz="2800" b="1" spc="-1" dirty="0" err="1">
                <a:solidFill>
                  <a:srgbClr val="002060"/>
                </a:solidFill>
                <a:latin typeface="Century Gothic" panose="020B0502020202020204" pitchFamily="34" charset="0"/>
              </a:rPr>
              <a:t>euse</a:t>
            </a:r>
            <a:r>
              <a:rPr lang="en-GB" sz="2800" spc="-1" dirty="0">
                <a:solidFill>
                  <a:srgbClr val="002060"/>
                </a:solidFill>
                <a:latin typeface="Century Gothic" panose="020B0502020202020204" pitchFamily="34" charset="0"/>
              </a:rPr>
              <a:t> for feminine plural:</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0" name="Picture 39" descr="A picture containing text&#10;&#10;Description automatically generated">
            <a:extLst>
              <a:ext uri="{FF2B5EF4-FFF2-40B4-BE49-F238E27FC236}">
                <a16:creationId xmlns:a16="http://schemas.microsoft.com/office/drawing/2014/main" id="{4ED7DA4B-5AB8-4D46-AE06-BEC53D3B48F1}"/>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5066833" y="4406086"/>
            <a:ext cx="1376291" cy="969348"/>
          </a:xfrm>
          <a:prstGeom prst="rect">
            <a:avLst/>
          </a:prstGeom>
        </p:spPr>
      </p:pic>
      <p:sp>
        <p:nvSpPr>
          <p:cNvPr id="41" name="CustomShape 4">
            <a:extLst>
              <a:ext uri="{FF2B5EF4-FFF2-40B4-BE49-F238E27FC236}">
                <a16:creationId xmlns:a16="http://schemas.microsoft.com/office/drawing/2014/main" id="{8EFD7CA4-E8D7-40B3-8503-8C1804D4A08A}"/>
              </a:ext>
            </a:extLst>
          </p:cNvPr>
          <p:cNvSpPr/>
          <p:nvPr/>
        </p:nvSpPr>
        <p:spPr>
          <a:xfrm>
            <a:off x="6587328" y="4748492"/>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ennuyeus</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2" name="Picture 41" descr="A picture containing text&#10;&#10;Description automatically generated">
            <a:extLst>
              <a:ext uri="{FF2B5EF4-FFF2-40B4-BE49-F238E27FC236}">
                <a16:creationId xmlns:a16="http://schemas.microsoft.com/office/drawing/2014/main" id="{F8D2D6BE-F272-4BC6-A005-9EC184560A9C}"/>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69540" y="4472360"/>
            <a:ext cx="1639951" cy="1039332"/>
          </a:xfrm>
          <a:prstGeom prst="rect">
            <a:avLst/>
          </a:prstGeom>
        </p:spPr>
      </p:pic>
      <p:sp>
        <p:nvSpPr>
          <p:cNvPr id="27" name="CustomShape 4">
            <a:extLst>
              <a:ext uri="{FF2B5EF4-FFF2-40B4-BE49-F238E27FC236}">
                <a16:creationId xmlns:a16="http://schemas.microsoft.com/office/drawing/2014/main" id="{1EF3AE50-0456-4187-BB04-A4F4CACE82BF}"/>
              </a:ext>
            </a:extLst>
          </p:cNvPr>
          <p:cNvSpPr/>
          <p:nvPr/>
        </p:nvSpPr>
        <p:spPr>
          <a:xfrm>
            <a:off x="1833182" y="512742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are boring.</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8" name="CustomShape 4">
            <a:extLst>
              <a:ext uri="{FF2B5EF4-FFF2-40B4-BE49-F238E27FC236}">
                <a16:creationId xmlns:a16="http://schemas.microsoft.com/office/drawing/2014/main" id="{E85FFB38-57A8-467F-8B00-DA05C410EF50}"/>
              </a:ext>
            </a:extLst>
          </p:cNvPr>
          <p:cNvSpPr/>
          <p:nvPr/>
        </p:nvSpPr>
        <p:spPr>
          <a:xfrm>
            <a:off x="6578301" y="5160512"/>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are boring.</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85253914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6_11.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1_W6_1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6_11.3.wav"/>
                                        </p:tgtEl>
                                      </p:cMediaNode>
                                    </p:audio>
                                  </p:sub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T1_W6_11.4.wav"/>
                                        </p:tgtEl>
                                      </p:cMediaNode>
                                    </p:audio>
                                  </p:subTnLst>
                                </p:cTn>
                              </p:par>
                              <p:par>
                                <p:cTn id="34" presetID="1" presetClass="entr" presetSubtype="0"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fade">
                                      <p:cBhvr>
                                        <p:cTn id="40" dur="500"/>
                                        <p:tgtEl>
                                          <p:spTgt spid="8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T1_W6_11.5.wav"/>
                                        </p:tgtEl>
                                      </p:cMediaNode>
                                    </p:audio>
                                  </p:sub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T1_W6_11.6.wav"/>
                                        </p:tgtEl>
                                      </p:cMediaNode>
                                    </p:audio>
                                  </p:subTnLst>
                                </p:cTn>
                              </p:par>
                              <p:par>
                                <p:cTn id="67" presetID="1"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55" grpId="0"/>
      <p:bldP spid="73" grpId="0" animBg="1"/>
      <p:bldP spid="74" grpId="0"/>
      <p:bldP spid="85"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829280" y="21765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829280" y="5718381"/>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creative</a:t>
            </a:r>
          </a:p>
        </p:txBody>
      </p:sp>
      <p:sp>
        <p:nvSpPr>
          <p:cNvPr id="23" name="Action Button: Blank 22">
            <a:hlinkClick r:id="" action="ppaction://noaction" highlightClick="1">
              <a:snd r:embed="rId9" name="T1_W6_12.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grpSp>
        <p:nvGrpSpPr>
          <p:cNvPr id="19" name="Group 18">
            <a:extLst>
              <a:ext uri="{FF2B5EF4-FFF2-40B4-BE49-F238E27FC236}">
                <a16:creationId xmlns:a16="http://schemas.microsoft.com/office/drawing/2014/main" id="{9C913F17-6EA0-4BD2-9B89-AFF2A18F2453}"/>
              </a:ext>
            </a:extLst>
          </p:cNvPr>
          <p:cNvGrpSpPr/>
          <p:nvPr/>
        </p:nvGrpSpPr>
        <p:grpSpPr>
          <a:xfrm>
            <a:off x="555163" y="5111701"/>
            <a:ext cx="1274117" cy="1213359"/>
            <a:chOff x="4338100" y="5799834"/>
            <a:chExt cx="972558" cy="1013875"/>
          </a:xfrm>
        </p:grpSpPr>
        <p:pic>
          <p:nvPicPr>
            <p:cNvPr id="21" name="Picture 20" descr="Shape, circle&#10;&#10;Description automatically generated">
              <a:extLst>
                <a:ext uri="{FF2B5EF4-FFF2-40B4-BE49-F238E27FC236}">
                  <a16:creationId xmlns:a16="http://schemas.microsoft.com/office/drawing/2014/main" id="{9DC0B15E-55D3-432F-842C-E0BD46CCBE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08799" y="6229341"/>
              <a:ext cx="901859" cy="584368"/>
            </a:xfrm>
            <a:prstGeom prst="rect">
              <a:avLst/>
            </a:prstGeom>
          </p:spPr>
        </p:pic>
        <p:pic>
          <p:nvPicPr>
            <p:cNvPr id="22" name="Picture 21" descr="Logo&#10;&#10;Description automatically generated with low confidence">
              <a:extLst>
                <a:ext uri="{FF2B5EF4-FFF2-40B4-BE49-F238E27FC236}">
                  <a16:creationId xmlns:a16="http://schemas.microsoft.com/office/drawing/2014/main" id="{A61FD829-972F-4E39-B572-055DA44FC6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38100" y="6037414"/>
              <a:ext cx="329338" cy="401479"/>
            </a:xfrm>
            <a:prstGeom prst="rect">
              <a:avLst/>
            </a:prstGeom>
          </p:spPr>
        </p:pic>
        <p:pic>
          <p:nvPicPr>
            <p:cNvPr id="24" name="Picture 23" descr="Logo&#10;&#10;Description automatically generated with low confidence">
              <a:extLst>
                <a:ext uri="{FF2B5EF4-FFF2-40B4-BE49-F238E27FC236}">
                  <a16:creationId xmlns:a16="http://schemas.microsoft.com/office/drawing/2014/main" id="{3D8686E7-F074-4856-ADE3-DE5CCF970FB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8832" y="5844564"/>
              <a:ext cx="329338" cy="401479"/>
            </a:xfrm>
            <a:prstGeom prst="rect">
              <a:avLst/>
            </a:prstGeom>
          </p:spPr>
        </p:pic>
        <p:pic>
          <p:nvPicPr>
            <p:cNvPr id="25" name="Picture 24" descr="Logo&#10;&#10;Description automatically generated with low confidence">
              <a:extLst>
                <a:ext uri="{FF2B5EF4-FFF2-40B4-BE49-F238E27FC236}">
                  <a16:creationId xmlns:a16="http://schemas.microsoft.com/office/drawing/2014/main" id="{2C735C0D-2FD0-405E-8C2E-113707F51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14541" y="5799834"/>
              <a:ext cx="329338" cy="40147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German</a:t>
            </a:r>
          </a:p>
        </p:txBody>
      </p:sp>
      <p:sp>
        <p:nvSpPr>
          <p:cNvPr id="23" name="Action Button: Blank 22">
            <a:hlinkClick r:id="" action="ppaction://noaction" highlightClick="1">
              <a:snd r:embed="rId9" name="T1_W6_13.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grpSp>
        <p:nvGrpSpPr>
          <p:cNvPr id="19" name="Group 18">
            <a:extLst>
              <a:ext uri="{FF2B5EF4-FFF2-40B4-BE49-F238E27FC236}">
                <a16:creationId xmlns:a16="http://schemas.microsoft.com/office/drawing/2014/main" id="{52A08741-2FAD-4183-871F-97E1FCBEB161}"/>
              </a:ext>
            </a:extLst>
          </p:cNvPr>
          <p:cNvGrpSpPr/>
          <p:nvPr/>
        </p:nvGrpSpPr>
        <p:grpSpPr>
          <a:xfrm>
            <a:off x="6489033" y="5489307"/>
            <a:ext cx="1346966" cy="626992"/>
            <a:chOff x="9396502" y="4813668"/>
            <a:chExt cx="1346966" cy="626992"/>
          </a:xfrm>
        </p:grpSpPr>
        <p:grpSp>
          <p:nvGrpSpPr>
            <p:cNvPr id="21" name="Group 20">
              <a:extLst>
                <a:ext uri="{FF2B5EF4-FFF2-40B4-BE49-F238E27FC236}">
                  <a16:creationId xmlns:a16="http://schemas.microsoft.com/office/drawing/2014/main" id="{F1A9E0BA-36F4-45AA-97BB-20B51E220569}"/>
                </a:ext>
              </a:extLst>
            </p:cNvPr>
            <p:cNvGrpSpPr/>
            <p:nvPr/>
          </p:nvGrpSpPr>
          <p:grpSpPr>
            <a:xfrm>
              <a:off x="9396502" y="4813668"/>
              <a:ext cx="1243396" cy="626992"/>
              <a:chOff x="3520438" y="2927430"/>
              <a:chExt cx="1520493" cy="706917"/>
            </a:xfrm>
          </p:grpSpPr>
          <p:grpSp>
            <p:nvGrpSpPr>
              <p:cNvPr id="24" name="Group 23">
                <a:extLst>
                  <a:ext uri="{FF2B5EF4-FFF2-40B4-BE49-F238E27FC236}">
                    <a16:creationId xmlns:a16="http://schemas.microsoft.com/office/drawing/2014/main" id="{441AF2B7-ADB6-4D6C-B670-2C147F838B06}"/>
                  </a:ext>
                </a:extLst>
              </p:cNvPr>
              <p:cNvGrpSpPr/>
              <p:nvPr/>
            </p:nvGrpSpPr>
            <p:grpSpPr>
              <a:xfrm>
                <a:off x="3520438" y="2949681"/>
                <a:ext cx="1520493" cy="684666"/>
                <a:chOff x="3520438" y="2499638"/>
                <a:chExt cx="1520493" cy="684666"/>
              </a:xfrm>
            </p:grpSpPr>
            <p:pic>
              <p:nvPicPr>
                <p:cNvPr id="26" name="Graphic 25" descr="Confused person with solid fill">
                  <a:extLst>
                    <a:ext uri="{FF2B5EF4-FFF2-40B4-BE49-F238E27FC236}">
                      <a16:creationId xmlns:a16="http://schemas.microsoft.com/office/drawing/2014/main" id="{BC1830FF-4A78-4C38-AA67-E80590F3651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47750"/>
                <a:stretch/>
              </p:blipFill>
              <p:spPr>
                <a:xfrm>
                  <a:off x="3520438" y="2558352"/>
                  <a:ext cx="1197999" cy="625952"/>
                </a:xfrm>
                <a:prstGeom prst="rect">
                  <a:avLst/>
                </a:prstGeom>
              </p:spPr>
            </p:pic>
            <p:pic>
              <p:nvPicPr>
                <p:cNvPr id="27" name="Picture 26" descr="Logo&#10;&#10;Description automatically generated">
                  <a:extLst>
                    <a:ext uri="{FF2B5EF4-FFF2-40B4-BE49-F238E27FC236}">
                      <a16:creationId xmlns:a16="http://schemas.microsoft.com/office/drawing/2014/main" id="{C4E4E049-655A-44E9-810D-10F8E233BA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25" name="Picture 24" descr="Shape&#10;&#10;Description automatically generated with low confidence">
                <a:extLst>
                  <a:ext uri="{FF2B5EF4-FFF2-40B4-BE49-F238E27FC236}">
                    <a16:creationId xmlns:a16="http://schemas.microsoft.com/office/drawing/2014/main" id="{E625FF0E-BF13-4382-8967-B820D7F99F01}"/>
                  </a:ext>
                </a:extLst>
              </p:cNvPr>
              <p:cNvPicPr>
                <a:picLocks noChangeAspect="1"/>
              </p:cNvPicPr>
              <p:nvPr/>
            </p:nvPicPr>
            <p:blipFill>
              <a:blip r:embed="rId15" cstate="print">
                <a:duotone>
                  <a:srgbClr val="525050">
                    <a:shade val="45000"/>
                    <a:satMod val="135000"/>
                  </a:srgb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pic>
          <p:nvPicPr>
            <p:cNvPr id="22" name="Picture 21" descr="Shape, background pattern&#10;&#10;Description automatically generated">
              <a:extLst>
                <a:ext uri="{FF2B5EF4-FFF2-40B4-BE49-F238E27FC236}">
                  <a16:creationId xmlns:a16="http://schemas.microsoft.com/office/drawing/2014/main" id="{D872E9BA-4875-4DCB-BAE9-2C0D401113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0608">
              <a:off x="10302030" y="4913069"/>
              <a:ext cx="441438" cy="264863"/>
            </a:xfrm>
            <a:prstGeom prst="rect">
              <a:avLst/>
            </a:prstGeom>
          </p:spPr>
        </p:pic>
      </p:grpSp>
      <p:grpSp>
        <p:nvGrpSpPr>
          <p:cNvPr id="28" name="Group 27">
            <a:extLst>
              <a:ext uri="{FF2B5EF4-FFF2-40B4-BE49-F238E27FC236}">
                <a16:creationId xmlns:a16="http://schemas.microsoft.com/office/drawing/2014/main" id="{BD465138-BE7F-40CA-A669-3A9E7815A383}"/>
              </a:ext>
            </a:extLst>
          </p:cNvPr>
          <p:cNvGrpSpPr/>
          <p:nvPr/>
        </p:nvGrpSpPr>
        <p:grpSpPr>
          <a:xfrm>
            <a:off x="7869307" y="5544830"/>
            <a:ext cx="1346966" cy="626992"/>
            <a:chOff x="9396502" y="4813668"/>
            <a:chExt cx="1346966" cy="626992"/>
          </a:xfrm>
        </p:grpSpPr>
        <p:grpSp>
          <p:nvGrpSpPr>
            <p:cNvPr id="29" name="Group 28">
              <a:extLst>
                <a:ext uri="{FF2B5EF4-FFF2-40B4-BE49-F238E27FC236}">
                  <a16:creationId xmlns:a16="http://schemas.microsoft.com/office/drawing/2014/main" id="{41FB5EEE-BA69-4012-9710-A1BF254D81C4}"/>
                </a:ext>
              </a:extLst>
            </p:cNvPr>
            <p:cNvGrpSpPr/>
            <p:nvPr/>
          </p:nvGrpSpPr>
          <p:grpSpPr>
            <a:xfrm>
              <a:off x="9396502" y="4813668"/>
              <a:ext cx="1243396" cy="626992"/>
              <a:chOff x="3520438" y="2927430"/>
              <a:chExt cx="1520493" cy="706917"/>
            </a:xfrm>
          </p:grpSpPr>
          <p:grpSp>
            <p:nvGrpSpPr>
              <p:cNvPr id="31" name="Group 30">
                <a:extLst>
                  <a:ext uri="{FF2B5EF4-FFF2-40B4-BE49-F238E27FC236}">
                    <a16:creationId xmlns:a16="http://schemas.microsoft.com/office/drawing/2014/main" id="{C207F720-D1B8-4A54-B76F-4A2FE3E97C63}"/>
                  </a:ext>
                </a:extLst>
              </p:cNvPr>
              <p:cNvGrpSpPr/>
              <p:nvPr/>
            </p:nvGrpSpPr>
            <p:grpSpPr>
              <a:xfrm>
                <a:off x="3520438" y="2949681"/>
                <a:ext cx="1520493" cy="684666"/>
                <a:chOff x="3520438" y="2499638"/>
                <a:chExt cx="1520493" cy="684666"/>
              </a:xfrm>
            </p:grpSpPr>
            <p:pic>
              <p:nvPicPr>
                <p:cNvPr id="33" name="Graphic 32" descr="Confused person with solid fill">
                  <a:extLst>
                    <a:ext uri="{FF2B5EF4-FFF2-40B4-BE49-F238E27FC236}">
                      <a16:creationId xmlns:a16="http://schemas.microsoft.com/office/drawing/2014/main" id="{87A04F21-3970-459A-95BF-616BB3F72DC7}"/>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47750"/>
                <a:stretch/>
              </p:blipFill>
              <p:spPr>
                <a:xfrm>
                  <a:off x="3520438" y="2558352"/>
                  <a:ext cx="1197999" cy="625952"/>
                </a:xfrm>
                <a:prstGeom prst="rect">
                  <a:avLst/>
                </a:prstGeom>
              </p:spPr>
            </p:pic>
            <p:pic>
              <p:nvPicPr>
                <p:cNvPr id="34" name="Picture 33" descr="Logo&#10;&#10;Description automatically generated">
                  <a:extLst>
                    <a:ext uri="{FF2B5EF4-FFF2-40B4-BE49-F238E27FC236}">
                      <a16:creationId xmlns:a16="http://schemas.microsoft.com/office/drawing/2014/main" id="{062AEA45-555E-45E7-8FCF-902FC37925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1017" y="2499638"/>
                  <a:ext cx="569914" cy="550768"/>
                </a:xfrm>
                <a:prstGeom prst="rect">
                  <a:avLst/>
                </a:prstGeom>
              </p:spPr>
            </p:pic>
          </p:grpSp>
          <p:pic>
            <p:nvPicPr>
              <p:cNvPr id="32" name="Picture 31" descr="Shape&#10;&#10;Description automatically generated with low confidence">
                <a:extLst>
                  <a:ext uri="{FF2B5EF4-FFF2-40B4-BE49-F238E27FC236}">
                    <a16:creationId xmlns:a16="http://schemas.microsoft.com/office/drawing/2014/main" id="{B1270F8B-5CF3-42B5-AF67-C545A1A66FD1}"/>
                  </a:ext>
                </a:extLst>
              </p:cNvPr>
              <p:cNvPicPr>
                <a:picLocks noChangeAspect="1"/>
              </p:cNvPicPr>
              <p:nvPr/>
            </p:nvPicPr>
            <p:blipFill>
              <a:blip r:embed="rId15" cstate="print">
                <a:duotone>
                  <a:srgbClr val="525050">
                    <a:shade val="45000"/>
                    <a:satMod val="135000"/>
                  </a:srgbClr>
                  <a:prstClr val="white"/>
                </a:duotone>
                <a:extLst>
                  <a:ext uri="{28A0092B-C50C-407E-A947-70E740481C1C}">
                    <a14:useLocalDpi xmlns:a14="http://schemas.microsoft.com/office/drawing/2010/main" val="0"/>
                  </a:ext>
                </a:extLst>
              </a:blip>
              <a:stretch>
                <a:fillRect/>
              </a:stretch>
            </p:blipFill>
            <p:spPr>
              <a:xfrm>
                <a:off x="3573889" y="2927430"/>
                <a:ext cx="324721" cy="416059"/>
              </a:xfrm>
              <a:prstGeom prst="rect">
                <a:avLst/>
              </a:prstGeom>
              <a:ln>
                <a:noFill/>
              </a:ln>
            </p:spPr>
          </p:pic>
        </p:grpSp>
        <p:pic>
          <p:nvPicPr>
            <p:cNvPr id="30" name="Picture 29" descr="Shape, background pattern&#10;&#10;Description automatically generated">
              <a:extLst>
                <a:ext uri="{FF2B5EF4-FFF2-40B4-BE49-F238E27FC236}">
                  <a16:creationId xmlns:a16="http://schemas.microsoft.com/office/drawing/2014/main" id="{CBCB48BB-51A7-4EAB-B182-C9B2A6B7C8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300608">
              <a:off x="10302030" y="4913069"/>
              <a:ext cx="441438" cy="264863"/>
            </a:xfrm>
            <a:prstGeom prst="rect">
              <a:avLst/>
            </a:prstGeom>
          </p:spPr>
        </p:pic>
      </p:grpSp>
    </p:spTree>
    <p:extLst>
      <p:ext uri="{BB962C8B-B14F-4D97-AF65-F5344CB8AC3E}">
        <p14:creationId xmlns:p14="http://schemas.microsoft.com/office/powerpoint/2010/main" val="1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9778428" y="20924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boring</a:t>
            </a:r>
          </a:p>
        </p:txBody>
      </p:sp>
      <p:sp>
        <p:nvSpPr>
          <p:cNvPr id="23" name="Action Button: Blank 22">
            <a:hlinkClick r:id="" action="ppaction://noaction" highlightClick="1">
              <a:snd r:embed="rId9" name="T1_W6_14.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6" name="Picture 5" descr="A group of stuffed animals&#10;&#10;Description automatically generated with low confidence">
            <a:extLst>
              <a:ext uri="{FF2B5EF4-FFF2-40B4-BE49-F238E27FC236}">
                <a16:creationId xmlns:a16="http://schemas.microsoft.com/office/drawing/2014/main" id="{FDEF945C-5B4E-4D1E-B7EC-C788EFA5C2C0}"/>
              </a:ext>
            </a:extLst>
          </p:cNvPr>
          <p:cNvPicPr>
            <a:picLocks noChangeAspect="1"/>
          </p:cNvPicPr>
          <p:nvPr/>
        </p:nvPicPr>
        <p:blipFill rotWithShape="1">
          <a:blip r:embed="rId12">
            <a:extLst>
              <a:ext uri="{28A0092B-C50C-407E-A947-70E740481C1C}">
                <a14:useLocalDpi xmlns:a14="http://schemas.microsoft.com/office/drawing/2010/main" val="0"/>
              </a:ext>
            </a:extLst>
          </a:blip>
          <a:srcRect l="33290"/>
          <a:stretch/>
        </p:blipFill>
        <p:spPr>
          <a:xfrm>
            <a:off x="7796778" y="5366804"/>
            <a:ext cx="1567499" cy="1174850"/>
          </a:xfrm>
          <a:prstGeom prst="rect">
            <a:avLst/>
          </a:prstGeom>
        </p:spPr>
      </p:pic>
    </p:spTree>
    <p:extLst>
      <p:ext uri="{BB962C8B-B14F-4D97-AF65-F5344CB8AC3E}">
        <p14:creationId xmlns:p14="http://schemas.microsoft.com/office/powerpoint/2010/main" val="242254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878578" y="231982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6273" y="5611610"/>
            <a:ext cx="29757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hard-working</a:t>
            </a:r>
          </a:p>
        </p:txBody>
      </p:sp>
      <p:sp>
        <p:nvSpPr>
          <p:cNvPr id="23" name="Action Button: Blank 22">
            <a:hlinkClick r:id="" action="ppaction://noaction" highlightClick="1">
              <a:snd r:embed="rId9" name="T1_W6_15.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porcelain&#10;&#10;Description automatically generated">
            <a:extLst>
              <a:ext uri="{FF2B5EF4-FFF2-40B4-BE49-F238E27FC236}">
                <a16:creationId xmlns:a16="http://schemas.microsoft.com/office/drawing/2014/main" id="{30B7062C-F3FE-4D7F-B440-5609E30E40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1791" y="5154935"/>
            <a:ext cx="1765159" cy="1599675"/>
          </a:xfrm>
          <a:prstGeom prst="rect">
            <a:avLst/>
          </a:prstGeom>
        </p:spPr>
      </p:pic>
      <p:pic>
        <p:nvPicPr>
          <p:cNvPr id="18" name="Picture 17" descr="A picture containing porcelain&#10;&#10;Description automatically generated">
            <a:extLst>
              <a:ext uri="{FF2B5EF4-FFF2-40B4-BE49-F238E27FC236}">
                <a16:creationId xmlns:a16="http://schemas.microsoft.com/office/drawing/2014/main" id="{B4E6F0A5-026D-4C8D-AD8E-55ED49DE55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8221" y="5143762"/>
            <a:ext cx="1765159" cy="1599675"/>
          </a:xfrm>
          <a:prstGeom prst="rect">
            <a:avLst/>
          </a:prstGeom>
        </p:spPr>
      </p:pic>
    </p:spTree>
    <p:extLst>
      <p:ext uri="{BB962C8B-B14F-4D97-AF65-F5344CB8AC3E}">
        <p14:creationId xmlns:p14="http://schemas.microsoft.com/office/powerpoint/2010/main" val="39597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079258" y="2406700"/>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703420" y="5363266"/>
            <a:ext cx="27806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dangerous</a:t>
            </a:r>
          </a:p>
        </p:txBody>
      </p:sp>
      <p:sp>
        <p:nvSpPr>
          <p:cNvPr id="23" name="Action Button: Blank 22">
            <a:hlinkClick r:id="" action="ppaction://noaction" highlightClick="1">
              <a:snd r:embed="rId9" name="T1_W6_15.3.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6" name="Picture 5" descr="Icon&#10;&#10;Description automatically generated">
            <a:extLst>
              <a:ext uri="{FF2B5EF4-FFF2-40B4-BE49-F238E27FC236}">
                <a16:creationId xmlns:a16="http://schemas.microsoft.com/office/drawing/2014/main" id="{2F7CDCB9-0484-4C54-863F-96260A6BAA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648" y="5200674"/>
            <a:ext cx="1696152" cy="1494734"/>
          </a:xfrm>
          <a:prstGeom prst="rect">
            <a:avLst/>
          </a:prstGeom>
        </p:spPr>
      </p:pic>
    </p:spTree>
    <p:extLst>
      <p:ext uri="{BB962C8B-B14F-4D97-AF65-F5344CB8AC3E}">
        <p14:creationId xmlns:p14="http://schemas.microsoft.com/office/powerpoint/2010/main" val="247922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78522" y="23658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8775353" y="5363266"/>
            <a:ext cx="316460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independent</a:t>
            </a:r>
          </a:p>
        </p:txBody>
      </p:sp>
      <p:sp>
        <p:nvSpPr>
          <p:cNvPr id="23" name="Action Button: Blank 22">
            <a:hlinkClick r:id="" action="ppaction://noaction" highlightClick="1">
              <a:snd r:embed="rId9" name="T1_W6_17.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AEDEBDF3-EFB1-491E-B187-A22F1C9B61F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8900" y="5171209"/>
            <a:ext cx="1540305" cy="1283940"/>
          </a:xfrm>
          <a:prstGeom prst="rect">
            <a:avLst/>
          </a:prstGeom>
        </p:spPr>
      </p:pic>
      <p:pic>
        <p:nvPicPr>
          <p:cNvPr id="19" name="Picture 18" descr="A picture containing vector graphics&#10;&#10;Description automatically generated">
            <a:extLst>
              <a:ext uri="{FF2B5EF4-FFF2-40B4-BE49-F238E27FC236}">
                <a16:creationId xmlns:a16="http://schemas.microsoft.com/office/drawing/2014/main" id="{B4A9720B-F06F-4A03-80C3-37CDD31850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38217" y="5141814"/>
            <a:ext cx="1540305" cy="1283940"/>
          </a:xfrm>
          <a:prstGeom prst="rect">
            <a:avLst/>
          </a:prstGeom>
        </p:spPr>
      </p:pic>
    </p:spTree>
    <p:extLst>
      <p:ext uri="{BB962C8B-B14F-4D97-AF65-F5344CB8AC3E}">
        <p14:creationId xmlns:p14="http://schemas.microsoft.com/office/powerpoint/2010/main" val="384846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il_ou_il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1950957" y="2267106"/>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1950957" y="5611609"/>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sporty</a:t>
            </a:r>
          </a:p>
        </p:txBody>
      </p:sp>
      <p:sp>
        <p:nvSpPr>
          <p:cNvPr id="23" name="Action Button: Blank 22">
            <a:hlinkClick r:id="" action="ppaction://noaction" highlightClick="1">
              <a:snd r:embed="rId9" name="T1_W6_18.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pic>
        <p:nvPicPr>
          <p:cNvPr id="18" name="Picture 17" descr="A picture containing text&#10;&#10;Description automatically generated">
            <a:extLst>
              <a:ext uri="{FF2B5EF4-FFF2-40B4-BE49-F238E27FC236}">
                <a16:creationId xmlns:a16="http://schemas.microsoft.com/office/drawing/2014/main" id="{AE8CA9D8-E9C9-4B6A-BC1F-0A94C4AA44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544" y="2956435"/>
            <a:ext cx="2227847" cy="165148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AC8D36F-7380-4C94-AD47-BECD52281F01}"/>
              </a:ext>
            </a:extLst>
          </p:cNvPr>
          <p:cNvPicPr>
            <a:picLocks noChangeAspect="1"/>
          </p:cNvPicPr>
          <p:nvPr/>
        </p:nvPicPr>
        <p:blipFill rotWithShape="1">
          <a:blip r:embed="rId11">
            <a:clrChange>
              <a:clrFrom>
                <a:srgbClr val="FFFFFE"/>
              </a:clrFrom>
              <a:clrTo>
                <a:srgbClr val="FFFFFE">
                  <a:alpha val="0"/>
                </a:srgbClr>
              </a:clrTo>
            </a:clrChange>
            <a:extLst>
              <a:ext uri="{28A0092B-C50C-407E-A947-70E740481C1C}">
                <a14:useLocalDpi xmlns:a14="http://schemas.microsoft.com/office/drawing/2010/main" val="0"/>
              </a:ext>
            </a:extLst>
          </a:blip>
          <a:srcRect l="2222"/>
          <a:stretch/>
        </p:blipFill>
        <p:spPr>
          <a:xfrm>
            <a:off x="7663542" y="2786970"/>
            <a:ext cx="2933147" cy="1901144"/>
          </a:xfrm>
          <a:prstGeom prst="rect">
            <a:avLst/>
          </a:prstGeom>
        </p:spPr>
      </p:pic>
      <p:pic>
        <p:nvPicPr>
          <p:cNvPr id="9" name="Picture 8" descr="A cartoon of a smiling face&#10;&#10;Description automatically generated with low confidence">
            <a:extLst>
              <a:ext uri="{FF2B5EF4-FFF2-40B4-BE49-F238E27FC236}">
                <a16:creationId xmlns:a16="http://schemas.microsoft.com/office/drawing/2014/main" id="{76C1A9C1-5F3B-4792-A293-48AF43C43B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17" y="5269468"/>
            <a:ext cx="1456598" cy="943816"/>
          </a:xfrm>
          <a:prstGeom prst="rect">
            <a:avLst/>
          </a:prstGeom>
        </p:spPr>
      </p:pic>
      <p:pic>
        <p:nvPicPr>
          <p:cNvPr id="6" name="Picture 5" descr="Icon&#10;&#10;Description automatically generated">
            <a:extLst>
              <a:ext uri="{FF2B5EF4-FFF2-40B4-BE49-F238E27FC236}">
                <a16:creationId xmlns:a16="http://schemas.microsoft.com/office/drawing/2014/main" id="{CDAD0D43-2336-430C-8F0C-D25C991934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1648" y="5785338"/>
            <a:ext cx="1072938" cy="938821"/>
          </a:xfrm>
          <a:prstGeom prst="rect">
            <a:avLst/>
          </a:prstGeom>
        </p:spPr>
      </p:pic>
    </p:spTree>
    <p:extLst>
      <p:ext uri="{BB962C8B-B14F-4D97-AF65-F5344CB8AC3E}">
        <p14:creationId xmlns:p14="http://schemas.microsoft.com/office/powerpoint/2010/main" val="20943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4" name="elle_ou_elles.wav"/>
            </a:hlinkClick>
            <a:extLst>
              <a:ext uri="{FF2B5EF4-FFF2-40B4-BE49-F238E27FC236}">
                <a16:creationId xmlns:a16="http://schemas.microsoft.com/office/drawing/2014/main" id="{8D25FE69-5337-48CA-810A-E3F41D98DC78}"/>
              </a:ext>
            </a:extLst>
          </p:cNvPr>
          <p:cNvSpPr txBox="1">
            <a:spLocks/>
          </p:cNvSpPr>
          <p:nvPr/>
        </p:nvSpPr>
        <p:spPr>
          <a:xfrm>
            <a:off x="3701093" y="0"/>
            <a:ext cx="4281714"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4800" b="1"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775353" y="2388051"/>
            <a:ext cx="618376" cy="628600"/>
          </a:xfrm>
          <a:prstGeom prst="rect">
            <a:avLst/>
          </a:prstGeom>
        </p:spPr>
      </p:pic>
      <p:sp>
        <p:nvSpPr>
          <p:cNvPr id="15" name="TextBox 14">
            <a:extLst>
              <a:ext uri="{FF2B5EF4-FFF2-40B4-BE49-F238E27FC236}">
                <a16:creationId xmlns:a16="http://schemas.microsoft.com/office/drawing/2014/main" id="{919A365A-2C92-48C1-9AC3-437B09C0F116}"/>
              </a:ext>
            </a:extLst>
          </p:cNvPr>
          <p:cNvSpPr txBox="1"/>
          <p:nvPr/>
        </p:nvSpPr>
        <p:spPr>
          <a:xfrm>
            <a:off x="9210939" y="5395125"/>
            <a:ext cx="21752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serious</a:t>
            </a:r>
          </a:p>
        </p:txBody>
      </p:sp>
      <p:sp>
        <p:nvSpPr>
          <p:cNvPr id="23" name="Action Button: Blank 22">
            <a:hlinkClick r:id="" action="ppaction://noaction" highlightClick="1">
              <a:snd r:embed="rId9" name="T1_W6_19.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21" name="Picture 20" descr="A picture containing text&#10;&#10;Description automatically generated">
            <a:extLst>
              <a:ext uri="{FF2B5EF4-FFF2-40B4-BE49-F238E27FC236}">
                <a16:creationId xmlns:a16="http://schemas.microsoft.com/office/drawing/2014/main" id="{ECAA49EB-83F4-4CC8-8533-D6E2AB983C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205" y="3095738"/>
            <a:ext cx="2271236" cy="169542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A4DB349-B59D-4353-8AFC-0049577F8E78}"/>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37094" y="3075821"/>
            <a:ext cx="2271236" cy="1599675"/>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6F2A9A27-3E6F-4A14-B8B0-EB4229CC85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23184" y="5223409"/>
            <a:ext cx="1261731" cy="1202345"/>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E91CF903-05AC-40A3-AF8D-01737583C4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41846" y="5223409"/>
            <a:ext cx="1261731" cy="1202345"/>
          </a:xfrm>
          <a:prstGeom prst="rect">
            <a:avLst/>
          </a:prstGeom>
        </p:spPr>
      </p:pic>
    </p:spTree>
    <p:extLst>
      <p:ext uri="{BB962C8B-B14F-4D97-AF65-F5344CB8AC3E}">
        <p14:creationId xmlns:p14="http://schemas.microsoft.com/office/powerpoint/2010/main" val="3634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3286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165860" y="3194458"/>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cray</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866260" y="3194458"/>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e</a:t>
            </a:r>
          </a:p>
        </p:txBody>
      </p:sp>
      <p:sp>
        <p:nvSpPr>
          <p:cNvPr id="13" name="TextBox 12">
            <a:extLst>
              <a:ext uri="{FF2B5EF4-FFF2-40B4-BE49-F238E27FC236}">
                <a16:creationId xmlns:a16="http://schemas.microsoft.com/office/drawing/2014/main" id="{666EEC6A-9145-444D-91D1-730F44266206}"/>
              </a:ext>
            </a:extLst>
          </p:cNvPr>
          <p:cNvSpPr txBox="1"/>
          <p:nvPr/>
        </p:nvSpPr>
        <p:spPr>
          <a:xfrm>
            <a:off x="1164338" y="5798969"/>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t</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8FFD9ED2-45C9-4BD7-9E8C-31DC30336D3E}"/>
              </a:ext>
            </a:extLst>
          </p:cNvPr>
          <p:cNvSpPr txBox="1"/>
          <p:nvPr/>
        </p:nvSpPr>
        <p:spPr>
          <a:xfrm>
            <a:off x="8951271" y="5765847"/>
            <a:ext cx="19659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on</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z</a:t>
            </a:r>
            <a:r>
              <a:rPr kumimoji="0" lang="en-GB" sz="4000" b="0" i="0" u="none" strike="noStrike" kern="1200" cap="none" spc="0" normalizeH="0" baseline="0" noProof="0" dirty="0" err="1">
                <a:ln>
                  <a:noFill/>
                </a:ln>
                <a:solidFill>
                  <a:srgbClr val="E7E6E6">
                    <a:lumMod val="50000"/>
                  </a:srgbClr>
                </a:solidFill>
                <a:effectLst/>
                <a:uLnTx/>
                <a:uFillTx/>
                <a:latin typeface="Century Gothic" panose="020B0502020202020204" pitchFamily="34" charset="0"/>
              </a:rPr>
              <a:t>e</a:t>
            </a:r>
            <a:endPar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 name="Picture 3" descr="Logo, icon&#10;&#10;Description automatically generated">
            <a:extLst>
              <a:ext uri="{FF2B5EF4-FFF2-40B4-BE49-F238E27FC236}">
                <a16:creationId xmlns:a16="http://schemas.microsoft.com/office/drawing/2014/main" id="{1A8B3B8D-FDC7-4583-8387-CD129A9667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4953" y="4278371"/>
            <a:ext cx="1696942" cy="1487476"/>
          </a:xfrm>
          <a:prstGeom prst="rect">
            <a:avLst/>
          </a:prstGeom>
        </p:spPr>
      </p:pic>
      <p:pic>
        <p:nvPicPr>
          <p:cNvPr id="6" name="Picture 5" descr="Logo&#10;&#10;Description automatically generated">
            <a:extLst>
              <a:ext uri="{FF2B5EF4-FFF2-40B4-BE49-F238E27FC236}">
                <a16:creationId xmlns:a16="http://schemas.microsoft.com/office/drawing/2014/main" id="{900E00F7-C31F-4C3A-84D8-FF9A2BF552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950254" y="2372824"/>
            <a:ext cx="2351154" cy="2351154"/>
          </a:xfrm>
          <a:prstGeom prst="rect">
            <a:avLst/>
          </a:prstGeom>
        </p:spPr>
      </p:pic>
      <p:pic>
        <p:nvPicPr>
          <p:cNvPr id="20" name="Picture 19">
            <a:extLst>
              <a:ext uri="{FF2B5EF4-FFF2-40B4-BE49-F238E27FC236}">
                <a16:creationId xmlns:a16="http://schemas.microsoft.com/office/drawing/2014/main" id="{5E18A62C-F74F-4A16-A3A4-F113045BCF6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752786">
            <a:off x="774150" y="2128744"/>
            <a:ext cx="2746334" cy="1373167"/>
          </a:xfrm>
          <a:prstGeom prst="rect">
            <a:avLst/>
          </a:prstGeom>
        </p:spPr>
      </p:pic>
      <p:pic>
        <p:nvPicPr>
          <p:cNvPr id="22" name="Picture 21" descr="Diagram&#10;&#10;Description automatically generated">
            <a:extLst>
              <a:ext uri="{FF2B5EF4-FFF2-40B4-BE49-F238E27FC236}">
                <a16:creationId xmlns:a16="http://schemas.microsoft.com/office/drawing/2014/main" id="{D21E00F4-532A-439B-A3E8-169E14A93704}"/>
              </a:ext>
            </a:extLst>
          </p:cNvPr>
          <p:cNvPicPr>
            <a:picLocks noChangeAspect="1"/>
          </p:cNvPicPr>
          <p:nvPr/>
        </p:nvPicPr>
        <p:blipFill rotWithShape="1">
          <a:blip r:embed="rId13">
            <a:extLst>
              <a:ext uri="{28A0092B-C50C-407E-A947-70E740481C1C}">
                <a14:useLocalDpi xmlns:a14="http://schemas.microsoft.com/office/drawing/2010/main" val="0"/>
              </a:ext>
            </a:extLst>
          </a:blip>
          <a:srcRect b="9705"/>
          <a:stretch/>
        </p:blipFill>
        <p:spPr>
          <a:xfrm>
            <a:off x="1274769" y="4152084"/>
            <a:ext cx="1868346" cy="1740049"/>
          </a:xfrm>
          <a:prstGeom prst="rect">
            <a:avLst/>
          </a:prstGeom>
        </p:spPr>
      </p:pic>
      <p:pic>
        <p:nvPicPr>
          <p:cNvPr id="24" name="Picture 23" descr="A picture containing balloon, aircraft, transport&#10;&#10;Description automatically generated">
            <a:extLst>
              <a:ext uri="{FF2B5EF4-FFF2-40B4-BE49-F238E27FC236}">
                <a16:creationId xmlns:a16="http://schemas.microsoft.com/office/drawing/2014/main" id="{087984A4-6971-4511-A64D-8D7E1DAEF3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43735" y="1572722"/>
            <a:ext cx="1668885" cy="1668885"/>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n_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non_nom.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rayon.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rayo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mond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mond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7" name="pont.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pon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onz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on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peech Bubble: Rectangle with Corners Rounded 45">
            <a:extLst>
              <a:ext uri="{FF2B5EF4-FFF2-40B4-BE49-F238E27FC236}">
                <a16:creationId xmlns:a16="http://schemas.microsoft.com/office/drawing/2014/main" id="{13169DA3-1B94-C5CF-FF5C-F83BE486B006}"/>
              </a:ext>
            </a:extLst>
          </p:cNvPr>
          <p:cNvSpPr/>
          <p:nvPr/>
        </p:nvSpPr>
        <p:spPr>
          <a:xfrm>
            <a:off x="6794805" y="5198234"/>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Speech Bubble: Rectangle with Corners Rounded 40">
            <a:extLst>
              <a:ext uri="{FF2B5EF4-FFF2-40B4-BE49-F238E27FC236}">
                <a16:creationId xmlns:a16="http://schemas.microsoft.com/office/drawing/2014/main" id="{683D22AB-13F1-49DB-0278-E05EB19AE9B9}"/>
              </a:ext>
            </a:extLst>
          </p:cNvPr>
          <p:cNvSpPr/>
          <p:nvPr/>
        </p:nvSpPr>
        <p:spPr>
          <a:xfrm>
            <a:off x="721631" y="1489181"/>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2" name="Speech Bubble: Rectangle with Corners Rounded 41">
            <a:extLst>
              <a:ext uri="{FF2B5EF4-FFF2-40B4-BE49-F238E27FC236}">
                <a16:creationId xmlns:a16="http://schemas.microsoft.com/office/drawing/2014/main" id="{AF5DA3F5-F5B9-E3B4-C343-856870402654}"/>
              </a:ext>
            </a:extLst>
          </p:cNvPr>
          <p:cNvSpPr/>
          <p:nvPr/>
        </p:nvSpPr>
        <p:spPr>
          <a:xfrm>
            <a:off x="661300" y="3298598"/>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4" name="Speech Bubble: Rectangle with Corners Rounded 43">
            <a:extLst>
              <a:ext uri="{FF2B5EF4-FFF2-40B4-BE49-F238E27FC236}">
                <a16:creationId xmlns:a16="http://schemas.microsoft.com/office/drawing/2014/main" id="{2CA45DBA-1DFD-F656-B41C-77385837AF4A}"/>
              </a:ext>
            </a:extLst>
          </p:cNvPr>
          <p:cNvSpPr/>
          <p:nvPr/>
        </p:nvSpPr>
        <p:spPr>
          <a:xfrm>
            <a:off x="661300" y="5195429"/>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Speech Bubble: Rectangle with Corners Rounded 44">
            <a:extLst>
              <a:ext uri="{FF2B5EF4-FFF2-40B4-BE49-F238E27FC236}">
                <a16:creationId xmlns:a16="http://schemas.microsoft.com/office/drawing/2014/main" id="{7E8AFA6A-DE97-458C-6FB2-8D766B4B10FB}"/>
              </a:ext>
            </a:extLst>
          </p:cNvPr>
          <p:cNvSpPr/>
          <p:nvPr/>
        </p:nvSpPr>
        <p:spPr>
          <a:xfrm>
            <a:off x="6829674" y="3262883"/>
            <a:ext cx="526988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 name="TextBox 20">
            <a:hlinkClick r:id="" action="ppaction://noaction">
              <a:snd r:embed="rId4" name="T1_W6_20.3.wav"/>
            </a:hlinkClick>
            <a:extLst>
              <a:ext uri="{FF2B5EF4-FFF2-40B4-BE49-F238E27FC236}">
                <a16:creationId xmlns:a16="http://schemas.microsoft.com/office/drawing/2014/main" id="{C490A3C0-F76B-4AE5-AA6F-735E6C4175F4}"/>
              </a:ext>
            </a:extLst>
          </p:cNvPr>
          <p:cNvSpPr txBox="1"/>
          <p:nvPr/>
        </p:nvSpPr>
        <p:spPr>
          <a:xfrm>
            <a:off x="152461" y="1335469"/>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6" name="T1_W6_20.2.wav"/>
            </a:hlinkClick>
            <a:extLst>
              <a:ext uri="{FF2B5EF4-FFF2-40B4-BE49-F238E27FC236}">
                <a16:creationId xmlns:a16="http://schemas.microsoft.com/office/drawing/2014/main" id="{977D9DC2-7212-4C61-B9B9-2FECC03F6397}"/>
              </a:ext>
            </a:extLst>
          </p:cNvPr>
          <p:cNvSpPr/>
          <p:nvPr/>
        </p:nvSpPr>
        <p:spPr>
          <a:xfrm>
            <a:off x="61387" y="765076"/>
            <a:ext cx="974139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a:t>
            </a:r>
            <a:r>
              <a:rPr kumimoji="0" lang="en-GB" sz="2000" i="0" u="none" strike="noStrike" kern="1200" cap="none" spc="-1" normalizeH="0" noProof="0" dirty="0">
                <a:ln>
                  <a:noFill/>
                </a:ln>
                <a:solidFill>
                  <a:srgbClr val="002060"/>
                </a:solidFill>
                <a:effectLst/>
                <a:uLnTx/>
                <a:uFillTx/>
                <a:latin typeface="Century Gothic" panose="020B0502020202020204" pitchFamily="34" charset="0"/>
                <a:ea typeface="Century Gothic"/>
              </a:rPr>
              <a:t> les opinions.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1-5 et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bon mot.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Puis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traduis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10" name="Title 2">
            <a:extLst>
              <a:ext uri="{FF2B5EF4-FFF2-40B4-BE49-F238E27FC236}">
                <a16:creationId xmlns:a16="http://schemas.microsoft.com/office/drawing/2014/main" id="{70A047AE-3B5C-4953-8232-D501CE800166}"/>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6A0CE8DB-9190-4DED-B27C-A057FD7D04DA}"/>
              </a:ext>
            </a:extLst>
          </p:cNvPr>
          <p:cNvSpPr txBox="1"/>
          <p:nvPr/>
        </p:nvSpPr>
        <p:spPr>
          <a:xfrm>
            <a:off x="756500" y="1574164"/>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jeux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ennuyeux</a:t>
            </a:r>
            <a:r>
              <a:rPr lang="en-GB" sz="2000" dirty="0">
                <a:solidFill>
                  <a:srgbClr val="1F4E79"/>
                </a:solidFill>
                <a:latin typeface="Century Gothic" panose="020B0502020202020204" pitchFamily="34" charset="0"/>
              </a:rPr>
              <a:t> | </a:t>
            </a:r>
            <a:r>
              <a:rPr lang="en-GB" sz="2000" dirty="0" err="1">
                <a:solidFill>
                  <a:srgbClr val="1F4E79"/>
                </a:solidFill>
                <a:latin typeface="Century Gothic" panose="020B0502020202020204" pitchFamily="34" charset="0"/>
              </a:rPr>
              <a:t>dangereuses</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hlinkClick r:id="" action="ppaction://noaction">
              <a:snd r:embed="rId7" name="T1_W6_20.4.wav"/>
            </a:hlinkClick>
            <a:extLst>
              <a:ext uri="{FF2B5EF4-FFF2-40B4-BE49-F238E27FC236}">
                <a16:creationId xmlns:a16="http://schemas.microsoft.com/office/drawing/2014/main" id="{505A2AAB-3A97-47BE-A53B-ACA347C6E45E}"/>
              </a:ext>
            </a:extLst>
          </p:cNvPr>
          <p:cNvSpPr txBox="1"/>
          <p:nvPr/>
        </p:nvSpPr>
        <p:spPr>
          <a:xfrm>
            <a:off x="144597" y="3096853"/>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43" name="TextBox 42">
            <a:hlinkClick r:id="" action="ppaction://noaction">
              <a:snd r:embed="rId8" name="T1_W6_20.6.wav"/>
            </a:hlinkClick>
            <a:extLst>
              <a:ext uri="{FF2B5EF4-FFF2-40B4-BE49-F238E27FC236}">
                <a16:creationId xmlns:a16="http://schemas.microsoft.com/office/drawing/2014/main" id="{69E2147A-EEC7-43F0-8E11-E2A7C409E122}"/>
              </a:ext>
            </a:extLst>
          </p:cNvPr>
          <p:cNvSpPr txBox="1"/>
          <p:nvPr/>
        </p:nvSpPr>
        <p:spPr>
          <a:xfrm>
            <a:off x="6191837" y="3094285"/>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53" name="TextBox 52">
            <a:hlinkClick r:id="" action="ppaction://noaction">
              <a:snd r:embed="rId9" name="T1_W6_20.5.wav"/>
            </a:hlinkClick>
            <a:extLst>
              <a:ext uri="{FF2B5EF4-FFF2-40B4-BE49-F238E27FC236}">
                <a16:creationId xmlns:a16="http://schemas.microsoft.com/office/drawing/2014/main" id="{E0EC7650-D86D-41F4-901E-E6E638D6BAED}"/>
              </a:ext>
            </a:extLst>
          </p:cNvPr>
          <p:cNvSpPr txBox="1"/>
          <p:nvPr/>
        </p:nvSpPr>
        <p:spPr>
          <a:xfrm>
            <a:off x="147376" y="5048032"/>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63" name="TextBox 62">
            <a:hlinkClick r:id="" action="ppaction://noaction">
              <a:snd r:embed="rId10" name="T1_W6_20.7.wav"/>
            </a:hlinkClick>
            <a:extLst>
              <a:ext uri="{FF2B5EF4-FFF2-40B4-BE49-F238E27FC236}">
                <a16:creationId xmlns:a16="http://schemas.microsoft.com/office/drawing/2014/main" id="{F62F8D2C-1981-42A6-A1E0-FAFA9000AF61}"/>
              </a:ext>
            </a:extLst>
          </p:cNvPr>
          <p:cNvSpPr txBox="1"/>
          <p:nvPr/>
        </p:nvSpPr>
        <p:spPr>
          <a:xfrm>
            <a:off x="6194616" y="504546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70" name="TextBox 69">
            <a:extLst>
              <a:ext uri="{FF2B5EF4-FFF2-40B4-BE49-F238E27FC236}">
                <a16:creationId xmlns:a16="http://schemas.microsoft.com/office/drawing/2014/main" id="{BB6B2E93-A60C-49B2-A9CD-1D6AA878DE40}"/>
              </a:ext>
            </a:extLst>
          </p:cNvPr>
          <p:cNvSpPr txBox="1"/>
          <p:nvPr/>
        </p:nvSpPr>
        <p:spPr>
          <a:xfrm>
            <a:off x="9744664" y="702283"/>
            <a:ext cx="1428750" cy="707886"/>
          </a:xfrm>
          <a:prstGeom prst="rect">
            <a:avLst/>
          </a:prstGeom>
          <a:solidFill>
            <a:srgbClr val="92D050"/>
          </a:solidFill>
        </p:spPr>
        <p:txBody>
          <a:bodyPr wrap="square">
            <a:spAutoFit/>
          </a:bodyPr>
          <a:lstStyle/>
          <a:p>
            <a:pPr algn="ct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traduis</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 translate</a:t>
            </a:r>
            <a:endParaRPr lang="en-GB" dirty="0"/>
          </a:p>
        </p:txBody>
      </p:sp>
      <p:pic>
        <p:nvPicPr>
          <p:cNvPr id="72" name="Picture 71" descr="A picture containing text, toy, doll&#10;&#10;Description automatically generated">
            <a:extLst>
              <a:ext uri="{FF2B5EF4-FFF2-40B4-BE49-F238E27FC236}">
                <a16:creationId xmlns:a16="http://schemas.microsoft.com/office/drawing/2014/main" id="{CF62F601-85E1-4AD8-8A68-A90CAF122478}"/>
              </a:ext>
            </a:extLst>
          </p:cNvPr>
          <p:cNvPicPr>
            <a:picLocks noChangeAspect="1"/>
          </p:cNvPicPr>
          <p:nvPr/>
        </p:nvPicPr>
        <p:blipFill rotWithShape="1">
          <a:blip r:embed="rId11">
            <a:extLst>
              <a:ext uri="{28A0092B-C50C-407E-A947-70E740481C1C}">
                <a14:useLocalDpi xmlns:a14="http://schemas.microsoft.com/office/drawing/2010/main" val="0"/>
              </a:ext>
            </a:extLst>
          </a:blip>
          <a:srcRect b="31014"/>
          <a:stretch/>
        </p:blipFill>
        <p:spPr>
          <a:xfrm>
            <a:off x="8407354" y="755192"/>
            <a:ext cx="1646292" cy="1930132"/>
          </a:xfrm>
          <a:prstGeom prst="rect">
            <a:avLst/>
          </a:prstGeom>
        </p:spPr>
      </p:pic>
      <p:pic>
        <p:nvPicPr>
          <p:cNvPr id="75" name="Graphic 74" descr="Teacher">
            <a:extLst>
              <a:ext uri="{FF2B5EF4-FFF2-40B4-BE49-F238E27FC236}">
                <a16:creationId xmlns:a16="http://schemas.microsoft.com/office/drawing/2014/main" id="{2FC318FB-D8E4-48F0-A43B-13468C4D40B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9134" y="-32264"/>
            <a:ext cx="914400" cy="914400"/>
          </a:xfrm>
          <a:prstGeom prst="rect">
            <a:avLst/>
          </a:prstGeom>
        </p:spPr>
      </p:pic>
      <p:sp>
        <p:nvSpPr>
          <p:cNvPr id="76" name="Speech Bubble: Rectangle with Corners Rounded 75">
            <a:extLst>
              <a:ext uri="{FF2B5EF4-FFF2-40B4-BE49-F238E27FC236}">
                <a16:creationId xmlns:a16="http://schemas.microsoft.com/office/drawing/2014/main" id="{4C471E8A-F968-4358-9540-3311BB8BE6CF}"/>
              </a:ext>
            </a:extLst>
          </p:cNvPr>
          <p:cNvSpPr/>
          <p:nvPr/>
        </p:nvSpPr>
        <p:spPr>
          <a:xfrm>
            <a:off x="1351773" y="148886"/>
            <a:ext cx="858313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CustomShape 7">
            <a:hlinkClick r:id="" action="ppaction://noaction">
              <a:snd r:embed="rId14" name="T1_W6_20.1.wav"/>
            </a:hlinkClick>
            <a:extLst>
              <a:ext uri="{FF2B5EF4-FFF2-40B4-BE49-F238E27FC236}">
                <a16:creationId xmlns:a16="http://schemas.microsoft.com/office/drawing/2014/main" id="{676C9581-6F6B-411D-9DCE-093C298AB9CB}"/>
              </a:ext>
            </a:extLst>
          </p:cNvPr>
          <p:cNvSpPr/>
          <p:nvPr/>
        </p:nvSpPr>
        <p:spPr>
          <a:xfrm>
            <a:off x="1317660" y="193967"/>
            <a:ext cx="934692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err="1">
                <a:solidFill>
                  <a:srgbClr val="002060"/>
                </a:solidFill>
                <a:latin typeface="Century gothic"/>
              </a:rPr>
              <a:t>L’opinion</a:t>
            </a:r>
            <a:r>
              <a:rPr lang="en-GB" sz="2400" b="1" spc="-1" dirty="0">
                <a:solidFill>
                  <a:srgbClr val="002060"/>
                </a:solidFill>
                <a:latin typeface="Century gothic"/>
              </a:rPr>
              <a:t> de la </a:t>
            </a:r>
            <a:r>
              <a:rPr lang="en-GB" sz="2400" b="1" spc="-1" dirty="0" err="1">
                <a:solidFill>
                  <a:srgbClr val="002060"/>
                </a:solidFill>
                <a:latin typeface="Century gothic"/>
              </a:rPr>
              <a:t>mère</a:t>
            </a:r>
            <a:r>
              <a:rPr lang="en-GB" sz="2400" b="1" spc="-1" dirty="0">
                <a:solidFill>
                  <a:srgbClr val="002060"/>
                </a:solidFill>
                <a:latin typeface="Century gothic"/>
              </a:rPr>
              <a:t> de J-M et </a:t>
            </a:r>
            <a:r>
              <a:rPr lang="en-GB" sz="2400" b="1" spc="-1" dirty="0" err="1">
                <a:solidFill>
                  <a:srgbClr val="002060"/>
                </a:solidFill>
                <a:latin typeface="Century gothic"/>
              </a:rPr>
              <a:t>Clémentine</a:t>
            </a:r>
            <a:r>
              <a:rPr lang="en-GB" sz="2400" b="1" spc="-1" dirty="0">
                <a:solidFill>
                  <a:srgbClr val="002060"/>
                </a:solidFill>
                <a:latin typeface="Century gothic"/>
              </a:rPr>
              <a:t>, </a:t>
            </a:r>
            <a:r>
              <a:rPr lang="en-GB" sz="2400" b="1" spc="-1" dirty="0" err="1">
                <a:solidFill>
                  <a:srgbClr val="002060"/>
                </a:solidFill>
                <a:latin typeface="Century gothic"/>
              </a:rPr>
              <a:t>c’est</a:t>
            </a:r>
            <a:r>
              <a:rPr lang="en-GB" sz="2400" b="1" spc="-1" dirty="0">
                <a:solidFill>
                  <a:srgbClr val="002060"/>
                </a:solidFill>
                <a:latin typeface="Century gothic"/>
              </a:rPr>
              <a:t> quoi ?</a:t>
            </a:r>
            <a:endParaRPr kumimoji="0" lang="en-GB" sz="2400" b="0" i="0" u="none" strike="noStrike" kern="1200" cap="none" spc="-1" normalizeH="0" baseline="0" noProof="0" dirty="0">
              <a:ln>
                <a:noFill/>
              </a:ln>
              <a:solidFill>
                <a:prstClr val="black"/>
              </a:solidFill>
              <a:effectLst/>
              <a:uLnTx/>
              <a:uFillTx/>
              <a:latin typeface="Century gothic"/>
            </a:endParaRPr>
          </a:p>
        </p:txBody>
      </p:sp>
      <p:sp>
        <p:nvSpPr>
          <p:cNvPr id="80" name="TextBox 79">
            <a:extLst>
              <a:ext uri="{FF2B5EF4-FFF2-40B4-BE49-F238E27FC236}">
                <a16:creationId xmlns:a16="http://schemas.microsoft.com/office/drawing/2014/main" id="{FD69B4C6-5846-49BB-BC70-B4F059462DF1}"/>
              </a:ext>
            </a:extLst>
          </p:cNvPr>
          <p:cNvSpPr txBox="1"/>
          <p:nvPr/>
        </p:nvSpPr>
        <p:spPr>
          <a:xfrm>
            <a:off x="696169" y="3383581"/>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langues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mystérieuses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créatifs</a:t>
            </a:r>
            <a:r>
              <a:rPr lang="en-GB" sz="2000" dirty="0">
                <a:solidFill>
                  <a:srgbClr val="1F4E79"/>
                </a:solidFill>
                <a:latin typeface="Century Gothic" panose="020B0502020202020204" pitchFamily="34" charset="0"/>
              </a:rPr>
              <a:t>.</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FDA16E30-2CE2-4808-91A5-EB118F795B8C}"/>
              </a:ext>
            </a:extLst>
          </p:cNvPr>
          <p:cNvSpPr txBox="1"/>
          <p:nvPr/>
        </p:nvSpPr>
        <p:spPr>
          <a:xfrm>
            <a:off x="696169" y="5280412"/>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hamsters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sérieuses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travailleurs</a:t>
            </a:r>
            <a:r>
              <a:rPr lang="en-GB" sz="2000" kern="1200" dirty="0">
                <a:solidFill>
                  <a:srgbClr val="1F4E79"/>
                </a:solidFill>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80CC64D-74AB-4352-8F78-243CBC639C65}"/>
              </a:ext>
            </a:extLst>
          </p:cNvPr>
          <p:cNvSpPr txBox="1"/>
          <p:nvPr/>
        </p:nvSpPr>
        <p:spPr>
          <a:xfrm>
            <a:off x="6864543" y="3347866"/>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a:t>
            </a:r>
            <a:r>
              <a:rPr lang="en-GB" sz="2000" kern="1200" dirty="0" err="1">
                <a:solidFill>
                  <a:srgbClr val="1F4E79"/>
                </a:solidFill>
                <a:latin typeface="Century Gothic" panose="020B0502020202020204" pitchFamily="34" charset="0"/>
                <a:ea typeface="+mn-ea"/>
                <a:cs typeface="+mn-cs"/>
              </a:rPr>
              <a:t>lundis</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intéressants</a:t>
            </a:r>
            <a:r>
              <a:rPr lang="en-GB" sz="2000" kern="1200" dirty="0">
                <a:solidFill>
                  <a:srgbClr val="1F4E79"/>
                </a:solidFill>
                <a:latin typeface="Century Gothic" panose="020B0502020202020204" pitchFamily="34" charset="0"/>
                <a:ea typeface="+mn-ea"/>
                <a:cs typeface="+mn-cs"/>
              </a:rPr>
              <a:t> | </a:t>
            </a:r>
            <a:r>
              <a:rPr lang="en-GB" sz="2000" kern="1200" dirty="0" err="1">
                <a:solidFill>
                  <a:srgbClr val="1F4E79"/>
                </a:solidFill>
                <a:latin typeface="Century Gothic" panose="020B0502020202020204" pitchFamily="34" charset="0"/>
                <a:ea typeface="+mn-ea"/>
                <a:cs typeface="+mn-cs"/>
              </a:rPr>
              <a:t>ennuyeuse</a:t>
            </a:r>
            <a:r>
              <a:rPr lang="en-GB" sz="2000" kern="1200" dirty="0">
                <a:solidFill>
                  <a:srgbClr val="1F4E79"/>
                </a:solidFill>
                <a:latin typeface="Century Gothic" panose="020B0502020202020204" pitchFamily="34" charset="0"/>
                <a:ea typeface="+mn-ea"/>
                <a:cs typeface="+mn-cs"/>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4AC36C8D-7017-46E5-BDC2-84982948B45E}"/>
              </a:ext>
            </a:extLst>
          </p:cNvPr>
          <p:cNvSpPr txBox="1"/>
          <p:nvPr/>
        </p:nvSpPr>
        <p:spPr>
          <a:xfrm>
            <a:off x="6829674" y="5283217"/>
            <a:ext cx="54956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1F4E79"/>
                </a:solidFill>
                <a:latin typeface="Century Gothic" panose="020B0502020202020204" pitchFamily="34" charset="0"/>
                <a:ea typeface="+mn-ea"/>
                <a:cs typeface="+mn-cs"/>
              </a:rPr>
              <a:t>Les filles </a:t>
            </a:r>
            <a:r>
              <a:rPr lang="en-GB" sz="2000" kern="1200" dirty="0" err="1">
                <a:solidFill>
                  <a:srgbClr val="1F4E79"/>
                </a:solidFill>
                <a:latin typeface="Century Gothic" panose="020B0502020202020204" pitchFamily="34" charset="0"/>
                <a:ea typeface="+mn-ea"/>
                <a:cs typeface="+mn-cs"/>
              </a:rPr>
              <a:t>sont</a:t>
            </a:r>
            <a:r>
              <a:rPr lang="en-GB" sz="2000" kern="1200" dirty="0">
                <a:solidFill>
                  <a:srgbClr val="1F4E79"/>
                </a:solidFill>
                <a:latin typeface="Century Gothic" panose="020B0502020202020204" pitchFamily="34" charset="0"/>
                <a:ea typeface="+mn-ea"/>
                <a:cs typeface="+mn-cs"/>
              </a:rPr>
              <a:t> </a:t>
            </a:r>
            <a:r>
              <a:rPr lang="en-GB" sz="2000" kern="1200" dirty="0" err="1">
                <a:solidFill>
                  <a:srgbClr val="1F4E79"/>
                </a:solidFill>
                <a:latin typeface="Century Gothic" panose="020B0502020202020204" pitchFamily="34" charset="0"/>
                <a:ea typeface="+mn-ea"/>
                <a:cs typeface="+mn-cs"/>
              </a:rPr>
              <a:t>heureux</a:t>
            </a:r>
            <a:r>
              <a:rPr lang="en-GB" sz="2000" kern="1200" dirty="0">
                <a:solidFill>
                  <a:srgbClr val="1F4E79"/>
                </a:solidFill>
                <a:latin typeface="Century Gothic" panose="020B0502020202020204" pitchFamily="34" charset="0"/>
                <a:ea typeface="+mn-ea"/>
                <a:cs typeface="+mn-cs"/>
              </a:rPr>
              <a:t> | fortes.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D786F9EA-8E71-4629-B30D-1C78E8E73F35}"/>
              </a:ext>
            </a:extLst>
          </p:cNvPr>
          <p:cNvSpPr txBox="1"/>
          <p:nvPr/>
        </p:nvSpPr>
        <p:spPr>
          <a:xfrm>
            <a:off x="99058" y="6397219"/>
            <a:ext cx="1597706" cy="400110"/>
          </a:xfrm>
          <a:prstGeom prst="rect">
            <a:avLst/>
          </a:prstGeom>
          <a:solidFill>
            <a:srgbClr val="92D050"/>
          </a:solidFill>
        </p:spPr>
        <p:txBody>
          <a:bodyPr wrap="square">
            <a:spAutoFit/>
          </a:bodyPr>
          <a:lstStyle/>
          <a:p>
            <a:pPr algn="ctr"/>
            <a:r>
              <a:rPr lang="en-GB" sz="2000" spc="-1" dirty="0">
                <a:solidFill>
                  <a:srgbClr val="002060"/>
                </a:solidFill>
                <a:latin typeface="Century Gothic" panose="020B0502020202020204" pitchFamily="34" charset="0"/>
              </a:rPr>
              <a:t>le hamster</a:t>
            </a:r>
            <a:endParaRPr lang="en-GB" dirty="0"/>
          </a:p>
        </p:txBody>
      </p:sp>
      <p:sp>
        <p:nvSpPr>
          <p:cNvPr id="27" name="TextBox 26">
            <a:extLst>
              <a:ext uri="{FF2B5EF4-FFF2-40B4-BE49-F238E27FC236}">
                <a16:creationId xmlns:a16="http://schemas.microsoft.com/office/drawing/2014/main" id="{7363E871-D3B9-4AFA-BFF7-B7DDEFF7F4D7}"/>
              </a:ext>
            </a:extLst>
          </p:cNvPr>
          <p:cNvSpPr txBox="1"/>
          <p:nvPr/>
        </p:nvSpPr>
        <p:spPr>
          <a:xfrm>
            <a:off x="3692770" y="1549301"/>
            <a:ext cx="1987712"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
        <p:nvSpPr>
          <p:cNvPr id="28" name="TextBox 27">
            <a:extLst>
              <a:ext uri="{FF2B5EF4-FFF2-40B4-BE49-F238E27FC236}">
                <a16:creationId xmlns:a16="http://schemas.microsoft.com/office/drawing/2014/main" id="{E35D16B2-2FB7-4009-A5CF-B781EBEE520F}"/>
              </a:ext>
            </a:extLst>
          </p:cNvPr>
          <p:cNvSpPr txBox="1"/>
          <p:nvPr/>
        </p:nvSpPr>
        <p:spPr>
          <a:xfrm>
            <a:off x="4392720" y="3406472"/>
            <a:ext cx="1387059"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
        <p:nvSpPr>
          <p:cNvPr id="30" name="TextBox 29">
            <a:extLst>
              <a:ext uri="{FF2B5EF4-FFF2-40B4-BE49-F238E27FC236}">
                <a16:creationId xmlns:a16="http://schemas.microsoft.com/office/drawing/2014/main" id="{F5EC769A-9DA2-4779-B7C5-FF8F903609E6}"/>
              </a:ext>
            </a:extLst>
          </p:cNvPr>
          <p:cNvSpPr txBox="1"/>
          <p:nvPr/>
        </p:nvSpPr>
        <p:spPr>
          <a:xfrm>
            <a:off x="2965042" y="5307458"/>
            <a:ext cx="1301605" cy="355783"/>
          </a:xfrm>
          <a:prstGeom prst="rect">
            <a:avLst/>
          </a:prstGeom>
          <a:solidFill>
            <a:schemeClr val="bg1"/>
          </a:solidFill>
        </p:spPr>
        <p:txBody>
          <a:bodyPr wrap="square">
            <a:spAutoFit/>
          </a:bodyPr>
          <a:lstStyle/>
          <a:p>
            <a:endParaRPr lang="en-GB" dirty="0"/>
          </a:p>
        </p:txBody>
      </p:sp>
      <p:sp>
        <p:nvSpPr>
          <p:cNvPr id="31" name="TextBox 30">
            <a:extLst>
              <a:ext uri="{FF2B5EF4-FFF2-40B4-BE49-F238E27FC236}">
                <a16:creationId xmlns:a16="http://schemas.microsoft.com/office/drawing/2014/main" id="{491AB86D-0D4B-4E5A-A6DF-A533FC2BF697}"/>
              </a:ext>
            </a:extLst>
          </p:cNvPr>
          <p:cNvSpPr txBox="1"/>
          <p:nvPr/>
        </p:nvSpPr>
        <p:spPr>
          <a:xfrm>
            <a:off x="10200516" y="3347866"/>
            <a:ext cx="1816763" cy="400110"/>
          </a:xfrm>
          <a:prstGeom prst="rect">
            <a:avLst/>
          </a:prstGeom>
          <a:solidFill>
            <a:schemeClr val="bg1"/>
          </a:solidFill>
        </p:spPr>
        <p:txBody>
          <a:bodyPr wrap="square">
            <a:spAutoFit/>
          </a:bodyPr>
          <a:lstStyle/>
          <a:p>
            <a:r>
              <a:rPr lang="en-GB" sz="2000" spc="-1" dirty="0">
                <a:solidFill>
                  <a:srgbClr val="002060"/>
                </a:solidFill>
                <a:latin typeface="Century Gothic" panose="020B0502020202020204" pitchFamily="34" charset="0"/>
              </a:rPr>
              <a:t>.</a:t>
            </a:r>
            <a:endParaRPr lang="en-GB" dirty="0"/>
          </a:p>
        </p:txBody>
      </p:sp>
      <p:sp>
        <p:nvSpPr>
          <p:cNvPr id="34" name="TextBox 33">
            <a:extLst>
              <a:ext uri="{FF2B5EF4-FFF2-40B4-BE49-F238E27FC236}">
                <a16:creationId xmlns:a16="http://schemas.microsoft.com/office/drawing/2014/main" id="{3F577345-C8F1-4A18-A062-D315A6AFF232}"/>
              </a:ext>
            </a:extLst>
          </p:cNvPr>
          <p:cNvSpPr txBox="1"/>
          <p:nvPr/>
        </p:nvSpPr>
        <p:spPr>
          <a:xfrm>
            <a:off x="8490948" y="5307458"/>
            <a:ext cx="1269758" cy="355783"/>
          </a:xfrm>
          <a:prstGeom prst="rect">
            <a:avLst/>
          </a:prstGeom>
          <a:solidFill>
            <a:schemeClr val="bg1"/>
          </a:solidFill>
        </p:spPr>
        <p:txBody>
          <a:bodyPr wrap="square">
            <a:spAutoFit/>
          </a:bodyPr>
          <a:lstStyle/>
          <a:p>
            <a:endParaRPr lang="en-GB" dirty="0"/>
          </a:p>
        </p:txBody>
      </p:sp>
      <p:sp>
        <p:nvSpPr>
          <p:cNvPr id="35" name="Speech Bubble: Rectangle with Corners Rounded 34">
            <a:extLst>
              <a:ext uri="{FF2B5EF4-FFF2-40B4-BE49-F238E27FC236}">
                <a16:creationId xmlns:a16="http://schemas.microsoft.com/office/drawing/2014/main" id="{F8512FD8-CF23-98ED-6AED-8522A8119891}"/>
              </a:ext>
            </a:extLst>
          </p:cNvPr>
          <p:cNvSpPr/>
          <p:nvPr/>
        </p:nvSpPr>
        <p:spPr>
          <a:xfrm>
            <a:off x="1317660" y="144614"/>
            <a:ext cx="8617249" cy="560232"/>
          </a:xfrm>
          <a:prstGeom prst="wedgeRoundRectCallout">
            <a:avLst>
              <a:gd name="adj1" fmla="val -53810"/>
              <a:gd name="adj2" fmla="val 499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une</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opinion bizarre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ou</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32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normale</a:t>
            </a:r>
            <a:r>
              <a:rPr lang="en-GB" sz="32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kumimoji="0" lang="en-GB" sz="3200" b="0" i="0" u="none" strike="noStrike" kern="1200" cap="none" spc="0" normalizeH="0" baseline="0" noProof="0" dirty="0">
              <a:ln>
                <a:noFill/>
              </a:ln>
              <a:solidFill>
                <a:srgbClr val="002060"/>
              </a:solidFill>
              <a:effectLst/>
              <a:uLnTx/>
              <a:uFillTx/>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1_W6_2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50551448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4" name="TextBox 33">
            <a:extLst>
              <a:ext uri="{FF2B5EF4-FFF2-40B4-BE49-F238E27FC236}">
                <a16:creationId xmlns:a16="http://schemas.microsoft.com/office/drawing/2014/main" id="{FE0908AA-1F00-46F0-9BF3-1C9B019EE94B}"/>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35" name="TextBox 34">
            <a:extLst>
              <a:ext uri="{FF2B5EF4-FFF2-40B4-BE49-F238E27FC236}">
                <a16:creationId xmlns:a16="http://schemas.microsoft.com/office/drawing/2014/main" id="{916C59B1-01D8-4F41-BBB3-361A1A10B8ED}"/>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37" name="TextBox 36">
            <a:extLst>
              <a:ext uri="{FF2B5EF4-FFF2-40B4-BE49-F238E27FC236}">
                <a16:creationId xmlns:a16="http://schemas.microsoft.com/office/drawing/2014/main" id="{A61D6E67-7872-406E-A601-B9C18C079FC1}"/>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26C996D4-9A2E-4DD0-B941-AF88E65E2F35}"/>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41" name="TextBox 40">
            <a:extLst>
              <a:ext uri="{FF2B5EF4-FFF2-40B4-BE49-F238E27FC236}">
                <a16:creationId xmlns:a16="http://schemas.microsoft.com/office/drawing/2014/main" id="{374A3977-59EA-4B3B-91C1-F79EDE007E29}"/>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90D84E45-CCA3-406A-A5B8-5FE19FAAEBCC}"/>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45" name="TextBox 44">
            <a:extLst>
              <a:ext uri="{FF2B5EF4-FFF2-40B4-BE49-F238E27FC236}">
                <a16:creationId xmlns:a16="http://schemas.microsoft.com/office/drawing/2014/main" id="{BFE72819-F4E8-4F90-8163-048BC9CBFA03}"/>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47" name="TextBox 46">
            <a:extLst>
              <a:ext uri="{FF2B5EF4-FFF2-40B4-BE49-F238E27FC236}">
                <a16:creationId xmlns:a16="http://schemas.microsoft.com/office/drawing/2014/main" id="{81F26868-9E57-49D1-B63C-15435FFEF9C2}"/>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4" name="Picture 3" descr="Icon&#10;&#10;Description automatically generated">
            <a:hlinkClick r:id="" action="ppaction://noaction">
              <a:snd r:embed="rId4" name="T1_W6_3.3.wav"/>
            </a:hlinkClick>
            <a:extLst>
              <a:ext uri="{FF2B5EF4-FFF2-40B4-BE49-F238E27FC236}">
                <a16:creationId xmlns:a16="http://schemas.microsoft.com/office/drawing/2014/main" id="{0A542B9C-BC08-4D98-87AD-08F97014C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6" name="Picture 5" descr="A picture containing icon&#10;&#10;Description automatically generated">
            <a:hlinkClick r:id="" action="ppaction://noaction">
              <a:snd r:embed="rId6" name="T1_W6_3.8.wav"/>
            </a:hlinkClick>
            <a:extLst>
              <a:ext uri="{FF2B5EF4-FFF2-40B4-BE49-F238E27FC236}">
                <a16:creationId xmlns:a16="http://schemas.microsoft.com/office/drawing/2014/main" id="{6EB79E5F-5036-4C7C-996D-3A21BA1B26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8" name="Picture 7" descr="Logo&#10;&#10;Description automatically generated">
            <a:hlinkClick r:id="" action="ppaction://noaction">
              <a:snd r:embed="rId8" name="T1_W6_3.7.wav"/>
            </a:hlinkClick>
            <a:extLst>
              <a:ext uri="{FF2B5EF4-FFF2-40B4-BE49-F238E27FC236}">
                <a16:creationId xmlns:a16="http://schemas.microsoft.com/office/drawing/2014/main" id="{B1CAAB31-FC4A-492B-B66F-A97EDDFA7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11" name="Picture 10" descr="A picture containing dark&#10;&#10;Description automatically generated">
            <a:hlinkClick r:id="" action="ppaction://noaction">
              <a:snd r:embed="rId10" name="T1_W6_3.6.wav"/>
            </a:hlinkClick>
            <a:extLst>
              <a:ext uri="{FF2B5EF4-FFF2-40B4-BE49-F238E27FC236}">
                <a16:creationId xmlns:a16="http://schemas.microsoft.com/office/drawing/2014/main" id="{2DB90D72-DDCB-42B2-9045-1B18B99522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13" name="Picture 12" descr="A picture containing text&#10;&#10;Description automatically generated">
            <a:hlinkClick r:id="" action="ppaction://noaction">
              <a:snd r:embed="rId12" name="T1_W6_3.5.wav"/>
            </a:hlinkClick>
            <a:extLst>
              <a:ext uri="{FF2B5EF4-FFF2-40B4-BE49-F238E27FC236}">
                <a16:creationId xmlns:a16="http://schemas.microsoft.com/office/drawing/2014/main" id="{093B41E2-DA39-41C8-9007-EAA88F6696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15" name="Picture 14" descr="Chart&#10;&#10;Description automatically generated">
            <a:hlinkClick r:id="" action="ppaction://noaction">
              <a:snd r:embed="rId14" name="T1_W6_3.4.wav"/>
            </a:hlinkClick>
            <a:extLst>
              <a:ext uri="{FF2B5EF4-FFF2-40B4-BE49-F238E27FC236}">
                <a16:creationId xmlns:a16="http://schemas.microsoft.com/office/drawing/2014/main" id="{9FF2227B-084F-4C19-94FA-C05794AC89BF}"/>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17" name="Picture 16" descr="Calendar&#10;&#10;Description automatically generated with medium confidence">
            <a:hlinkClick r:id="" action="ppaction://noaction">
              <a:snd r:embed="rId16" name="T1_W6_3.2.wav"/>
            </a:hlinkClick>
            <a:extLst>
              <a:ext uri="{FF2B5EF4-FFF2-40B4-BE49-F238E27FC236}">
                <a16:creationId xmlns:a16="http://schemas.microsoft.com/office/drawing/2014/main" id="{101F4262-1CF5-40FF-8854-CCF7532D53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18" name="TextBox 17">
            <a:hlinkClick r:id="" action="ppaction://noaction">
              <a:snd r:embed="rId16" name="T1_W6_3.2.wav"/>
            </a:hlinkClick>
            <a:extLst>
              <a:ext uri="{FF2B5EF4-FFF2-40B4-BE49-F238E27FC236}">
                <a16:creationId xmlns:a16="http://schemas.microsoft.com/office/drawing/2014/main" id="{0EB11A7C-3536-4AC4-97B8-901831F0CEFC}"/>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40" name="TextBox 39">
            <a:hlinkClick r:id="" action="ppaction://noaction">
              <a:snd r:embed="rId4" name="T1_W6_3.3.wav"/>
            </a:hlinkClick>
            <a:extLst>
              <a:ext uri="{FF2B5EF4-FFF2-40B4-BE49-F238E27FC236}">
                <a16:creationId xmlns:a16="http://schemas.microsoft.com/office/drawing/2014/main" id="{0522B47F-A484-446A-80E3-5E0FAF1EBD38}"/>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42" name="TextBox 41">
            <a:hlinkClick r:id="" action="ppaction://noaction">
              <a:snd r:embed="rId6" name="T1_W6_3.8.wav"/>
            </a:hlinkClick>
            <a:extLst>
              <a:ext uri="{FF2B5EF4-FFF2-40B4-BE49-F238E27FC236}">
                <a16:creationId xmlns:a16="http://schemas.microsoft.com/office/drawing/2014/main" id="{15E2E75A-559A-468D-8468-8BBBA3F1A1A3}"/>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30" name="Picture 29" descr="A picture containing text&#10;&#10;Description automatically generated">
            <a:hlinkClick r:id="" action="ppaction://noaction">
              <a:snd r:embed="rId18" name="T1_W6_3.9.wav"/>
            </a:hlinkClick>
            <a:extLst>
              <a:ext uri="{FF2B5EF4-FFF2-40B4-BE49-F238E27FC236}">
                <a16:creationId xmlns:a16="http://schemas.microsoft.com/office/drawing/2014/main" id="{6F4156C8-F2CB-49F6-9FFD-464C2BBE03F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6" name="Graphic 35" descr="Teacher">
            <a:extLst>
              <a:ext uri="{FF2B5EF4-FFF2-40B4-BE49-F238E27FC236}">
                <a16:creationId xmlns:a16="http://schemas.microsoft.com/office/drawing/2014/main" id="{A1667507-60B4-40AF-A5A6-29E4F51C745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8" name="Speech Bubble: Rectangle with Corners Rounded 37">
            <a:hlinkClick r:id="" action="ppaction://noaction">
              <a:snd r:embed="rId22" name="Prononce les mots.wav"/>
            </a:hlinkClick>
            <a:extLst>
              <a:ext uri="{FF2B5EF4-FFF2-40B4-BE49-F238E27FC236}">
                <a16:creationId xmlns:a16="http://schemas.microsoft.com/office/drawing/2014/main" id="{EFD0F66E-2FCB-40D0-BF95-40B16D97E080}"/>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[1/3]</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30000"/>
                                        <p:tgtEl>
                                          <p:spTgt spid="22"/>
                                        </p:tgtEl>
                                        <p:attrNameLst>
                                          <p:attrName>ppt_y</p:attrName>
                                        </p:attrNameLst>
                                      </p:cBhvr>
                                      <p:tavLst>
                                        <p:tav tm="0">
                                          <p:val>
                                            <p:strVal val="#ppt_y"/>
                                          </p:val>
                                        </p:tav>
                                        <p:tav tm="100000">
                                          <p:val>
                                            <p:strVal val="#ppt_y+#ppt_h*1.125000"/>
                                          </p:val>
                                        </p:tav>
                                      </p:tavLst>
                                    </p:anim>
                                    <p:animEffect transition="out" filter="wipe(down)">
                                      <p:cBhvr>
                                        <p:cTn id="13" dur="30000"/>
                                        <p:tgtEl>
                                          <p:spTgt spid="22"/>
                                        </p:tgtEl>
                                      </p:cBhvr>
                                    </p:animEffect>
                                    <p:set>
                                      <p:cBhvr>
                                        <p:cTn id="14" dur="1" fill="hold">
                                          <p:stCondLst>
                                            <p:cond delay="2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2</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78411088-948F-749A-BC6B-C0B8F8FF960D}"/>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48" name="TextBox 47">
            <a:extLst>
              <a:ext uri="{FF2B5EF4-FFF2-40B4-BE49-F238E27FC236}">
                <a16:creationId xmlns:a16="http://schemas.microsoft.com/office/drawing/2014/main" id="{24B4D938-77AF-712D-8A92-C3DDDCF40C7F}"/>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2447E92E-1733-4AE2-D15C-93ACE6457E33}"/>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F04967A4-F3EE-B551-0593-1EA65832392C}"/>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51" name="TextBox 50">
            <a:extLst>
              <a:ext uri="{FF2B5EF4-FFF2-40B4-BE49-F238E27FC236}">
                <a16:creationId xmlns:a16="http://schemas.microsoft.com/office/drawing/2014/main" id="{D58CF210-CFC8-FB8F-5434-36A31509F651}"/>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3B6831AF-23C5-AF7C-8D86-7E7796061416}"/>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53" name="TextBox 52">
            <a:extLst>
              <a:ext uri="{FF2B5EF4-FFF2-40B4-BE49-F238E27FC236}">
                <a16:creationId xmlns:a16="http://schemas.microsoft.com/office/drawing/2014/main" id="{098C2CEF-B50B-F3D1-99E7-CCDDFD56EAE5}"/>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56" name="TextBox 55">
            <a:extLst>
              <a:ext uri="{FF2B5EF4-FFF2-40B4-BE49-F238E27FC236}">
                <a16:creationId xmlns:a16="http://schemas.microsoft.com/office/drawing/2014/main" id="{ABFA4D10-96C7-7F4F-666C-79F86690087B}"/>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57" name="Picture 56" descr="Icon&#10;&#10;Description automatically generated">
            <a:hlinkClick r:id="" action="ppaction://noaction">
              <a:snd r:embed="rId4" name="T1_W6_3.3.wav"/>
            </a:hlinkClick>
            <a:extLst>
              <a:ext uri="{FF2B5EF4-FFF2-40B4-BE49-F238E27FC236}">
                <a16:creationId xmlns:a16="http://schemas.microsoft.com/office/drawing/2014/main" id="{309EAFCB-E023-C6FC-6C0E-BB8179A94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58" name="Picture 57" descr="A picture containing icon&#10;&#10;Description automatically generated">
            <a:hlinkClick r:id="" action="ppaction://noaction">
              <a:snd r:embed="rId6" name="T1_W6_3.8.wav"/>
            </a:hlinkClick>
            <a:extLst>
              <a:ext uri="{FF2B5EF4-FFF2-40B4-BE49-F238E27FC236}">
                <a16:creationId xmlns:a16="http://schemas.microsoft.com/office/drawing/2014/main" id="{9A0E5A6D-21BD-A053-6362-A10E625830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59" name="Picture 58" descr="Logo&#10;&#10;Description automatically generated">
            <a:hlinkClick r:id="" action="ppaction://noaction">
              <a:snd r:embed="rId8" name="T1_W6_3.7.wav"/>
            </a:hlinkClick>
            <a:extLst>
              <a:ext uri="{FF2B5EF4-FFF2-40B4-BE49-F238E27FC236}">
                <a16:creationId xmlns:a16="http://schemas.microsoft.com/office/drawing/2014/main" id="{D6876603-DD48-0792-E908-0CAF5619C4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60" name="Picture 59" descr="A picture containing dark&#10;&#10;Description automatically generated">
            <a:hlinkClick r:id="" action="ppaction://noaction">
              <a:snd r:embed="rId10" name="T1_W6_3.6.wav"/>
            </a:hlinkClick>
            <a:extLst>
              <a:ext uri="{FF2B5EF4-FFF2-40B4-BE49-F238E27FC236}">
                <a16:creationId xmlns:a16="http://schemas.microsoft.com/office/drawing/2014/main" id="{5AFC1CB2-A0EE-990C-98FE-8286BD44D4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61" name="Picture 60" descr="A picture containing text&#10;&#10;Description automatically generated">
            <a:hlinkClick r:id="" action="ppaction://noaction">
              <a:snd r:embed="rId12" name="T1_W6_3.5.wav"/>
            </a:hlinkClick>
            <a:extLst>
              <a:ext uri="{FF2B5EF4-FFF2-40B4-BE49-F238E27FC236}">
                <a16:creationId xmlns:a16="http://schemas.microsoft.com/office/drawing/2014/main" id="{EC59911A-C70F-04AB-9EF6-FF1D885F16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62" name="Picture 61" descr="Chart&#10;&#10;Description automatically generated">
            <a:hlinkClick r:id="" action="ppaction://noaction">
              <a:snd r:embed="rId14" name="T1_W6_3.4.wav"/>
            </a:hlinkClick>
            <a:extLst>
              <a:ext uri="{FF2B5EF4-FFF2-40B4-BE49-F238E27FC236}">
                <a16:creationId xmlns:a16="http://schemas.microsoft.com/office/drawing/2014/main" id="{E5D3AE3D-CB4E-16DE-F55E-F5063C797F11}"/>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63" name="Picture 62" descr="Calendar&#10;&#10;Description automatically generated with medium confidence">
            <a:hlinkClick r:id="" action="ppaction://noaction">
              <a:snd r:embed="rId16" name="T1_W6_3.2.wav"/>
            </a:hlinkClick>
            <a:extLst>
              <a:ext uri="{FF2B5EF4-FFF2-40B4-BE49-F238E27FC236}">
                <a16:creationId xmlns:a16="http://schemas.microsoft.com/office/drawing/2014/main" id="{1F668EBD-9435-B032-9E6C-C92EADA430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64" name="TextBox 63">
            <a:hlinkClick r:id="" action="ppaction://noaction">
              <a:snd r:embed="rId16" name="T1_W6_3.2.wav"/>
            </a:hlinkClick>
            <a:extLst>
              <a:ext uri="{FF2B5EF4-FFF2-40B4-BE49-F238E27FC236}">
                <a16:creationId xmlns:a16="http://schemas.microsoft.com/office/drawing/2014/main" id="{5055C834-5BCB-318A-6B2D-8AD8D664FE07}"/>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65" name="TextBox 64">
            <a:hlinkClick r:id="" action="ppaction://noaction">
              <a:snd r:embed="rId4" name="T1_W6_3.3.wav"/>
            </a:hlinkClick>
            <a:extLst>
              <a:ext uri="{FF2B5EF4-FFF2-40B4-BE49-F238E27FC236}">
                <a16:creationId xmlns:a16="http://schemas.microsoft.com/office/drawing/2014/main" id="{53419521-6DEC-B027-D0B6-7C44842CCBAA}"/>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73" name="TextBox 72">
            <a:hlinkClick r:id="" action="ppaction://noaction">
              <a:snd r:embed="rId6" name="T1_W6_3.8.wav"/>
            </a:hlinkClick>
            <a:extLst>
              <a:ext uri="{FF2B5EF4-FFF2-40B4-BE49-F238E27FC236}">
                <a16:creationId xmlns:a16="http://schemas.microsoft.com/office/drawing/2014/main" id="{7E8385CA-9E26-FCC3-F31D-CCE873B050D1}"/>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74" name="Picture 73" descr="A picture containing text&#10;&#10;Description automatically generated">
            <a:hlinkClick r:id="" action="ppaction://noaction">
              <a:snd r:embed="rId18" name="T1_W6_3.9.wav"/>
            </a:hlinkClick>
            <a:extLst>
              <a:ext uri="{FF2B5EF4-FFF2-40B4-BE49-F238E27FC236}">
                <a16:creationId xmlns:a16="http://schemas.microsoft.com/office/drawing/2014/main" id="{13ADF020-A4C3-9BF0-9B0F-0D852FEFB9F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5" name="Graphic 34" descr="Teacher">
            <a:extLst>
              <a:ext uri="{FF2B5EF4-FFF2-40B4-BE49-F238E27FC236}">
                <a16:creationId xmlns:a16="http://schemas.microsoft.com/office/drawing/2014/main" id="{8CD0C100-D36E-4AA0-BEFA-8439039ED79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7" name="Speech Bubble: Rectangle with Corners Rounded 36">
            <a:hlinkClick r:id="" action="ppaction://noaction">
              <a:snd r:embed="rId22" name="Prononce les mots.wav"/>
            </a:hlinkClick>
            <a:extLst>
              <a:ext uri="{FF2B5EF4-FFF2-40B4-BE49-F238E27FC236}">
                <a16:creationId xmlns:a16="http://schemas.microsoft.com/office/drawing/2014/main" id="{1A6D00D1-6C80-48FB-BDF1-5885FC0C407E}"/>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[2/3]</a:t>
            </a:r>
          </a:p>
        </p:txBody>
      </p:sp>
    </p:spTree>
    <p:extLst>
      <p:ext uri="{BB962C8B-B14F-4D97-AF65-F5344CB8AC3E}">
        <p14:creationId xmlns:p14="http://schemas.microsoft.com/office/powerpoint/2010/main" val="2476028279"/>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20000"/>
                                        <p:tgtEl>
                                          <p:spTgt spid="22"/>
                                        </p:tgtEl>
                                        <p:attrNameLst>
                                          <p:attrName>ppt_y</p:attrName>
                                        </p:attrNameLst>
                                      </p:cBhvr>
                                      <p:tavLst>
                                        <p:tav tm="0">
                                          <p:val>
                                            <p:strVal val="#ppt_y"/>
                                          </p:val>
                                        </p:tav>
                                        <p:tav tm="100000">
                                          <p:val>
                                            <p:strVal val="#ppt_y+#ppt_h*1.125000"/>
                                          </p:val>
                                        </p:tav>
                                      </p:tavLst>
                                    </p:anim>
                                    <p:animEffect transition="out" filter="wipe(down)">
                                      <p:cBhvr>
                                        <p:cTn id="13" dur="20000"/>
                                        <p:tgtEl>
                                          <p:spTgt spid="22"/>
                                        </p:tgtEl>
                                      </p:cBhvr>
                                    </p:animEffect>
                                    <p:set>
                                      <p:cBhvr>
                                        <p:cTn id="14" dur="1" fill="hold">
                                          <p:stCondLst>
                                            <p:cond delay="19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147760" y="125056"/>
            <a:ext cx="775440" cy="775440"/>
          </a:xfrm>
          <a:prstGeom prst="rect">
            <a:avLst/>
          </a:prstGeom>
          <a:ln>
            <a:noFill/>
          </a:ln>
        </p:spPr>
      </p:pic>
      <p:sp>
        <p:nvSpPr>
          <p:cNvPr id="55" name="CustomShape 3"/>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err="1">
                <a:solidFill>
                  <a:srgbClr val="FFFFFF"/>
                </a:solidFill>
                <a:latin typeface="Century Gothic" panose="020B0502020202020204" pitchFamily="34" charset="0"/>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39011" y="0"/>
            <a:ext cx="2862327" cy="1198793"/>
          </a:xfrm>
        </p:spPr>
        <p:txBody>
          <a:bodyPr/>
          <a:lstStyle/>
          <a:p>
            <a:r>
              <a:rPr lang="en-GB" sz="6600" b="1" spc="-1" dirty="0">
                <a:solidFill>
                  <a:srgbClr val="002060"/>
                </a:solidFill>
                <a:latin typeface="Century Gothic" panose="020B0502020202020204" pitchFamily="34" charset="0"/>
                <a:ea typeface="Century Gothic"/>
              </a:rPr>
              <a:t>[on]</a:t>
            </a:r>
            <a:endParaRPr lang="en-GB" sz="2800" dirty="0"/>
          </a:p>
        </p:txBody>
      </p:sp>
      <p:sp>
        <p:nvSpPr>
          <p:cNvPr id="20" name="Google Shape;410;p19">
            <a:extLst>
              <a:ext uri="{FF2B5EF4-FFF2-40B4-BE49-F238E27FC236}">
                <a16:creationId xmlns:a16="http://schemas.microsoft.com/office/drawing/2014/main" id="{B8E413B1-75FC-424E-91D1-8653E0E1FE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C4ED9016-A581-4B50-A895-37FFB5A65297}"/>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DB69D77E-440E-48DE-A015-BCF036532E5F}"/>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A8E7DA0B-69CD-41E3-A449-700DD2F6654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054EBE93-A4CF-4C82-8F5F-9899A9CA91C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8DDAE184-A2C6-48B9-B87D-3F76FC8656E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88D82C07-03BC-4C5F-9143-233EAC426AD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394;p19">
            <a:extLst>
              <a:ext uri="{FF2B5EF4-FFF2-40B4-BE49-F238E27FC236}">
                <a16:creationId xmlns:a16="http://schemas.microsoft.com/office/drawing/2014/main" id="{D7B4C28C-D8F0-452B-99D1-6543141313FE}"/>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395;p19">
            <a:extLst>
              <a:ext uri="{FF2B5EF4-FFF2-40B4-BE49-F238E27FC236}">
                <a16:creationId xmlns:a16="http://schemas.microsoft.com/office/drawing/2014/main" id="{38267F3E-0875-4870-A99E-CD628D8CDB1C}"/>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C84EB41E-618E-48FA-B27C-CAF8F9794D6F}"/>
              </a:ext>
            </a:extLst>
          </p:cNvPr>
          <p:cNvSpPr txBox="1"/>
          <p:nvPr/>
        </p:nvSpPr>
        <p:spPr>
          <a:xfrm>
            <a:off x="64584" y="1046399"/>
            <a:ext cx="117299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like English, but have SSC [on] in French. How do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38" name="TextBox 37">
            <a:extLst>
              <a:ext uri="{FF2B5EF4-FFF2-40B4-BE49-F238E27FC236}">
                <a16:creationId xmlns:a16="http://schemas.microsoft.com/office/drawing/2014/main" id="{46DE20FA-DAF8-924A-4AD2-48338610427D}"/>
              </a:ext>
            </a:extLst>
          </p:cNvPr>
          <p:cNvSpPr txBox="1"/>
          <p:nvPr/>
        </p:nvSpPr>
        <p:spPr>
          <a:xfrm>
            <a:off x="1083292"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million</a:t>
            </a:r>
          </a:p>
        </p:txBody>
      </p:sp>
      <p:sp>
        <p:nvSpPr>
          <p:cNvPr id="48" name="TextBox 47">
            <a:extLst>
              <a:ext uri="{FF2B5EF4-FFF2-40B4-BE49-F238E27FC236}">
                <a16:creationId xmlns:a16="http://schemas.microsoft.com/office/drawing/2014/main" id="{9A832B67-F9CB-D82B-B934-794EE5EB0041}"/>
              </a:ext>
            </a:extLst>
          </p:cNvPr>
          <p:cNvSpPr txBox="1"/>
          <p:nvPr/>
        </p:nvSpPr>
        <p:spPr>
          <a:xfrm>
            <a:off x="3796044" y="3273881"/>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200" kern="0" dirty="0">
                <a:solidFill>
                  <a:srgbClr val="5B9BD5">
                    <a:lumMod val="50000"/>
                  </a:srgbClr>
                </a:solidFill>
                <a:latin typeface="Century Gothic" panose="020B0502020202020204" pitchFamily="34" charset="0"/>
              </a:rPr>
              <a:t>P</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ardon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8D99095B-E365-92CE-E513-08FA87756DF2}"/>
              </a:ext>
            </a:extLst>
          </p:cNvPr>
          <p:cNvSpPr txBox="1"/>
          <p:nvPr/>
        </p:nvSpPr>
        <p:spPr>
          <a:xfrm>
            <a:off x="433331" y="5775244"/>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région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B69C18F9-8F66-FBBF-3670-6D3052217D9E}"/>
              </a:ext>
            </a:extLst>
          </p:cNvPr>
          <p:cNvSpPr txBox="1"/>
          <p:nvPr/>
        </p:nvSpPr>
        <p:spPr>
          <a:xfrm>
            <a:off x="2936603"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marathon</a:t>
            </a:r>
          </a:p>
        </p:txBody>
      </p:sp>
      <p:sp>
        <p:nvSpPr>
          <p:cNvPr id="51" name="TextBox 50">
            <a:extLst>
              <a:ext uri="{FF2B5EF4-FFF2-40B4-BE49-F238E27FC236}">
                <a16:creationId xmlns:a16="http://schemas.microsoft.com/office/drawing/2014/main" id="{3109F25E-D125-77A0-E4D2-AB5EC29B01DF}"/>
              </a:ext>
            </a:extLst>
          </p:cNvPr>
          <p:cNvSpPr txBox="1"/>
          <p:nvPr/>
        </p:nvSpPr>
        <p:spPr>
          <a:xfrm>
            <a:off x="5353615" y="5770172"/>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réunion</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95778812-1374-883D-F687-02CE12772855}"/>
              </a:ext>
            </a:extLst>
          </p:cNvPr>
          <p:cNvSpPr txBox="1"/>
          <p:nvPr/>
        </p:nvSpPr>
        <p:spPr>
          <a:xfrm>
            <a:off x="7730420" y="5749985"/>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lion</a:t>
            </a:r>
          </a:p>
        </p:txBody>
      </p:sp>
      <p:sp>
        <p:nvSpPr>
          <p:cNvPr id="53" name="TextBox 52">
            <a:extLst>
              <a:ext uri="{FF2B5EF4-FFF2-40B4-BE49-F238E27FC236}">
                <a16:creationId xmlns:a16="http://schemas.microsoft.com/office/drawing/2014/main" id="{2AC03BFF-ACE1-B7E9-1F98-9942ED150DDE}"/>
              </a:ext>
            </a:extLst>
          </p:cNvPr>
          <p:cNvSpPr txBox="1"/>
          <p:nvPr/>
        </p:nvSpPr>
        <p:spPr>
          <a:xfrm>
            <a:off x="6039570" y="3256979"/>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melon</a:t>
            </a:r>
          </a:p>
        </p:txBody>
      </p:sp>
      <p:sp>
        <p:nvSpPr>
          <p:cNvPr id="56" name="TextBox 55">
            <a:extLst>
              <a:ext uri="{FF2B5EF4-FFF2-40B4-BE49-F238E27FC236}">
                <a16:creationId xmlns:a16="http://schemas.microsoft.com/office/drawing/2014/main" id="{857A4B26-A9DE-0E4E-1FD8-87C325924123}"/>
              </a:ext>
            </a:extLst>
          </p:cNvPr>
          <p:cNvSpPr txBox="1"/>
          <p:nvPr/>
        </p:nvSpPr>
        <p:spPr>
          <a:xfrm>
            <a:off x="8273975" y="3273880"/>
            <a:ext cx="1549400" cy="430887"/>
          </a:xfrm>
          <a:prstGeom prst="rect">
            <a:avLst/>
          </a:prstGeom>
          <a:solidFill>
            <a:sysClr val="window" lastClr="FFFFFF"/>
          </a:solidFill>
          <a:ln>
            <a:solidFill>
              <a:srgbClr val="FF0066"/>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dragon</a:t>
            </a:r>
          </a:p>
        </p:txBody>
      </p:sp>
      <p:pic>
        <p:nvPicPr>
          <p:cNvPr id="57" name="Picture 56" descr="Icon&#10;&#10;Description automatically generated">
            <a:hlinkClick r:id="" action="ppaction://noaction">
              <a:snd r:embed="rId4" name="T1_W6_3.3.wav"/>
            </a:hlinkClick>
            <a:extLst>
              <a:ext uri="{FF2B5EF4-FFF2-40B4-BE49-F238E27FC236}">
                <a16:creationId xmlns:a16="http://schemas.microsoft.com/office/drawing/2014/main" id="{986D2BE0-45FE-E319-1004-5DD77A856C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812" y="1645615"/>
            <a:ext cx="800573" cy="1087828"/>
          </a:xfrm>
          <a:prstGeom prst="rect">
            <a:avLst/>
          </a:prstGeom>
        </p:spPr>
      </p:pic>
      <p:pic>
        <p:nvPicPr>
          <p:cNvPr id="58" name="Picture 57" descr="A picture containing icon&#10;&#10;Description automatically generated">
            <a:hlinkClick r:id="" action="ppaction://noaction">
              <a:snd r:embed="rId6" name="T1_W6_3.8.wav"/>
            </a:hlinkClick>
            <a:extLst>
              <a:ext uri="{FF2B5EF4-FFF2-40B4-BE49-F238E27FC236}">
                <a16:creationId xmlns:a16="http://schemas.microsoft.com/office/drawing/2014/main" id="{B7346C92-E7DC-01C4-CC92-F8A19EDE68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8786" y="4711347"/>
            <a:ext cx="1735186" cy="886572"/>
          </a:xfrm>
          <a:prstGeom prst="rect">
            <a:avLst/>
          </a:prstGeom>
        </p:spPr>
      </p:pic>
      <p:pic>
        <p:nvPicPr>
          <p:cNvPr id="59" name="Picture 58" descr="Logo&#10;&#10;Description automatically generated">
            <a:hlinkClick r:id="" action="ppaction://noaction">
              <a:snd r:embed="rId8" name="T1_W6_3.7.wav"/>
            </a:hlinkClick>
            <a:extLst>
              <a:ext uri="{FF2B5EF4-FFF2-40B4-BE49-F238E27FC236}">
                <a16:creationId xmlns:a16="http://schemas.microsoft.com/office/drawing/2014/main" id="{70A2BA0E-E204-BD4B-7FBD-0B7963028F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1133" y="4491134"/>
            <a:ext cx="1613181" cy="1041006"/>
          </a:xfrm>
          <a:prstGeom prst="rect">
            <a:avLst/>
          </a:prstGeom>
        </p:spPr>
      </p:pic>
      <p:pic>
        <p:nvPicPr>
          <p:cNvPr id="60" name="Picture 59" descr="A picture containing dark&#10;&#10;Description automatically generated">
            <a:hlinkClick r:id="" action="ppaction://noaction">
              <a:snd r:embed="rId10" name="T1_W6_3.6.wav"/>
            </a:hlinkClick>
            <a:extLst>
              <a:ext uri="{FF2B5EF4-FFF2-40B4-BE49-F238E27FC236}">
                <a16:creationId xmlns:a16="http://schemas.microsoft.com/office/drawing/2014/main" id="{A2F74172-9BC2-6D51-956C-BF96CEF0FC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500" y="4093624"/>
            <a:ext cx="1283220" cy="1520853"/>
          </a:xfrm>
          <a:prstGeom prst="rect">
            <a:avLst/>
          </a:prstGeom>
        </p:spPr>
      </p:pic>
      <p:pic>
        <p:nvPicPr>
          <p:cNvPr id="61" name="Picture 60" descr="A picture containing text&#10;&#10;Description automatically generated">
            <a:hlinkClick r:id="" action="ppaction://noaction">
              <a:snd r:embed="rId12" name="T1_W6_3.5.wav"/>
            </a:hlinkClick>
            <a:extLst>
              <a:ext uri="{FF2B5EF4-FFF2-40B4-BE49-F238E27FC236}">
                <a16:creationId xmlns:a16="http://schemas.microsoft.com/office/drawing/2014/main" id="{1CF69C4C-6BC8-6503-4479-5BA799CAF4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6684" y="1911285"/>
            <a:ext cx="924500" cy="1108015"/>
          </a:xfrm>
          <a:prstGeom prst="rect">
            <a:avLst/>
          </a:prstGeom>
        </p:spPr>
      </p:pic>
      <p:pic>
        <p:nvPicPr>
          <p:cNvPr id="62" name="Picture 61" descr="Chart&#10;&#10;Description automatically generated">
            <a:hlinkClick r:id="" action="ppaction://noaction">
              <a:snd r:embed="rId14" name="T1_W6_3.4.wav"/>
            </a:hlinkClick>
            <a:extLst>
              <a:ext uri="{FF2B5EF4-FFF2-40B4-BE49-F238E27FC236}">
                <a16:creationId xmlns:a16="http://schemas.microsoft.com/office/drawing/2014/main" id="{9AA862AC-2AEF-BC29-9274-D3FC18E4CAEF}"/>
              </a:ext>
            </a:extLst>
          </p:cNvPr>
          <p:cNvPicPr>
            <a:picLocks noChangeAspect="1"/>
          </p:cNvPicPr>
          <p:nvPr/>
        </p:nvPicPr>
        <p:blipFill>
          <a:blip r:embed="rId15">
            <a:clrChange>
              <a:clrFrom>
                <a:srgbClr val="F2EDD2"/>
              </a:clrFrom>
              <a:clrTo>
                <a:srgbClr val="F2EDD2">
                  <a:alpha val="0"/>
                </a:srgbClr>
              </a:clrTo>
            </a:clrChange>
            <a:extLst>
              <a:ext uri="{28A0092B-C50C-407E-A947-70E740481C1C}">
                <a14:useLocalDpi xmlns:a14="http://schemas.microsoft.com/office/drawing/2010/main" val="0"/>
              </a:ext>
            </a:extLst>
          </a:blip>
          <a:stretch>
            <a:fillRect/>
          </a:stretch>
        </p:blipFill>
        <p:spPr>
          <a:xfrm>
            <a:off x="6156379" y="1703367"/>
            <a:ext cx="1540717" cy="1460070"/>
          </a:xfrm>
          <a:prstGeom prst="rect">
            <a:avLst/>
          </a:prstGeom>
        </p:spPr>
      </p:pic>
      <p:pic>
        <p:nvPicPr>
          <p:cNvPr id="63" name="Picture 62" descr="Calendar&#10;&#10;Description automatically generated with medium confidence">
            <a:hlinkClick r:id="" action="ppaction://noaction">
              <a:snd r:embed="rId16" name="T1_W6_3.2.wav"/>
            </a:hlinkClick>
            <a:extLst>
              <a:ext uri="{FF2B5EF4-FFF2-40B4-BE49-F238E27FC236}">
                <a16:creationId xmlns:a16="http://schemas.microsoft.com/office/drawing/2014/main" id="{DA8C0180-A526-50CC-BCEF-FBDE4902A2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019" y="1851162"/>
            <a:ext cx="1549401" cy="1348463"/>
          </a:xfrm>
          <a:prstGeom prst="rect">
            <a:avLst/>
          </a:prstGeom>
        </p:spPr>
      </p:pic>
      <p:sp>
        <p:nvSpPr>
          <p:cNvPr id="64" name="TextBox 63">
            <a:hlinkClick r:id="" action="ppaction://noaction">
              <a:snd r:embed="rId16" name="T1_W6_3.2.wav"/>
            </a:hlinkClick>
            <a:extLst>
              <a:ext uri="{FF2B5EF4-FFF2-40B4-BE49-F238E27FC236}">
                <a16:creationId xmlns:a16="http://schemas.microsoft.com/office/drawing/2014/main" id="{1F146856-B79F-1A3C-8B81-060C7F7ECED7}"/>
              </a:ext>
            </a:extLst>
          </p:cNvPr>
          <p:cNvSpPr txBox="1"/>
          <p:nvPr/>
        </p:nvSpPr>
        <p:spPr>
          <a:xfrm rot="20282723">
            <a:off x="1028625" y="1893426"/>
            <a:ext cx="1357593" cy="1015663"/>
          </a:xfrm>
          <a:prstGeom prst="rect">
            <a:avLst/>
          </a:prstGeom>
          <a:noFill/>
        </p:spPr>
        <p:txBody>
          <a:bodyPr wrap="square" rtlCol="0">
            <a:spAutoFit/>
          </a:bodyPr>
          <a:lstStyle/>
          <a:p>
            <a:r>
              <a:rPr lang="en-GB" sz="6000" b="1" dirty="0">
                <a:solidFill>
                  <a:srgbClr val="FF0000"/>
                </a:solidFill>
                <a:latin typeface="Century Gothic" panose="020B0502020202020204" pitchFamily="34" charset="0"/>
              </a:rPr>
              <a:t>1M</a:t>
            </a:r>
          </a:p>
        </p:txBody>
      </p:sp>
      <p:sp>
        <p:nvSpPr>
          <p:cNvPr id="65" name="TextBox 64">
            <a:hlinkClick r:id="" action="ppaction://noaction">
              <a:snd r:embed="rId4" name="T1_W6_3.3.wav"/>
            </a:hlinkClick>
            <a:extLst>
              <a:ext uri="{FF2B5EF4-FFF2-40B4-BE49-F238E27FC236}">
                <a16:creationId xmlns:a16="http://schemas.microsoft.com/office/drawing/2014/main" id="{F70B7BF9-620E-0F31-F29F-BF9F9D81AAA2}"/>
              </a:ext>
            </a:extLst>
          </p:cNvPr>
          <p:cNvSpPr txBox="1"/>
          <p:nvPr/>
        </p:nvSpPr>
        <p:spPr>
          <a:xfrm rot="21039355">
            <a:off x="4048200" y="2496085"/>
            <a:ext cx="1357593"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Sorry!</a:t>
            </a:r>
          </a:p>
        </p:txBody>
      </p:sp>
      <p:sp>
        <p:nvSpPr>
          <p:cNvPr id="73" name="TextBox 72">
            <a:hlinkClick r:id="" action="ppaction://noaction">
              <a:snd r:embed="rId6" name="T1_W6_3.8.wav"/>
            </a:hlinkClick>
            <a:extLst>
              <a:ext uri="{FF2B5EF4-FFF2-40B4-BE49-F238E27FC236}">
                <a16:creationId xmlns:a16="http://schemas.microsoft.com/office/drawing/2014/main" id="{F03D1ABC-E1E8-95B8-8472-9F9EFBDC9990}"/>
              </a:ext>
            </a:extLst>
          </p:cNvPr>
          <p:cNvSpPr txBox="1"/>
          <p:nvPr/>
        </p:nvSpPr>
        <p:spPr>
          <a:xfrm rot="21039355">
            <a:off x="5358439" y="4985640"/>
            <a:ext cx="1663681" cy="523220"/>
          </a:xfrm>
          <a:prstGeom prst="rect">
            <a:avLst/>
          </a:prstGeom>
          <a:noFill/>
        </p:spPr>
        <p:txBody>
          <a:bodyPr wrap="square" rtlCol="0">
            <a:spAutoFit/>
          </a:bodyPr>
          <a:lstStyle/>
          <a:p>
            <a:r>
              <a:rPr lang="en-GB" sz="2800" b="1" dirty="0">
                <a:solidFill>
                  <a:srgbClr val="FF0000"/>
                </a:solidFill>
                <a:latin typeface="Century Gothic" panose="020B0502020202020204" pitchFamily="34" charset="0"/>
              </a:rPr>
              <a:t>meeting</a:t>
            </a:r>
          </a:p>
        </p:txBody>
      </p:sp>
      <p:pic>
        <p:nvPicPr>
          <p:cNvPr id="74" name="Picture 73" descr="A picture containing text&#10;&#10;Description automatically generated">
            <a:hlinkClick r:id="" action="ppaction://noaction">
              <a:snd r:embed="rId18" name="T1_W6_3.9.wav"/>
            </a:hlinkClick>
            <a:extLst>
              <a:ext uri="{FF2B5EF4-FFF2-40B4-BE49-F238E27FC236}">
                <a16:creationId xmlns:a16="http://schemas.microsoft.com/office/drawing/2014/main" id="{025A0851-11ED-40BA-432A-6C339974BC1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47529" y="4443484"/>
            <a:ext cx="849848" cy="1217551"/>
          </a:xfrm>
          <a:prstGeom prst="rect">
            <a:avLst/>
          </a:prstGeom>
        </p:spPr>
      </p:pic>
      <p:pic>
        <p:nvPicPr>
          <p:cNvPr id="35" name="Graphic 34" descr="Teacher">
            <a:extLst>
              <a:ext uri="{FF2B5EF4-FFF2-40B4-BE49-F238E27FC236}">
                <a16:creationId xmlns:a16="http://schemas.microsoft.com/office/drawing/2014/main" id="{E3D09321-0BD5-43D8-BE01-F1C525C743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18292" y="20997"/>
            <a:ext cx="914400" cy="914400"/>
          </a:xfrm>
          <a:prstGeom prst="rect">
            <a:avLst/>
          </a:prstGeom>
        </p:spPr>
      </p:pic>
      <p:sp>
        <p:nvSpPr>
          <p:cNvPr id="37" name="Speech Bubble: Rectangle with Corners Rounded 36">
            <a:hlinkClick r:id="" action="ppaction://noaction">
              <a:snd r:embed="rId22" name="Prononce les mots.wav"/>
            </a:hlinkClick>
            <a:extLst>
              <a:ext uri="{FF2B5EF4-FFF2-40B4-BE49-F238E27FC236}">
                <a16:creationId xmlns:a16="http://schemas.microsoft.com/office/drawing/2014/main" id="{84732BA6-A449-45E8-857B-96271C4D7E89}"/>
              </a:ext>
            </a:extLst>
          </p:cNvPr>
          <p:cNvSpPr/>
          <p:nvPr/>
        </p:nvSpPr>
        <p:spPr>
          <a:xfrm>
            <a:off x="2632692" y="135963"/>
            <a:ext cx="4241586" cy="547644"/>
          </a:xfrm>
          <a:prstGeom prst="wedgeRoundRectCallout">
            <a:avLst>
              <a:gd name="adj1" fmla="val -56604"/>
              <a:gd name="adj2" fmla="val 701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les mots. [3/3]</a:t>
            </a:r>
          </a:p>
        </p:txBody>
      </p:sp>
    </p:spTree>
    <p:extLst>
      <p:ext uri="{BB962C8B-B14F-4D97-AF65-F5344CB8AC3E}">
        <p14:creationId xmlns:p14="http://schemas.microsoft.com/office/powerpoint/2010/main" val="1518818801"/>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remove" grpId="0" nodeType="clickEffect">
                                  <p:stCondLst>
                                    <p:cond delay="100"/>
                                  </p:stCondLst>
                                  <p:childTnLst>
                                    <p:anim calcmode="lin" valueType="num">
                                      <p:cBhvr additive="base">
                                        <p:cTn id="12" dur="15000"/>
                                        <p:tgtEl>
                                          <p:spTgt spid="22"/>
                                        </p:tgtEl>
                                        <p:attrNameLst>
                                          <p:attrName>ppt_y</p:attrName>
                                        </p:attrNameLst>
                                      </p:cBhvr>
                                      <p:tavLst>
                                        <p:tav tm="0">
                                          <p:val>
                                            <p:strVal val="#ppt_y"/>
                                          </p:val>
                                        </p:tav>
                                        <p:tav tm="100000">
                                          <p:val>
                                            <p:strVal val="#ppt_y+#ppt_h*1.125000"/>
                                          </p:val>
                                        </p:tav>
                                      </p:tavLst>
                                    </p:anim>
                                    <p:animEffect transition="out" filter="wipe(down)">
                                      <p:cBhvr>
                                        <p:cTn id="13" dur="15000"/>
                                        <p:tgtEl>
                                          <p:spTgt spid="22"/>
                                        </p:tgtEl>
                                      </p:cBhvr>
                                    </p:animEffect>
                                    <p:set>
                                      <p:cBhvr>
                                        <p:cTn id="14" dur="1" fill="hold">
                                          <p:stCondLst>
                                            <p:cond delay="1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0"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54350" y="5396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7"/>
          <a:stretch/>
        </p:blipFill>
        <p:spPr>
          <a:xfrm>
            <a:off x="10957595" y="91009"/>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17957" y="956856"/>
            <a:ext cx="145471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C610C1D4-D667-4117-83D5-DC0B860CEA5F}"/>
              </a:ext>
            </a:extLst>
          </p:cNvPr>
          <p:cNvSpPr txBox="1"/>
          <p:nvPr/>
        </p:nvSpPr>
        <p:spPr>
          <a:xfrm>
            <a:off x="1294213" y="4985662"/>
            <a:ext cx="2449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1689C18-9951-4372-855A-4E1B81D34E30}"/>
              </a:ext>
            </a:extLst>
          </p:cNvPr>
          <p:cNvSpPr txBox="1"/>
          <p:nvPr/>
        </p:nvSpPr>
        <p:spPr>
          <a:xfrm>
            <a:off x="8933037" y="5024369"/>
            <a:ext cx="22753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om</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ba</a:t>
            </a:r>
            <a:r>
              <a:rPr kumimoji="0" lang="en-GB" sz="4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4862532" y="1855624"/>
            <a:ext cx="2806431" cy="4093440"/>
            <a:chOff x="4862532" y="1855624"/>
            <a:chExt cx="2806431" cy="4093440"/>
          </a:xfrm>
        </p:grpSpPr>
        <p:pic>
          <p:nvPicPr>
            <p:cNvPr id="5" name="Picture 4" descr="A picture containing graphical user interface&#10;&#10;Description automatically generated">
              <a:hlinkClick r:id="" action="ppaction://noaction">
                <a:snd r:embed="rId8" name="non_nom.wav"/>
              </a:hlinkClick>
              <a:extLst>
                <a:ext uri="{FF2B5EF4-FFF2-40B4-BE49-F238E27FC236}">
                  <a16:creationId xmlns:a16="http://schemas.microsoft.com/office/drawing/2014/main" id="{A8084807-1AFE-402B-BF9E-8013E3F3420A}"/>
                </a:ext>
              </a:extLst>
            </p:cNvPr>
            <p:cNvPicPr>
              <a:picLocks noChangeAspect="1"/>
            </p:cNvPicPr>
            <p:nvPr/>
          </p:nvPicPr>
          <p:blipFill rotWithShape="1">
            <a:blip r:embed="rId9">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29"/>
                <a:ext cx="19025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hlinkClick r:id="" action="ppaction://noaction">
                  <a:snd r:embed="rId8" name="non_nom.wav"/>
                </a:hlinkClick>
                <a:extLst>
                  <a:ext uri="{FF2B5EF4-FFF2-40B4-BE49-F238E27FC236}">
                    <a16:creationId xmlns:a16="http://schemas.microsoft.com/office/drawing/2014/main" id="{EF6B5DB3-D27E-4DC9-9690-3472B4149F9F}"/>
                  </a:ext>
                </a:extLst>
              </p:cNvPr>
              <p:cNvPicPr>
                <a:picLocks noChangeAspect="1"/>
              </p:cNvPicPr>
              <p:nvPr/>
            </p:nvPicPr>
            <p:blipFill rotWithShape="1">
              <a:blip r:embed="rId10">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pic>
        <p:nvPicPr>
          <p:cNvPr id="18" name="Picture 17">
            <a:extLst>
              <a:ext uri="{FF2B5EF4-FFF2-40B4-BE49-F238E27FC236}">
                <a16:creationId xmlns:a16="http://schemas.microsoft.com/office/drawing/2014/main" id="{1BD7D6E3-2D08-4203-BF2E-1755AEA126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388" y="2028621"/>
            <a:ext cx="2697070" cy="2697070"/>
          </a:xfrm>
          <a:prstGeom prst="rect">
            <a:avLst/>
          </a:prstGeom>
        </p:spPr>
      </p:pic>
      <p:pic>
        <p:nvPicPr>
          <p:cNvPr id="21" name="Picture 20">
            <a:extLst>
              <a:ext uri="{FF2B5EF4-FFF2-40B4-BE49-F238E27FC236}">
                <a16:creationId xmlns:a16="http://schemas.microsoft.com/office/drawing/2014/main" id="{0B786066-758E-464D-8F50-BCF95B6A0E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72997" y="2460703"/>
            <a:ext cx="2368615" cy="2264988"/>
          </a:xfrm>
          <a:prstGeom prst="rect">
            <a:avLst/>
          </a:prstGeom>
        </p:spPr>
      </p:pic>
      <p:sp>
        <p:nvSpPr>
          <p:cNvPr id="23" name="TextBox 22">
            <a:extLst>
              <a:ext uri="{FF2B5EF4-FFF2-40B4-BE49-F238E27FC236}">
                <a16:creationId xmlns:a16="http://schemas.microsoft.com/office/drawing/2014/main" id="{AAF6AC5C-4169-4B13-A36F-4F6F5103E616}"/>
              </a:ext>
            </a:extLst>
          </p:cNvPr>
          <p:cNvSpPr txBox="1"/>
          <p:nvPr/>
        </p:nvSpPr>
        <p:spPr>
          <a:xfrm>
            <a:off x="1509305" y="5672859"/>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fall]</a:t>
            </a:r>
          </a:p>
        </p:txBody>
      </p:sp>
      <p:sp>
        <p:nvSpPr>
          <p:cNvPr id="28" name="TextBox 27">
            <a:extLst>
              <a:ext uri="{FF2B5EF4-FFF2-40B4-BE49-F238E27FC236}">
                <a16:creationId xmlns:a16="http://schemas.microsoft.com/office/drawing/2014/main" id="{0788A3B6-5A97-47B2-B87F-D05DFDD89DEA}"/>
              </a:ext>
            </a:extLst>
          </p:cNvPr>
          <p:cNvSpPr txBox="1"/>
          <p:nvPr/>
        </p:nvSpPr>
        <p:spPr>
          <a:xfrm>
            <a:off x="5384638" y="562309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Tree>
    <p:extLst>
      <p:ext uri="{BB962C8B-B14F-4D97-AF65-F5344CB8AC3E}">
        <p14:creationId xmlns:p14="http://schemas.microsoft.com/office/powerpoint/2010/main" val="4151571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_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n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nom.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omber.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omber.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comba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comb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4"/>
          <a:stretch/>
        </p:blipFill>
        <p:spPr>
          <a:xfrm>
            <a:off x="10923477"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549719" y="956856"/>
            <a:ext cx="1522956"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6565039" y="-91925"/>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[om]</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5" name="Group 24">
            <a:extLst>
              <a:ext uri="{FF2B5EF4-FFF2-40B4-BE49-F238E27FC236}">
                <a16:creationId xmlns:a16="http://schemas.microsoft.com/office/drawing/2014/main" id="{08A2084E-170E-420B-827F-5D2770FD63BF}"/>
              </a:ext>
            </a:extLst>
          </p:cNvPr>
          <p:cNvGrpSpPr/>
          <p:nvPr/>
        </p:nvGrpSpPr>
        <p:grpSpPr>
          <a:xfrm>
            <a:off x="7014744" y="4020853"/>
            <a:ext cx="1797544" cy="2603249"/>
            <a:chOff x="4862532" y="1855624"/>
            <a:chExt cx="2806431" cy="4093440"/>
          </a:xfrm>
        </p:grpSpPr>
        <p:pic>
          <p:nvPicPr>
            <p:cNvPr id="5" name="Picture 4" descr="A picture containing graphical user interface&#10;&#10;Description automatically generated">
              <a:extLst>
                <a:ext uri="{FF2B5EF4-FFF2-40B4-BE49-F238E27FC236}">
                  <a16:creationId xmlns:a16="http://schemas.microsoft.com/office/drawing/2014/main" id="{A8084807-1AFE-402B-BF9E-8013E3F3420A}"/>
                </a:ext>
              </a:extLst>
            </p:cNvPr>
            <p:cNvPicPr>
              <a:picLocks noChangeAspect="1"/>
            </p:cNvPicPr>
            <p:nvPr/>
          </p:nvPicPr>
          <p:blipFill rotWithShape="1">
            <a:blip r:embed="rId15">
              <a:extLst>
                <a:ext uri="{28A0092B-C50C-407E-A947-70E740481C1C}">
                  <a14:useLocalDpi xmlns:a14="http://schemas.microsoft.com/office/drawing/2010/main" val="0"/>
                </a:ext>
              </a:extLst>
            </a:blip>
            <a:srcRect l="32801" r="33346"/>
            <a:stretch/>
          </p:blipFill>
          <p:spPr>
            <a:xfrm>
              <a:off x="4897466" y="1855624"/>
              <a:ext cx="2771497" cy="4093440"/>
            </a:xfrm>
            <a:prstGeom prst="rect">
              <a:avLst/>
            </a:prstGeom>
          </p:spPr>
        </p:pic>
        <p:grpSp>
          <p:nvGrpSpPr>
            <p:cNvPr id="16" name="Group 15">
              <a:extLst>
                <a:ext uri="{FF2B5EF4-FFF2-40B4-BE49-F238E27FC236}">
                  <a16:creationId xmlns:a16="http://schemas.microsoft.com/office/drawing/2014/main" id="{7ED3CCA6-E1AD-4F58-842F-8F7658D19DC7}"/>
                </a:ext>
              </a:extLst>
            </p:cNvPr>
            <p:cNvGrpSpPr/>
            <p:nvPr/>
          </p:nvGrpSpPr>
          <p:grpSpPr>
            <a:xfrm>
              <a:off x="4862532" y="4474441"/>
              <a:ext cx="2533175" cy="943924"/>
              <a:chOff x="4862532" y="4474441"/>
              <a:chExt cx="2533175" cy="943924"/>
            </a:xfrm>
          </p:grpSpPr>
          <p:sp>
            <p:nvSpPr>
              <p:cNvPr id="8" name="TextBox 7">
                <a:extLst>
                  <a:ext uri="{FF2B5EF4-FFF2-40B4-BE49-F238E27FC236}">
                    <a16:creationId xmlns:a16="http://schemas.microsoft.com/office/drawing/2014/main" id="{3FD60E27-72B2-4F43-9E0C-1322B3EFD99C}"/>
                  </a:ext>
                </a:extLst>
              </p:cNvPr>
              <p:cNvSpPr txBox="1"/>
              <p:nvPr/>
            </p:nvSpPr>
            <p:spPr>
              <a:xfrm>
                <a:off x="4862532" y="4554730"/>
                <a:ext cx="1902542" cy="6291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Pierre</a:t>
                </a:r>
              </a:p>
            </p:txBody>
          </p:sp>
          <p:sp>
            <p:nvSpPr>
              <p:cNvPr id="15" name="Rectangle 14">
                <a:extLst>
                  <a:ext uri="{FF2B5EF4-FFF2-40B4-BE49-F238E27FC236}">
                    <a16:creationId xmlns:a16="http://schemas.microsoft.com/office/drawing/2014/main" id="{16565C0A-0C2F-47C8-A4AA-543F09B01F84}"/>
                  </a:ext>
                </a:extLst>
              </p:cNvPr>
              <p:cNvSpPr/>
              <p:nvPr/>
            </p:nvSpPr>
            <p:spPr>
              <a:xfrm>
                <a:off x="6434796" y="4474441"/>
                <a:ext cx="960911" cy="94392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 name="Picture 10" descr="A picture containing vector graphics&#10;&#10;Description automatically generated">
                <a:extLst>
                  <a:ext uri="{FF2B5EF4-FFF2-40B4-BE49-F238E27FC236}">
                    <a16:creationId xmlns:a16="http://schemas.microsoft.com/office/drawing/2014/main" id="{EF6B5DB3-D27E-4DC9-9690-3472B4149F9F}"/>
                  </a:ext>
                </a:extLst>
              </p:cNvPr>
              <p:cNvPicPr>
                <a:picLocks noChangeAspect="1"/>
              </p:cNvPicPr>
              <p:nvPr/>
            </p:nvPicPr>
            <p:blipFill rotWithShape="1">
              <a:blip r:embed="rId16">
                <a:extLst>
                  <a:ext uri="{28A0092B-C50C-407E-A947-70E740481C1C}">
                    <a14:useLocalDpi xmlns:a14="http://schemas.microsoft.com/office/drawing/2010/main" val="0"/>
                  </a:ext>
                </a:extLst>
              </a:blip>
              <a:srcRect b="68817"/>
              <a:stretch/>
            </p:blipFill>
            <p:spPr>
              <a:xfrm>
                <a:off x="6497652" y="4593012"/>
                <a:ext cx="898055" cy="785300"/>
              </a:xfrm>
              <a:prstGeom prst="rect">
                <a:avLst/>
              </a:prstGeom>
            </p:spPr>
          </p:pic>
        </p:grpSp>
      </p:grpSp>
      <p:sp>
        <p:nvSpPr>
          <p:cNvPr id="28" name="TextBox 27">
            <a:extLst>
              <a:ext uri="{FF2B5EF4-FFF2-40B4-BE49-F238E27FC236}">
                <a16:creationId xmlns:a16="http://schemas.microsoft.com/office/drawing/2014/main" id="{0788A3B6-5A97-47B2-B87F-D05DFDD89DEA}"/>
              </a:ext>
            </a:extLst>
          </p:cNvPr>
          <p:cNvSpPr txBox="1"/>
          <p:nvPr/>
        </p:nvSpPr>
        <p:spPr>
          <a:xfrm>
            <a:off x="6907982" y="6393270"/>
            <a:ext cx="20110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[name]</a:t>
            </a:r>
          </a:p>
        </p:txBody>
      </p:sp>
      <p:sp>
        <p:nvSpPr>
          <p:cNvPr id="19" name="CustomShape 1">
            <a:extLst>
              <a:ext uri="{FF2B5EF4-FFF2-40B4-BE49-F238E27FC236}">
                <a16:creationId xmlns:a16="http://schemas.microsoft.com/office/drawing/2014/main" id="{75B3239D-2D1D-4A47-99DC-4F728C846C3D}"/>
              </a:ext>
            </a:extLst>
          </p:cNvPr>
          <p:cNvSpPr/>
          <p:nvPr/>
        </p:nvSpPr>
        <p:spPr>
          <a:xfrm>
            <a:off x="277611" y="-75270"/>
            <a:ext cx="269707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2">
            <a:extLst>
              <a:ext uri="{FF2B5EF4-FFF2-40B4-BE49-F238E27FC236}">
                <a16:creationId xmlns:a16="http://schemas.microsoft.com/office/drawing/2014/main" id="{A11060A4-293F-418F-8D8B-BB46CF260DC8}"/>
              </a:ext>
            </a:extLst>
          </p:cNvPr>
          <p:cNvSpPr/>
          <p:nvPr/>
        </p:nvSpPr>
        <p:spPr>
          <a:xfrm>
            <a:off x="-332696" y="293530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on </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2">
            <a:extLst>
              <a:ext uri="{FF2B5EF4-FFF2-40B4-BE49-F238E27FC236}">
                <a16:creationId xmlns:a16="http://schemas.microsoft.com/office/drawing/2014/main" id="{6A91961D-2E79-4614-A715-2EB63C1D079F}"/>
              </a:ext>
            </a:extLst>
          </p:cNvPr>
          <p:cNvSpPr/>
          <p:nvPr/>
        </p:nvSpPr>
        <p:spPr>
          <a:xfrm>
            <a:off x="283029" y="5687549"/>
            <a:ext cx="6521153"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When this nasal vowel appears in front of ‘p’ or ‘b’ it is spelt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om</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instead of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a:t>
            </a:r>
          </a:p>
        </p:txBody>
      </p:sp>
      <p:pic>
        <p:nvPicPr>
          <p:cNvPr id="18" name="on">
            <a:hlinkClick r:id="" action="ppaction://media"/>
            <a:extLst>
              <a:ext uri="{FF2B5EF4-FFF2-40B4-BE49-F238E27FC236}">
                <a16:creationId xmlns:a16="http://schemas.microsoft.com/office/drawing/2014/main" id="{48F66ADB-2929-41E6-8D2B-EB3565D043B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3594113" y="61032"/>
            <a:ext cx="2832188" cy="2124141"/>
          </a:xfrm>
          <a:prstGeom prst="rect">
            <a:avLst/>
          </a:prstGeom>
        </p:spPr>
      </p:pic>
      <p:sp>
        <p:nvSpPr>
          <p:cNvPr id="24" name="CustomShape 14">
            <a:extLst>
              <a:ext uri="{FF2B5EF4-FFF2-40B4-BE49-F238E27FC236}">
                <a16:creationId xmlns:a16="http://schemas.microsoft.com/office/drawing/2014/main" id="{835ADDAE-C84C-4F09-8D23-B6D37786E81F}"/>
              </a:ext>
            </a:extLst>
          </p:cNvPr>
          <p:cNvSpPr/>
          <p:nvPr/>
        </p:nvSpPr>
        <p:spPr>
          <a:xfrm>
            <a:off x="42709" y="1592918"/>
            <a:ext cx="3483429" cy="1518116"/>
          </a:xfrm>
          <a:prstGeom prst="wedgeEllipseCallout">
            <a:avLst>
              <a:gd name="adj1" fmla="val 73604"/>
              <a:gd name="adj2" fmla="val 30282"/>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and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om</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b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b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sound exactly the same!</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4" name="non">
            <a:hlinkClick r:id="" action="ppaction://media"/>
            <a:extLst>
              <a:ext uri="{FF2B5EF4-FFF2-40B4-BE49-F238E27FC236}">
                <a16:creationId xmlns:a16="http://schemas.microsoft.com/office/drawing/2014/main" id="{3CB72FB0-9839-4A8E-B9BE-E31CA8873ED1}"/>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3445785" y="3000172"/>
            <a:ext cx="2832188" cy="2124141"/>
          </a:xfrm>
          <a:prstGeom prst="rect">
            <a:avLst/>
          </a:prstGeom>
        </p:spPr>
      </p:pic>
      <p:pic>
        <p:nvPicPr>
          <p:cNvPr id="6" name="om">
            <a:hlinkClick r:id="" action="ppaction://media"/>
            <a:extLst>
              <a:ext uri="{FF2B5EF4-FFF2-40B4-BE49-F238E27FC236}">
                <a16:creationId xmlns:a16="http://schemas.microsoft.com/office/drawing/2014/main" id="{4CB24801-92F3-4A09-9167-276D847FC0EA}"/>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9347546" y="68791"/>
            <a:ext cx="2832188" cy="2124141"/>
          </a:xfrm>
          <a:prstGeom prst="rect">
            <a:avLst/>
          </a:prstGeom>
        </p:spPr>
      </p:pic>
      <p:sp>
        <p:nvSpPr>
          <p:cNvPr id="53" name="CustomShape 2"/>
          <p:cNvSpPr/>
          <p:nvPr/>
        </p:nvSpPr>
        <p:spPr>
          <a:xfrm>
            <a:off x="5666146" y="286396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n</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om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nom">
            <a:hlinkClick r:id="" action="ppaction://media"/>
            <a:extLst>
              <a:ext uri="{FF2B5EF4-FFF2-40B4-BE49-F238E27FC236}">
                <a16:creationId xmlns:a16="http://schemas.microsoft.com/office/drawing/2014/main" id="{3CCECBE5-FCAF-45A0-A0FB-A6AF9AC41AD0}"/>
              </a:ext>
            </a:extLst>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9347546" y="3032649"/>
            <a:ext cx="2832188" cy="2124141"/>
          </a:xfrm>
          <a:prstGeom prst="rect">
            <a:avLst/>
          </a:prstGeom>
        </p:spPr>
      </p:pic>
    </p:spTree>
    <p:extLst>
      <p:ext uri="{BB962C8B-B14F-4D97-AF65-F5344CB8AC3E}">
        <p14:creationId xmlns:p14="http://schemas.microsoft.com/office/powerpoint/2010/main" val="338570404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on_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664" fill="hold"/>
                                        <p:tgtEl>
                                          <p:spTgt spid="18"/>
                                        </p:tgtEl>
                                      </p:cBhvr>
                                    </p:cmd>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11" name="on_om.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3123"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2" name="non_nom.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3134"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3" name="n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2612" fill="hold"/>
                                        <p:tgtEl>
                                          <p:spTgt spid="9"/>
                                        </p:tgtEl>
                                      </p:cBhvr>
                                    </p:cmd>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13" name="nom.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8"/>
                </p:tgtEl>
              </p:cMediaNode>
            </p:video>
            <p:video>
              <p:cMediaNode vol="80000">
                <p:cTn id="60" fill="hold" display="0">
                  <p:stCondLst>
                    <p:cond delay="indefinite"/>
                  </p:stCondLst>
                </p:cTn>
                <p:tgtEl>
                  <p:spTgt spid="4"/>
                </p:tgtEl>
              </p:cMediaNode>
            </p:video>
            <p:video>
              <p:cMediaNode vol="80000">
                <p:cTn id="61" fill="hold" display="0">
                  <p:stCondLst>
                    <p:cond delay="indefinite"/>
                  </p:stCondLst>
                </p:cTn>
                <p:tgtEl>
                  <p:spTgt spid="6"/>
                </p:tgtEl>
              </p:cMediaNode>
            </p:video>
            <p:video>
              <p:cMediaNode vol="80000">
                <p:cTn id="62" fill="hold" display="0">
                  <p:stCondLst>
                    <p:cond delay="indefinite"/>
                  </p:stCondLst>
                </p:cTn>
                <p:tgtEl>
                  <p:spTgt spid="9"/>
                </p:tgtEl>
              </p:cMediaNode>
            </p:video>
          </p:childTnLst>
        </p:cTn>
      </p:par>
    </p:tnLst>
    <p:bldLst>
      <p:bldP spid="28" grpId="0"/>
      <p:bldP spid="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CA831280-97F4-45FD-9529-E6BD16D1DF8E}"/>
              </a:ext>
            </a:extLst>
          </p:cNvPr>
          <p:cNvSpPr txBox="1">
            <a:spLocks/>
          </p:cNvSpPr>
          <p:nvPr/>
        </p:nvSpPr>
        <p:spPr>
          <a:xfrm>
            <a:off x="10755082" y="966779"/>
            <a:ext cx="1454717"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1368965"/>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2428805"/>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7022594" y="1509875"/>
          <a:ext cx="3435840" cy="4061877"/>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[on]</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[om]</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extLst>
              <p:ext uri="{D42A27DB-BD31-4B8C-83A1-F6EECF244321}">
                <p14:modId xmlns:p14="http://schemas.microsoft.com/office/powerpoint/2010/main" val="173875791"/>
              </p:ext>
            </p:extLst>
          </p:nvPr>
        </p:nvGraphicFramePr>
        <p:xfrm>
          <a:off x="583737" y="1484655"/>
          <a:ext cx="6238303" cy="4061880"/>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95292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018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t r o m p e t </a:t>
                      </a:r>
                      <a:r>
                        <a:rPr lang="en-GB" sz="2800" b="0" strike="noStrike" spc="-1" dirty="0" err="1">
                          <a:solidFill>
                            <a:srgbClr val="002060"/>
                          </a:solidFill>
                          <a:latin typeface="Century gothic"/>
                        </a:rPr>
                        <a:t>t</a:t>
                      </a:r>
                      <a:r>
                        <a:rPr lang="en-GB" sz="2800" b="0" strike="noStrike" spc="-1" dirty="0">
                          <a:solidFill>
                            <a:srgbClr val="002060"/>
                          </a:solidFill>
                          <a:latin typeface="Century gothic"/>
                        </a:rPr>
                        <a:t>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strike="noStrike" spc="-1" dirty="0">
                          <a:solidFill>
                            <a:srgbClr val="002060"/>
                          </a:solidFill>
                          <a:latin typeface="Century gothic"/>
                        </a:rPr>
                        <a:t>o m b r e l </a:t>
                      </a:r>
                      <a:r>
                        <a:rPr lang="en-GB" sz="2800" b="0" strike="noStrike" spc="-1" dirty="0" err="1">
                          <a:solidFill>
                            <a:srgbClr val="002060"/>
                          </a:solidFill>
                          <a:latin typeface="Century gothic"/>
                        </a:rPr>
                        <a:t>l</a:t>
                      </a:r>
                      <a:r>
                        <a:rPr lang="en-GB" sz="2800" b="0" strike="noStrike" spc="-1" dirty="0">
                          <a:solidFill>
                            <a:srgbClr val="002060"/>
                          </a:solidFill>
                          <a:latin typeface="Century gothic"/>
                        </a:rPr>
                        <a:t>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5576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o n c l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4834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m o n s t r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0544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m p a 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4752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800" b="0" strike="noStrike" spc="-1" dirty="0">
                          <a:solidFill>
                            <a:srgbClr val="002060"/>
                          </a:solidFill>
                          <a:latin typeface="Century gothic"/>
                        </a:rPr>
                        <a:t>c o n f é r e n c e</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18195"/>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5747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18658" y="3532527"/>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9358850" y="4538158"/>
            <a:ext cx="539280" cy="539280"/>
          </a:xfrm>
          <a:prstGeom prst="rect">
            <a:avLst/>
          </a:prstGeom>
          <a:ln>
            <a:noFill/>
          </a:ln>
        </p:spPr>
      </p:pic>
      <p:sp>
        <p:nvSpPr>
          <p:cNvPr id="15" name="CustomShape 22">
            <a:hlinkClick r:id="" action="ppaction://noaction">
              <a:snd r:embed="rId5" name="T1_W6_8.2.wav"/>
            </a:hlinkClick>
            <a:extLst>
              <a:ext uri="{FF2B5EF4-FFF2-40B4-BE49-F238E27FC236}">
                <a16:creationId xmlns:a16="http://schemas.microsoft.com/office/drawing/2014/main" id="{133A67A6-E4DF-479D-9720-AB32A1293A9F}"/>
              </a:ext>
            </a:extLst>
          </p:cNvPr>
          <p:cNvSpPr/>
          <p:nvPr/>
        </p:nvSpPr>
        <p:spPr>
          <a:xfrm>
            <a:off x="700017" y="249687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T1_W6_8.3.wav"/>
            </a:hlinkClick>
            <a:extLst>
              <a:ext uri="{FF2B5EF4-FFF2-40B4-BE49-F238E27FC236}">
                <a16:creationId xmlns:a16="http://schemas.microsoft.com/office/drawing/2014/main" id="{0C046E0F-3B48-479D-B14A-49BDC2975F2E}"/>
              </a:ext>
            </a:extLst>
          </p:cNvPr>
          <p:cNvSpPr/>
          <p:nvPr/>
        </p:nvSpPr>
        <p:spPr>
          <a:xfrm>
            <a:off x="700017" y="30190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T1_W6_8.4.wav"/>
            </a:hlinkClick>
            <a:extLst>
              <a:ext uri="{FF2B5EF4-FFF2-40B4-BE49-F238E27FC236}">
                <a16:creationId xmlns:a16="http://schemas.microsoft.com/office/drawing/2014/main" id="{32D01521-4848-46DD-ACC2-7097A73DB523}"/>
              </a:ext>
            </a:extLst>
          </p:cNvPr>
          <p:cNvSpPr/>
          <p:nvPr/>
        </p:nvSpPr>
        <p:spPr>
          <a:xfrm>
            <a:off x="700017" y="35319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T1_W6_8.5.wav"/>
            </a:hlinkClick>
            <a:extLst>
              <a:ext uri="{FF2B5EF4-FFF2-40B4-BE49-F238E27FC236}">
                <a16:creationId xmlns:a16="http://schemas.microsoft.com/office/drawing/2014/main" id="{1B45B4C0-727D-4481-B269-8A56635524CF}"/>
              </a:ext>
            </a:extLst>
          </p:cNvPr>
          <p:cNvSpPr/>
          <p:nvPr/>
        </p:nvSpPr>
        <p:spPr>
          <a:xfrm>
            <a:off x="700017" y="40531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T1_W6_8.6.wav"/>
            </a:hlinkClick>
            <a:extLst>
              <a:ext uri="{FF2B5EF4-FFF2-40B4-BE49-F238E27FC236}">
                <a16:creationId xmlns:a16="http://schemas.microsoft.com/office/drawing/2014/main" id="{CCFDDEBF-0C53-4C91-ACEE-23977C8DC8B6}"/>
              </a:ext>
            </a:extLst>
          </p:cNvPr>
          <p:cNvSpPr/>
          <p:nvPr/>
        </p:nvSpPr>
        <p:spPr>
          <a:xfrm>
            <a:off x="700017" y="456444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T1_W6_8.7.wav"/>
            </a:hlinkClick>
            <a:extLst>
              <a:ext uri="{FF2B5EF4-FFF2-40B4-BE49-F238E27FC236}">
                <a16:creationId xmlns:a16="http://schemas.microsoft.com/office/drawing/2014/main" id="{6C10F124-73A1-4B0D-B940-78D5BB61E9D6}"/>
              </a:ext>
            </a:extLst>
          </p:cNvPr>
          <p:cNvSpPr/>
          <p:nvPr/>
        </p:nvSpPr>
        <p:spPr>
          <a:xfrm>
            <a:off x="700017" y="50920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C91863D5-D33B-40DA-B8E7-C0A654021DC2}"/>
              </a:ext>
            </a:extLst>
          </p:cNvPr>
          <p:cNvSpPr/>
          <p:nvPr/>
        </p:nvSpPr>
        <p:spPr>
          <a:xfrm>
            <a:off x="1766347" y="2518195"/>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25" name="Rectangle: Rounded Corners 24">
            <a:extLst>
              <a:ext uri="{FF2B5EF4-FFF2-40B4-BE49-F238E27FC236}">
                <a16:creationId xmlns:a16="http://schemas.microsoft.com/office/drawing/2014/main" id="{F385C747-5AD3-45FB-8C00-2FC4844E1F3B}"/>
              </a:ext>
            </a:extLst>
          </p:cNvPr>
          <p:cNvSpPr/>
          <p:nvPr/>
        </p:nvSpPr>
        <p:spPr>
          <a:xfrm>
            <a:off x="1364611" y="3057475"/>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7559944" y="5064862"/>
            <a:ext cx="539280" cy="539280"/>
          </a:xfrm>
          <a:prstGeom prst="rect">
            <a:avLst/>
          </a:prstGeom>
          <a:ln>
            <a:noFill/>
          </a:ln>
        </p:spPr>
      </p:pic>
      <p:sp>
        <p:nvSpPr>
          <p:cNvPr id="30" name="Rectangle: Rounded Corners 29">
            <a:extLst>
              <a:ext uri="{FF2B5EF4-FFF2-40B4-BE49-F238E27FC236}">
                <a16:creationId xmlns:a16="http://schemas.microsoft.com/office/drawing/2014/main" id="{F0A3319E-0A0E-4CDC-8145-AA5FF5A39F8E}"/>
              </a:ext>
            </a:extLst>
          </p:cNvPr>
          <p:cNvSpPr/>
          <p:nvPr/>
        </p:nvSpPr>
        <p:spPr>
          <a:xfrm>
            <a:off x="1721209" y="4099933"/>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1" name="Rectangle: Rounded Corners 30">
            <a:extLst>
              <a:ext uri="{FF2B5EF4-FFF2-40B4-BE49-F238E27FC236}">
                <a16:creationId xmlns:a16="http://schemas.microsoft.com/office/drawing/2014/main" id="{8B1F6F19-84C0-4664-AB45-ECAA6710C46A}"/>
              </a:ext>
            </a:extLst>
          </p:cNvPr>
          <p:cNvSpPr/>
          <p:nvPr/>
        </p:nvSpPr>
        <p:spPr>
          <a:xfrm>
            <a:off x="1680383" y="4596677"/>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2" name="Rectangle: Rounded Corners 31">
            <a:extLst>
              <a:ext uri="{FF2B5EF4-FFF2-40B4-BE49-F238E27FC236}">
                <a16:creationId xmlns:a16="http://schemas.microsoft.com/office/drawing/2014/main" id="{BF7B2890-AF74-4664-BCA8-5FA54889A2B3}"/>
              </a:ext>
            </a:extLst>
          </p:cNvPr>
          <p:cNvSpPr/>
          <p:nvPr/>
        </p:nvSpPr>
        <p:spPr>
          <a:xfrm>
            <a:off x="1305662" y="3575152"/>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sp>
        <p:nvSpPr>
          <p:cNvPr id="33" name="Rectangle: Rounded Corners 32">
            <a:extLst>
              <a:ext uri="{FF2B5EF4-FFF2-40B4-BE49-F238E27FC236}">
                <a16:creationId xmlns:a16="http://schemas.microsoft.com/office/drawing/2014/main" id="{AF517442-BC60-4664-BDFA-13E9C47CB4FB}"/>
              </a:ext>
            </a:extLst>
          </p:cNvPr>
          <p:cNvSpPr/>
          <p:nvPr/>
        </p:nvSpPr>
        <p:spPr>
          <a:xfrm>
            <a:off x="1634744" y="5145178"/>
            <a:ext cx="708917" cy="356144"/>
          </a:xfrm>
          <a:prstGeom prst="roundRect">
            <a:avLst/>
          </a:prstGeom>
          <a:solidFill>
            <a:srgbClr val="195869"/>
          </a:solidFill>
          <a:ln>
            <a:solidFill>
              <a:srgbClr val="195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_ _</a:t>
            </a:r>
          </a:p>
        </p:txBody>
      </p:sp>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7538920" y="4046186"/>
            <a:ext cx="539280" cy="539280"/>
          </a:xfrm>
          <a:prstGeom prst="rect">
            <a:avLst/>
          </a:prstGeom>
          <a:ln>
            <a:noFill/>
          </a:ln>
        </p:spPr>
      </p:pic>
      <p:pic>
        <p:nvPicPr>
          <p:cNvPr id="41" name="Graphic 40" descr="Teacher">
            <a:extLst>
              <a:ext uri="{FF2B5EF4-FFF2-40B4-BE49-F238E27FC236}">
                <a16:creationId xmlns:a16="http://schemas.microsoft.com/office/drawing/2014/main" id="{6987C4AE-234A-46A8-B225-BCE582B5ECE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897" y="100932"/>
            <a:ext cx="914400" cy="914400"/>
          </a:xfrm>
          <a:prstGeom prst="rect">
            <a:avLst/>
          </a:prstGeom>
        </p:spPr>
      </p:pic>
      <p:sp>
        <p:nvSpPr>
          <p:cNvPr id="43" name="Speech Bubble: Rectangle with Corners Rounded 42">
            <a:extLst>
              <a:ext uri="{FF2B5EF4-FFF2-40B4-BE49-F238E27FC236}">
                <a16:creationId xmlns:a16="http://schemas.microsoft.com/office/drawing/2014/main" id="{F5C178B5-8447-422B-B246-819648515EDC}"/>
              </a:ext>
            </a:extLst>
          </p:cNvPr>
          <p:cNvSpPr/>
          <p:nvPr/>
        </p:nvSpPr>
        <p:spPr>
          <a:xfrm>
            <a:off x="1225536" y="282082"/>
            <a:ext cx="8014848" cy="1031142"/>
          </a:xfrm>
          <a:prstGeom prst="wedgeRoundRectCallout">
            <a:avLst>
              <a:gd name="adj1" fmla="val -55632"/>
              <a:gd name="adj2" fmla="val -1736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5" name="CustomShape 7">
            <a:hlinkClick r:id="" action="ppaction://noaction">
              <a:snd r:embed="rId13" name="T1_W6_8.1.wav"/>
            </a:hlinkClick>
            <a:extLst>
              <a:ext uri="{FF2B5EF4-FFF2-40B4-BE49-F238E27FC236}">
                <a16:creationId xmlns:a16="http://schemas.microsoft.com/office/drawing/2014/main" id="{C005EA8D-C0FC-4CE9-BC81-A1FF344B9EBF}"/>
              </a:ext>
            </a:extLst>
          </p:cNvPr>
          <p:cNvSpPr/>
          <p:nvPr/>
        </p:nvSpPr>
        <p:spPr>
          <a:xfrm>
            <a:off x="1191423" y="327163"/>
            <a:ext cx="8048961" cy="9737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Comment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ça</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s'écrit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Avec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om</a:t>
            </a:r>
            <a:r>
              <a:rPr lang="en-US" sz="2400" dirty="0">
                <a:solidFill>
                  <a:srgbClr val="002060"/>
                </a:solidFill>
                <a:latin typeface="Century Gothic" panose="020F0302020204030204"/>
              </a:rPr>
              <a:t>] ?</a:t>
            </a:r>
            <a:br>
              <a:rPr lang="en-US" sz="2400" dirty="0">
                <a:solidFill>
                  <a:srgbClr val="002060"/>
                </a:solidFill>
                <a:latin typeface="Century Gothic" panose="020F0302020204030204"/>
              </a:rPr>
            </a:br>
            <a:r>
              <a:rPr lang="en-US" sz="2400" dirty="0" err="1">
                <a:solidFill>
                  <a:srgbClr val="002060"/>
                </a:solidFill>
                <a:latin typeface="Century Gothic" panose="020F0302020204030204"/>
              </a:rPr>
              <a:t>Complète</a:t>
            </a:r>
            <a:r>
              <a:rPr lang="en-US" sz="2400" dirty="0">
                <a:solidFill>
                  <a:srgbClr val="002060"/>
                </a:solidFill>
                <a:latin typeface="Century Gothic" panose="020F0302020204030204"/>
              </a:rPr>
              <a:t> et </a:t>
            </a:r>
            <a:r>
              <a:rPr lang="en-US" sz="2400" dirty="0" err="1">
                <a:solidFill>
                  <a:srgbClr val="002060"/>
                </a:solidFill>
                <a:latin typeface="Century Gothic" panose="020F0302020204030204"/>
              </a:rPr>
              <a:t>prononce</a:t>
            </a:r>
            <a:r>
              <a:rPr lang="en-US" sz="2400" dirty="0">
                <a:solidFill>
                  <a:srgbClr val="002060"/>
                </a:solidFill>
                <a:latin typeface="Century Gothic" panose="020F0302020204030204"/>
              </a:rPr>
              <a:t> les mots ! </a:t>
            </a:r>
          </a:p>
          <a:p>
            <a:pPr>
              <a:defRPr/>
            </a:pP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grpSp>
        <p:nvGrpSpPr>
          <p:cNvPr id="28" name="Group 27">
            <a:extLst>
              <a:ext uri="{FF2B5EF4-FFF2-40B4-BE49-F238E27FC236}">
                <a16:creationId xmlns:a16="http://schemas.microsoft.com/office/drawing/2014/main" id="{A7757F71-0F3E-4276-9065-765B121F5533}"/>
              </a:ext>
            </a:extLst>
          </p:cNvPr>
          <p:cNvGrpSpPr/>
          <p:nvPr/>
        </p:nvGrpSpPr>
        <p:grpSpPr>
          <a:xfrm>
            <a:off x="6822040" y="43431"/>
            <a:ext cx="4176464" cy="1394542"/>
            <a:chOff x="8267520" y="2642324"/>
            <a:chExt cx="4176464" cy="1394542"/>
          </a:xfrm>
          <a:solidFill>
            <a:srgbClr val="195869"/>
          </a:solidFill>
        </p:grpSpPr>
        <p:sp>
          <p:nvSpPr>
            <p:cNvPr id="20" name="Oval Callout 13">
              <a:extLst>
                <a:ext uri="{FF2B5EF4-FFF2-40B4-BE49-F238E27FC236}">
                  <a16:creationId xmlns:a16="http://schemas.microsoft.com/office/drawing/2014/main" id="{8C23B8BE-C178-4B44-8297-DF4DE16301D5}"/>
                </a:ext>
              </a:extLst>
            </p:cNvPr>
            <p:cNvSpPr/>
            <p:nvPr/>
          </p:nvSpPr>
          <p:spPr>
            <a:xfrm>
              <a:off x="8267520" y="2642324"/>
              <a:ext cx="4176464" cy="1394542"/>
            </a:xfrm>
            <a:prstGeom prst="wedgeEllipseCallout">
              <a:avLst>
                <a:gd name="adj1" fmla="val -28237"/>
                <a:gd name="adj2" fmla="val 67178"/>
              </a:avLst>
            </a:prstGeom>
            <a:grpFill/>
            <a:ln w="12700" cap="flat" cmpd="sng" algn="ctr">
              <a:solidFill>
                <a:srgbClr val="FF0066"/>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Graphic 25" descr="Warning">
              <a:extLst>
                <a:ext uri="{FF2B5EF4-FFF2-40B4-BE49-F238E27FC236}">
                  <a16:creationId xmlns:a16="http://schemas.microsoft.com/office/drawing/2014/main" id="{724067F9-9B71-447E-99B3-AA67AD3D321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66001" y="2815711"/>
              <a:ext cx="914400" cy="914400"/>
            </a:xfrm>
            <a:prstGeom prst="rect">
              <a:avLst/>
            </a:prstGeom>
          </p:spPr>
        </p:pic>
        <p:sp>
          <p:nvSpPr>
            <p:cNvPr id="27" name="Rectangle 26">
              <a:extLst>
                <a:ext uri="{FF2B5EF4-FFF2-40B4-BE49-F238E27FC236}">
                  <a16:creationId xmlns:a16="http://schemas.microsoft.com/office/drawing/2014/main" id="{2AE781C5-19F6-4447-8CBF-2075C896901D}"/>
                </a:ext>
              </a:extLst>
            </p:cNvPr>
            <p:cNvSpPr/>
            <p:nvPr/>
          </p:nvSpPr>
          <p:spPr>
            <a:xfrm>
              <a:off x="9192929" y="2837481"/>
              <a:ext cx="249623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panose="020F0302020204030204"/>
                </a:rPr>
                <a:t> [</a:t>
              </a:r>
              <a:r>
                <a:rPr kumimoji="0" lang="en-GB" sz="2000" b="1" i="0" u="none" strike="noStrike" kern="0" cap="none" spc="0" normalizeH="0" baseline="0" noProof="0" dirty="0">
                  <a:ln>
                    <a:noFill/>
                  </a:ln>
                  <a:solidFill>
                    <a:prstClr val="white"/>
                  </a:solidFill>
                  <a:effectLst/>
                  <a:uLnTx/>
                  <a:uFillTx/>
                  <a:latin typeface="Century Gothic" panose="020F0302020204030204"/>
                </a:rPr>
                <a:t>on</a:t>
              </a:r>
              <a:r>
                <a:rPr kumimoji="0" lang="en-GB" sz="2000" b="0" i="0" u="none" strike="noStrike" kern="0" cap="none" spc="0" normalizeH="0" baseline="0" noProof="0" dirty="0">
                  <a:ln>
                    <a:noFill/>
                  </a:ln>
                  <a:solidFill>
                    <a:prstClr val="white"/>
                  </a:solidFill>
                  <a:effectLst/>
                  <a:uLnTx/>
                  <a:uFillTx/>
                  <a:latin typeface="Century Gothic" panose="020F0302020204030204"/>
                </a:rPr>
                <a:t>] and [</a:t>
              </a:r>
              <a:r>
                <a:rPr kumimoji="0" lang="en-GB" sz="2000" b="1" i="0" u="none" strike="noStrike" kern="0" cap="none" spc="0" normalizeH="0" baseline="0" noProof="0" dirty="0">
                  <a:ln>
                    <a:noFill/>
                  </a:ln>
                  <a:solidFill>
                    <a:prstClr val="white"/>
                  </a:solidFill>
                  <a:effectLst/>
                  <a:uLnTx/>
                  <a:uFillTx/>
                  <a:latin typeface="Century Gothic" panose="020F0302020204030204"/>
                </a:rPr>
                <a:t>om</a:t>
              </a:r>
              <a:r>
                <a:rPr kumimoji="0" lang="en-GB" sz="2000" b="0" i="0" u="none" strike="noStrike" kern="0" cap="none" spc="0" normalizeH="0" baseline="0" noProof="0" dirty="0">
                  <a:ln>
                    <a:noFill/>
                  </a:ln>
                  <a:solidFill>
                    <a:prstClr val="white"/>
                  </a:solidFill>
                  <a:effectLst/>
                  <a:uLnTx/>
                  <a:uFillTx/>
                  <a:latin typeface="Century Gothic" panose="020F0302020204030204"/>
                </a:rPr>
                <a:t>] sound exactly the same.</a:t>
              </a:r>
              <a:endParaRPr kumimoji="0" lang="en-US" sz="2000" b="0" i="0" u="none" strike="noStrike" kern="0" cap="none" spc="0" normalizeH="0" baseline="0" noProof="0" dirty="0">
                <a:ln>
                  <a:noFill/>
                </a:ln>
                <a:solidFill>
                  <a:prstClr val="white"/>
                </a:solidFill>
                <a:effectLst/>
                <a:uLnTx/>
                <a:uFillTx/>
                <a:latin typeface="Century Gothic" panose="020F0302020204030204"/>
              </a:endParaRPr>
            </a:p>
          </p:txBody>
        </p:sp>
      </p:grpSp>
      <p:pic>
        <p:nvPicPr>
          <p:cNvPr id="14" name="Picture 13" descr="Logo&#10;&#10;Description automatically generated">
            <a:extLst>
              <a:ext uri="{FF2B5EF4-FFF2-40B4-BE49-F238E27FC236}">
                <a16:creationId xmlns:a16="http://schemas.microsoft.com/office/drawing/2014/main" id="{628FA27D-4180-4A99-841D-DB6E045FD2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6410" y="2334144"/>
            <a:ext cx="852960" cy="5590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F62A17-C808-46D3-AAB0-8FF8C9B65F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03232" y="4985120"/>
            <a:ext cx="906138" cy="525755"/>
          </a:xfrm>
          <a:prstGeom prst="rect">
            <a:avLst/>
          </a:prstGeom>
        </p:spPr>
      </p:pic>
      <p:pic>
        <p:nvPicPr>
          <p:cNvPr id="47" name="Picture 46" descr="Shape&#10;&#10;Description automatically generated">
            <a:extLst>
              <a:ext uri="{FF2B5EF4-FFF2-40B4-BE49-F238E27FC236}">
                <a16:creationId xmlns:a16="http://schemas.microsoft.com/office/drawing/2014/main" id="{1845A3C8-2DB9-439E-A1D4-895F18BF5F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25683" y="3878098"/>
            <a:ext cx="652511" cy="571457"/>
          </a:xfrm>
          <a:prstGeom prst="rect">
            <a:avLst/>
          </a:prstGeom>
        </p:spPr>
      </p:pic>
      <p:pic>
        <p:nvPicPr>
          <p:cNvPr id="51" name="Picture 50" descr="A picture containing window&#10;&#10;Description automatically generated">
            <a:extLst>
              <a:ext uri="{FF2B5EF4-FFF2-40B4-BE49-F238E27FC236}">
                <a16:creationId xmlns:a16="http://schemas.microsoft.com/office/drawing/2014/main" id="{F998A288-4FF2-4A0A-B8F8-A039A12EAE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344419">
            <a:off x="6024768" y="2924811"/>
            <a:ext cx="572398" cy="559430"/>
          </a:xfrm>
          <a:prstGeom prst="rect">
            <a:avLst/>
          </a:prstGeom>
        </p:spPr>
      </p:pic>
      <p:pic>
        <p:nvPicPr>
          <p:cNvPr id="53" name="Picture 52" descr="A picture containing text, vector graphics&#10;&#10;Description automatically generated">
            <a:extLst>
              <a:ext uri="{FF2B5EF4-FFF2-40B4-BE49-F238E27FC236}">
                <a16:creationId xmlns:a16="http://schemas.microsoft.com/office/drawing/2014/main" id="{F0409DB0-C3A4-463C-B8B0-FED4AD73AE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65742" y="3400128"/>
            <a:ext cx="554433" cy="552372"/>
          </a:xfrm>
          <a:prstGeom prst="rect">
            <a:avLst/>
          </a:prstGeom>
        </p:spPr>
      </p:pic>
      <p:pic>
        <p:nvPicPr>
          <p:cNvPr id="38" name="Google Shape;111;p3">
            <a:extLst>
              <a:ext uri="{FF2B5EF4-FFF2-40B4-BE49-F238E27FC236}">
                <a16:creationId xmlns:a16="http://schemas.microsoft.com/office/drawing/2014/main" id="{60DEFE18-58AD-4F0A-A702-FC1732728FA2}"/>
              </a:ext>
            </a:extLst>
          </p:cNvPr>
          <p:cNvPicPr/>
          <p:nvPr/>
        </p:nvPicPr>
        <p:blipFill>
          <a:blip r:embed="rId21"/>
          <a:stretch/>
        </p:blipFill>
        <p:spPr>
          <a:xfrm>
            <a:off x="11094720" y="100932"/>
            <a:ext cx="775440" cy="775440"/>
          </a:xfrm>
          <a:prstGeom prst="rect">
            <a:avLst/>
          </a:prstGeom>
          <a:ln>
            <a:noFill/>
          </a:ln>
        </p:spPr>
      </p:pic>
      <p:pic>
        <p:nvPicPr>
          <p:cNvPr id="10" name="Picture 9" descr="Background pattern&#10;&#10;Description automatically generated">
            <a:extLst>
              <a:ext uri="{FF2B5EF4-FFF2-40B4-BE49-F238E27FC236}">
                <a16:creationId xmlns:a16="http://schemas.microsoft.com/office/drawing/2014/main" id="{4E6C5112-9D65-47CC-86AD-93AE330BAC2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4724310">
            <a:off x="6141245" y="4361252"/>
            <a:ext cx="403426" cy="806852"/>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how to describe one other person: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628862" y="2145644"/>
            <a:ext cx="25795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Il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t</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4" name="CustomShape 7"/>
          <p:cNvSpPr/>
          <p:nvPr/>
        </p:nvSpPr>
        <p:spPr>
          <a:xfrm>
            <a:off x="1613748" y="283765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02" name="Google Shape;183;p8"/>
          <p:cNvPicPr/>
          <p:nvPr/>
        </p:nvPicPr>
        <p:blipFill>
          <a:blip r:embed="rId8">
            <a:clrChange>
              <a:clrFrom>
                <a:srgbClr val="FFFFFF"/>
              </a:clrFrom>
              <a:clrTo>
                <a:srgbClr val="FFFFFF">
                  <a:alpha val="0"/>
                </a:srgbClr>
              </a:clrTo>
            </a:clrChange>
          </a:blip>
          <a:stretch/>
        </p:blipFill>
        <p:spPr>
          <a:xfrm>
            <a:off x="822528" y="279421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1298561" cy="664562"/>
          </a:xfrm>
        </p:spPr>
        <p:txBody>
          <a:bodyPr/>
          <a:lstStyle/>
          <a:p>
            <a:r>
              <a:rPr lang="en-GB" sz="3600" b="1" spc="-1" dirty="0" err="1">
                <a:solidFill>
                  <a:srgbClr val="002060"/>
                </a:solidFill>
                <a:latin typeface="Century Gothic" panose="020B0502020202020204" pitchFamily="34" charset="0"/>
                <a:ea typeface="Century Gothic"/>
                <a:hlinkClick r:id="" action="ppaction://noaction">
                  <a:snd r:embed="rId9" name="etre.wav"/>
                  <a:extLst>
                    <a:ext uri="{A12FA001-AC4F-418D-AE19-62706E023703}">
                      <ahyp:hlinkClr xmlns:ahyp="http://schemas.microsoft.com/office/drawing/2018/hyperlinkcolor" val="tx"/>
                    </a:ext>
                  </a:extLst>
                </a:hlinkClick>
              </a:rPr>
              <a:t>Être</a:t>
            </a:r>
            <a:endParaRPr lang="en-GB" sz="3600" dirty="0">
              <a:solidFill>
                <a:srgbClr val="002060"/>
              </a:solidFill>
              <a:hlinkClick r:id="" action="ppaction://noaction">
                <a:snd r:embed="rId9" name="etre.wav"/>
                <a:extLst>
                  <a:ext uri="{A12FA001-AC4F-418D-AE19-62706E023703}">
                    <ahyp:hlinkClr xmlns:ahyp="http://schemas.microsoft.com/office/drawing/2018/hyperlinkcolor" val="tx"/>
                  </a:ext>
                </a:extLst>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139508" y="135754"/>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Describing others – they are</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29" name="Picture 28" descr="A picture containing text&#10;&#10;Description automatically generated">
            <a:extLst>
              <a:ext uri="{FF2B5EF4-FFF2-40B4-BE49-F238E27FC236}">
                <a16:creationId xmlns:a16="http://schemas.microsoft.com/office/drawing/2014/main" id="{AE39A36F-8EA5-4772-99D7-0494E6F792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460" y="1845445"/>
            <a:ext cx="1225402" cy="908383"/>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E39BEEC4-A9DA-41E2-BB00-8968353ABB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05099" y="1805752"/>
            <a:ext cx="1298561" cy="96934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4" y="4012251"/>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4978" y="4016585"/>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be | being]</a:t>
            </a:r>
          </a:p>
        </p:txBody>
      </p:sp>
      <p:sp>
        <p:nvSpPr>
          <p:cNvPr id="55" name="CustomShape 4">
            <a:extLst>
              <a:ext uri="{FF2B5EF4-FFF2-40B4-BE49-F238E27FC236}">
                <a16:creationId xmlns:a16="http://schemas.microsoft.com/office/drawing/2014/main" id="{3A56A1A8-8AC0-4ADB-8C03-24D40614276E}"/>
              </a:ext>
            </a:extLst>
          </p:cNvPr>
          <p:cNvSpPr/>
          <p:nvPr/>
        </p:nvSpPr>
        <p:spPr>
          <a:xfrm>
            <a:off x="7692571" y="2150368"/>
            <a:ext cx="31891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Elle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6" name="CustomShape 7">
            <a:extLst>
              <a:ext uri="{FF2B5EF4-FFF2-40B4-BE49-F238E27FC236}">
                <a16:creationId xmlns:a16="http://schemas.microsoft.com/office/drawing/2014/main" id="{9E4EE323-2985-45FA-ADCF-41F05CBFD32E}"/>
              </a:ext>
            </a:extLst>
          </p:cNvPr>
          <p:cNvSpPr/>
          <p:nvPr/>
        </p:nvSpPr>
        <p:spPr>
          <a:xfrm>
            <a:off x="7703660" y="2866376"/>
            <a:ext cx="287459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She is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3402D1F3-0190-4E58-BC6C-A141F101F733}"/>
              </a:ext>
            </a:extLst>
          </p:cNvPr>
          <p:cNvPicPr/>
          <p:nvPr/>
        </p:nvPicPr>
        <p:blipFill>
          <a:blip r:embed="rId8">
            <a:clrChange>
              <a:clrFrom>
                <a:srgbClr val="FFFFFF"/>
              </a:clrFrom>
              <a:clrTo>
                <a:srgbClr val="FFFFFF">
                  <a:alpha val="0"/>
                </a:srgbClr>
              </a:clrTo>
            </a:clrChange>
          </a:blip>
          <a:stretch/>
        </p:blipFill>
        <p:spPr>
          <a:xfrm>
            <a:off x="6737399" y="2793505"/>
            <a:ext cx="633960" cy="671040"/>
          </a:xfrm>
          <a:prstGeom prst="rect">
            <a:avLst/>
          </a:prstGeom>
          <a:ln>
            <a:noFill/>
          </a:ln>
        </p:spPr>
      </p:pic>
      <p:sp>
        <p:nvSpPr>
          <p:cNvPr id="58" name="CustomShape 4">
            <a:extLst>
              <a:ext uri="{FF2B5EF4-FFF2-40B4-BE49-F238E27FC236}">
                <a16:creationId xmlns:a16="http://schemas.microsoft.com/office/drawing/2014/main" id="{247F0E65-58E2-49E7-9839-D572D4849515}"/>
              </a:ext>
            </a:extLst>
          </p:cNvPr>
          <p:cNvSpPr/>
          <p:nvPr/>
        </p:nvSpPr>
        <p:spPr>
          <a:xfrm>
            <a:off x="1639951" y="4527193"/>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613748" y="5209454"/>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8">
            <a:clrChange>
              <a:clrFrom>
                <a:srgbClr val="FFFFFF"/>
              </a:clrFrom>
              <a:clrTo>
                <a:srgbClr val="FFFFFF">
                  <a:alpha val="0"/>
                </a:srgbClr>
              </a:clrTo>
            </a:clrChange>
          </a:blip>
          <a:stretch/>
        </p:blipFill>
        <p:spPr>
          <a:xfrm>
            <a:off x="1039503" y="5076088"/>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703660" y="4531917"/>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1" y="5127527"/>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8">
            <a:clrChange>
              <a:clrFrom>
                <a:srgbClr val="FFFFFF"/>
              </a:clrFrom>
              <a:clrTo>
                <a:srgbClr val="FFFFFF">
                  <a:alpha val="0"/>
                </a:srgbClr>
              </a:clrTo>
            </a:clrChange>
          </a:blip>
          <a:stretch/>
        </p:blipFill>
        <p:spPr>
          <a:xfrm>
            <a:off x="6925439" y="5043850"/>
            <a:ext cx="633960" cy="671040"/>
          </a:xfrm>
          <a:prstGeom prst="rect">
            <a:avLst/>
          </a:prstGeom>
          <a:ln>
            <a:noFill/>
          </a:ln>
        </p:spPr>
      </p:pic>
      <p:grpSp>
        <p:nvGrpSpPr>
          <p:cNvPr id="84" name="Group 83">
            <a:extLst>
              <a:ext uri="{FF2B5EF4-FFF2-40B4-BE49-F238E27FC236}">
                <a16:creationId xmlns:a16="http://schemas.microsoft.com/office/drawing/2014/main" id="{B0229821-3D4A-4F39-B543-EF0509EA6060}"/>
              </a:ext>
            </a:extLst>
          </p:cNvPr>
          <p:cNvGrpSpPr/>
          <p:nvPr/>
        </p:nvGrpSpPr>
        <p:grpSpPr>
          <a:xfrm>
            <a:off x="582815" y="5786761"/>
            <a:ext cx="5324501" cy="1006806"/>
            <a:chOff x="582815" y="5656135"/>
            <a:chExt cx="5324501" cy="1006806"/>
          </a:xfrm>
        </p:grpSpPr>
        <p:sp>
          <p:nvSpPr>
            <p:cNvPr id="73" name="Rectangle 72">
              <a:extLst>
                <a:ext uri="{FF2B5EF4-FFF2-40B4-BE49-F238E27FC236}">
                  <a16:creationId xmlns:a16="http://schemas.microsoft.com/office/drawing/2014/main" id="{B6D6597B-25B9-41A0-A8B4-E01A77142937}"/>
                </a:ext>
              </a:extLst>
            </p:cNvPr>
            <p:cNvSpPr/>
            <p:nvPr/>
          </p:nvSpPr>
          <p:spPr>
            <a:xfrm>
              <a:off x="582815" y="5656135"/>
              <a:ext cx="5324501" cy="1006806"/>
            </a:xfrm>
            <a:prstGeom prst="rect">
              <a:avLst/>
            </a:prstGeom>
            <a:solidFill>
              <a:srgbClr val="19586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0" name="Picture 69" descr="Shape&#10;&#10;Description automatically generated">
              <a:extLst>
                <a:ext uri="{FF2B5EF4-FFF2-40B4-BE49-F238E27FC236}">
                  <a16:creationId xmlns:a16="http://schemas.microsoft.com/office/drawing/2014/main" id="{579D773A-4790-452C-9B18-4AD31B6FC097}"/>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44438" y="5754730"/>
              <a:ext cx="1142067" cy="809616"/>
            </a:xfrm>
            <a:prstGeom prst="rect">
              <a:avLst/>
            </a:prstGeom>
            <a:solidFill>
              <a:schemeClr val="bg1"/>
            </a:solidFill>
          </p:spPr>
        </p:pic>
        <p:sp>
          <p:nvSpPr>
            <p:cNvPr id="74" name="TextBox 73">
              <a:extLst>
                <a:ext uri="{FF2B5EF4-FFF2-40B4-BE49-F238E27FC236}">
                  <a16:creationId xmlns:a16="http://schemas.microsoft.com/office/drawing/2014/main" id="{A267A3AE-3FA5-4E00-AA63-31C021C433A9}"/>
                </a:ext>
              </a:extLst>
            </p:cNvPr>
            <p:cNvSpPr txBox="1"/>
            <p:nvPr/>
          </p:nvSpPr>
          <p:spPr>
            <a:xfrm>
              <a:off x="2411564" y="5738062"/>
              <a:ext cx="349575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To say ‘they’ for mixed groups use ‘</a:t>
              </a:r>
              <a:r>
                <a:rPr lang="en-GB" sz="2400" dirty="0" err="1">
                  <a:solidFill>
                    <a:schemeClr val="bg1"/>
                  </a:solidFill>
                  <a:latin typeface="Century Gothic" panose="020B0502020202020204" pitchFamily="34" charset="0"/>
                </a:rPr>
                <a:t>ils</a:t>
              </a:r>
              <a:r>
                <a:rPr lang="en-GB" sz="2400" dirty="0">
                  <a:solidFill>
                    <a:schemeClr val="bg1"/>
                  </a:solidFill>
                  <a:latin typeface="Century Gothic" panose="020B0502020202020204" pitchFamily="34" charset="0"/>
                </a:rPr>
                <a:t>’.</a:t>
              </a:r>
            </a:p>
          </p:txBody>
        </p:sp>
        <p:pic>
          <p:nvPicPr>
            <p:cNvPr id="75" name="Graphic 74" descr="Warning">
              <a:extLst>
                <a:ext uri="{FF2B5EF4-FFF2-40B4-BE49-F238E27FC236}">
                  <a16:creationId xmlns:a16="http://schemas.microsoft.com/office/drawing/2014/main" id="{783DB5FD-E7EF-4F5D-B246-918A9CCA38A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833182" y="5723536"/>
              <a:ext cx="583135" cy="583135"/>
            </a:xfrm>
            <a:prstGeom prst="rect">
              <a:avLst/>
            </a:prstGeom>
          </p:spPr>
        </p:pic>
      </p:grpSp>
      <p:sp>
        <p:nvSpPr>
          <p:cNvPr id="76" name="CustomShape 14">
            <a:extLst>
              <a:ext uri="{FF2B5EF4-FFF2-40B4-BE49-F238E27FC236}">
                <a16:creationId xmlns:a16="http://schemas.microsoft.com/office/drawing/2014/main" id="{8D8A6EFE-83D9-4B29-9DCD-2B392886287C}"/>
              </a:ext>
            </a:extLst>
          </p:cNvPr>
          <p:cNvSpPr/>
          <p:nvPr/>
        </p:nvSpPr>
        <p:spPr>
          <a:xfrm>
            <a:off x="7094825" y="81686"/>
            <a:ext cx="3483429" cy="1371720"/>
          </a:xfrm>
          <a:prstGeom prst="wedgeEllipseCallout">
            <a:avLst>
              <a:gd name="adj1" fmla="val 42302"/>
              <a:gd name="adj2" fmla="val 10963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7" name="Rectangle 76">
            <a:extLst>
              <a:ext uri="{FF2B5EF4-FFF2-40B4-BE49-F238E27FC236}">
                <a16:creationId xmlns:a16="http://schemas.microsoft.com/office/drawing/2014/main" id="{BC918AEC-652A-4A9F-9CF1-AF33A42CD633}"/>
              </a:ext>
            </a:extLst>
          </p:cNvPr>
          <p:cNvSpPr/>
          <p:nvPr/>
        </p:nvSpPr>
        <p:spPr>
          <a:xfrm>
            <a:off x="7472119" y="187362"/>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The ‘e’ makes you pronounce the ‘t’.</a:t>
            </a:r>
            <a:endParaRPr lang="en-GB" sz="2400" b="1" kern="0" spc="-1" dirty="0">
              <a:solidFill>
                <a:srgbClr val="000000"/>
              </a:solidFill>
              <a:sym typeface="Arial"/>
            </a:endParaRPr>
          </a:p>
        </p:txBody>
      </p:sp>
      <p:sp>
        <p:nvSpPr>
          <p:cNvPr id="78" name="CustomShape 14">
            <a:extLst>
              <a:ext uri="{FF2B5EF4-FFF2-40B4-BE49-F238E27FC236}">
                <a16:creationId xmlns:a16="http://schemas.microsoft.com/office/drawing/2014/main" id="{D13B04D3-37B2-4108-AAF6-84584F35C740}"/>
              </a:ext>
            </a:extLst>
          </p:cNvPr>
          <p:cNvSpPr/>
          <p:nvPr/>
        </p:nvSpPr>
        <p:spPr>
          <a:xfrm>
            <a:off x="4137251" y="2715189"/>
            <a:ext cx="2629825" cy="1493642"/>
          </a:xfrm>
          <a:prstGeom prst="wedgeEllipseCallout">
            <a:avLst>
              <a:gd name="adj1" fmla="val -31638"/>
              <a:gd name="adj2" fmla="val 81928"/>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79" name="Rectangle 78">
            <a:extLst>
              <a:ext uri="{FF2B5EF4-FFF2-40B4-BE49-F238E27FC236}">
                <a16:creationId xmlns:a16="http://schemas.microsoft.com/office/drawing/2014/main" id="{24CF4935-F61E-4283-9AD7-AD214EB56B8C}"/>
              </a:ext>
            </a:extLst>
          </p:cNvPr>
          <p:cNvSpPr/>
          <p:nvPr/>
        </p:nvSpPr>
        <p:spPr>
          <a:xfrm>
            <a:off x="4140552" y="2851087"/>
            <a:ext cx="2629824" cy="1200329"/>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A plural noun needs a plural adjective.</a:t>
            </a:r>
            <a:endParaRPr lang="en-GB" sz="2400" b="1" kern="0" spc="-1" dirty="0">
              <a:solidFill>
                <a:srgbClr val="000000"/>
              </a:solidFill>
              <a:sym typeface="Arial"/>
            </a:endParaRPr>
          </a:p>
        </p:txBody>
      </p:sp>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38432" y="4168241"/>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1" name="CustomShape 14">
            <a:extLst>
              <a:ext uri="{FF2B5EF4-FFF2-40B4-BE49-F238E27FC236}">
                <a16:creationId xmlns:a16="http://schemas.microsoft.com/office/drawing/2014/main" id="{49C21DC2-F8B7-4569-9A5F-68F5FCEEDEC4}"/>
              </a:ext>
            </a:extLst>
          </p:cNvPr>
          <p:cNvSpPr/>
          <p:nvPr/>
        </p:nvSpPr>
        <p:spPr>
          <a:xfrm>
            <a:off x="8220222" y="3559626"/>
            <a:ext cx="3458192" cy="1010897"/>
          </a:xfrm>
          <a:prstGeom prst="wedgeEllipseCallout">
            <a:avLst>
              <a:gd name="adj1" fmla="val 33417"/>
              <a:gd name="adj2" fmla="val 60391"/>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1" normalizeH="0" baseline="0" noProof="0" dirty="0">
              <a:ln>
                <a:noFill/>
              </a:ln>
              <a:solidFill>
                <a:srgbClr val="000000"/>
              </a:solidFill>
              <a:effectLst/>
              <a:uLnTx/>
              <a:uFillTx/>
              <a:latin typeface="Arial"/>
              <a:sym typeface="Arial"/>
            </a:endParaRPr>
          </a:p>
        </p:txBody>
      </p:sp>
      <p:sp>
        <p:nvSpPr>
          <p:cNvPr id="82" name="Rectangle 81">
            <a:extLst>
              <a:ext uri="{FF2B5EF4-FFF2-40B4-BE49-F238E27FC236}">
                <a16:creationId xmlns:a16="http://schemas.microsoft.com/office/drawing/2014/main" id="{F823B9D6-A6CC-4E04-8FFA-EB4DA4478D3A}"/>
              </a:ext>
            </a:extLst>
          </p:cNvPr>
          <p:cNvSpPr/>
          <p:nvPr/>
        </p:nvSpPr>
        <p:spPr>
          <a:xfrm>
            <a:off x="8418905" y="3662135"/>
            <a:ext cx="3146077" cy="830997"/>
          </a:xfrm>
          <a:prstGeom prst="rect">
            <a:avLst/>
          </a:prstGeom>
        </p:spPr>
        <p:txBody>
          <a:bodyPr wrap="square">
            <a:spAutoFit/>
          </a:bodyPr>
          <a:lstStyle/>
          <a:p>
            <a:pPr lvl="0" algn="ctr">
              <a:buClr>
                <a:srgbClr val="000000"/>
              </a:buClr>
              <a:defRPr/>
            </a:pPr>
            <a:r>
              <a:rPr lang="en-GB" sz="2400" kern="0" spc="-1" dirty="0">
                <a:solidFill>
                  <a:srgbClr val="FFFFFF"/>
                </a:solidFill>
                <a:latin typeface="Century Gothic"/>
                <a:sym typeface="Arial"/>
              </a:rPr>
              <a:t>Pronounce the ‘t’ but the ‘s’ is a SFC.</a:t>
            </a:r>
            <a:endParaRPr lang="en-GB" sz="2400" b="1" kern="0" spc="-1" dirty="0">
              <a:solidFill>
                <a:srgbClr val="000000"/>
              </a:solidFill>
              <a:sym typeface="Arial"/>
            </a:endParaRPr>
          </a:p>
        </p:txBody>
      </p:sp>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315817" y="4644876"/>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85" name="CustomShape 3">
            <a:extLst>
              <a:ext uri="{FF2B5EF4-FFF2-40B4-BE49-F238E27FC236}">
                <a16:creationId xmlns:a16="http://schemas.microsoft.com/office/drawing/2014/main" id="{C5D66CD5-F489-43D9-8E02-B5CB59F9F720}"/>
              </a:ext>
            </a:extLst>
          </p:cNvPr>
          <p:cNvSpPr/>
          <p:nvPr/>
        </p:nvSpPr>
        <p:spPr>
          <a:xfrm>
            <a:off x="182561" y="3472521"/>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‘they are’: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_est_content.wav"/>
                                        </p:tgtEl>
                                      </p:cMediaNode>
                                    </p:audio>
                                  </p:sub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repl">
                                        <p:cTn id="17"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elle_est_contente.wav"/>
                                        </p:tgtEl>
                                      </p:cMediaNode>
                                    </p:audio>
                                  </p:subTnLst>
                                </p:cTn>
                              </p:par>
                              <p:par>
                                <p:cTn id="26" presetID="1"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repl">
                                        <p:cTn id="32"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ils_sont_contents.wav"/>
                                        </p:tgtEl>
                                      </p:cMediaNode>
                                    </p:audio>
                                  </p:subTnLst>
                                </p:cTn>
                              </p:par>
                              <p:par>
                                <p:cTn id="51" presetID="1" presetClass="entr" presetSubtype="0"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repl">
                                        <p:cTn id="5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8"/>
                                        </p:tgtEl>
                                        <p:attrNameLst>
                                          <p:attrName>style.visibility</p:attrName>
                                        </p:attrNameLst>
                                      </p:cBhvr>
                                      <p:to>
                                        <p:strVal val="visible"/>
                                      </p:to>
                                    </p:set>
                                  </p:childTnLst>
                                </p:cTn>
                              </p:par>
                              <p:par>
                                <p:cTn id="66" presetID="1" presetClass="entr" fill="hold" nodeType="withEffect">
                                  <p:stCondLst>
                                    <p:cond delay="0"/>
                                  </p:stCondLst>
                                  <p:childTnLst>
                                    <p:set>
                                      <p:cBhvr>
                                        <p:cTn id="67" dur="1" fill="hold">
                                          <p:stCondLst>
                                            <p:cond delay="0"/>
                                          </p:stCondLst>
                                        </p:cTn>
                                        <p:tgtEl>
                                          <p:spTgt spid="7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0"/>
                                        </p:tgtEl>
                                        <p:attrNameLst>
                                          <p:attrName>style.visibility</p:attrName>
                                        </p:attrNameLst>
                                      </p:cBhvr>
                                      <p:to>
                                        <p:strVal val="visible"/>
                                      </p:to>
                                    </p:set>
                                    <p:animEffect transition="in" filter="fade">
                                      <p:cBhvr>
                                        <p:cTn id="72" dur="500"/>
                                        <p:tgtEl>
                                          <p:spTgt spid="8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elles_sont_contentes.wav"/>
                                        </p:tgtEl>
                                      </p:cMediaNode>
                                    </p:audio>
                                  </p:sub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anim calcmode="lin" valueType="num">
                                      <p:cBhvr additive="repl">
                                        <p:cTn id="83"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fill="hold"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81"/>
                                        </p:tgtEl>
                                        <p:attrNameLst>
                                          <p:attrName>style.visibility</p:attrName>
                                        </p:attrNameLst>
                                      </p:cBhvr>
                                      <p:to>
                                        <p:strVal val="visible"/>
                                      </p:to>
                                    </p:set>
                                  </p:childTnLst>
                                </p:cTn>
                              </p:par>
                              <p:par>
                                <p:cTn id="92" presetID="1" presetClass="entr" fill="hold" nodeType="withEffect">
                                  <p:stCondLst>
                                    <p:cond delay="0"/>
                                  </p:stCondLst>
                                  <p:childTnLst>
                                    <p:set>
                                      <p:cBhvr>
                                        <p:cTn id="93" dur="1" fill="hold">
                                          <p:stCondLst>
                                            <p:cond delay="0"/>
                                          </p:stCondLst>
                                        </p:cTn>
                                        <p:tgtEl>
                                          <p:spTgt spid="81"/>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fade">
                                      <p:cBhvr>
                                        <p:cTn id="98" dur="500"/>
                                        <p:tgtEl>
                                          <p:spTgt spid="83"/>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76" grpId="0" animBg="1"/>
      <p:bldP spid="78" grpId="0" animBg="1"/>
      <p:bldP spid="81" grpId="0" animBg="1"/>
      <p:bldP spid="8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4104</TotalTime>
  <Words>2650</Words>
  <Application>Microsoft Office PowerPoint</Application>
  <PresentationFormat>Widescreen</PresentationFormat>
  <Paragraphs>408</Paragraphs>
  <Slides>21</Slides>
  <Notes>21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Century gothic</vt:lpstr>
      <vt:lpstr>Century gothic</vt:lpstr>
      <vt:lpstr>Modern Love</vt:lpstr>
      <vt:lpstr>Segoe Print</vt:lpstr>
      <vt:lpstr>Segoe Script</vt:lpstr>
      <vt:lpstr>Symbol</vt:lpstr>
      <vt:lpstr>Wingdings</vt:lpstr>
      <vt:lpstr>1_Office Theme</vt:lpstr>
      <vt:lpstr>Interactions</vt:lpstr>
      <vt:lpstr>prononcer</vt:lpstr>
      <vt:lpstr>[on]</vt:lpstr>
      <vt:lpstr>[on]</vt:lpstr>
      <vt:lpstr>[on]</vt:lpstr>
      <vt:lpstr>prononcer</vt:lpstr>
      <vt:lpstr>prononcer</vt:lpstr>
      <vt:lpstr>écouter</vt:lpstr>
      <vt:lpstr>Être</vt:lpstr>
      <vt:lpstr>lire</vt:lpstr>
      <vt:lpstr>Plural adjectives</vt:lpstr>
      <vt:lpstr>écouter</vt:lpstr>
      <vt:lpstr>écouter</vt:lpstr>
      <vt:lpstr>écouter</vt:lpstr>
      <vt:lpstr>écouter</vt:lpstr>
      <vt:lpstr>écouter</vt:lpstr>
      <vt:lpstr>écouter</vt:lpstr>
      <vt:lpstr>écouter</vt:lpstr>
      <vt:lpstr>écouter</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81</cp:revision>
  <dcterms:created xsi:type="dcterms:W3CDTF">2021-07-02T19:27:01Z</dcterms:created>
  <dcterms:modified xsi:type="dcterms:W3CDTF">2023-07-09T09:54:10Z</dcterms:modified>
</cp:coreProperties>
</file>