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notesMasterIdLst>
    <p:notesMasterId r:id="rId13"/>
  </p:notesMasterIdLst>
  <p:sldIdLst>
    <p:sldId id="257" r:id="rId3"/>
    <p:sldId id="452" r:id="rId4"/>
    <p:sldId id="493" r:id="rId5"/>
    <p:sldId id="492" r:id="rId6"/>
    <p:sldId id="297" r:id="rId7"/>
    <p:sldId id="298" r:id="rId8"/>
    <p:sldId id="511" r:id="rId9"/>
    <p:sldId id="513" r:id="rId10"/>
    <p:sldId id="51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9FFA9-F799-4260-A778-C8049B616561}" v="306" dt="2022-09-01T19:37:43.1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546" autoAdjust="0"/>
  </p:normalViewPr>
  <p:slideViewPr>
    <p:cSldViewPr snapToGrid="0">
      <p:cViewPr varScale="1">
        <p:scale>
          <a:sx n="94" d="100"/>
          <a:sy n="94" d="100"/>
        </p:scale>
        <p:origin x="109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25F9FFA9-F799-4260-A778-C8049B616561}"/>
    <pc:docChg chg="undo custSel addSld delSld modSld">
      <pc:chgData name="Tom Dawes" userId="fe899cd594ff6f3a" providerId="LiveId" clId="{25F9FFA9-F799-4260-A778-C8049B616561}" dt="2022-09-01T19:39:11.240" v="1328" actId="47"/>
      <pc:docMkLst>
        <pc:docMk/>
      </pc:docMkLst>
      <pc:sldChg chg="addSp modSp mod modAnim">
        <pc:chgData name="Tom Dawes" userId="fe899cd594ff6f3a" providerId="LiveId" clId="{25F9FFA9-F799-4260-A778-C8049B616561}" dt="2022-09-01T18:48:56.780" v="250" actId="20577"/>
        <pc:sldMkLst>
          <pc:docMk/>
          <pc:sldMk cId="1144262709" sldId="297"/>
        </pc:sldMkLst>
        <pc:spChg chg="mod">
          <ac:chgData name="Tom Dawes" userId="fe899cd594ff6f3a" providerId="LiveId" clId="{25F9FFA9-F799-4260-A778-C8049B616561}" dt="2022-09-01T18:46:50.825" v="82" actId="20577"/>
          <ac:spMkLst>
            <pc:docMk/>
            <pc:sldMk cId="1144262709" sldId="297"/>
            <ac:spMk id="37" creationId="{E5B95AC1-960B-477F-816A-43727EDCD04C}"/>
          </ac:spMkLst>
        </pc:spChg>
        <pc:spChg chg="add mod">
          <ac:chgData name="Tom Dawes" userId="fe899cd594ff6f3a" providerId="LiveId" clId="{25F9FFA9-F799-4260-A778-C8049B616561}" dt="2022-09-01T18:48:56.780" v="250" actId="20577"/>
          <ac:spMkLst>
            <pc:docMk/>
            <pc:sldMk cId="1144262709" sldId="297"/>
            <ac:spMk id="38" creationId="{E8A97CE9-0078-BB83-92FE-F040A3F825BB}"/>
          </ac:spMkLst>
        </pc:spChg>
      </pc:sldChg>
      <pc:sldChg chg="addSp delSp modSp add mod addAnim delAnim modAnim modNotesTx">
        <pc:chgData name="Tom Dawes" userId="fe899cd594ff6f3a" providerId="LiveId" clId="{25F9FFA9-F799-4260-A778-C8049B616561}" dt="2022-09-01T19:20:12.662" v="1326" actId="1076"/>
        <pc:sldMkLst>
          <pc:docMk/>
          <pc:sldMk cId="908640768" sldId="452"/>
        </pc:sldMkLst>
        <pc:spChg chg="del mod">
          <ac:chgData name="Tom Dawes" userId="fe899cd594ff6f3a" providerId="LiveId" clId="{25F9FFA9-F799-4260-A778-C8049B616561}" dt="2022-09-01T18:53:54.960" v="302" actId="478"/>
          <ac:spMkLst>
            <pc:docMk/>
            <pc:sldMk cId="908640768" sldId="452"/>
            <ac:spMk id="3" creationId="{D5E599F8-FC34-41B7-9461-A97D6C6D4EB7}"/>
          </ac:spMkLst>
        </pc:spChg>
        <pc:spChg chg="add del">
          <ac:chgData name="Tom Dawes" userId="fe899cd594ff6f3a" providerId="LiveId" clId="{25F9FFA9-F799-4260-A778-C8049B616561}" dt="2022-09-01T18:53:13.341" v="267" actId="478"/>
          <ac:spMkLst>
            <pc:docMk/>
            <pc:sldMk cId="908640768" sldId="452"/>
            <ac:spMk id="4" creationId="{7D58E920-5769-461D-BF6A-E26F610CFC7C}"/>
          </ac:spMkLst>
        </pc:spChg>
        <pc:spChg chg="add del mod">
          <ac:chgData name="Tom Dawes" userId="fe899cd594ff6f3a" providerId="LiveId" clId="{25F9FFA9-F799-4260-A778-C8049B616561}" dt="2022-09-01T18:52:18.520" v="255" actId="478"/>
          <ac:spMkLst>
            <pc:docMk/>
            <pc:sldMk cId="908640768" sldId="452"/>
            <ac:spMk id="7" creationId="{6906BA44-88A4-5613-11B3-D187599BDF90}"/>
          </ac:spMkLst>
        </pc:spChg>
        <pc:spChg chg="add del mod">
          <ac:chgData name="Tom Dawes" userId="fe899cd594ff6f3a" providerId="LiveId" clId="{25F9FFA9-F799-4260-A778-C8049B616561}" dt="2022-09-01T18:52:35.342" v="257" actId="478"/>
          <ac:spMkLst>
            <pc:docMk/>
            <pc:sldMk cId="908640768" sldId="452"/>
            <ac:spMk id="9" creationId="{B4602488-7460-1395-15CD-931065295B70}"/>
          </ac:spMkLst>
        </pc:spChg>
        <pc:spChg chg="add mod">
          <ac:chgData name="Tom Dawes" userId="fe899cd594ff6f3a" providerId="LiveId" clId="{25F9FFA9-F799-4260-A778-C8049B616561}" dt="2022-09-01T18:53:38.936" v="299" actId="1076"/>
          <ac:spMkLst>
            <pc:docMk/>
            <pc:sldMk cId="908640768" sldId="452"/>
            <ac:spMk id="15" creationId="{4C4A927B-6D2B-CC86-3117-09DE9314B6AC}"/>
          </ac:spMkLst>
        </pc:spChg>
        <pc:spChg chg="add mod">
          <ac:chgData name="Tom Dawes" userId="fe899cd594ff6f3a" providerId="LiveId" clId="{25F9FFA9-F799-4260-A778-C8049B616561}" dt="2022-09-01T18:53:38.936" v="299" actId="1076"/>
          <ac:spMkLst>
            <pc:docMk/>
            <pc:sldMk cId="908640768" sldId="452"/>
            <ac:spMk id="18" creationId="{BF0CD38C-DD72-A249-E4F4-18C15B501A55}"/>
          </ac:spMkLst>
        </pc:spChg>
        <pc:spChg chg="add del mod">
          <ac:chgData name="Tom Dawes" userId="fe899cd594ff6f3a" providerId="LiveId" clId="{25F9FFA9-F799-4260-A778-C8049B616561}" dt="2022-09-01T19:07:13.090" v="1220" actId="478"/>
          <ac:spMkLst>
            <pc:docMk/>
            <pc:sldMk cId="908640768" sldId="452"/>
            <ac:spMk id="19" creationId="{980F2F42-4889-49BB-E33E-E69578AA5FF3}"/>
          </ac:spMkLst>
        </pc:spChg>
        <pc:spChg chg="add mod">
          <ac:chgData name="Tom Dawes" userId="fe899cd594ff6f3a" providerId="LiveId" clId="{25F9FFA9-F799-4260-A778-C8049B616561}" dt="2022-09-01T19:04:54.653" v="1175" actId="1076"/>
          <ac:spMkLst>
            <pc:docMk/>
            <pc:sldMk cId="908640768" sldId="452"/>
            <ac:spMk id="20" creationId="{C05574A7-9952-4F90-DEF0-A2A085220910}"/>
          </ac:spMkLst>
        </pc:spChg>
        <pc:spChg chg="add mod">
          <ac:chgData name="Tom Dawes" userId="fe899cd594ff6f3a" providerId="LiveId" clId="{25F9FFA9-F799-4260-A778-C8049B616561}" dt="2022-09-01T19:05:53.923" v="1191" actId="20577"/>
          <ac:spMkLst>
            <pc:docMk/>
            <pc:sldMk cId="908640768" sldId="452"/>
            <ac:spMk id="21" creationId="{DFA8112C-18F6-8EBB-B704-5543DF1A7081}"/>
          </ac:spMkLst>
        </pc:spChg>
        <pc:spChg chg="add mod">
          <ac:chgData name="Tom Dawes" userId="fe899cd594ff6f3a" providerId="LiveId" clId="{25F9FFA9-F799-4260-A778-C8049B616561}" dt="2022-09-01T19:06:02.235" v="1192"/>
          <ac:spMkLst>
            <pc:docMk/>
            <pc:sldMk cId="908640768" sldId="452"/>
            <ac:spMk id="22" creationId="{11FF3792-013C-85DA-9D3C-CA32637E7194}"/>
          </ac:spMkLst>
        </pc:spChg>
        <pc:spChg chg="add mod">
          <ac:chgData name="Tom Dawes" userId="fe899cd594ff6f3a" providerId="LiveId" clId="{25F9FFA9-F799-4260-A778-C8049B616561}" dt="2022-09-01T19:06:10.016" v="1193"/>
          <ac:spMkLst>
            <pc:docMk/>
            <pc:sldMk cId="908640768" sldId="452"/>
            <ac:spMk id="23" creationId="{0180490B-A3AE-FA98-FC6C-7AA6455D76AA}"/>
          </ac:spMkLst>
        </pc:spChg>
        <pc:spChg chg="add mod">
          <ac:chgData name="Tom Dawes" userId="fe899cd594ff6f3a" providerId="LiveId" clId="{25F9FFA9-F799-4260-A778-C8049B616561}" dt="2022-09-01T19:06:16.842" v="1194"/>
          <ac:spMkLst>
            <pc:docMk/>
            <pc:sldMk cId="908640768" sldId="452"/>
            <ac:spMk id="24" creationId="{85213428-C075-3532-C056-A306C478BDBF}"/>
          </ac:spMkLst>
        </pc:spChg>
        <pc:spChg chg="add mod">
          <ac:chgData name="Tom Dawes" userId="fe899cd594ff6f3a" providerId="LiveId" clId="{25F9FFA9-F799-4260-A778-C8049B616561}" dt="2022-09-01T19:06:31.675" v="1214" actId="20577"/>
          <ac:spMkLst>
            <pc:docMk/>
            <pc:sldMk cId="908640768" sldId="452"/>
            <ac:spMk id="25" creationId="{6B717B58-5888-D86E-9418-36C2A2EBD91C}"/>
          </ac:spMkLst>
        </pc:spChg>
        <pc:spChg chg="add mod">
          <ac:chgData name="Tom Dawes" userId="fe899cd594ff6f3a" providerId="LiveId" clId="{25F9FFA9-F799-4260-A778-C8049B616561}" dt="2022-09-01T19:06:37.917" v="1215"/>
          <ac:spMkLst>
            <pc:docMk/>
            <pc:sldMk cId="908640768" sldId="452"/>
            <ac:spMk id="26" creationId="{8EEED88E-7A72-9FCF-C4AC-FED5E1312214}"/>
          </ac:spMkLst>
        </pc:spChg>
        <pc:spChg chg="add mod">
          <ac:chgData name="Tom Dawes" userId="fe899cd594ff6f3a" providerId="LiveId" clId="{25F9FFA9-F799-4260-A778-C8049B616561}" dt="2022-09-01T19:06:47.208" v="1218" actId="20577"/>
          <ac:spMkLst>
            <pc:docMk/>
            <pc:sldMk cId="908640768" sldId="452"/>
            <ac:spMk id="27" creationId="{CFA3A768-7C4F-DDB1-6131-95871A68C896}"/>
          </ac:spMkLst>
        </pc:spChg>
        <pc:spChg chg="add mod">
          <ac:chgData name="Tom Dawes" userId="fe899cd594ff6f3a" providerId="LiveId" clId="{25F9FFA9-F799-4260-A778-C8049B616561}" dt="2022-09-01T19:06:53.303" v="1219"/>
          <ac:spMkLst>
            <pc:docMk/>
            <pc:sldMk cId="908640768" sldId="452"/>
            <ac:spMk id="28" creationId="{AF073CA4-F953-F2B8-0773-B322C608FD9B}"/>
          </ac:spMkLst>
        </pc:spChg>
        <pc:spChg chg="mod">
          <ac:chgData name="Tom Dawes" userId="fe899cd594ff6f3a" providerId="LiveId" clId="{25F9FFA9-F799-4260-A778-C8049B616561}" dt="2022-09-01T19:04:09.113" v="1166" actId="1076"/>
          <ac:spMkLst>
            <pc:docMk/>
            <pc:sldMk cId="908640768" sldId="452"/>
            <ac:spMk id="61" creationId="{C769DB86-64C3-40FB-A892-5C903A245850}"/>
          </ac:spMkLst>
        </pc:spChg>
        <pc:graphicFrameChg chg="add del mod">
          <ac:chgData name="Tom Dawes" userId="fe899cd594ff6f3a" providerId="LiveId" clId="{25F9FFA9-F799-4260-A778-C8049B616561}" dt="2022-09-01T18:52:18.520" v="255" actId="478"/>
          <ac:graphicFrameMkLst>
            <pc:docMk/>
            <pc:sldMk cId="908640768" sldId="452"/>
            <ac:graphicFrameMk id="6" creationId="{12142B90-1BE2-63C3-FE2C-027FDB863E21}"/>
          </ac:graphicFrameMkLst>
        </pc:graphicFrameChg>
        <pc:graphicFrameChg chg="add del mod">
          <ac:chgData name="Tom Dawes" userId="fe899cd594ff6f3a" providerId="LiveId" clId="{25F9FFA9-F799-4260-A778-C8049B616561}" dt="2022-09-01T18:52:35.342" v="257" actId="478"/>
          <ac:graphicFrameMkLst>
            <pc:docMk/>
            <pc:sldMk cId="908640768" sldId="452"/>
            <ac:graphicFrameMk id="8" creationId="{9065C22A-798E-C928-DD60-CF9C49EBD147}"/>
          </ac:graphicFrameMkLst>
        </pc:graphicFrameChg>
        <pc:picChg chg="add del">
          <ac:chgData name="Tom Dawes" userId="fe899cd594ff6f3a" providerId="LiveId" clId="{25F9FFA9-F799-4260-A778-C8049B616561}" dt="2022-09-01T18:53:00.328" v="265" actId="478"/>
          <ac:picMkLst>
            <pc:docMk/>
            <pc:sldMk cId="908640768" sldId="452"/>
            <ac:picMk id="2" creationId="{B3677523-16DE-4C39-8AD7-817AC9EF0457}"/>
          </ac:picMkLst>
        </pc:picChg>
        <pc:picChg chg="add mod">
          <ac:chgData name="Tom Dawes" userId="fe899cd594ff6f3a" providerId="LiveId" clId="{25F9FFA9-F799-4260-A778-C8049B616561}" dt="2022-09-01T19:10:57.208" v="1243" actId="1037"/>
          <ac:picMkLst>
            <pc:docMk/>
            <pc:sldMk cId="908640768" sldId="452"/>
            <ac:picMk id="10" creationId="{AE6F9EEA-DB7B-7824-7701-9E9349DF6D39}"/>
          </ac:picMkLst>
        </pc:picChg>
        <pc:picChg chg="add mod">
          <ac:chgData name="Tom Dawes" userId="fe899cd594ff6f3a" providerId="LiveId" clId="{25F9FFA9-F799-4260-A778-C8049B616561}" dt="2022-09-01T19:11:02.568" v="1248" actId="1076"/>
          <ac:picMkLst>
            <pc:docMk/>
            <pc:sldMk cId="908640768" sldId="452"/>
            <ac:picMk id="11" creationId="{0AAD9BB5-BC43-23E9-5757-ED995E4291FA}"/>
          </ac:picMkLst>
        </pc:picChg>
        <pc:picChg chg="add del mod">
          <ac:chgData name="Tom Dawes" userId="fe899cd594ff6f3a" providerId="LiveId" clId="{25F9FFA9-F799-4260-A778-C8049B616561}" dt="2022-09-01T19:10:42.619" v="1236" actId="478"/>
          <ac:picMkLst>
            <pc:docMk/>
            <pc:sldMk cId="908640768" sldId="452"/>
            <ac:picMk id="12" creationId="{9748B970-1E0D-777C-21A8-A7DC0A0E13DA}"/>
          </ac:picMkLst>
        </pc:picChg>
        <pc:picChg chg="add mod">
          <ac:chgData name="Tom Dawes" userId="fe899cd594ff6f3a" providerId="LiveId" clId="{25F9FFA9-F799-4260-A778-C8049B616561}" dt="2022-09-01T19:10:54.065" v="1239" actId="14100"/>
          <ac:picMkLst>
            <pc:docMk/>
            <pc:sldMk cId="908640768" sldId="452"/>
            <ac:picMk id="13" creationId="{49F5C504-E1FB-26D3-7DCF-69B291880FB6}"/>
          </ac:picMkLst>
        </pc:picChg>
        <pc:picChg chg="add mod">
          <ac:chgData name="Tom Dawes" userId="fe899cd594ff6f3a" providerId="LiveId" clId="{25F9FFA9-F799-4260-A778-C8049B616561}" dt="2022-09-01T18:53:38.936" v="299" actId="1076"/>
          <ac:picMkLst>
            <pc:docMk/>
            <pc:sldMk cId="908640768" sldId="452"/>
            <ac:picMk id="14" creationId="{4BEDB849-5A0A-46AE-859A-5F615BC56A02}"/>
          </ac:picMkLst>
        </pc:picChg>
        <pc:picChg chg="add mod">
          <ac:chgData name="Tom Dawes" userId="fe899cd594ff6f3a" providerId="LiveId" clId="{25F9FFA9-F799-4260-A778-C8049B616561}" dt="2022-09-01T19:12:04.090" v="1254" actId="1076"/>
          <ac:picMkLst>
            <pc:docMk/>
            <pc:sldMk cId="908640768" sldId="452"/>
            <ac:picMk id="29" creationId="{52D0B4F7-5665-F9EE-078B-DD18894BABDA}"/>
          </ac:picMkLst>
        </pc:picChg>
        <pc:picChg chg="add mod">
          <ac:chgData name="Tom Dawes" userId="fe899cd594ff6f3a" providerId="LiveId" clId="{25F9FFA9-F799-4260-A778-C8049B616561}" dt="2022-09-01T19:14:10.142" v="1271" actId="1076"/>
          <ac:picMkLst>
            <pc:docMk/>
            <pc:sldMk cId="908640768" sldId="452"/>
            <ac:picMk id="30" creationId="{7D605ADB-837F-B6B4-D5EF-DC1E2AB23727}"/>
          </ac:picMkLst>
        </pc:picChg>
        <pc:picChg chg="add mod">
          <ac:chgData name="Tom Dawes" userId="fe899cd594ff6f3a" providerId="LiveId" clId="{25F9FFA9-F799-4260-A778-C8049B616561}" dt="2022-09-01T19:14:52.906" v="1274" actId="1076"/>
          <ac:picMkLst>
            <pc:docMk/>
            <pc:sldMk cId="908640768" sldId="452"/>
            <ac:picMk id="31" creationId="{39A7538A-E88E-9FB6-9080-43D6AA7DBCD9}"/>
          </ac:picMkLst>
        </pc:picChg>
        <pc:picChg chg="add mod">
          <ac:chgData name="Tom Dawes" userId="fe899cd594ff6f3a" providerId="LiveId" clId="{25F9FFA9-F799-4260-A778-C8049B616561}" dt="2022-09-01T19:16:05.801" v="1287" actId="1035"/>
          <ac:picMkLst>
            <pc:docMk/>
            <pc:sldMk cId="908640768" sldId="452"/>
            <ac:picMk id="32" creationId="{A3B30127-1A10-304D-AE3D-2E128348E1E1}"/>
          </ac:picMkLst>
        </pc:picChg>
        <pc:picChg chg="add mod">
          <ac:chgData name="Tom Dawes" userId="fe899cd594ff6f3a" providerId="LiveId" clId="{25F9FFA9-F799-4260-A778-C8049B616561}" dt="2022-09-01T19:16:03.316" v="1284" actId="1076"/>
          <ac:picMkLst>
            <pc:docMk/>
            <pc:sldMk cId="908640768" sldId="452"/>
            <ac:picMk id="33" creationId="{F87251CB-3B4F-0CDF-3843-FE8B1F33249D}"/>
          </ac:picMkLst>
        </pc:picChg>
        <pc:picChg chg="add mod">
          <ac:chgData name="Tom Dawes" userId="fe899cd594ff6f3a" providerId="LiveId" clId="{25F9FFA9-F799-4260-A778-C8049B616561}" dt="2022-09-01T19:16:52.696" v="1293" actId="1076"/>
          <ac:picMkLst>
            <pc:docMk/>
            <pc:sldMk cId="908640768" sldId="452"/>
            <ac:picMk id="34" creationId="{5CA4FB80-0EDA-A4ED-12B6-32C49A871699}"/>
          </ac:picMkLst>
        </pc:picChg>
        <pc:picChg chg="add mod">
          <ac:chgData name="Tom Dawes" userId="fe899cd594ff6f3a" providerId="LiveId" clId="{25F9FFA9-F799-4260-A778-C8049B616561}" dt="2022-09-01T19:20:12.662" v="1326" actId="1076"/>
          <ac:picMkLst>
            <pc:docMk/>
            <pc:sldMk cId="908640768" sldId="452"/>
            <ac:picMk id="35" creationId="{50F191EF-397E-E4AC-02FF-36E982AFA704}"/>
          </ac:picMkLst>
        </pc:picChg>
      </pc:sldChg>
      <pc:sldChg chg="modSp mod modAnim">
        <pc:chgData name="Tom Dawes" userId="fe899cd594ff6f3a" providerId="LiveId" clId="{25F9FFA9-F799-4260-A778-C8049B616561}" dt="2022-09-01T18:42:06.669" v="54" actId="1076"/>
        <pc:sldMkLst>
          <pc:docMk/>
          <pc:sldMk cId="2334310645" sldId="492"/>
        </pc:sldMkLst>
        <pc:spChg chg="mod">
          <ac:chgData name="Tom Dawes" userId="fe899cd594ff6f3a" providerId="LiveId" clId="{25F9FFA9-F799-4260-A778-C8049B616561}" dt="2022-09-01T18:22:41.667" v="28" actId="20577"/>
          <ac:spMkLst>
            <pc:docMk/>
            <pc:sldMk cId="2334310645" sldId="492"/>
            <ac:spMk id="4" creationId="{7D58E920-5769-461D-BF6A-E26F610CFC7C}"/>
          </ac:spMkLst>
        </pc:spChg>
        <pc:spChg chg="mod">
          <ac:chgData name="Tom Dawes" userId="fe899cd594ff6f3a" providerId="LiveId" clId="{25F9FFA9-F799-4260-A778-C8049B616561}" dt="2022-09-01T18:24:09.456" v="33" actId="1038"/>
          <ac:spMkLst>
            <pc:docMk/>
            <pc:sldMk cId="2334310645" sldId="492"/>
            <ac:spMk id="18" creationId="{0D4EF893-16BB-43AB-809B-4297F78B6EEC}"/>
          </ac:spMkLst>
        </pc:spChg>
        <pc:spChg chg="mod">
          <ac:chgData name="Tom Dawes" userId="fe899cd594ff6f3a" providerId="LiveId" clId="{25F9FFA9-F799-4260-A778-C8049B616561}" dt="2022-09-01T18:23:23.547" v="30" actId="14100"/>
          <ac:spMkLst>
            <pc:docMk/>
            <pc:sldMk cId="2334310645" sldId="492"/>
            <ac:spMk id="27" creationId="{AC1D8FCB-65BD-453E-8289-14517E4C3ABA}"/>
          </ac:spMkLst>
        </pc:spChg>
        <pc:spChg chg="mod">
          <ac:chgData name="Tom Dawes" userId="fe899cd594ff6f3a" providerId="LiveId" clId="{25F9FFA9-F799-4260-A778-C8049B616561}" dt="2022-09-01T18:23:35.770" v="31" actId="14100"/>
          <ac:spMkLst>
            <pc:docMk/>
            <pc:sldMk cId="2334310645" sldId="492"/>
            <ac:spMk id="30" creationId="{A2B6F06F-246F-44B3-A747-F5515CBF1E20}"/>
          </ac:spMkLst>
        </pc:spChg>
        <pc:spChg chg="mod">
          <ac:chgData name="Tom Dawes" userId="fe899cd594ff6f3a" providerId="LiveId" clId="{25F9FFA9-F799-4260-A778-C8049B616561}" dt="2022-09-01T18:42:06.669" v="54" actId="1076"/>
          <ac:spMkLst>
            <pc:docMk/>
            <pc:sldMk cId="2334310645" sldId="492"/>
            <ac:spMk id="43" creationId="{7444A3CB-473F-4A55-9F6D-30BF3DE9050D}"/>
          </ac:spMkLst>
        </pc:spChg>
      </pc:sldChg>
      <pc:sldChg chg="modSp mod">
        <pc:chgData name="Tom Dawes" userId="fe899cd594ff6f3a" providerId="LiveId" clId="{25F9FFA9-F799-4260-A778-C8049B616561}" dt="2022-09-01T18:38:55.886" v="53" actId="14100"/>
        <pc:sldMkLst>
          <pc:docMk/>
          <pc:sldMk cId="1234478083" sldId="493"/>
        </pc:sldMkLst>
        <pc:spChg chg="mod">
          <ac:chgData name="Tom Dawes" userId="fe899cd594ff6f3a" providerId="LiveId" clId="{25F9FFA9-F799-4260-A778-C8049B616561}" dt="2022-09-01T18:38:55.886" v="53" actId="14100"/>
          <ac:spMkLst>
            <pc:docMk/>
            <pc:sldMk cId="1234478083" sldId="493"/>
            <ac:spMk id="64" creationId="{C4BC12AA-4797-4B96-99E6-1410D9AFAE91}"/>
          </ac:spMkLst>
        </pc:spChg>
        <pc:spChg chg="mod">
          <ac:chgData name="Tom Dawes" userId="fe899cd594ff6f3a" providerId="LiveId" clId="{25F9FFA9-F799-4260-A778-C8049B616561}" dt="2022-09-01T18:38:44.150" v="51" actId="404"/>
          <ac:spMkLst>
            <pc:docMk/>
            <pc:sldMk cId="1234478083" sldId="493"/>
            <ac:spMk id="65" creationId="{69E07FB8-7F05-47D3-B82D-A56062F6C2DA}"/>
          </ac:spMkLst>
        </pc:spChg>
      </pc:sldChg>
      <pc:sldChg chg="modAnim">
        <pc:chgData name="Tom Dawes" userId="fe899cd594ff6f3a" providerId="LiveId" clId="{25F9FFA9-F799-4260-A778-C8049B616561}" dt="2022-09-01T18:18:20.524" v="17"/>
        <pc:sldMkLst>
          <pc:docMk/>
          <pc:sldMk cId="3189330987" sldId="513"/>
        </pc:sldMkLst>
      </pc:sldChg>
      <pc:sldChg chg="new del">
        <pc:chgData name="Tom Dawes" userId="fe899cd594ff6f3a" providerId="LiveId" clId="{25F9FFA9-F799-4260-A778-C8049B616561}" dt="2022-09-01T19:39:11.240" v="1328" actId="47"/>
        <pc:sldMkLst>
          <pc:docMk/>
          <pc:sldMk cId="898784302" sldId="516"/>
        </pc:sldMkLst>
      </pc:sldChg>
      <pc:sldChg chg="new del">
        <pc:chgData name="Tom Dawes" userId="fe899cd594ff6f3a" providerId="LiveId" clId="{25F9FFA9-F799-4260-A778-C8049B616561}" dt="2022-09-01T18:50:54.355" v="252" actId="47"/>
        <pc:sldMkLst>
          <pc:docMk/>
          <pc:sldMk cId="1202740058" sldId="5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and introduce [om] -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! [72] crayon [&gt;5000] onze [2447] monde [77] pont [1889]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nom [171] combat [1062] tomber [547] 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sont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ils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elles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dangereux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[713]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ennuyeux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heureux [764] sérieux [412]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travailleur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[1341] aussi [44] et [6] mais [30]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anniversaire [2043] mois [179] janvier [939] février [1139] mars [868] avril [1022] mai [943] juin [931] juillet [1326] aout [1445] séptembre [944] octobre [826] novembre [982] décembre [891] quand [119]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quinze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[1472]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dix-sept [3812] dix-huit [3592] dix-neuf [4851]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[1273] vingt-et-un [1273/6/3] vingt-deux, vingt-trois vingt-quatre vingt-cinq vingt-six vingt-sept vingt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huit vingt neuf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concert [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1697] fête [1490]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adorer [2322] apporter [339] jeu [291] matin [442] langue [712] les [1]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34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spoken production of SSC [on].</a:t>
            </a: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</a:t>
            </a:r>
            <a:r>
              <a:rPr lang="en-US" b="0" dirty="0" err="1"/>
              <a:t>practise</a:t>
            </a:r>
            <a:r>
              <a:rPr lang="en-US" b="0" dirty="0"/>
              <a:t> reading the poem in pairs.</a:t>
            </a:r>
          </a:p>
          <a:p>
            <a:pPr marL="228600" indent="-228600">
              <a:buAutoNum type="arabicPeriod"/>
            </a:pPr>
            <a:r>
              <a:rPr lang="en-US" b="0" dirty="0"/>
              <a:t>Click on each line to hear it pronounced.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endParaRPr lang="en-US" b="0" dirty="0"/>
          </a:p>
          <a:p>
            <a:r>
              <a:rPr lang="en-US" b="0" dirty="0"/>
              <a:t>Note that whilst a few words are unknown, there are many previously taught words in this rhyme and with the support of the images, pupils are likely to work out the meaning. </a:t>
            </a:r>
          </a:p>
          <a:p>
            <a:r>
              <a:rPr lang="en-US" b="0" dirty="0"/>
              <a:t>If time allows, teachers may want to prompt for this.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avion [1409] </a:t>
            </a:r>
            <a:r>
              <a:rPr lang="en-GB" b="0" baseline="0" dirty="0" err="1"/>
              <a:t>cochon</a:t>
            </a:r>
            <a:r>
              <a:rPr lang="en-GB" b="0" baseline="0" dirty="0"/>
              <a:t> [4947] dragon [&gt;5000] lion [&gt;5000] marathon [&gt;5000] melon [&gt;5000] mouton [4175] scorpion [&gt;5000] violon [&gt;5000]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  <a:p>
            <a:r>
              <a:rPr lang="en-US" b="1" dirty="0"/>
              <a:t>Rough translation:</a:t>
            </a:r>
            <a:br>
              <a:rPr lang="en-US" b="1" dirty="0"/>
            </a:br>
            <a:r>
              <a:rPr lang="en-US" b="0" dirty="0"/>
              <a:t>I watch a lion</a:t>
            </a:r>
          </a:p>
          <a:p>
            <a:r>
              <a:rPr lang="en-US" b="0" dirty="0"/>
              <a:t>Playing a violin</a:t>
            </a:r>
          </a:p>
          <a:p>
            <a:r>
              <a:rPr lang="en-US" b="0" dirty="0"/>
              <a:t>I watch a pig</a:t>
            </a:r>
          </a:p>
          <a:p>
            <a:r>
              <a:rPr lang="en-US" b="0" dirty="0"/>
              <a:t>Singing a song</a:t>
            </a:r>
          </a:p>
          <a:p>
            <a:r>
              <a:rPr lang="en-US" b="0" dirty="0"/>
              <a:t>I watch a dragon</a:t>
            </a:r>
          </a:p>
          <a:p>
            <a:r>
              <a:rPr lang="en-US" b="0" dirty="0"/>
              <a:t>Arriving by plane</a:t>
            </a:r>
          </a:p>
          <a:p>
            <a:r>
              <a:rPr lang="en-US" b="0" dirty="0"/>
              <a:t>I watch a sheep</a:t>
            </a:r>
          </a:p>
          <a:p>
            <a:r>
              <a:rPr lang="en-US" b="0" dirty="0"/>
              <a:t>Eating a melon</a:t>
            </a:r>
          </a:p>
          <a:p>
            <a:r>
              <a:rPr lang="en-US" b="0" dirty="0"/>
              <a:t>I watch a scorpion</a:t>
            </a:r>
          </a:p>
          <a:p>
            <a:r>
              <a:rPr lang="en-US" b="0" dirty="0"/>
              <a:t>Doing a marathon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 and months.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each number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write down the person’s name whose birthday date matches what they hear.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Note: pupils could note down the dates but the written dates would need removing from the slide after step 3.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treize</a:t>
            </a:r>
            <a:r>
              <a:rPr lang="en-GB" dirty="0"/>
              <a:t> </a:t>
            </a:r>
            <a:r>
              <a:rPr lang="en-GB" dirty="0" err="1"/>
              <a:t>aout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vingt</a:t>
            </a:r>
            <a:r>
              <a:rPr lang="en-GB" dirty="0"/>
              <a:t>-deux </a:t>
            </a:r>
            <a:r>
              <a:rPr lang="en-GB" dirty="0" err="1"/>
              <a:t>décembre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seize </a:t>
            </a:r>
            <a:r>
              <a:rPr lang="en-GB" dirty="0" err="1"/>
              <a:t>juillet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vingt-neuf</a:t>
            </a:r>
            <a:r>
              <a:rPr lang="en-GB" dirty="0"/>
              <a:t> mars.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trente</a:t>
            </a:r>
            <a:r>
              <a:rPr lang="en-GB" dirty="0"/>
              <a:t> </a:t>
            </a:r>
            <a:r>
              <a:rPr lang="en-GB" dirty="0" err="1"/>
              <a:t>janvier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vingt</a:t>
            </a:r>
            <a:r>
              <a:rPr lang="en-GB" dirty="0"/>
              <a:t>-sept </a:t>
            </a:r>
            <a:r>
              <a:rPr lang="en-GB" dirty="0" err="1"/>
              <a:t>novembre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dates.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all of these are or were important and well-known French citizens.</a:t>
            </a:r>
            <a:br>
              <a:rPr lang="en-GB" b="0" dirty="0"/>
            </a:br>
            <a:r>
              <a:rPr lang="en-GB" b="0" dirty="0"/>
              <a:t>2. Pupils write a sentence for each giving his/her birthday, writing the numbers in words to practise accuracy spelling.</a:t>
            </a:r>
            <a:br>
              <a:rPr lang="en-GB" b="0" dirty="0"/>
            </a:br>
            <a:r>
              <a:rPr lang="en-GB" b="0" dirty="0"/>
              <a:t>3. Click to bring up written sentences.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Photo attributions: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Camille </a:t>
            </a:r>
            <a:r>
              <a:rPr lang="en-GB" b="0" dirty="0" err="1"/>
              <a:t>Abily</a:t>
            </a:r>
            <a:r>
              <a:rPr lang="en-GB" b="0" dirty="0"/>
              <a:t> - </a:t>
            </a:r>
            <a:r>
              <a:rPr lang="en-US" b="0" dirty="0" err="1"/>
              <a:t>NatiSythen</a:t>
            </a:r>
            <a:r>
              <a:rPr lang="en-US" b="0" dirty="0"/>
              <a:t>, CC BY-SA 3.0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 err="1"/>
              <a:t>Magalie</a:t>
            </a:r>
            <a:r>
              <a:rPr lang="en-US" b="0" dirty="0"/>
              <a:t> Pottier - Christophe DELORME, CC BY-SA 4.0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Harald </a:t>
            </a:r>
            <a:r>
              <a:rPr lang="en-US" b="0" dirty="0" err="1"/>
              <a:t>Krichel</a:t>
            </a:r>
            <a:r>
              <a:rPr lang="en-US" b="0" dirty="0"/>
              <a:t>, CC BY-SA 3.0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Edith Piaf - Studio Harcourt, Public domain, via Wikimedia Commons</a:t>
            </a:r>
            <a:br>
              <a:rPr lang="en-GB" b="0" dirty="0"/>
            </a:br>
            <a:r>
              <a:rPr lang="en-GB" b="0" dirty="0"/>
              <a:t>Asterix - </a:t>
            </a:r>
            <a:r>
              <a:rPr lang="en-US" b="0" dirty="0"/>
              <a:t>Lin Mei, CC BY 2.0 &lt;https://creativecommons.org/licenses/by/2.0&gt;, via Wikimedia Commons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Source</a:t>
            </a:r>
            <a:r>
              <a:rPr lang="en-GB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https://www.wikifame.org/wiki/Camille-Abily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dirty="0"/>
              <a:t>https://fr.wikipedia.org/wiki/Magalie_Pottier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dirty="0"/>
              <a:t>https://fr.wikipedia.org/wiki/Omar_Sy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https://en.wikipedia.org/wiki/Tintin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dirty="0"/>
              <a:t>https://en.wikipedia.org/wiki/%C3%89dith_Piaf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https://en.wikipedia.org/wiki/Asterix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different persons of </a:t>
            </a:r>
            <a:r>
              <a:rPr lang="en-GB" b="0" dirty="0" err="1"/>
              <a:t>être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need to write the missing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and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to add a further element of challenge, remove the English translations.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Image source</a:t>
            </a:r>
            <a:r>
              <a:rPr lang="en-GB" sz="1200" b="0" dirty="0"/>
              <a:t>:</a:t>
            </a:r>
            <a:br>
              <a:rPr lang="en-GB" sz="1200" b="0" dirty="0"/>
            </a:br>
            <a:r>
              <a:rPr lang="en-GB" sz="1200" b="0" dirty="0"/>
              <a:t>https://en.wikipedia.org/wiki/File:New_Cirque_du_Soleil_Logo.png (fair use policy)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freer oral production of sentences with 3</a:t>
            </a:r>
            <a:r>
              <a:rPr lang="en-GB" b="0" baseline="30000" dirty="0"/>
              <a:t>rd</a:t>
            </a:r>
            <a:r>
              <a:rPr lang="en-GB" b="0" dirty="0"/>
              <a:t> person plural </a:t>
            </a:r>
            <a:r>
              <a:rPr lang="en-GB" b="0" i="1" dirty="0" err="1"/>
              <a:t>être</a:t>
            </a:r>
            <a:r>
              <a:rPr lang="en-GB" b="0" i="1" dirty="0"/>
              <a:t> </a:t>
            </a:r>
            <a:r>
              <a:rPr lang="en-GB" b="0" dirty="0"/>
              <a:t>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Take it in turns with a partner saying a phrase with one of the sentence starters. (E.g. Les </a:t>
            </a:r>
            <a:r>
              <a:rPr lang="en-GB" sz="1200" b="0" dirty="0" err="1"/>
              <a:t>amis</a:t>
            </a:r>
            <a:r>
              <a:rPr lang="en-GB" sz="1200" b="0" dirty="0"/>
              <a:t> </a:t>
            </a:r>
            <a:r>
              <a:rPr lang="en-GB" sz="1200" b="0" dirty="0" err="1"/>
              <a:t>sont</a:t>
            </a:r>
            <a:r>
              <a:rPr lang="en-GB" sz="1200" b="0" dirty="0"/>
              <a:t> </a:t>
            </a:r>
            <a:r>
              <a:rPr lang="en-GB" sz="1200" b="0" dirty="0" err="1"/>
              <a:t>importants</a:t>
            </a:r>
            <a:r>
              <a:rPr lang="en-GB" sz="1200" b="0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should take care to agree the adjectives (2, 4, 6 are feminine and we should hear the consonant before the ‘e’).</a:t>
            </a:r>
          </a:p>
          <a:p>
            <a:pPr marL="228600" indent="-228600">
              <a:buAutoNum type="arabicPeriod" startAt="3"/>
            </a:pPr>
            <a:r>
              <a:rPr lang="en-GB" dirty="0"/>
              <a:t>Pupils aim to complete all 6 sentences within one minute.</a:t>
            </a:r>
          </a:p>
          <a:p>
            <a:pPr marL="228600" indent="-228600">
              <a:buAutoNum type="arabicPeriod" startAt="3"/>
            </a:pPr>
            <a:r>
              <a:rPr lang="en-GB" dirty="0"/>
              <a:t>Repeat the task 1-2 times to improve confidence and speed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15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22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7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7.wav"/><Relationship Id="rId18" Type="http://schemas.openxmlformats.org/officeDocument/2006/relationships/image" Target="../media/image7.png"/><Relationship Id="rId26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audio" Target="../media/audio2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9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audio" Target="../media/audio5.wav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audio" Target="../media/audio9.wav"/><Relationship Id="rId23" Type="http://schemas.openxmlformats.org/officeDocument/2006/relationships/image" Target="../media/image11.png"/><Relationship Id="rId28" Type="http://schemas.openxmlformats.org/officeDocument/2006/relationships/image" Target="../media/image15.png"/><Relationship Id="rId10" Type="http://schemas.openxmlformats.org/officeDocument/2006/relationships/audio" Target="../media/audio4.wav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microsoft.com/office/2007/relationships/hdphoto" Target="../media/hdphoto1.wdp"/><Relationship Id="rId27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audio" Target="../media/audio15.wav"/><Relationship Id="rId12" Type="http://schemas.openxmlformats.org/officeDocument/2006/relationships/image" Target="../media/image19.gi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18.png"/><Relationship Id="rId5" Type="http://schemas.openxmlformats.org/officeDocument/2006/relationships/audio" Target="../media/audio13.wav"/><Relationship Id="rId15" Type="http://schemas.openxmlformats.org/officeDocument/2006/relationships/audio" Target="../media/audio18.wav"/><Relationship Id="rId10" Type="http://schemas.openxmlformats.org/officeDocument/2006/relationships/image" Target="../media/image17.png"/><Relationship Id="rId19" Type="http://schemas.openxmlformats.org/officeDocument/2006/relationships/image" Target="../media/image23.sv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8.wav"/><Relationship Id="rId18" Type="http://schemas.openxmlformats.org/officeDocument/2006/relationships/image" Target="../media/image25.jpg"/><Relationship Id="rId3" Type="http://schemas.openxmlformats.org/officeDocument/2006/relationships/audio" Target="../media/audio19.wav"/><Relationship Id="rId21" Type="http://schemas.openxmlformats.org/officeDocument/2006/relationships/image" Target="../media/image28.jpg"/><Relationship Id="rId7" Type="http://schemas.openxmlformats.org/officeDocument/2006/relationships/audio" Target="../media/audio23.wav"/><Relationship Id="rId12" Type="http://schemas.openxmlformats.org/officeDocument/2006/relationships/audio" Target="../media/audio27.wav"/><Relationship Id="rId17" Type="http://schemas.openxmlformats.org/officeDocument/2006/relationships/audio" Target="../media/audio32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1.wav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24.png"/><Relationship Id="rId5" Type="http://schemas.openxmlformats.org/officeDocument/2006/relationships/audio" Target="../media/audio21.wav"/><Relationship Id="rId15" Type="http://schemas.openxmlformats.org/officeDocument/2006/relationships/audio" Target="../media/audio30.wav"/><Relationship Id="rId23" Type="http://schemas.openxmlformats.org/officeDocument/2006/relationships/image" Target="../media/image30.png"/><Relationship Id="rId10" Type="http://schemas.openxmlformats.org/officeDocument/2006/relationships/audio" Target="../media/audio26.wav"/><Relationship Id="rId19" Type="http://schemas.openxmlformats.org/officeDocument/2006/relationships/image" Target="../media/image26.jp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audio" Target="../media/audio29.wav"/><Relationship Id="rId22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audio" Target="../media/audio36.wav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audio" Target="../media/audio38.wav"/><Relationship Id="rId5" Type="http://schemas.openxmlformats.org/officeDocument/2006/relationships/audio" Target="../media/audio34.wav"/><Relationship Id="rId10" Type="http://schemas.openxmlformats.org/officeDocument/2006/relationships/image" Target="../media/image5.svg"/><Relationship Id="rId4" Type="http://schemas.openxmlformats.org/officeDocument/2006/relationships/audio" Target="../media/audio33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18" Type="http://schemas.openxmlformats.org/officeDocument/2006/relationships/audio" Target="../media/audio56.wav"/><Relationship Id="rId26" Type="http://schemas.openxmlformats.org/officeDocument/2006/relationships/audio" Target="../media/audio59.wav"/><Relationship Id="rId3" Type="http://schemas.openxmlformats.org/officeDocument/2006/relationships/audio" Target="../media/audio41.wav"/><Relationship Id="rId21" Type="http://schemas.openxmlformats.org/officeDocument/2006/relationships/image" Target="../media/image32.png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audio" Target="../media/audio55.wav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4.wav"/><Relationship Id="rId20" Type="http://schemas.openxmlformats.org/officeDocument/2006/relationships/audio" Target="../media/audio58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24" Type="http://schemas.openxmlformats.org/officeDocument/2006/relationships/image" Target="../media/image35.png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23" Type="http://schemas.openxmlformats.org/officeDocument/2006/relationships/image" Target="../media/image34.png"/><Relationship Id="rId10" Type="http://schemas.openxmlformats.org/officeDocument/2006/relationships/audio" Target="../media/audio48.wav"/><Relationship Id="rId19" Type="http://schemas.openxmlformats.org/officeDocument/2006/relationships/audio" Target="../media/audio57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C2D8DC-1122-4080-80E4-9796D9D6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7CFB3-E285-4823-B8F4-CAF43E0682F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B55DC-C959-4B32-BD9D-802069777A66}"/>
              </a:ext>
            </a:extLst>
          </p:cNvPr>
          <p:cNvSpPr txBox="1"/>
          <p:nvPr/>
        </p:nvSpPr>
        <p:spPr>
          <a:xfrm>
            <a:off x="9994006" y="6457890"/>
            <a:ext cx="219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39178"/>
              </p:ext>
            </p:extLst>
          </p:nvPr>
        </p:nvGraphicFramePr>
        <p:xfrm>
          <a:off x="612940" y="1239002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(pl)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bring, bringing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3291778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85798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529733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68362" y="582718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9869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227985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30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61" name="TextBox 60">
            <a:hlinkClick r:id="" action="ppaction://noaction">
              <a:snd r:embed="rId3" name="T1_W6F_2.2.wav"/>
            </a:hlinkClick>
            <a:extLst>
              <a:ext uri="{FF2B5EF4-FFF2-40B4-BE49-F238E27FC236}">
                <a16:creationId xmlns:a16="http://schemas.microsoft.com/office/drawing/2014/main" id="{C769DB86-64C3-40FB-A892-5C903A245850}"/>
              </a:ext>
            </a:extLst>
          </p:cNvPr>
          <p:cNvSpPr txBox="1"/>
          <p:nvPr/>
        </p:nvSpPr>
        <p:spPr>
          <a:xfrm>
            <a:off x="4502793" y="1095236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Je regarde un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14431AFE-47B3-4C34-8328-D0FE7D36B71E}"/>
              </a:ext>
            </a:extLst>
          </p:cNvPr>
          <p:cNvSpPr txBox="1">
            <a:spLocks/>
          </p:cNvSpPr>
          <p:nvPr/>
        </p:nvSpPr>
        <p:spPr>
          <a:xfrm>
            <a:off x="9660318" y="299202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64;p2" descr="Speech Icon, Voice, Talking, Audio, Speech">
            <a:extLst>
              <a:ext uri="{FF2B5EF4-FFF2-40B4-BE49-F238E27FC236}">
                <a16:creationId xmlns:a16="http://schemas.microsoft.com/office/drawing/2014/main" id="{4FB719D4-CA04-4C48-AAAE-A822A960F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661" y="10929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C491F830-5C43-499E-B7B7-47A99AF2BAB6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4BEDB849-5A0A-46AE-859A-5F615BC56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5024" y="16017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C4A927B-6D2B-CC86-3117-09DE9314B6AC}"/>
              </a:ext>
            </a:extLst>
          </p:cNvPr>
          <p:cNvSpPr/>
          <p:nvPr/>
        </p:nvSpPr>
        <p:spPr>
          <a:xfrm>
            <a:off x="4082257" y="109298"/>
            <a:ext cx="4617113" cy="621684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CustomShape 7">
            <a:hlinkClick r:id="" action="ppaction://noaction">
              <a:snd r:embed="rId7" name="T1_W6F_2.1.wav"/>
            </a:hlinkClick>
            <a:extLst>
              <a:ext uri="{FF2B5EF4-FFF2-40B4-BE49-F238E27FC236}">
                <a16:creationId xmlns:a16="http://schemas.microsoft.com/office/drawing/2014/main" id="{BF0CD38C-DD72-A249-E4F4-18C15B501A55}"/>
              </a:ext>
            </a:extLst>
          </p:cNvPr>
          <p:cNvSpPr/>
          <p:nvPr/>
        </p:nvSpPr>
        <p:spPr>
          <a:xfrm>
            <a:off x="4104551" y="176578"/>
            <a:ext cx="4617113" cy="5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 et pronounce la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comptine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6F9EEA-DB7B-7824-7701-9E9349DF6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170" y="2184749"/>
            <a:ext cx="1248120" cy="955767"/>
          </a:xfrm>
          <a:prstGeom prst="rect">
            <a:avLst/>
          </a:prstGeom>
        </p:spPr>
      </p:pic>
      <p:sp>
        <p:nvSpPr>
          <p:cNvPr id="20" name="TextBox 19">
            <a:hlinkClick r:id="" action="ppaction://noaction">
              <a:snd r:embed="rId9" name="T1_W6F_2.3.wav"/>
            </a:hlinkClick>
            <a:extLst>
              <a:ext uri="{FF2B5EF4-FFF2-40B4-BE49-F238E27FC236}">
                <a16:creationId xmlns:a16="http://schemas.microsoft.com/office/drawing/2014/main" id="{C05574A7-9952-4F90-DEF0-A2A085220910}"/>
              </a:ext>
            </a:extLst>
          </p:cNvPr>
          <p:cNvSpPr txBox="1"/>
          <p:nvPr/>
        </p:nvSpPr>
        <p:spPr>
          <a:xfrm>
            <a:off x="4502792" y="1593656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jouer du violon.</a:t>
            </a:r>
          </a:p>
        </p:txBody>
      </p:sp>
      <p:sp>
        <p:nvSpPr>
          <p:cNvPr id="21" name="TextBox 20">
            <a:hlinkClick r:id="" action="ppaction://noaction">
              <a:snd r:embed="rId10" name="T1_W6F_2.4.wav"/>
            </a:hlinkClick>
            <a:extLst>
              <a:ext uri="{FF2B5EF4-FFF2-40B4-BE49-F238E27FC236}">
                <a16:creationId xmlns:a16="http://schemas.microsoft.com/office/drawing/2014/main" id="{DFA8112C-18F6-8EBB-B704-5543DF1A7081}"/>
              </a:ext>
            </a:extLst>
          </p:cNvPr>
          <p:cNvSpPr txBox="1"/>
          <p:nvPr/>
        </p:nvSpPr>
        <p:spPr>
          <a:xfrm>
            <a:off x="4502793" y="2117484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Je regarde un cochon</a:t>
            </a:r>
          </a:p>
        </p:txBody>
      </p:sp>
      <p:sp>
        <p:nvSpPr>
          <p:cNvPr id="22" name="TextBox 21">
            <a:hlinkClick r:id="" action="ppaction://noaction">
              <a:snd r:embed="rId11" name="T1_W6F_2.5.wav"/>
            </a:hlinkClick>
            <a:extLst>
              <a:ext uri="{FF2B5EF4-FFF2-40B4-BE49-F238E27FC236}">
                <a16:creationId xmlns:a16="http://schemas.microsoft.com/office/drawing/2014/main" id="{11FF3792-013C-85DA-9D3C-CA32637E7194}"/>
              </a:ext>
            </a:extLst>
          </p:cNvPr>
          <p:cNvSpPr txBox="1"/>
          <p:nvPr/>
        </p:nvSpPr>
        <p:spPr>
          <a:xfrm>
            <a:off x="4502792" y="2640704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chanter une chanson.</a:t>
            </a:r>
          </a:p>
        </p:txBody>
      </p:sp>
      <p:sp>
        <p:nvSpPr>
          <p:cNvPr id="23" name="TextBox 22">
            <a:hlinkClick r:id="" action="ppaction://noaction">
              <a:snd r:embed="rId12" name="T1_W6F_2.6.wav"/>
            </a:hlinkClick>
            <a:extLst>
              <a:ext uri="{FF2B5EF4-FFF2-40B4-BE49-F238E27FC236}">
                <a16:creationId xmlns:a16="http://schemas.microsoft.com/office/drawing/2014/main" id="{0180490B-A3AE-FA98-FC6C-7AA6455D76AA}"/>
              </a:ext>
            </a:extLst>
          </p:cNvPr>
          <p:cNvSpPr txBox="1"/>
          <p:nvPr/>
        </p:nvSpPr>
        <p:spPr>
          <a:xfrm>
            <a:off x="4502791" y="3145519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Je regarde un dragon</a:t>
            </a:r>
          </a:p>
        </p:txBody>
      </p:sp>
      <p:sp>
        <p:nvSpPr>
          <p:cNvPr id="24" name="TextBox 23">
            <a:hlinkClick r:id="" action="ppaction://noaction">
              <a:snd r:embed="rId13" name="T1_W6F_2.7.wav"/>
            </a:hlinkClick>
            <a:extLst>
              <a:ext uri="{FF2B5EF4-FFF2-40B4-BE49-F238E27FC236}">
                <a16:creationId xmlns:a16="http://schemas.microsoft.com/office/drawing/2014/main" id="{85213428-C075-3532-C056-A306C478BDBF}"/>
              </a:ext>
            </a:extLst>
          </p:cNvPr>
          <p:cNvSpPr txBox="1"/>
          <p:nvPr/>
        </p:nvSpPr>
        <p:spPr>
          <a:xfrm>
            <a:off x="4502790" y="3684072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arriver en avion.</a:t>
            </a:r>
          </a:p>
        </p:txBody>
      </p:sp>
      <p:sp>
        <p:nvSpPr>
          <p:cNvPr id="25" name="TextBox 24">
            <a:hlinkClick r:id="" action="ppaction://noaction">
              <a:snd r:embed="rId14" name="T1_W6F_2.8.wav"/>
            </a:hlinkClick>
            <a:extLst>
              <a:ext uri="{FF2B5EF4-FFF2-40B4-BE49-F238E27FC236}">
                <a16:creationId xmlns:a16="http://schemas.microsoft.com/office/drawing/2014/main" id="{6B717B58-5888-D86E-9418-36C2A2EBD91C}"/>
              </a:ext>
            </a:extLst>
          </p:cNvPr>
          <p:cNvSpPr txBox="1"/>
          <p:nvPr/>
        </p:nvSpPr>
        <p:spPr>
          <a:xfrm>
            <a:off x="4480623" y="4217297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Je regarde un mouton</a:t>
            </a:r>
          </a:p>
        </p:txBody>
      </p:sp>
      <p:sp>
        <p:nvSpPr>
          <p:cNvPr id="26" name="TextBox 25">
            <a:hlinkClick r:id="" action="ppaction://noaction">
              <a:snd r:embed="rId15" name="2_9.wav"/>
            </a:hlinkClick>
            <a:extLst>
              <a:ext uri="{FF2B5EF4-FFF2-40B4-BE49-F238E27FC236}">
                <a16:creationId xmlns:a16="http://schemas.microsoft.com/office/drawing/2014/main" id="{8EEED88E-7A72-9FCF-C4AC-FED5E1312214}"/>
              </a:ext>
            </a:extLst>
          </p:cNvPr>
          <p:cNvSpPr txBox="1"/>
          <p:nvPr/>
        </p:nvSpPr>
        <p:spPr>
          <a:xfrm>
            <a:off x="4480622" y="4715717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manger du melon.</a:t>
            </a:r>
          </a:p>
        </p:txBody>
      </p:sp>
      <p:sp>
        <p:nvSpPr>
          <p:cNvPr id="27" name="TextBox 26">
            <a:hlinkClick r:id="" action="ppaction://noaction">
              <a:snd r:embed="rId16" name="T1_W6F_2.10.wav"/>
            </a:hlinkClick>
            <a:extLst>
              <a:ext uri="{FF2B5EF4-FFF2-40B4-BE49-F238E27FC236}">
                <a16:creationId xmlns:a16="http://schemas.microsoft.com/office/drawing/2014/main" id="{CFA3A768-7C4F-DDB1-6131-95871A68C896}"/>
              </a:ext>
            </a:extLst>
          </p:cNvPr>
          <p:cNvSpPr txBox="1"/>
          <p:nvPr/>
        </p:nvSpPr>
        <p:spPr>
          <a:xfrm>
            <a:off x="4502790" y="5245940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Je regarde un scorpion</a:t>
            </a:r>
          </a:p>
        </p:txBody>
      </p:sp>
      <p:sp>
        <p:nvSpPr>
          <p:cNvPr id="28" name="TextBox 27">
            <a:hlinkClick r:id="" action="ppaction://noaction">
              <a:snd r:embed="rId17" name="2_11.wav"/>
            </a:hlinkClick>
            <a:extLst>
              <a:ext uri="{FF2B5EF4-FFF2-40B4-BE49-F238E27FC236}">
                <a16:creationId xmlns:a16="http://schemas.microsoft.com/office/drawing/2014/main" id="{AF073CA4-F953-F2B8-0773-B322C608FD9B}"/>
              </a:ext>
            </a:extLst>
          </p:cNvPr>
          <p:cNvSpPr txBox="1"/>
          <p:nvPr/>
        </p:nvSpPr>
        <p:spPr>
          <a:xfrm>
            <a:off x="4480621" y="5733260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002060"/>
                </a:solidFill>
                <a:latin typeface="Century Gothic" panose="020F0302020204030204"/>
              </a:rPr>
              <a:t>faire un marathon.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AD9BB5-BC43-23E9-5757-ED995E4291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71759" y="1047863"/>
            <a:ext cx="1248121" cy="1015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F5C504-E1FB-26D3-7DCF-69B291880F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1759" y="3249540"/>
            <a:ext cx="1338857" cy="9196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D0B4F7-5665-F9EE-078B-DD18894BAB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54622" y="4228010"/>
            <a:ext cx="1001089" cy="10737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605ADB-837F-B6B4-D5EF-DC1E2AB237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376" l="10000" r="90000">
                        <a14:foregroundMark x1="44800" y1="27988" x2="47400" y2="4665"/>
                        <a14:foregroundMark x1="47400" y1="4665" x2="52600" y2="0"/>
                        <a14:foregroundMark x1="47600" y1="25073" x2="61000" y2="27405"/>
                        <a14:foregroundMark x1="61000" y1="27405" x2="72800" y2="22157"/>
                        <a14:foregroundMark x1="72800" y1="22157" x2="75600" y2="23032"/>
                        <a14:foregroundMark x1="61200" y1="27114" x2="58400" y2="4082"/>
                        <a14:foregroundMark x1="16200" y1="58017" x2="18000" y2="78426"/>
                        <a14:foregroundMark x1="18000" y1="78426" x2="27440" y2="91721"/>
                        <a14:foregroundMark x1="59737" y1="92070" x2="81600" y2="73761"/>
                        <a14:foregroundMark x1="81600" y1="73761" x2="85400" y2="57726"/>
                        <a14:foregroundMark x1="85400" y1="57726" x2="72600" y2="6997"/>
                        <a14:foregroundMark x1="72600" y1="6997" x2="67200" y2="1166"/>
                        <a14:foregroundMark x1="49000" y1="3499" x2="34400" y2="45481"/>
                        <a14:foregroundMark x1="34400" y1="45481" x2="23800" y2="55394"/>
                        <a14:foregroundMark x1="23800" y1="55394" x2="26000" y2="52478"/>
                        <a14:foregroundMark x1="15200" y1="60933" x2="31200" y2="41108"/>
                        <a14:foregroundMark x1="43200" y1="43732" x2="58400" y2="34694"/>
                        <a14:backgroundMark x1="10600" y1="74927" x2="18600" y2="94169"/>
                        <a14:backgroundMark x1="18600" y1="94169" x2="30400" y2="98834"/>
                        <a14:backgroundMark x1="30400" y1="98834" x2="62000" y2="97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178" y="5355618"/>
            <a:ext cx="1580103" cy="10839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A7538A-E88E-9FB6-9080-43D6AA7DBCD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42082" y="1071420"/>
            <a:ext cx="1818236" cy="10003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B30127-1A10-304D-AE3D-2E128348E1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08473" y="2028594"/>
            <a:ext cx="1051845" cy="1180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7251CB-3B4F-0CDF-3843-FE8B1F33249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35849" y="3216715"/>
            <a:ext cx="1468123" cy="1000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A4FB80-0EDA-A4ED-12B6-32C49A8716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8305" y="4166218"/>
            <a:ext cx="1338858" cy="12715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F191EF-397E-E4AC-02FF-36E982AFA7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875" y="5325308"/>
            <a:ext cx="1613268" cy="10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4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8628B82-DC36-4E90-932F-D8697252DA23}"/>
              </a:ext>
            </a:extLst>
          </p:cNvPr>
          <p:cNvSpPr txBox="1"/>
          <p:nvPr/>
        </p:nvSpPr>
        <p:spPr>
          <a:xfrm>
            <a:off x="1279723" y="2051475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561909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22080E-4EEE-4DCC-A596-898BAEE32E21}"/>
              </a:ext>
            </a:extLst>
          </p:cNvPr>
          <p:cNvSpPr txBox="1"/>
          <p:nvPr/>
        </p:nvSpPr>
        <p:spPr>
          <a:xfrm>
            <a:off x="1255009" y="2030545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28" name="Oval 27">
            <a:hlinkClick r:id="" action="ppaction://noaction">
              <a:snd r:embed="rId4" name="T1_W6F_3.2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487751" y="201392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T1_W6F_3.3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482770" y="282905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T1_W6F_3.4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474545" y="372259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T1_W6F_3.5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469564" y="453622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8" name="T1_W6F_3.6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469564" y="541768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9" name="T1_W6F_3.7.wav"/>
            </a:hlinkClick>
            <a:extLst>
              <a:ext uri="{FF2B5EF4-FFF2-40B4-BE49-F238E27FC236}">
                <a16:creationId xmlns:a16="http://schemas.microsoft.com/office/drawing/2014/main" id="{001035C1-7C90-4D13-8BEE-3BD5C9067008}"/>
              </a:ext>
            </a:extLst>
          </p:cNvPr>
          <p:cNvSpPr/>
          <p:nvPr/>
        </p:nvSpPr>
        <p:spPr>
          <a:xfrm>
            <a:off x="482770" y="619063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54" name="Picture 5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D1F5DB2-BAC8-42C0-8F70-28F5B6F1B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95" y="2117992"/>
            <a:ext cx="4725338" cy="372299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FD21574-F23B-4EB8-8FC1-991E004C8788}"/>
              </a:ext>
            </a:extLst>
          </p:cNvPr>
          <p:cNvGrpSpPr/>
          <p:nvPr/>
        </p:nvGrpSpPr>
        <p:grpSpPr>
          <a:xfrm>
            <a:off x="3119521" y="45146"/>
            <a:ext cx="1260902" cy="739678"/>
            <a:chOff x="-1650070" y="298713"/>
            <a:chExt cx="1685597" cy="952086"/>
          </a:xfrm>
        </p:grpSpPr>
        <p:pic>
          <p:nvPicPr>
            <p:cNvPr id="56" name="Picture 2" descr="Free vector graphics of Blank profile picture">
              <a:extLst>
                <a:ext uri="{FF2B5EF4-FFF2-40B4-BE49-F238E27FC236}">
                  <a16:creationId xmlns:a16="http://schemas.microsoft.com/office/drawing/2014/main" id="{B765FF48-F508-42DA-ACCD-B1E200A1C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Free vector graphics of Blank profile picture">
              <a:extLst>
                <a:ext uri="{FF2B5EF4-FFF2-40B4-BE49-F238E27FC236}">
                  <a16:creationId xmlns:a16="http://schemas.microsoft.com/office/drawing/2014/main" id="{A1FD9630-B477-47F7-BBC1-16B7BD85D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1F7855-1A91-4529-AF29-1988D65B2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60" name="Picture 2" descr="Free vector graphics of Blank profile picture">
            <a:extLst>
              <a:ext uri="{FF2B5EF4-FFF2-40B4-BE49-F238E27FC236}">
                <a16:creationId xmlns:a16="http://schemas.microsoft.com/office/drawing/2014/main" id="{578D92BF-7CFD-4AA8-B9B5-1F6BBADE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1873820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ustomShape 3">
            <a:extLst>
              <a:ext uri="{FF2B5EF4-FFF2-40B4-BE49-F238E27FC236}">
                <a16:creationId xmlns:a16="http://schemas.microsoft.com/office/drawing/2014/main" id="{DC4D1634-3D45-4DCC-A79B-8247786F98A9}"/>
              </a:ext>
            </a:extLst>
          </p:cNvPr>
          <p:cNvSpPr/>
          <p:nvPr/>
        </p:nvSpPr>
        <p:spPr>
          <a:xfrm>
            <a:off x="42722" y="667370"/>
            <a:ext cx="105448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J-M and his class have asked Pierre’s class when their birthdays are.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Graphic 62" descr="Teacher">
            <a:extLst>
              <a:ext uri="{FF2B5EF4-FFF2-40B4-BE49-F238E27FC236}">
                <a16:creationId xmlns:a16="http://schemas.microsoft.com/office/drawing/2014/main" id="{EE2F8BBA-EEE7-4623-817C-0339848055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92" y="1007903"/>
            <a:ext cx="914400" cy="914400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4BC12AA-4797-4B96-99E6-1410D9AFAE91}"/>
              </a:ext>
            </a:extLst>
          </p:cNvPr>
          <p:cNvSpPr/>
          <p:nvPr/>
        </p:nvSpPr>
        <p:spPr>
          <a:xfrm>
            <a:off x="1039525" y="1101184"/>
            <a:ext cx="7608268" cy="621684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CustomShape 7">
            <a:hlinkClick r:id="" action="ppaction://noaction">
              <a:snd r:embed="rId15" name="T1_W6F_3.1.wav"/>
            </a:hlinkClick>
            <a:extLst>
              <a:ext uri="{FF2B5EF4-FFF2-40B4-BE49-F238E27FC236}">
                <a16:creationId xmlns:a16="http://schemas.microsoft.com/office/drawing/2014/main" id="{69E07FB8-7F05-47D3-B82D-A56062F6C2DA}"/>
              </a:ext>
            </a:extLst>
          </p:cNvPr>
          <p:cNvSpPr/>
          <p:nvPr/>
        </p:nvSpPr>
        <p:spPr>
          <a:xfrm>
            <a:off x="1061819" y="1168464"/>
            <a:ext cx="7517067" cy="5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dates des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anniversaires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noms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4245BAB3-6358-4F76-89A9-56F00C486E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18" y="1309326"/>
            <a:ext cx="1791917" cy="1189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B9EDC7-891E-4D74-8B9C-06486C2E98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04" y="176390"/>
            <a:ext cx="1232122" cy="142339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8BA3B83-C0E1-49F3-83F8-8B9D72BF53BB}"/>
              </a:ext>
            </a:extLst>
          </p:cNvPr>
          <p:cNvSpPr txBox="1"/>
          <p:nvPr/>
        </p:nvSpPr>
        <p:spPr>
          <a:xfrm>
            <a:off x="1258236" y="3665037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Lucas</a:t>
            </a:r>
          </a:p>
        </p:txBody>
      </p:sp>
      <p:pic>
        <p:nvPicPr>
          <p:cNvPr id="4" name="Graphic 3" descr="Question Mark with solid fill">
            <a:extLst>
              <a:ext uri="{FF2B5EF4-FFF2-40B4-BE49-F238E27FC236}">
                <a16:creationId xmlns:a16="http://schemas.microsoft.com/office/drawing/2014/main" id="{C20E096A-EFA7-4590-BB75-2839F443C9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1813707"/>
            <a:ext cx="773473" cy="773473"/>
          </a:xfrm>
          <a:prstGeom prst="rect">
            <a:avLst/>
          </a:prstGeom>
        </p:spPr>
      </p:pic>
      <p:pic>
        <p:nvPicPr>
          <p:cNvPr id="68" name="Picture 2" descr="Free vector graphics of Blank profile picture">
            <a:extLst>
              <a:ext uri="{FF2B5EF4-FFF2-40B4-BE49-F238E27FC236}">
                <a16:creationId xmlns:a16="http://schemas.microsoft.com/office/drawing/2014/main" id="{28EDD347-2320-451F-83AB-9F430E22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2735492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raphic 68" descr="Question Mark with solid fill">
            <a:extLst>
              <a:ext uri="{FF2B5EF4-FFF2-40B4-BE49-F238E27FC236}">
                <a16:creationId xmlns:a16="http://schemas.microsoft.com/office/drawing/2014/main" id="{6DAB1913-AD13-4B07-9487-CF86986FD4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2675379"/>
            <a:ext cx="773473" cy="773473"/>
          </a:xfrm>
          <a:prstGeom prst="rect">
            <a:avLst/>
          </a:prstGeom>
        </p:spPr>
      </p:pic>
      <p:pic>
        <p:nvPicPr>
          <p:cNvPr id="70" name="Picture 2" descr="Free vector graphics of Blank profile picture">
            <a:extLst>
              <a:ext uri="{FF2B5EF4-FFF2-40B4-BE49-F238E27FC236}">
                <a16:creationId xmlns:a16="http://schemas.microsoft.com/office/drawing/2014/main" id="{E02E09D3-36D4-4933-9B75-2071B854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3569247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Graphic 70" descr="Question Mark with solid fill">
            <a:extLst>
              <a:ext uri="{FF2B5EF4-FFF2-40B4-BE49-F238E27FC236}">
                <a16:creationId xmlns:a16="http://schemas.microsoft.com/office/drawing/2014/main" id="{6C2DF353-EBE1-4C09-8BD7-D9E342C0F3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3509134"/>
            <a:ext cx="773473" cy="773473"/>
          </a:xfrm>
          <a:prstGeom prst="rect">
            <a:avLst/>
          </a:prstGeom>
        </p:spPr>
      </p:pic>
      <p:pic>
        <p:nvPicPr>
          <p:cNvPr id="72" name="Picture 2" descr="Free vector graphics of Blank profile picture">
            <a:extLst>
              <a:ext uri="{FF2B5EF4-FFF2-40B4-BE49-F238E27FC236}">
                <a16:creationId xmlns:a16="http://schemas.microsoft.com/office/drawing/2014/main" id="{C0144EA1-6F35-45E4-A124-CA2C0D52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4425805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raphic 72" descr="Question Mark with solid fill">
            <a:extLst>
              <a:ext uri="{FF2B5EF4-FFF2-40B4-BE49-F238E27FC236}">
                <a16:creationId xmlns:a16="http://schemas.microsoft.com/office/drawing/2014/main" id="{79417CDA-0819-44F9-867A-E4302BB399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4365692"/>
            <a:ext cx="773473" cy="773473"/>
          </a:xfrm>
          <a:prstGeom prst="rect">
            <a:avLst/>
          </a:prstGeom>
        </p:spPr>
      </p:pic>
      <p:pic>
        <p:nvPicPr>
          <p:cNvPr id="74" name="Picture 2" descr="Free vector graphics of Blank profile picture">
            <a:extLst>
              <a:ext uri="{FF2B5EF4-FFF2-40B4-BE49-F238E27FC236}">
                <a16:creationId xmlns:a16="http://schemas.microsoft.com/office/drawing/2014/main" id="{9CD12348-F2A7-424A-B621-7440D9F8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5284098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raphic 74" descr="Question Mark with solid fill">
            <a:extLst>
              <a:ext uri="{FF2B5EF4-FFF2-40B4-BE49-F238E27FC236}">
                <a16:creationId xmlns:a16="http://schemas.microsoft.com/office/drawing/2014/main" id="{A9490461-F882-4A03-BA0D-F3B9C3D35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5223985"/>
            <a:ext cx="773473" cy="773473"/>
          </a:xfrm>
          <a:prstGeom prst="rect">
            <a:avLst/>
          </a:prstGeom>
        </p:spPr>
      </p:pic>
      <p:pic>
        <p:nvPicPr>
          <p:cNvPr id="76" name="Picture 2" descr="Free vector graphics of Blank profile picture">
            <a:extLst>
              <a:ext uri="{FF2B5EF4-FFF2-40B4-BE49-F238E27FC236}">
                <a16:creationId xmlns:a16="http://schemas.microsoft.com/office/drawing/2014/main" id="{3AC995B5-F17D-4DC0-89B6-BFCF1F9F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6085434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Graphic 76" descr="Question Mark with solid fill">
            <a:extLst>
              <a:ext uri="{FF2B5EF4-FFF2-40B4-BE49-F238E27FC236}">
                <a16:creationId xmlns:a16="http://schemas.microsoft.com/office/drawing/2014/main" id="{9F080866-AA5C-4E5E-A9D1-F0DD48B939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6025321"/>
            <a:ext cx="773473" cy="77347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4F77116-1127-43DB-8A06-0C92239A203F}"/>
              </a:ext>
            </a:extLst>
          </p:cNvPr>
          <p:cNvSpPr txBox="1"/>
          <p:nvPr/>
        </p:nvSpPr>
        <p:spPr>
          <a:xfrm>
            <a:off x="1223382" y="2771790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Esterline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F22F2-269F-48E2-95A8-057E77AAD511}"/>
              </a:ext>
            </a:extLst>
          </p:cNvPr>
          <p:cNvSpPr txBox="1"/>
          <p:nvPr/>
        </p:nvSpPr>
        <p:spPr>
          <a:xfrm>
            <a:off x="9251675" y="259844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13.08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031717F-D010-4EC0-9A11-7871BDBF4CB7}"/>
              </a:ext>
            </a:extLst>
          </p:cNvPr>
          <p:cNvSpPr txBox="1"/>
          <p:nvPr/>
        </p:nvSpPr>
        <p:spPr>
          <a:xfrm>
            <a:off x="10614777" y="259844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02.12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A4234E-4919-4FA9-ACED-CE2ECA5032A8}"/>
              </a:ext>
            </a:extLst>
          </p:cNvPr>
          <p:cNvSpPr txBox="1"/>
          <p:nvPr/>
        </p:nvSpPr>
        <p:spPr>
          <a:xfrm>
            <a:off x="7728745" y="2622386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29.03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A46527B-C4F2-4B10-B257-091A6B80909E}"/>
              </a:ext>
            </a:extLst>
          </p:cNvPr>
          <p:cNvSpPr txBox="1"/>
          <p:nvPr/>
        </p:nvSpPr>
        <p:spPr>
          <a:xfrm>
            <a:off x="7784993" y="364650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03.06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1137932-74F6-4187-B172-A1E82EB09919}"/>
              </a:ext>
            </a:extLst>
          </p:cNvPr>
          <p:cNvSpPr txBox="1"/>
          <p:nvPr/>
        </p:nvSpPr>
        <p:spPr>
          <a:xfrm>
            <a:off x="7784993" y="4656549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27.11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0177A92-83A6-41B3-AC54-B7121CB8753C}"/>
              </a:ext>
            </a:extLst>
          </p:cNvPr>
          <p:cNvSpPr txBox="1"/>
          <p:nvPr/>
        </p:nvSpPr>
        <p:spPr>
          <a:xfrm>
            <a:off x="9251675" y="4656549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16.07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8EA5998-E78F-4582-BC71-3C396BB6F601}"/>
              </a:ext>
            </a:extLst>
          </p:cNvPr>
          <p:cNvSpPr txBox="1"/>
          <p:nvPr/>
        </p:nvSpPr>
        <p:spPr>
          <a:xfrm>
            <a:off x="10627202" y="364650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30.01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2FD8274-FD59-449A-BFD8-6930C97583AB}"/>
              </a:ext>
            </a:extLst>
          </p:cNvPr>
          <p:cNvSpPr txBox="1"/>
          <p:nvPr/>
        </p:nvSpPr>
        <p:spPr>
          <a:xfrm>
            <a:off x="10665302" y="4615945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22.12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5A91BB3-FCD1-48A8-A51B-A2009E390089}"/>
              </a:ext>
            </a:extLst>
          </p:cNvPr>
          <p:cNvSpPr txBox="1"/>
          <p:nvPr/>
        </p:nvSpPr>
        <p:spPr>
          <a:xfrm>
            <a:off x="1218775" y="4570316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Louis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9CE7D10-0443-4B1F-BDF2-5800DD671BE0}"/>
              </a:ext>
            </a:extLst>
          </p:cNvPr>
          <p:cNvSpPr txBox="1"/>
          <p:nvPr/>
        </p:nvSpPr>
        <p:spPr>
          <a:xfrm>
            <a:off x="1223383" y="5405649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ACA2A8D-A7A6-4458-9DB0-72F93ECB4B69}"/>
              </a:ext>
            </a:extLst>
          </p:cNvPr>
          <p:cNvSpPr txBox="1"/>
          <p:nvPr/>
        </p:nvSpPr>
        <p:spPr>
          <a:xfrm>
            <a:off x="1218775" y="6208263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Thomas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50684BF-0A4E-4388-AA62-53096C39E1C5}"/>
              </a:ext>
            </a:extLst>
          </p:cNvPr>
          <p:cNvSpPr txBox="1"/>
          <p:nvPr/>
        </p:nvSpPr>
        <p:spPr>
          <a:xfrm>
            <a:off x="1260790" y="2772504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2A08E49-96E7-4A81-9553-BB741DE9F274}"/>
              </a:ext>
            </a:extLst>
          </p:cNvPr>
          <p:cNvSpPr txBox="1"/>
          <p:nvPr/>
        </p:nvSpPr>
        <p:spPr>
          <a:xfrm>
            <a:off x="1375110" y="3664549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564D6B0-2C95-483F-B9FA-AEB8E9242CA5}"/>
              </a:ext>
            </a:extLst>
          </p:cNvPr>
          <p:cNvSpPr txBox="1"/>
          <p:nvPr/>
        </p:nvSpPr>
        <p:spPr>
          <a:xfrm>
            <a:off x="1318499" y="4577608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EB016A6-289B-4883-A37F-5EC8CB8EEFE7}"/>
              </a:ext>
            </a:extLst>
          </p:cNvPr>
          <p:cNvSpPr txBox="1"/>
          <p:nvPr/>
        </p:nvSpPr>
        <p:spPr>
          <a:xfrm>
            <a:off x="1375110" y="5398357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7D7A0C9-EB32-4163-B727-13AEE320FA78}"/>
              </a:ext>
            </a:extLst>
          </p:cNvPr>
          <p:cNvSpPr txBox="1"/>
          <p:nvPr/>
        </p:nvSpPr>
        <p:spPr>
          <a:xfrm>
            <a:off x="1375110" y="6208596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4" name="Google Shape;167;p2">
            <a:extLst>
              <a:ext uri="{FF2B5EF4-FFF2-40B4-BE49-F238E27FC236}">
                <a16:creationId xmlns:a16="http://schemas.microsoft.com/office/drawing/2014/main" id="{33804E03-32FD-4967-9719-7A360F3D585A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4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6" grpId="0" animBg="1"/>
      <p:bldP spid="79" grpId="0" animBg="1"/>
      <p:bldP spid="91" grpId="0" animBg="1"/>
      <p:bldP spid="92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2251B37-B65E-4420-BF98-C95A3D6D7B24}"/>
              </a:ext>
            </a:extLst>
          </p:cNvPr>
          <p:cNvSpPr/>
          <p:nvPr/>
        </p:nvSpPr>
        <p:spPr>
          <a:xfrm>
            <a:off x="2301544" y="2041711"/>
            <a:ext cx="5862637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7394B00-29E3-4C10-A133-BC4BB211565A}"/>
              </a:ext>
            </a:extLst>
          </p:cNvPr>
          <p:cNvSpPr/>
          <p:nvPr/>
        </p:nvSpPr>
        <p:spPr>
          <a:xfrm>
            <a:off x="2311201" y="1177316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10" name="T1_W6F_4.2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7839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dates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anniversaires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E3E7F8F-8B71-475C-8E7C-6B8019036E8C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8BE79D-1F2F-4614-982D-3C40821544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4371123-75A7-4E94-8213-D26BC3CF7A70}"/>
              </a:ext>
            </a:extLst>
          </p:cNvPr>
          <p:cNvGraphicFramePr>
            <a:graphicFrameLocks noGrp="1"/>
          </p:cNvGraphicFramePr>
          <p:nvPr/>
        </p:nvGraphicFramePr>
        <p:xfrm>
          <a:off x="507999" y="997930"/>
          <a:ext cx="1669144" cy="5348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9144">
                  <a:extLst>
                    <a:ext uri="{9D8B030D-6E8A-4147-A177-3AD203B41FA5}">
                      <a16:colId xmlns:a16="http://schemas.microsoft.com/office/drawing/2014/main" val="2143297015"/>
                    </a:ext>
                  </a:extLst>
                </a:gridCol>
              </a:tblGrid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165290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4884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9382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337752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7289414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31177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E5C141-E65F-4932-9A24-45B97F9F10E7}"/>
              </a:ext>
            </a:extLst>
          </p:cNvPr>
          <p:cNvSpPr txBox="1"/>
          <p:nvPr/>
        </p:nvSpPr>
        <p:spPr>
          <a:xfrm>
            <a:off x="2263511" y="1205801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dix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3DA67-3F96-489B-809D-3E38AFEF08CE}"/>
              </a:ext>
            </a:extLst>
          </p:cNvPr>
          <p:cNvSpPr txBox="1"/>
          <p:nvPr/>
        </p:nvSpPr>
        <p:spPr>
          <a:xfrm>
            <a:off x="1270414" y="130601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29588-E2B6-436B-8C00-89F91FD36D0E}"/>
              </a:ext>
            </a:extLst>
          </p:cNvPr>
          <p:cNvSpPr txBox="1"/>
          <p:nvPr/>
        </p:nvSpPr>
        <p:spPr>
          <a:xfrm>
            <a:off x="1270414" y="2167646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05.12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EF893-16BB-43AB-809B-4297F78B6EEC}"/>
              </a:ext>
            </a:extLst>
          </p:cNvPr>
          <p:cNvSpPr txBox="1"/>
          <p:nvPr/>
        </p:nvSpPr>
        <p:spPr>
          <a:xfrm>
            <a:off x="2228515" y="2061294"/>
            <a:ext cx="6229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cinq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hlinkClick r:id="" action="ppaction://noaction">
              <a:snd r:embed="rId12" name="T1_W6F_4.9.wav"/>
            </a:hlinkClick>
            <a:extLst>
              <a:ext uri="{FF2B5EF4-FFF2-40B4-BE49-F238E27FC236}">
                <a16:creationId xmlns:a16="http://schemas.microsoft.com/office/drawing/2014/main" id="{E2E49CCC-3BF9-4B15-9FE4-7B5D94BDCFB1}"/>
              </a:ext>
            </a:extLst>
          </p:cNvPr>
          <p:cNvSpPr txBox="1"/>
          <p:nvPr/>
        </p:nvSpPr>
        <p:spPr>
          <a:xfrm>
            <a:off x="7963690" y="1131971"/>
            <a:ext cx="22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Tintin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3" name="T1_W6F_4.10.wav"/>
            </a:hlinkClick>
            <a:extLst>
              <a:ext uri="{FF2B5EF4-FFF2-40B4-BE49-F238E27FC236}">
                <a16:creationId xmlns:a16="http://schemas.microsoft.com/office/drawing/2014/main" id="{667FD555-B6C6-4F69-AC04-42E8BC74A43A}"/>
              </a:ext>
            </a:extLst>
          </p:cNvPr>
          <p:cNvSpPr txBox="1"/>
          <p:nvPr/>
        </p:nvSpPr>
        <p:spPr>
          <a:xfrm>
            <a:off x="8164181" y="2024420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Camille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Abily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48B96B8-E192-4488-8322-E5940E9FABDB}"/>
              </a:ext>
            </a:extLst>
          </p:cNvPr>
          <p:cNvSpPr/>
          <p:nvPr/>
        </p:nvSpPr>
        <p:spPr>
          <a:xfrm>
            <a:off x="2301540" y="2813201"/>
            <a:ext cx="5537745" cy="80178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4BDC329-130F-460F-AA34-31E8FE4F2F81}"/>
              </a:ext>
            </a:extLst>
          </p:cNvPr>
          <p:cNvSpPr/>
          <p:nvPr/>
        </p:nvSpPr>
        <p:spPr>
          <a:xfrm>
            <a:off x="2301542" y="4765339"/>
            <a:ext cx="5938733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FC0F5EB-7E28-4EB7-BF12-2A5200D84971}"/>
              </a:ext>
            </a:extLst>
          </p:cNvPr>
          <p:cNvSpPr/>
          <p:nvPr/>
        </p:nvSpPr>
        <p:spPr>
          <a:xfrm>
            <a:off x="2301541" y="3773280"/>
            <a:ext cx="5537745" cy="8844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14A2B21-D77B-4AF5-A10D-1B4F6C0CD367}"/>
              </a:ext>
            </a:extLst>
          </p:cNvPr>
          <p:cNvSpPr/>
          <p:nvPr/>
        </p:nvSpPr>
        <p:spPr>
          <a:xfrm>
            <a:off x="2311201" y="567137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D8FCB-65BD-453E-8289-14517E4C3ABA}"/>
              </a:ext>
            </a:extLst>
          </p:cNvPr>
          <p:cNvSpPr txBox="1"/>
          <p:nvPr/>
        </p:nvSpPr>
        <p:spPr>
          <a:xfrm>
            <a:off x="2439834" y="2783988"/>
            <a:ext cx="539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vingt-neuf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08DA3-1285-4DF6-9B94-230E05272205}"/>
              </a:ext>
            </a:extLst>
          </p:cNvPr>
          <p:cNvSpPr txBox="1"/>
          <p:nvPr/>
        </p:nvSpPr>
        <p:spPr>
          <a:xfrm>
            <a:off x="2311201" y="3826717"/>
            <a:ext cx="5537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6F06F-246F-44B3-A747-F5515CBF1E20}"/>
              </a:ext>
            </a:extLst>
          </p:cNvPr>
          <p:cNvSpPr txBox="1"/>
          <p:nvPr/>
        </p:nvSpPr>
        <p:spPr>
          <a:xfrm>
            <a:off x="2311201" y="4765340"/>
            <a:ext cx="572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seize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C0514-4D58-4F38-9F44-C8B658262F4A}"/>
              </a:ext>
            </a:extLst>
          </p:cNvPr>
          <p:cNvSpPr txBox="1"/>
          <p:nvPr/>
        </p:nvSpPr>
        <p:spPr>
          <a:xfrm>
            <a:off x="2379120" y="5730078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hlinkClick r:id="" action="ppaction://noaction">
              <a:snd r:embed="rId14" name="T1_W6F_4.14.wav"/>
            </a:hlinkClick>
            <a:extLst>
              <a:ext uri="{FF2B5EF4-FFF2-40B4-BE49-F238E27FC236}">
                <a16:creationId xmlns:a16="http://schemas.microsoft.com/office/drawing/2014/main" id="{F9591A95-3EE8-4009-869D-B63737FC640D}"/>
              </a:ext>
            </a:extLst>
          </p:cNvPr>
          <p:cNvSpPr txBox="1"/>
          <p:nvPr/>
        </p:nvSpPr>
        <p:spPr>
          <a:xfrm>
            <a:off x="8034903" y="5721506"/>
            <a:ext cx="2612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Omar Sy</a:t>
            </a:r>
          </a:p>
        </p:txBody>
      </p:sp>
      <p:sp>
        <p:nvSpPr>
          <p:cNvPr id="33" name="TextBox 32">
            <a:hlinkClick r:id="" action="ppaction://noaction">
              <a:snd r:embed="rId15" name="T1_W6F_4.11.wav"/>
            </a:hlinkClick>
            <a:extLst>
              <a:ext uri="{FF2B5EF4-FFF2-40B4-BE49-F238E27FC236}">
                <a16:creationId xmlns:a16="http://schemas.microsoft.com/office/drawing/2014/main" id="{45061F1C-0FB9-413F-A614-519841503446}"/>
              </a:ext>
            </a:extLst>
          </p:cNvPr>
          <p:cNvSpPr txBox="1"/>
          <p:nvPr/>
        </p:nvSpPr>
        <p:spPr>
          <a:xfrm>
            <a:off x="8132174" y="2967575"/>
            <a:ext cx="230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Astérix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6" name="T1_W6F_4.12.wav"/>
            </a:hlinkClick>
            <a:extLst>
              <a:ext uri="{FF2B5EF4-FFF2-40B4-BE49-F238E27FC236}">
                <a16:creationId xmlns:a16="http://schemas.microsoft.com/office/drawing/2014/main" id="{391C0191-9246-4F25-B274-068A109749A7}"/>
              </a:ext>
            </a:extLst>
          </p:cNvPr>
          <p:cNvSpPr txBox="1"/>
          <p:nvPr/>
        </p:nvSpPr>
        <p:spPr>
          <a:xfrm>
            <a:off x="8387633" y="3804362"/>
            <a:ext cx="225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Edith Piaf</a:t>
            </a:r>
          </a:p>
        </p:txBody>
      </p:sp>
      <p:sp>
        <p:nvSpPr>
          <p:cNvPr id="35" name="TextBox 34">
            <a:hlinkClick r:id="" action="ppaction://noaction">
              <a:snd r:embed="rId17" name="T1_W6F_4.13.wav"/>
            </a:hlinkClick>
            <a:extLst>
              <a:ext uri="{FF2B5EF4-FFF2-40B4-BE49-F238E27FC236}">
                <a16:creationId xmlns:a16="http://schemas.microsoft.com/office/drawing/2014/main" id="{DEF7C6C4-4523-4327-84A0-3FA33C1C5581}"/>
              </a:ext>
            </a:extLst>
          </p:cNvPr>
          <p:cNvSpPr txBox="1"/>
          <p:nvPr/>
        </p:nvSpPr>
        <p:spPr>
          <a:xfrm>
            <a:off x="8581738" y="4894252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Magalie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Pottier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C2E57E-D975-47F8-AB94-FBAC0EC1F80E}"/>
              </a:ext>
            </a:extLst>
          </p:cNvPr>
          <p:cNvSpPr txBox="1"/>
          <p:nvPr/>
        </p:nvSpPr>
        <p:spPr>
          <a:xfrm>
            <a:off x="1265612" y="304783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29.10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66A699-A8B4-454E-9EF7-CE96A0E7E263}"/>
              </a:ext>
            </a:extLst>
          </p:cNvPr>
          <p:cNvSpPr txBox="1"/>
          <p:nvPr/>
        </p:nvSpPr>
        <p:spPr>
          <a:xfrm>
            <a:off x="1276135" y="3959004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F03036-574C-4AB0-849E-5B522F679498}"/>
              </a:ext>
            </a:extLst>
          </p:cNvPr>
          <p:cNvSpPr txBox="1"/>
          <p:nvPr/>
        </p:nvSpPr>
        <p:spPr>
          <a:xfrm>
            <a:off x="1292748" y="489425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16.03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AF99F-A86B-4D87-BEF1-531984FF12D6}"/>
              </a:ext>
            </a:extLst>
          </p:cNvPr>
          <p:cNvSpPr txBox="1"/>
          <p:nvPr/>
        </p:nvSpPr>
        <p:spPr>
          <a:xfrm>
            <a:off x="1183505" y="5730078"/>
            <a:ext cx="971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20. 01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7444A3CB-473F-4A55-9F6D-30BF3DE9050D}"/>
              </a:ext>
            </a:extLst>
          </p:cNvPr>
          <p:cNvSpPr/>
          <p:nvPr/>
        </p:nvSpPr>
        <p:spPr>
          <a:xfrm>
            <a:off x="751204" y="45554"/>
            <a:ext cx="10235912" cy="826145"/>
          </a:xfrm>
          <a:prstGeom prst="wedgeRoundRectCallout">
            <a:avLst>
              <a:gd name="adj1" fmla="val -16978"/>
              <a:gd name="adj2" fmla="val 44027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Édith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Piaf (1915 – 1963)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chanteuse et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actrice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très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célèbre.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chansons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classiques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La vie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rose, Non, je ne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regrette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Hymne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l’amour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67;p2">
            <a:extLst>
              <a:ext uri="{FF2B5EF4-FFF2-40B4-BE49-F238E27FC236}">
                <a16:creationId xmlns:a16="http://schemas.microsoft.com/office/drawing/2014/main" id="{90140C1A-33E1-481A-B8DB-37D52DA3A488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DF092937-BA03-4683-B468-49CF95D244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1" y="2944776"/>
            <a:ext cx="1047047" cy="546019"/>
          </a:xfrm>
          <a:prstGeom prst="rect">
            <a:avLst/>
          </a:prstGeom>
        </p:spPr>
      </p:pic>
      <p:pic>
        <p:nvPicPr>
          <p:cNvPr id="9" name="Picture 8" descr="A picture containing grass, soccer, outdoor, field&#10;&#10;Description automatically generated">
            <a:extLst>
              <a:ext uri="{FF2B5EF4-FFF2-40B4-BE49-F238E27FC236}">
                <a16:creationId xmlns:a16="http://schemas.microsoft.com/office/drawing/2014/main" id="{09F03E41-0B30-45B7-9021-D473F368FE7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7845"/>
          <a:stretch/>
        </p:blipFill>
        <p:spPr>
          <a:xfrm>
            <a:off x="468937" y="1987055"/>
            <a:ext cx="505529" cy="826145"/>
          </a:xfrm>
          <a:prstGeom prst="rect">
            <a:avLst/>
          </a:prstGeom>
        </p:spPr>
      </p:pic>
      <p:pic>
        <p:nvPicPr>
          <p:cNvPr id="28" name="Picture 2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8468EF6-84C1-4232-A01E-0BA548ABD1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8" y="3721963"/>
            <a:ext cx="618400" cy="826145"/>
          </a:xfrm>
          <a:prstGeom prst="rect">
            <a:avLst/>
          </a:prstGeom>
        </p:spPr>
      </p:pic>
      <p:pic>
        <p:nvPicPr>
          <p:cNvPr id="46" name="Picture 45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AE801C6A-CAF6-4923-956D-2DC776DA95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1" y="4688667"/>
            <a:ext cx="540853" cy="811280"/>
          </a:xfrm>
          <a:prstGeom prst="rect">
            <a:avLst/>
          </a:prstGeom>
        </p:spPr>
      </p:pic>
      <p:pic>
        <p:nvPicPr>
          <p:cNvPr id="48" name="Picture 47" descr="A picture containing person, person, wearing, looking&#10;&#10;Description automatically generated">
            <a:extLst>
              <a:ext uri="{FF2B5EF4-FFF2-40B4-BE49-F238E27FC236}">
                <a16:creationId xmlns:a16="http://schemas.microsoft.com/office/drawing/2014/main" id="{9C302151-38A6-41FD-875A-E79E7DA0EA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9" y="5520760"/>
            <a:ext cx="618400" cy="825540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8FF2237-A426-43C3-838D-DBA4D56C8D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7" y="980615"/>
            <a:ext cx="681361" cy="10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F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7" grpId="0"/>
      <p:bldP spid="29" grpId="0"/>
      <p:bldP spid="30" grpId="0"/>
      <p:bldP spid="31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21504720-7A47-49F7-9A56-65897B433EB8}"/>
              </a:ext>
            </a:extLst>
          </p:cNvPr>
          <p:cNvSpPr/>
          <p:nvPr/>
        </p:nvSpPr>
        <p:spPr>
          <a:xfrm>
            <a:off x="151546" y="1412652"/>
            <a:ext cx="11917522" cy="5386722"/>
          </a:xfrm>
          <a:prstGeom prst="wedgeRoundRectCallout">
            <a:avLst>
              <a:gd name="adj1" fmla="val -27666"/>
              <a:gd name="adj2" fmla="val -4964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10069743" y="2025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4" name="T1_W6F_5.1.wav"/>
            </a:hlinkClick>
            <a:extLst>
              <a:ext uri="{FF2B5EF4-FFF2-40B4-BE49-F238E27FC236}">
                <a16:creationId xmlns:a16="http://schemas.microsoft.com/office/drawing/2014/main" id="{A3AA50D0-E933-4A89-80F4-9E4F9463E8CF}"/>
              </a:ext>
            </a:extLst>
          </p:cNvPr>
          <p:cNvSpPr txBox="1"/>
          <p:nvPr/>
        </p:nvSpPr>
        <p:spPr>
          <a:xfrm>
            <a:off x="2841136" y="83756"/>
            <a:ext cx="970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spectacle à J-M.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BFB1ED-CB71-4C43-91ED-8FD73D3090BD}"/>
              </a:ext>
            </a:extLst>
          </p:cNvPr>
          <p:cNvSpPr txBox="1"/>
          <p:nvPr/>
        </p:nvSpPr>
        <p:spPr>
          <a:xfrm>
            <a:off x="1277673" y="2546129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La musique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forte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rapide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8E0F49-2432-4519-BBAE-0110C64F3505}"/>
              </a:ext>
            </a:extLst>
          </p:cNvPr>
          <p:cNvSpPr txBox="1"/>
          <p:nvPr/>
        </p:nvSpPr>
        <p:spPr>
          <a:xfrm>
            <a:off x="1303020" y="2902191"/>
            <a:ext cx="490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music is loud and fast!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DF52D5-CCFE-4B93-84A3-0064525CA62A}"/>
              </a:ext>
            </a:extLst>
          </p:cNvPr>
          <p:cNvSpPr txBox="1"/>
          <p:nvPr/>
        </p:nvSpPr>
        <p:spPr>
          <a:xfrm>
            <a:off x="1303020" y="3617158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activités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dangereuses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6F3033-483D-4246-B18D-D413A0DB0BD0}"/>
              </a:ext>
            </a:extLst>
          </p:cNvPr>
          <p:cNvSpPr txBox="1"/>
          <p:nvPr/>
        </p:nvSpPr>
        <p:spPr>
          <a:xfrm>
            <a:off x="1319788" y="4006813"/>
            <a:ext cx="767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activities are dangerous!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C4B267-4FD2-4CB3-A411-BE6D6E3258BD}"/>
              </a:ext>
            </a:extLst>
          </p:cNvPr>
          <p:cNvSpPr txBox="1"/>
          <p:nvPr/>
        </p:nvSpPr>
        <p:spPr>
          <a:xfrm>
            <a:off x="1251960" y="4721780"/>
            <a:ext cx="8024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mère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père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aussi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4AC18C-4530-410D-83A0-17B029E95CC4}"/>
              </a:ext>
            </a:extLst>
          </p:cNvPr>
          <p:cNvSpPr/>
          <p:nvPr/>
        </p:nvSpPr>
        <p:spPr>
          <a:xfrm>
            <a:off x="4705525" y="3643522"/>
            <a:ext cx="2370314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39D3EF8-7B41-4B2C-977B-A3CB2A41BF4D}"/>
              </a:ext>
            </a:extLst>
          </p:cNvPr>
          <p:cNvSpPr/>
          <p:nvPr/>
        </p:nvSpPr>
        <p:spPr>
          <a:xfrm>
            <a:off x="5517973" y="4763850"/>
            <a:ext cx="859336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180CE41-07C5-4F74-8CEF-4E27E1C30D69}"/>
              </a:ext>
            </a:extLst>
          </p:cNvPr>
          <p:cNvSpPr/>
          <p:nvPr/>
        </p:nvSpPr>
        <p:spPr>
          <a:xfrm>
            <a:off x="3755667" y="2537469"/>
            <a:ext cx="567948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F8C1D5-1EFD-4A33-AA47-2649269A28B8}"/>
              </a:ext>
            </a:extLst>
          </p:cNvPr>
          <p:cNvSpPr txBox="1"/>
          <p:nvPr/>
        </p:nvSpPr>
        <p:spPr>
          <a:xfrm>
            <a:off x="1338328" y="5759838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très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heureux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8B4898-0F6C-471B-B720-59B6875C30B7}"/>
              </a:ext>
            </a:extLst>
          </p:cNvPr>
          <p:cNvSpPr txBox="1"/>
          <p:nvPr/>
        </p:nvSpPr>
        <p:spPr>
          <a:xfrm>
            <a:off x="1338328" y="5130271"/>
            <a:ext cx="715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mum and my dad are also there.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5DA8E6-41B3-4293-82B7-A34914645B51}"/>
              </a:ext>
            </a:extLst>
          </p:cNvPr>
          <p:cNvSpPr txBox="1"/>
          <p:nvPr/>
        </p:nvSpPr>
        <p:spPr>
          <a:xfrm>
            <a:off x="1448384" y="6148223"/>
            <a:ext cx="782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very happy!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C0B298F-DC08-4623-AC26-465473519C41}"/>
              </a:ext>
            </a:extLst>
          </p:cNvPr>
          <p:cNvSpPr/>
          <p:nvPr/>
        </p:nvSpPr>
        <p:spPr>
          <a:xfrm>
            <a:off x="3777149" y="3638181"/>
            <a:ext cx="887841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A97A4DF-1ADF-4160-90C4-7F67C67510A5}"/>
              </a:ext>
            </a:extLst>
          </p:cNvPr>
          <p:cNvSpPr/>
          <p:nvPr/>
        </p:nvSpPr>
        <p:spPr>
          <a:xfrm>
            <a:off x="2476710" y="5794423"/>
            <a:ext cx="1521853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hlinkClick r:id="" action="ppaction://noaction">
              <a:snd r:embed="rId5" name="T1_W6F_5.3.wav"/>
            </a:hlinkClick>
            <a:extLst>
              <a:ext uri="{FF2B5EF4-FFF2-40B4-BE49-F238E27FC236}">
                <a16:creationId xmlns:a16="http://schemas.microsoft.com/office/drawing/2014/main" id="{5FE1AE6F-6DAB-44D6-BC3D-5D5659077A1E}"/>
              </a:ext>
            </a:extLst>
          </p:cNvPr>
          <p:cNvSpPr/>
          <p:nvPr/>
        </p:nvSpPr>
        <p:spPr>
          <a:xfrm>
            <a:off x="478692" y="1746485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Oval 52">
            <a:hlinkClick r:id="" action="ppaction://noaction">
              <a:snd r:embed="rId6" name="T1_W6F_5.4.wav"/>
            </a:hlinkClick>
            <a:extLst>
              <a:ext uri="{FF2B5EF4-FFF2-40B4-BE49-F238E27FC236}">
                <a16:creationId xmlns:a16="http://schemas.microsoft.com/office/drawing/2014/main" id="{860C3016-95F0-4457-BB45-2DE4323276CA}"/>
              </a:ext>
            </a:extLst>
          </p:cNvPr>
          <p:cNvSpPr/>
          <p:nvPr/>
        </p:nvSpPr>
        <p:spPr>
          <a:xfrm>
            <a:off x="470397" y="2934506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Oval 53">
            <a:hlinkClick r:id="" action="ppaction://noaction">
              <a:snd r:embed="rId7" name="T1_W6F_5.5.wav"/>
            </a:hlinkClick>
            <a:extLst>
              <a:ext uri="{FF2B5EF4-FFF2-40B4-BE49-F238E27FC236}">
                <a16:creationId xmlns:a16="http://schemas.microsoft.com/office/drawing/2014/main" id="{F50634CA-032F-48E7-95C2-A89AD8A16C7A}"/>
              </a:ext>
            </a:extLst>
          </p:cNvPr>
          <p:cNvSpPr/>
          <p:nvPr/>
        </p:nvSpPr>
        <p:spPr>
          <a:xfrm>
            <a:off x="478692" y="4079301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Oval 54">
            <a:hlinkClick r:id="" action="ppaction://noaction">
              <a:snd r:embed="rId8" name="T1_W6F_5.6.wav"/>
            </a:hlinkClick>
            <a:extLst>
              <a:ext uri="{FF2B5EF4-FFF2-40B4-BE49-F238E27FC236}">
                <a16:creationId xmlns:a16="http://schemas.microsoft.com/office/drawing/2014/main" id="{5054B3EA-4609-48CC-A2C8-154802E8E704}"/>
              </a:ext>
            </a:extLst>
          </p:cNvPr>
          <p:cNvSpPr/>
          <p:nvPr/>
        </p:nvSpPr>
        <p:spPr>
          <a:xfrm>
            <a:off x="520565" y="5130271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6C9F712A-F358-4F96-A0F2-BAA606D246B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51DA81E6-8900-4072-9D4F-5BF4E57226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932" y="589232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9A33EDA3-09B8-4C5C-93C4-25F0C1ED70A3}"/>
              </a:ext>
            </a:extLst>
          </p:cNvPr>
          <p:cNvSpPr/>
          <p:nvPr/>
        </p:nvSpPr>
        <p:spPr>
          <a:xfrm>
            <a:off x="1130165" y="682513"/>
            <a:ext cx="8873324" cy="497476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TextBox 36">
            <a:hlinkClick r:id="" action="ppaction://noaction">
              <a:snd r:embed="rId11" name="T1_W6F_5.2.wav"/>
            </a:hlinkClick>
            <a:extLst>
              <a:ext uri="{FF2B5EF4-FFF2-40B4-BE49-F238E27FC236}">
                <a16:creationId xmlns:a16="http://schemas.microsoft.com/office/drawing/2014/main" id="{E5B95AC1-960B-477F-816A-43727EDCD04C}"/>
              </a:ext>
            </a:extLst>
          </p:cNvPr>
          <p:cNvSpPr txBox="1"/>
          <p:nvPr/>
        </p:nvSpPr>
        <p:spPr>
          <a:xfrm>
            <a:off x="1171252" y="719192"/>
            <a:ext cx="885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manque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informations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bien les phrases en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B80B88-AA3E-4EC1-BAD0-8DDFC0122D4F}"/>
              </a:ext>
            </a:extLst>
          </p:cNvPr>
          <p:cNvSpPr txBox="1"/>
          <p:nvPr/>
        </p:nvSpPr>
        <p:spPr>
          <a:xfrm>
            <a:off x="1237319" y="1961598"/>
            <a:ext cx="955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it’s Sunday 30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October – Cirque du Soleil ! .</a:t>
            </a:r>
          </a:p>
        </p:txBody>
      </p:sp>
      <p:sp>
        <p:nvSpPr>
          <p:cNvPr id="63" name="Oval 62">
            <a:hlinkClick r:id="" action="ppaction://noaction">
              <a:snd r:embed="rId12" name="T1_W6F_5.7.wav"/>
            </a:hlinkClick>
            <a:extLst>
              <a:ext uri="{FF2B5EF4-FFF2-40B4-BE49-F238E27FC236}">
                <a16:creationId xmlns:a16="http://schemas.microsoft.com/office/drawing/2014/main" id="{66C86223-C229-4E7E-AE77-C7F489ACB96B}"/>
              </a:ext>
            </a:extLst>
          </p:cNvPr>
          <p:cNvSpPr/>
          <p:nvPr/>
        </p:nvSpPr>
        <p:spPr>
          <a:xfrm>
            <a:off x="538665" y="6021448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E79269-5666-41D9-82C5-26A0E25FD2A0}"/>
              </a:ext>
            </a:extLst>
          </p:cNvPr>
          <p:cNvSpPr txBox="1"/>
          <p:nvPr/>
        </p:nvSpPr>
        <p:spPr>
          <a:xfrm>
            <a:off x="1186359" y="1490347"/>
            <a:ext cx="107856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Aujourd’hui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,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c’est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dimanche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30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octobre</a:t>
            </a:r>
            <a:r>
              <a:rPr lang="en-GB" sz="2500" dirty="0">
                <a:solidFill>
                  <a:srgbClr val="002060"/>
                </a:solidFill>
                <a:latin typeface="Segoe Script" panose="030B0504020000000003" pitchFamily="66" charset="0"/>
              </a:rPr>
              <a:t> – Cirque du Soleil !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6AEE57-FE95-46AC-8B50-0E6DD324AC34}"/>
              </a:ext>
            </a:extLst>
          </p:cNvPr>
          <p:cNvGrpSpPr/>
          <p:nvPr/>
        </p:nvGrpSpPr>
        <p:grpSpPr>
          <a:xfrm>
            <a:off x="8825229" y="3001858"/>
            <a:ext cx="3174628" cy="2081920"/>
            <a:chOff x="11726641" y="2414596"/>
            <a:chExt cx="3174628" cy="20819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5E89E0-996C-41A4-9A86-888BDE64E519}"/>
                </a:ext>
              </a:extLst>
            </p:cNvPr>
            <p:cNvSpPr/>
            <p:nvPr/>
          </p:nvSpPr>
          <p:spPr>
            <a:xfrm>
              <a:off x="11726641" y="2414596"/>
              <a:ext cx="3174628" cy="208192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7DF586A3-F611-4725-AE79-17A20C51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5249" y="2529546"/>
              <a:ext cx="3016020" cy="1966970"/>
            </a:xfrm>
            <a:prstGeom prst="rect">
              <a:avLst/>
            </a:prstGeom>
          </p:spPr>
        </p:pic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F2AB5FE-86F6-4C89-AA1D-0FB606133E7B}"/>
              </a:ext>
            </a:extLst>
          </p:cNvPr>
          <p:cNvSpPr/>
          <p:nvPr/>
        </p:nvSpPr>
        <p:spPr>
          <a:xfrm>
            <a:off x="3608866" y="1495877"/>
            <a:ext cx="779394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8A97CE9-0078-BB83-92FE-F040A3F825BB}"/>
              </a:ext>
            </a:extLst>
          </p:cNvPr>
          <p:cNvSpPr/>
          <p:nvPr/>
        </p:nvSpPr>
        <p:spPr>
          <a:xfrm>
            <a:off x="7139676" y="5945737"/>
            <a:ext cx="4182259" cy="5882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Il manque des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informations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some information is missing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47" grpId="0" animBg="1"/>
      <p:bldP spid="51" grpId="0" animBg="1"/>
      <p:bldP spid="52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5FF62EF0-79DC-4A22-8289-2CF5D9A2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0827" y="-51506"/>
            <a:ext cx="914400" cy="914400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A855B41-47D9-47BD-8578-CACFF8516351}"/>
              </a:ext>
            </a:extLst>
          </p:cNvPr>
          <p:cNvSpPr/>
          <p:nvPr/>
        </p:nvSpPr>
        <p:spPr>
          <a:xfrm>
            <a:off x="424344" y="1057029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20380-B798-48BE-93AC-7CA4FFCFDE01}"/>
              </a:ext>
            </a:extLst>
          </p:cNvPr>
          <p:cNvSpPr txBox="1"/>
          <p:nvPr/>
        </p:nvSpPr>
        <p:spPr>
          <a:xfrm>
            <a:off x="376654" y="1085514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700D382-49A1-442F-B6E6-039C07010659}"/>
              </a:ext>
            </a:extLst>
          </p:cNvPr>
          <p:cNvSpPr/>
          <p:nvPr/>
        </p:nvSpPr>
        <p:spPr>
          <a:xfrm>
            <a:off x="424344" y="199122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0DC9C-E117-465E-B407-3BC0D17633C9}"/>
              </a:ext>
            </a:extLst>
          </p:cNvPr>
          <p:cNvSpPr txBox="1"/>
          <p:nvPr/>
        </p:nvSpPr>
        <p:spPr>
          <a:xfrm>
            <a:off x="376654" y="201970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9D67ADD-D3B9-4A4C-B119-81C048786AAF}"/>
              </a:ext>
            </a:extLst>
          </p:cNvPr>
          <p:cNvSpPr/>
          <p:nvPr/>
        </p:nvSpPr>
        <p:spPr>
          <a:xfrm>
            <a:off x="424344" y="2986055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C46D7-1520-41B8-9763-7CCF4A9FD99E}"/>
              </a:ext>
            </a:extLst>
          </p:cNvPr>
          <p:cNvSpPr txBox="1"/>
          <p:nvPr/>
        </p:nvSpPr>
        <p:spPr>
          <a:xfrm>
            <a:off x="376654" y="3077231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parents … …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742575D-6C1D-470E-B1B3-2817ADC4A149}"/>
              </a:ext>
            </a:extLst>
          </p:cNvPr>
          <p:cNvSpPr/>
          <p:nvPr/>
        </p:nvSpPr>
        <p:spPr>
          <a:xfrm>
            <a:off x="424344" y="407657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6C660-0D33-4849-B12D-DA715A5DF04D}"/>
              </a:ext>
            </a:extLst>
          </p:cNvPr>
          <p:cNvSpPr txBox="1"/>
          <p:nvPr/>
        </p:nvSpPr>
        <p:spPr>
          <a:xfrm>
            <a:off x="376654" y="410505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A199F02-AA27-45E9-9535-F962F954AD64}"/>
              </a:ext>
            </a:extLst>
          </p:cNvPr>
          <p:cNvSpPr/>
          <p:nvPr/>
        </p:nvSpPr>
        <p:spPr>
          <a:xfrm>
            <a:off x="376654" y="502618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E0935D-B599-4F44-96D5-EEEA9EE44C2B}"/>
              </a:ext>
            </a:extLst>
          </p:cNvPr>
          <p:cNvSpPr txBox="1"/>
          <p:nvPr/>
        </p:nvSpPr>
        <p:spPr>
          <a:xfrm>
            <a:off x="328964" y="5099395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matins  …  …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5527B86-87A0-4A00-A599-62D44B71575E}"/>
              </a:ext>
            </a:extLst>
          </p:cNvPr>
          <p:cNvSpPr/>
          <p:nvPr/>
        </p:nvSpPr>
        <p:spPr>
          <a:xfrm>
            <a:off x="376654" y="600025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B8F76C-11D6-4E31-8B08-44E8629E052D}"/>
              </a:ext>
            </a:extLst>
          </p:cNvPr>
          <p:cNvSpPr txBox="1"/>
          <p:nvPr/>
        </p:nvSpPr>
        <p:spPr>
          <a:xfrm>
            <a:off x="328964" y="602873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langues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66AF3173-5777-44D2-B1BD-C42CDB85A3F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142E257-8701-4772-8A07-51C240DFB76F}"/>
              </a:ext>
            </a:extLst>
          </p:cNvPr>
          <p:cNvSpPr/>
          <p:nvPr/>
        </p:nvSpPr>
        <p:spPr>
          <a:xfrm>
            <a:off x="3688076" y="186500"/>
            <a:ext cx="4152178" cy="497476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DC4B56-FFE4-4DA4-8A97-06490856237A}"/>
              </a:ext>
            </a:extLst>
          </p:cNvPr>
          <p:cNvSpPr txBox="1"/>
          <p:nvPr/>
        </p:nvSpPr>
        <p:spPr>
          <a:xfrm>
            <a:off x="3761305" y="192904"/>
            <a:ext cx="37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Improvise des phrases.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134812"/>
              </p:ext>
            </p:extLst>
          </p:nvPr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matin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adorer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ennuyeux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dangereuses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travailleuse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T1_W6F_6.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87348" y="58671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boring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(m,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27467" y="5867188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dangerous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36910" y="5867188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hard-working (f)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20130" y="50019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(they)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7466" y="50237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(we)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45240" y="502375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20129" y="41691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69381" y="415739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33480" y="4155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0128" y="328953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27465" y="326254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31077" y="33002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87347" y="242392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love, loving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67881" y="2411104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language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41044" y="24239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(pl)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87346" y="15727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67879" y="1588147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bring, bringing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48916" y="156081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morning</a:t>
            </a: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1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67576"/>
              </p:ext>
            </p:extLst>
          </p:nvPr>
        </p:nvGraphicFramePr>
        <p:xfrm>
          <a:off x="612940" y="1239002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(pl)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bring, bringing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1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6254" y="3291778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85798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7364" y="529733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68362" y="582718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9869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227985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6" name="T1_W6F_6.2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74541" y="5937274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9372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9372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39051" y="5131058"/>
            <a:ext cx="2121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dangereux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93813" y="5093843"/>
            <a:ext cx="274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ennuyeuses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5093843"/>
            <a:ext cx="275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travailleur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90352" y="4239093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79087" y="4225340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vingt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81138" y="42104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quatorze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406298" y="3375504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trente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9902" y="33321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treize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81138" y="337067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quinze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24940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adorer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24811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apporter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249401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jeu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6428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matin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658233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langue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63090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</a:t>
            </a: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3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6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6F_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6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6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6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6F_6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6F_6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6F_6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1_W6F_6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1_W6F_6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1_W6F_6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784625"/>
              </p:ext>
            </p:extLst>
          </p:nvPr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adorer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ennuyeux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travailleuse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129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2141</Words>
  <Application>Microsoft Office PowerPoint</Application>
  <PresentationFormat>Widescreen</PresentationFormat>
  <Paragraphs>361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Century Gothic</vt:lpstr>
      <vt:lpstr>Eras Demi ITC</vt:lpstr>
      <vt:lpstr>Modern Love</vt:lpstr>
      <vt:lpstr>Segoe Print</vt:lpstr>
      <vt:lpstr>Segoe Script</vt:lpstr>
      <vt:lpstr>Symbol</vt:lpstr>
      <vt:lpstr>Wingdings</vt:lpstr>
      <vt:lpstr>1_Office Theme</vt:lpstr>
      <vt:lpstr>2_Office Theme</vt:lpstr>
      <vt:lpstr>Interactions </vt:lpstr>
      <vt:lpstr>Follow up 1:</vt:lpstr>
      <vt:lpstr>Follow up 2:</vt:lpstr>
      <vt:lpstr>Follow up 3:</vt:lpstr>
      <vt:lpstr>Follow up 4: </vt:lpstr>
      <vt:lpstr>Follow up 5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92</cp:revision>
  <dcterms:created xsi:type="dcterms:W3CDTF">2021-06-12T06:20:35Z</dcterms:created>
  <dcterms:modified xsi:type="dcterms:W3CDTF">2023-07-09T09:19:04Z</dcterms:modified>
</cp:coreProperties>
</file>