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0" r:id="rId2"/>
  </p:sldMasterIdLst>
  <p:notesMasterIdLst>
    <p:notesMasterId r:id="rId13"/>
  </p:notesMasterIdLst>
  <p:sldIdLst>
    <p:sldId id="257" r:id="rId3"/>
    <p:sldId id="452" r:id="rId4"/>
    <p:sldId id="493" r:id="rId5"/>
    <p:sldId id="492" r:id="rId6"/>
    <p:sldId id="297" r:id="rId7"/>
    <p:sldId id="298" r:id="rId8"/>
    <p:sldId id="511" r:id="rId9"/>
    <p:sldId id="513" r:id="rId10"/>
    <p:sldId id="515" r:id="rId11"/>
    <p:sldId id="51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FE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ED7C33-BEF6-43FE-A5B6-BD38E275CCFE}" v="10" dt="2022-09-01T19:38:39.7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3337" autoAdjust="0"/>
  </p:normalViewPr>
  <p:slideViewPr>
    <p:cSldViewPr snapToGrid="0">
      <p:cViewPr varScale="1">
        <p:scale>
          <a:sx n="68" d="100"/>
          <a:sy n="68" d="100"/>
        </p:scale>
        <p:origin x="209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7DED7C33-BEF6-43FE-A5B6-BD38E275CCFE}"/>
    <pc:docChg chg="custSel addSld delSld modSld">
      <pc:chgData name="Tom Dawes" userId="fe899cd594ff6f3a" providerId="LiveId" clId="{7DED7C33-BEF6-43FE-A5B6-BD38E275CCFE}" dt="2022-09-01T19:40:36.256" v="13" actId="1035"/>
      <pc:docMkLst>
        <pc:docMk/>
      </pc:docMkLst>
      <pc:sldChg chg="addSp delSp modSp mod">
        <pc:chgData name="Tom Dawes" userId="fe899cd594ff6f3a" providerId="LiveId" clId="{7DED7C33-BEF6-43FE-A5B6-BD38E275CCFE}" dt="2022-09-01T18:49:30.341" v="6"/>
        <pc:sldMkLst>
          <pc:docMk/>
          <pc:sldMk cId="1144262709" sldId="297"/>
        </pc:sldMkLst>
        <pc:spChg chg="del">
          <ac:chgData name="Tom Dawes" userId="fe899cd594ff6f3a" providerId="LiveId" clId="{7DED7C33-BEF6-43FE-A5B6-BD38E275CCFE}" dt="2022-09-01T18:49:18.241" v="4" actId="478"/>
          <ac:spMkLst>
            <pc:docMk/>
            <pc:sldMk cId="1144262709" sldId="297"/>
            <ac:spMk id="37" creationId="{E5B95AC1-960B-477F-816A-43727EDCD04C}"/>
          </ac:spMkLst>
        </pc:spChg>
        <pc:spChg chg="add mod">
          <ac:chgData name="Tom Dawes" userId="fe899cd594ff6f3a" providerId="LiveId" clId="{7DED7C33-BEF6-43FE-A5B6-BD38E275CCFE}" dt="2022-09-01T18:49:18.934" v="5"/>
          <ac:spMkLst>
            <pc:docMk/>
            <pc:sldMk cId="1144262709" sldId="297"/>
            <ac:spMk id="38" creationId="{37691CA8-6566-35E8-9817-30C69E566B71}"/>
          </ac:spMkLst>
        </pc:spChg>
        <pc:spChg chg="add mod">
          <ac:chgData name="Tom Dawes" userId="fe899cd594ff6f3a" providerId="LiveId" clId="{7DED7C33-BEF6-43FE-A5B6-BD38E275CCFE}" dt="2022-09-01T18:49:30.341" v="6"/>
          <ac:spMkLst>
            <pc:docMk/>
            <pc:sldMk cId="1144262709" sldId="297"/>
            <ac:spMk id="39" creationId="{D09E9B80-6630-1522-B997-9BCA3C0CFF59}"/>
          </ac:spMkLst>
        </pc:spChg>
      </pc:sldChg>
      <pc:sldChg chg="modSp mod">
        <pc:chgData name="Tom Dawes" userId="fe899cd594ff6f3a" providerId="LiveId" clId="{7DED7C33-BEF6-43FE-A5B6-BD38E275CCFE}" dt="2022-09-01T18:44:03.490" v="3" actId="14100"/>
        <pc:sldMkLst>
          <pc:docMk/>
          <pc:sldMk cId="2986105581" sldId="298"/>
        </pc:sldMkLst>
        <pc:spChg chg="mod">
          <ac:chgData name="Tom Dawes" userId="fe899cd594ff6f3a" providerId="LiveId" clId="{7DED7C33-BEF6-43FE-A5B6-BD38E275CCFE}" dt="2022-09-01T18:44:03.490" v="3" actId="14100"/>
          <ac:spMkLst>
            <pc:docMk/>
            <pc:sldMk cId="2986105581" sldId="298"/>
            <ac:spMk id="19" creationId="{64120380-B798-48BE-93AC-7CA4FFCFDE01}"/>
          </ac:spMkLst>
        </pc:spChg>
      </pc:sldChg>
      <pc:sldChg chg="add del">
        <pc:chgData name="Tom Dawes" userId="fe899cd594ff6f3a" providerId="LiveId" clId="{7DED7C33-BEF6-43FE-A5B6-BD38E275CCFE}" dt="2022-09-01T19:38:39.793" v="11"/>
        <pc:sldMkLst>
          <pc:docMk/>
          <pc:sldMk cId="908640768" sldId="452"/>
        </pc:sldMkLst>
      </pc:sldChg>
      <pc:sldChg chg="modSp mod">
        <pc:chgData name="Tom Dawes" userId="fe899cd594ff6f3a" providerId="LiveId" clId="{7DED7C33-BEF6-43FE-A5B6-BD38E275CCFE}" dt="2022-09-01T19:40:36.256" v="13" actId="1035"/>
        <pc:sldMkLst>
          <pc:docMk/>
          <pc:sldMk cId="2334310645" sldId="492"/>
        </pc:sldMkLst>
        <pc:spChg chg="mod">
          <ac:chgData name="Tom Dawes" userId="fe899cd594ff6f3a" providerId="LiveId" clId="{7DED7C33-BEF6-43FE-A5B6-BD38E275CCFE}" dt="2022-09-01T19:40:36.256" v="13" actId="1035"/>
          <ac:spMkLst>
            <pc:docMk/>
            <pc:sldMk cId="2334310645" sldId="492"/>
            <ac:spMk id="43" creationId="{7444A3CB-473F-4A55-9F6D-30BF3DE9050D}"/>
          </ac:spMkLst>
        </pc:spChg>
      </pc:sldChg>
      <pc:sldChg chg="add del">
        <pc:chgData name="Tom Dawes" userId="fe899cd594ff6f3a" providerId="LiveId" clId="{7DED7C33-BEF6-43FE-A5B6-BD38E275CCFE}" dt="2022-09-01T18:42:50.016" v="1"/>
        <pc:sldMkLst>
          <pc:docMk/>
          <pc:sldMk cId="1234478083" sldId="49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21600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[on] and introduce [om] -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non ! [72] crayon [&gt;5000] onze [2447] monde [77] pont [1889]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nom [171] combat [1062] tomber [547] </a:t>
            </a:r>
            <a:endParaRPr lang="it-IT" sz="18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it-IT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sont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ils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[13]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elles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[38]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dangereux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[713]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ennuyeux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[&gt;5000] heureux [764] sérieux [412]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travailleur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[1341] aussi [44] et [6] mais [30]</a:t>
            </a:r>
          </a:p>
          <a:p>
            <a:pPr marL="216000" indent="-216000">
              <a:lnSpc>
                <a:spcPct val="100000"/>
              </a:lnSpc>
            </a:pPr>
            <a:endParaRPr lang="fr-FR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anniversaire [2043] mois [179] janvier [939] février [1139] mars [868] avril [1022] mai [943] juin [931] juillet [1326] aout [1445] séptembre [944] octobre [826] novembre [982] décembre [891] quand [119]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treize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[3285]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quatorze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[3359]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quinze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[1472]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seize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[3285] dix-sept [3812] dix-huit [3592] dix-neuf [4851]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vingt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[1273] vingt-et-un [1273/6/3] vingt-deux, vingt-trois vingt-quatre vingt-cinq vingt-six vingt-sept vingt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huit vingt neuf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trente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[1646]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concert [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1697] fête [1490]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spectacle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[1687]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adorer [2322] apporter [339] jeu [291] matin [442] langue [712] les [1]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solidFill>
                <a:srgbClr val="002060"/>
              </a:solidFill>
              <a:effectLst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342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br>
              <a:rPr lang="en-GB" b="0" dirty="0"/>
            </a:br>
            <a:endParaRPr lang="en-GB" b="1" dirty="0"/>
          </a:p>
          <a:p>
            <a:r>
              <a:rPr lang="en-GB" b="1" dirty="0"/>
              <a:t>Aim:</a:t>
            </a:r>
            <a:r>
              <a:rPr lang="en-GB" b="0" dirty="0"/>
              <a:t> to practise spoken production of SSC [on].</a:t>
            </a:r>
            <a:endParaRPr lang="en-US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Pupils </a:t>
            </a:r>
            <a:r>
              <a:rPr lang="en-US" b="0" dirty="0" err="1"/>
              <a:t>practise</a:t>
            </a:r>
            <a:r>
              <a:rPr lang="en-US" b="0" dirty="0"/>
              <a:t> reading the poem in pairs.</a:t>
            </a:r>
          </a:p>
          <a:p>
            <a:pPr marL="228600" indent="-228600">
              <a:buAutoNum type="arabicPeriod"/>
            </a:pPr>
            <a:r>
              <a:rPr lang="en-US" b="0" dirty="0"/>
              <a:t>Click on each line to hear it pronounced.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endParaRPr lang="en-US" b="0" dirty="0"/>
          </a:p>
          <a:p>
            <a:r>
              <a:rPr lang="en-US" b="0" dirty="0"/>
              <a:t>Note that whilst a few words are unknown, there are many previously taught words in this rhyme and with the support of the images, pupils are likely to work out the meaning. </a:t>
            </a:r>
          </a:p>
          <a:p>
            <a:r>
              <a:rPr lang="en-US" b="0" dirty="0"/>
              <a:t>If time allows, teachers may want to prompt for this.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Frequency of unknown words and cognates (1 is the most frequent word in French):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avion [1409] </a:t>
            </a:r>
            <a:r>
              <a:rPr lang="en-GB" b="0" baseline="0" dirty="0" err="1"/>
              <a:t>cochon</a:t>
            </a:r>
            <a:r>
              <a:rPr lang="en-GB" b="0" baseline="0" dirty="0"/>
              <a:t> [4947] dragon [&gt;5000] lion [&gt;5000] marathon [&gt;5000] melon [&gt;5000] mouton [4175] scorpion [&gt;5000] violon [&gt;5000]</a:t>
            </a:r>
            <a:br>
              <a:rPr lang="en-GB" baseline="0" dirty="0"/>
            </a:b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US" b="1" dirty="0"/>
          </a:p>
          <a:p>
            <a:r>
              <a:rPr lang="en-US" b="1" dirty="0"/>
              <a:t>Rough translation:</a:t>
            </a:r>
            <a:br>
              <a:rPr lang="en-US" b="1" dirty="0"/>
            </a:br>
            <a:r>
              <a:rPr lang="en-US" b="0" dirty="0"/>
              <a:t>I watch a lion</a:t>
            </a:r>
          </a:p>
          <a:p>
            <a:r>
              <a:rPr lang="en-US" b="0" dirty="0"/>
              <a:t>Playing a violin</a:t>
            </a:r>
          </a:p>
          <a:p>
            <a:r>
              <a:rPr lang="en-US" b="0" dirty="0"/>
              <a:t>I watch a pig</a:t>
            </a:r>
          </a:p>
          <a:p>
            <a:r>
              <a:rPr lang="en-US" b="0" dirty="0"/>
              <a:t>Singing a song</a:t>
            </a:r>
          </a:p>
          <a:p>
            <a:r>
              <a:rPr lang="en-US" b="0" dirty="0"/>
              <a:t>I watch a dragon</a:t>
            </a:r>
          </a:p>
          <a:p>
            <a:r>
              <a:rPr lang="en-US" b="0" dirty="0"/>
              <a:t>Arriving by plane</a:t>
            </a:r>
          </a:p>
          <a:p>
            <a:r>
              <a:rPr lang="en-US" b="0" dirty="0"/>
              <a:t>I watch a sheep</a:t>
            </a:r>
          </a:p>
          <a:p>
            <a:r>
              <a:rPr lang="en-US" b="0" dirty="0"/>
              <a:t>Eating a melon</a:t>
            </a:r>
          </a:p>
          <a:p>
            <a:r>
              <a:rPr lang="en-US" b="0" dirty="0"/>
              <a:t>I watch a scorpion</a:t>
            </a:r>
          </a:p>
          <a:p>
            <a:r>
              <a:rPr lang="en-US" b="0" dirty="0"/>
              <a:t>Doing a marathon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numbers and months.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each number to listen.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write down the person’s name whose birthday date matches what they hear.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the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Note: pupils could note down the dates but the written dates would need removing from the slide after step 3.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Mon </a:t>
            </a:r>
            <a:r>
              <a:rPr lang="en-GB" dirty="0" err="1"/>
              <a:t>anniversaire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le </a:t>
            </a:r>
            <a:r>
              <a:rPr lang="en-GB" dirty="0" err="1"/>
              <a:t>treize</a:t>
            </a:r>
            <a:r>
              <a:rPr lang="en-GB" dirty="0"/>
              <a:t> </a:t>
            </a:r>
            <a:r>
              <a:rPr lang="en-GB" dirty="0" err="1"/>
              <a:t>aout</a:t>
            </a:r>
            <a:r>
              <a:rPr lang="en-GB" dirty="0"/>
              <a:t>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Mon </a:t>
            </a:r>
            <a:r>
              <a:rPr lang="en-GB" dirty="0" err="1"/>
              <a:t>anniversaire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le </a:t>
            </a:r>
            <a:r>
              <a:rPr lang="en-GB" dirty="0" err="1"/>
              <a:t>vingt</a:t>
            </a:r>
            <a:r>
              <a:rPr lang="en-GB" dirty="0"/>
              <a:t>-deux </a:t>
            </a:r>
            <a:r>
              <a:rPr lang="en-GB" dirty="0" err="1"/>
              <a:t>décembre</a:t>
            </a:r>
            <a:r>
              <a:rPr lang="en-GB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Mon </a:t>
            </a:r>
            <a:r>
              <a:rPr lang="en-GB" dirty="0" err="1"/>
              <a:t>anniversaire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le seize </a:t>
            </a:r>
            <a:r>
              <a:rPr lang="en-GB" dirty="0" err="1"/>
              <a:t>juillet</a:t>
            </a:r>
            <a:r>
              <a:rPr lang="en-GB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Mon </a:t>
            </a:r>
            <a:r>
              <a:rPr lang="en-GB" dirty="0" err="1"/>
              <a:t>anniversaire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le </a:t>
            </a:r>
            <a:r>
              <a:rPr lang="en-GB" dirty="0" err="1"/>
              <a:t>vingt-neuf</a:t>
            </a:r>
            <a:r>
              <a:rPr lang="en-GB" dirty="0"/>
              <a:t> mars.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Mon </a:t>
            </a:r>
            <a:r>
              <a:rPr lang="en-GB" dirty="0" err="1"/>
              <a:t>anniversaire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le </a:t>
            </a:r>
            <a:r>
              <a:rPr lang="en-GB" dirty="0" err="1"/>
              <a:t>trente</a:t>
            </a:r>
            <a:r>
              <a:rPr lang="en-GB" dirty="0"/>
              <a:t> </a:t>
            </a:r>
            <a:r>
              <a:rPr lang="en-GB" dirty="0" err="1"/>
              <a:t>janvier</a:t>
            </a:r>
            <a:r>
              <a:rPr lang="en-GB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Mon </a:t>
            </a:r>
            <a:r>
              <a:rPr lang="en-GB" dirty="0" err="1"/>
              <a:t>anniversaire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le </a:t>
            </a:r>
            <a:r>
              <a:rPr lang="en-GB" dirty="0" err="1"/>
              <a:t>vingt</a:t>
            </a:r>
            <a:r>
              <a:rPr lang="en-GB" dirty="0"/>
              <a:t>-sept </a:t>
            </a:r>
            <a:r>
              <a:rPr lang="en-GB" dirty="0" err="1"/>
              <a:t>novembre</a:t>
            </a:r>
            <a:r>
              <a:rPr lang="en-GB" dirty="0"/>
              <a:t>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dates.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Explain that all of these are or were important and well-known French citizens.</a:t>
            </a:r>
            <a:br>
              <a:rPr lang="en-GB" b="0" dirty="0"/>
            </a:br>
            <a:r>
              <a:rPr lang="en-GB" b="0" dirty="0"/>
              <a:t>2. Pupils write a sentence for each giving his/her birthday, writing the numbers in words to practise accuracy spelling.</a:t>
            </a:r>
            <a:br>
              <a:rPr lang="en-GB" b="0" dirty="0"/>
            </a:br>
            <a:r>
              <a:rPr lang="en-GB" b="0" dirty="0"/>
              <a:t>3. Click to bring up written sentences.</a:t>
            </a: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Photo attributions: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Camille </a:t>
            </a:r>
            <a:r>
              <a:rPr lang="en-GB" b="0" dirty="0" err="1"/>
              <a:t>Abily</a:t>
            </a:r>
            <a:r>
              <a:rPr lang="en-GB" b="0" dirty="0"/>
              <a:t> - </a:t>
            </a:r>
            <a:r>
              <a:rPr lang="en-US" b="0" dirty="0" err="1"/>
              <a:t>NatiSythen</a:t>
            </a:r>
            <a:r>
              <a:rPr lang="en-US" b="0" dirty="0"/>
              <a:t>, CC BY-SA 3.0 via Wikimedia Commons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0" dirty="0" err="1"/>
              <a:t>Magalie</a:t>
            </a:r>
            <a:r>
              <a:rPr lang="en-US" b="0" dirty="0"/>
              <a:t> Pottier - Christophe DELORME, CC BY-SA 4.0 via Wikimedia Commons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0" dirty="0"/>
              <a:t>Harald </a:t>
            </a:r>
            <a:r>
              <a:rPr lang="en-US" b="0" dirty="0" err="1"/>
              <a:t>Krichel</a:t>
            </a:r>
            <a:r>
              <a:rPr lang="en-US" b="0" dirty="0"/>
              <a:t>, CC BY-SA 3.0 via Wikimedia Commons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0" dirty="0"/>
              <a:t>Edith Piaf - Studio Harcourt, Public domain, via Wikimedia Commons</a:t>
            </a:r>
            <a:br>
              <a:rPr lang="en-GB" b="0" dirty="0"/>
            </a:br>
            <a:r>
              <a:rPr lang="en-GB" b="0" dirty="0"/>
              <a:t>Asterix - </a:t>
            </a:r>
            <a:r>
              <a:rPr lang="en-US" b="0" dirty="0"/>
              <a:t>Lin Mei, CC BY 2.0 &lt;https://creativecommons.org/licenses/by/2.0&gt;, via Wikimedia Commons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Source</a:t>
            </a:r>
            <a:r>
              <a:rPr lang="en-GB" b="0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https://www.wikifame.org/wiki/Camille-Abily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US" b="0" dirty="0"/>
              <a:t>https://fr.wikipedia.org/wiki/Magalie_Pottier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US" b="0" dirty="0"/>
              <a:t>https://fr.wikipedia.org/wiki/Omar_Sy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0" dirty="0"/>
              <a:t>https://en.wikipedia.org/wiki/Tintin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US" b="0" dirty="0"/>
              <a:t>https://en.wikipedia.org/wiki/%C3%89dith_Piaf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https://en.wikipedia.org/wiki/Asterix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different persons of </a:t>
            </a:r>
            <a:r>
              <a:rPr lang="en-GB" b="0" dirty="0" err="1"/>
              <a:t>être</a:t>
            </a:r>
            <a:r>
              <a:rPr lang="en-GB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need to write the missing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and check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 </a:t>
            </a:r>
            <a:r>
              <a:rPr lang="en-GB" sz="1200" b="0" dirty="0"/>
              <a:t>to add a further element of challenge, remove the English translations.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Image source</a:t>
            </a:r>
            <a:r>
              <a:rPr lang="en-GB" sz="1200" b="0" dirty="0"/>
              <a:t>:</a:t>
            </a:r>
            <a:br>
              <a:rPr lang="en-GB" sz="1200" b="0" dirty="0"/>
            </a:br>
            <a:r>
              <a:rPr lang="en-GB" sz="1200" b="0" dirty="0"/>
              <a:t>https://en.wikipedia.org/wiki/File:New_Cirque_du_Soleil_Logo.png (fair use policy)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freer oral production of sentences with 3</a:t>
            </a:r>
            <a:r>
              <a:rPr lang="en-GB" b="0" baseline="30000" dirty="0"/>
              <a:t>rd</a:t>
            </a:r>
            <a:r>
              <a:rPr lang="en-GB" b="0" dirty="0"/>
              <a:t> person plural </a:t>
            </a:r>
            <a:r>
              <a:rPr lang="en-GB" b="0" i="1" dirty="0" err="1"/>
              <a:t>être</a:t>
            </a:r>
            <a:r>
              <a:rPr lang="en-GB" b="0" i="1" dirty="0"/>
              <a:t> </a:t>
            </a:r>
            <a:r>
              <a:rPr lang="en-GB" b="0" dirty="0"/>
              <a:t>and adjectives.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Take it in turns with a partner saying a phrase with one of the sentence starters. (E.g. Les </a:t>
            </a:r>
            <a:r>
              <a:rPr lang="en-GB" sz="1200" b="0" dirty="0" err="1"/>
              <a:t>amis</a:t>
            </a:r>
            <a:r>
              <a:rPr lang="en-GB" sz="1200" b="0" dirty="0"/>
              <a:t> </a:t>
            </a:r>
            <a:r>
              <a:rPr lang="en-GB" sz="1200" b="0" dirty="0" err="1"/>
              <a:t>sont</a:t>
            </a:r>
            <a:r>
              <a:rPr lang="en-GB" sz="1200" b="0" dirty="0"/>
              <a:t> </a:t>
            </a:r>
            <a:r>
              <a:rPr lang="en-GB" sz="1200" b="0" dirty="0" err="1"/>
              <a:t>importants</a:t>
            </a:r>
            <a:r>
              <a:rPr lang="en-GB" sz="1200" b="0" dirty="0"/>
              <a:t>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should take care to agree the adjectives (2, 4, 6 are feminine and we should hear the consonant before the ‘e’).</a:t>
            </a:r>
          </a:p>
          <a:p>
            <a:pPr marL="228600" indent="-228600">
              <a:buAutoNum type="arabicPeriod" startAt="3"/>
            </a:pPr>
            <a:r>
              <a:rPr lang="en-GB" dirty="0"/>
              <a:t>Pupils aim to complete all 6 sentences within one minute.</a:t>
            </a:r>
          </a:p>
          <a:p>
            <a:pPr marL="228600" indent="-228600">
              <a:buAutoNum type="arabicPeriod" startAt="3"/>
            </a:pPr>
            <a:r>
              <a:rPr lang="en-GB" dirty="0"/>
              <a:t>Repeat the task 1-2 times to improve confidence and speed in production.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3157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7222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678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396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9354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0112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235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2029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0354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4763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961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9447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7850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9572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025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16839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audio" Target="../media/audio7.wav"/><Relationship Id="rId18" Type="http://schemas.openxmlformats.org/officeDocument/2006/relationships/image" Target="../media/image7.png"/><Relationship Id="rId26" Type="http://schemas.openxmlformats.org/officeDocument/2006/relationships/image" Target="../media/image14.png"/><Relationship Id="rId3" Type="http://schemas.openxmlformats.org/officeDocument/2006/relationships/audio" Target="../media/audio1.wav"/><Relationship Id="rId21" Type="http://schemas.openxmlformats.org/officeDocument/2006/relationships/image" Target="../media/image10.png"/><Relationship Id="rId7" Type="http://schemas.openxmlformats.org/officeDocument/2006/relationships/audio" Target="../media/audio2.wav"/><Relationship Id="rId12" Type="http://schemas.openxmlformats.org/officeDocument/2006/relationships/audio" Target="../media/audio6.wav"/><Relationship Id="rId17" Type="http://schemas.openxmlformats.org/officeDocument/2006/relationships/audio" Target="../media/audio11.wav"/><Relationship Id="rId25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0.wav"/><Relationship Id="rId20" Type="http://schemas.openxmlformats.org/officeDocument/2006/relationships/image" Target="../media/image9.png"/><Relationship Id="rId29" Type="http://schemas.microsoft.com/office/2007/relationships/hdphoto" Target="../media/hdphoto3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11" Type="http://schemas.openxmlformats.org/officeDocument/2006/relationships/audio" Target="../media/audio5.wav"/><Relationship Id="rId24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audio" Target="../media/audio9.wav"/><Relationship Id="rId23" Type="http://schemas.openxmlformats.org/officeDocument/2006/relationships/image" Target="../media/image11.png"/><Relationship Id="rId28" Type="http://schemas.openxmlformats.org/officeDocument/2006/relationships/image" Target="../media/image15.png"/><Relationship Id="rId10" Type="http://schemas.openxmlformats.org/officeDocument/2006/relationships/audio" Target="../media/audio4.wav"/><Relationship Id="rId19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audio" Target="../media/audio3.wav"/><Relationship Id="rId14" Type="http://schemas.openxmlformats.org/officeDocument/2006/relationships/audio" Target="../media/audio8.wav"/><Relationship Id="rId22" Type="http://schemas.microsoft.com/office/2007/relationships/hdphoto" Target="../media/hdphoto1.wdp"/><Relationship Id="rId27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4.png"/><Relationship Id="rId1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audio" Target="../media/audio15.wav"/><Relationship Id="rId12" Type="http://schemas.openxmlformats.org/officeDocument/2006/relationships/image" Target="../media/image19.gif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4.wav"/><Relationship Id="rId11" Type="http://schemas.openxmlformats.org/officeDocument/2006/relationships/image" Target="../media/image18.png"/><Relationship Id="rId5" Type="http://schemas.openxmlformats.org/officeDocument/2006/relationships/audio" Target="../media/audio13.wav"/><Relationship Id="rId15" Type="http://schemas.openxmlformats.org/officeDocument/2006/relationships/audio" Target="../media/audio18.wav"/><Relationship Id="rId10" Type="http://schemas.openxmlformats.org/officeDocument/2006/relationships/image" Target="../media/image17.png"/><Relationship Id="rId19" Type="http://schemas.openxmlformats.org/officeDocument/2006/relationships/image" Target="../media/image23.svg"/><Relationship Id="rId4" Type="http://schemas.openxmlformats.org/officeDocument/2006/relationships/audio" Target="../media/audio12.wav"/><Relationship Id="rId9" Type="http://schemas.openxmlformats.org/officeDocument/2006/relationships/audio" Target="../media/audio17.wav"/><Relationship Id="rId1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33FF9F9C-7D6B-452C-9BE0-7B44CA0DD93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Interactions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CFC2D8DC-1122-4080-80E4-9796D9D6EE4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4" y="1265874"/>
            <a:ext cx="3845557" cy="21631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F7CFB3-E285-4823-B8F4-CAF43E0682F6}"/>
              </a:ext>
            </a:extLst>
          </p:cNvPr>
          <p:cNvSpPr txBox="1"/>
          <p:nvPr/>
        </p:nvSpPr>
        <p:spPr>
          <a:xfrm rot="349106">
            <a:off x="254201" y="3191871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Échange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en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ligne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1E6950-32C0-4A80-8C26-DF6CA302866A}"/>
              </a:ext>
            </a:extLst>
          </p:cNvPr>
          <p:cNvSpPr txBox="1"/>
          <p:nvPr/>
        </p:nvSpPr>
        <p:spPr>
          <a:xfrm>
            <a:off x="9994006" y="6457890"/>
            <a:ext cx="2197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639178"/>
              </p:ext>
            </p:extLst>
          </p:nvPr>
        </p:nvGraphicFramePr>
        <p:xfrm>
          <a:off x="612940" y="1239002"/>
          <a:ext cx="9810698" cy="5168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morning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(pl)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love, loving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bring, bringing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game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dangerous (</a:t>
                      </a:r>
                      <a:r>
                        <a:rPr lang="en-GB" sz="21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boring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hard-working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are (they)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3291778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1585798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5297337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68362" y="582718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98699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227985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Google Shape;167;p2">
            <a:extLst>
              <a:ext uri="{FF2B5EF4-FFF2-40B4-BE49-F238E27FC236}">
                <a16:creationId xmlns:a16="http://schemas.microsoft.com/office/drawing/2014/main" id="{4E861129-AEB5-4802-9114-BE9E2D3FC499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7305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</a:t>
            </a:r>
            <a:endParaRPr lang="en-GB" sz="3200" dirty="0"/>
          </a:p>
        </p:txBody>
      </p:sp>
      <p:sp>
        <p:nvSpPr>
          <p:cNvPr id="61" name="TextBox 60">
            <a:hlinkClick r:id="" action="ppaction://noaction">
              <a:snd r:embed="rId3" name="T1_W6F_2.2.wav"/>
            </a:hlinkClick>
            <a:extLst>
              <a:ext uri="{FF2B5EF4-FFF2-40B4-BE49-F238E27FC236}">
                <a16:creationId xmlns:a16="http://schemas.microsoft.com/office/drawing/2014/main" id="{C769DB86-64C3-40FB-A892-5C903A245850}"/>
              </a:ext>
            </a:extLst>
          </p:cNvPr>
          <p:cNvSpPr txBox="1"/>
          <p:nvPr/>
        </p:nvSpPr>
        <p:spPr>
          <a:xfrm>
            <a:off x="4502793" y="1095236"/>
            <a:ext cx="4617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Je regarde un lion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14431AFE-47B3-4C34-8328-D0FE7D36B71E}"/>
              </a:ext>
            </a:extLst>
          </p:cNvPr>
          <p:cNvSpPr txBox="1">
            <a:spLocks/>
          </p:cNvSpPr>
          <p:nvPr/>
        </p:nvSpPr>
        <p:spPr>
          <a:xfrm>
            <a:off x="9660318" y="299202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6" name="Google Shape;164;p2" descr="Speech Icon, Voice, Talking, Audio, Speech">
            <a:extLst>
              <a:ext uri="{FF2B5EF4-FFF2-40B4-BE49-F238E27FC236}">
                <a16:creationId xmlns:a16="http://schemas.microsoft.com/office/drawing/2014/main" id="{4FB719D4-CA04-4C48-AAAE-A822A960F61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92661" y="10929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67;p2">
            <a:extLst>
              <a:ext uri="{FF2B5EF4-FFF2-40B4-BE49-F238E27FC236}">
                <a16:creationId xmlns:a16="http://schemas.microsoft.com/office/drawing/2014/main" id="{C491F830-5C43-499E-B7B7-47A99AF2BAB6}"/>
              </a:ext>
            </a:extLst>
          </p:cNvPr>
          <p:cNvSpPr/>
          <p:nvPr/>
        </p:nvSpPr>
        <p:spPr>
          <a:xfrm>
            <a:off x="101355" y="15577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4BEDB849-5A0A-46AE-859A-5F615BC56A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75024" y="16017"/>
            <a:ext cx="914400" cy="914400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C4A927B-6D2B-CC86-3117-09DE9314B6AC}"/>
              </a:ext>
            </a:extLst>
          </p:cNvPr>
          <p:cNvSpPr/>
          <p:nvPr/>
        </p:nvSpPr>
        <p:spPr>
          <a:xfrm>
            <a:off x="4082257" y="109298"/>
            <a:ext cx="4617113" cy="621684"/>
          </a:xfrm>
          <a:prstGeom prst="wedgeRoundRectCallout">
            <a:avLst>
              <a:gd name="adj1" fmla="val -54864"/>
              <a:gd name="adj2" fmla="val -205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Écoute les noms des animaux. C’est [ien] ou [(a)in]?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CustomShape 7">
            <a:hlinkClick r:id="" action="ppaction://noaction">
              <a:snd r:embed="rId7" name="T1_W6F_2.1.wav"/>
            </a:hlinkClick>
            <a:extLst>
              <a:ext uri="{FF2B5EF4-FFF2-40B4-BE49-F238E27FC236}">
                <a16:creationId xmlns:a16="http://schemas.microsoft.com/office/drawing/2014/main" id="{BF0CD38C-DD72-A249-E4F4-18C15B501A55}"/>
              </a:ext>
            </a:extLst>
          </p:cNvPr>
          <p:cNvSpPr/>
          <p:nvPr/>
        </p:nvSpPr>
        <p:spPr>
          <a:xfrm>
            <a:off x="4104551" y="176578"/>
            <a:ext cx="4617113" cy="55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Lis et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prononce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la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comptine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6F9EEA-DB7B-7824-7701-9E9349DF6D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8170" y="2184749"/>
            <a:ext cx="1248120" cy="955767"/>
          </a:xfrm>
          <a:prstGeom prst="rect">
            <a:avLst/>
          </a:prstGeom>
        </p:spPr>
      </p:pic>
      <p:sp>
        <p:nvSpPr>
          <p:cNvPr id="20" name="TextBox 19">
            <a:hlinkClick r:id="" action="ppaction://noaction">
              <a:snd r:embed="rId9" name="T1_W6F_2.3.wav"/>
            </a:hlinkClick>
            <a:extLst>
              <a:ext uri="{FF2B5EF4-FFF2-40B4-BE49-F238E27FC236}">
                <a16:creationId xmlns:a16="http://schemas.microsoft.com/office/drawing/2014/main" id="{C05574A7-9952-4F90-DEF0-A2A085220910}"/>
              </a:ext>
            </a:extLst>
          </p:cNvPr>
          <p:cNvSpPr txBox="1"/>
          <p:nvPr/>
        </p:nvSpPr>
        <p:spPr>
          <a:xfrm>
            <a:off x="4502792" y="1593656"/>
            <a:ext cx="4617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jouer du violon.</a:t>
            </a:r>
          </a:p>
        </p:txBody>
      </p:sp>
      <p:sp>
        <p:nvSpPr>
          <p:cNvPr id="21" name="TextBox 20">
            <a:hlinkClick r:id="" action="ppaction://noaction">
              <a:snd r:embed="rId10" name="T1_W6F_2.4.wav"/>
            </a:hlinkClick>
            <a:extLst>
              <a:ext uri="{FF2B5EF4-FFF2-40B4-BE49-F238E27FC236}">
                <a16:creationId xmlns:a16="http://schemas.microsoft.com/office/drawing/2014/main" id="{DFA8112C-18F6-8EBB-B704-5543DF1A7081}"/>
              </a:ext>
            </a:extLst>
          </p:cNvPr>
          <p:cNvSpPr txBox="1"/>
          <p:nvPr/>
        </p:nvSpPr>
        <p:spPr>
          <a:xfrm>
            <a:off x="4502793" y="2117484"/>
            <a:ext cx="4617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Je regarde un cochon</a:t>
            </a:r>
          </a:p>
        </p:txBody>
      </p:sp>
      <p:sp>
        <p:nvSpPr>
          <p:cNvPr id="22" name="TextBox 21">
            <a:hlinkClick r:id="" action="ppaction://noaction">
              <a:snd r:embed="rId11" name="T1_W6F_2.5.wav"/>
            </a:hlinkClick>
            <a:extLst>
              <a:ext uri="{FF2B5EF4-FFF2-40B4-BE49-F238E27FC236}">
                <a16:creationId xmlns:a16="http://schemas.microsoft.com/office/drawing/2014/main" id="{11FF3792-013C-85DA-9D3C-CA32637E7194}"/>
              </a:ext>
            </a:extLst>
          </p:cNvPr>
          <p:cNvSpPr txBox="1"/>
          <p:nvPr/>
        </p:nvSpPr>
        <p:spPr>
          <a:xfrm>
            <a:off x="4502792" y="2640704"/>
            <a:ext cx="4617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chanter une chanson.</a:t>
            </a:r>
          </a:p>
        </p:txBody>
      </p:sp>
      <p:sp>
        <p:nvSpPr>
          <p:cNvPr id="23" name="TextBox 22">
            <a:hlinkClick r:id="" action="ppaction://noaction">
              <a:snd r:embed="rId12" name="T1_W6F_2.6.wav"/>
            </a:hlinkClick>
            <a:extLst>
              <a:ext uri="{FF2B5EF4-FFF2-40B4-BE49-F238E27FC236}">
                <a16:creationId xmlns:a16="http://schemas.microsoft.com/office/drawing/2014/main" id="{0180490B-A3AE-FA98-FC6C-7AA6455D76AA}"/>
              </a:ext>
            </a:extLst>
          </p:cNvPr>
          <p:cNvSpPr txBox="1"/>
          <p:nvPr/>
        </p:nvSpPr>
        <p:spPr>
          <a:xfrm>
            <a:off x="4502791" y="3145519"/>
            <a:ext cx="4617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Je regarde un dragon</a:t>
            </a:r>
          </a:p>
        </p:txBody>
      </p:sp>
      <p:sp>
        <p:nvSpPr>
          <p:cNvPr id="24" name="TextBox 23">
            <a:hlinkClick r:id="" action="ppaction://noaction">
              <a:snd r:embed="rId13" name="T1_W6F_2.7.wav"/>
            </a:hlinkClick>
            <a:extLst>
              <a:ext uri="{FF2B5EF4-FFF2-40B4-BE49-F238E27FC236}">
                <a16:creationId xmlns:a16="http://schemas.microsoft.com/office/drawing/2014/main" id="{85213428-C075-3532-C056-A306C478BDBF}"/>
              </a:ext>
            </a:extLst>
          </p:cNvPr>
          <p:cNvSpPr txBox="1"/>
          <p:nvPr/>
        </p:nvSpPr>
        <p:spPr>
          <a:xfrm>
            <a:off x="4502790" y="3684072"/>
            <a:ext cx="4617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arriver en avion.</a:t>
            </a:r>
          </a:p>
        </p:txBody>
      </p:sp>
      <p:sp>
        <p:nvSpPr>
          <p:cNvPr id="25" name="TextBox 24">
            <a:hlinkClick r:id="" action="ppaction://noaction">
              <a:snd r:embed="rId14" name="T1_W6F_2.8.wav"/>
            </a:hlinkClick>
            <a:extLst>
              <a:ext uri="{FF2B5EF4-FFF2-40B4-BE49-F238E27FC236}">
                <a16:creationId xmlns:a16="http://schemas.microsoft.com/office/drawing/2014/main" id="{6B717B58-5888-D86E-9418-36C2A2EBD91C}"/>
              </a:ext>
            </a:extLst>
          </p:cNvPr>
          <p:cNvSpPr txBox="1"/>
          <p:nvPr/>
        </p:nvSpPr>
        <p:spPr>
          <a:xfrm>
            <a:off x="4480623" y="4217297"/>
            <a:ext cx="4617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Je regarde un mouton</a:t>
            </a:r>
          </a:p>
        </p:txBody>
      </p:sp>
      <p:sp>
        <p:nvSpPr>
          <p:cNvPr id="26" name="TextBox 25">
            <a:hlinkClick r:id="" action="ppaction://noaction">
              <a:snd r:embed="rId15" name="2_9.wav"/>
            </a:hlinkClick>
            <a:extLst>
              <a:ext uri="{FF2B5EF4-FFF2-40B4-BE49-F238E27FC236}">
                <a16:creationId xmlns:a16="http://schemas.microsoft.com/office/drawing/2014/main" id="{8EEED88E-7A72-9FCF-C4AC-FED5E1312214}"/>
              </a:ext>
            </a:extLst>
          </p:cNvPr>
          <p:cNvSpPr txBox="1"/>
          <p:nvPr/>
        </p:nvSpPr>
        <p:spPr>
          <a:xfrm>
            <a:off x="4480622" y="4715717"/>
            <a:ext cx="4617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manger du melon.</a:t>
            </a:r>
          </a:p>
        </p:txBody>
      </p:sp>
      <p:sp>
        <p:nvSpPr>
          <p:cNvPr id="27" name="TextBox 26">
            <a:hlinkClick r:id="" action="ppaction://noaction">
              <a:snd r:embed="rId16" name="T1_W6F_2.10.wav"/>
            </a:hlinkClick>
            <a:extLst>
              <a:ext uri="{FF2B5EF4-FFF2-40B4-BE49-F238E27FC236}">
                <a16:creationId xmlns:a16="http://schemas.microsoft.com/office/drawing/2014/main" id="{CFA3A768-7C4F-DDB1-6131-95871A68C896}"/>
              </a:ext>
            </a:extLst>
          </p:cNvPr>
          <p:cNvSpPr txBox="1"/>
          <p:nvPr/>
        </p:nvSpPr>
        <p:spPr>
          <a:xfrm>
            <a:off x="4502790" y="5245940"/>
            <a:ext cx="4617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Je regarde un scorpion</a:t>
            </a:r>
          </a:p>
        </p:txBody>
      </p:sp>
      <p:sp>
        <p:nvSpPr>
          <p:cNvPr id="28" name="TextBox 27">
            <a:hlinkClick r:id="" action="ppaction://noaction">
              <a:snd r:embed="rId17" name="2_11.wav"/>
            </a:hlinkClick>
            <a:extLst>
              <a:ext uri="{FF2B5EF4-FFF2-40B4-BE49-F238E27FC236}">
                <a16:creationId xmlns:a16="http://schemas.microsoft.com/office/drawing/2014/main" id="{AF073CA4-F953-F2B8-0773-B322C608FD9B}"/>
              </a:ext>
            </a:extLst>
          </p:cNvPr>
          <p:cNvSpPr txBox="1"/>
          <p:nvPr/>
        </p:nvSpPr>
        <p:spPr>
          <a:xfrm>
            <a:off x="4480621" y="5733260"/>
            <a:ext cx="4617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faire un marathon.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AD9BB5-BC43-23E9-5757-ED995E4291F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71759" y="1047863"/>
            <a:ext cx="1248121" cy="10152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F5C504-E1FB-26D3-7DCF-69B291880FB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71759" y="3249540"/>
            <a:ext cx="1338857" cy="9196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2D0B4F7-5665-F9EE-078B-DD18894BABD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54622" y="4228010"/>
            <a:ext cx="1001089" cy="10737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D605ADB-837F-B6B4-D5EF-DC1E2AB237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376" l="10000" r="90000">
                        <a14:foregroundMark x1="44800" y1="27988" x2="47400" y2="4665"/>
                        <a14:foregroundMark x1="47400" y1="4665" x2="52600" y2="0"/>
                        <a14:foregroundMark x1="47600" y1="25073" x2="61000" y2="27405"/>
                        <a14:foregroundMark x1="61000" y1="27405" x2="72800" y2="22157"/>
                        <a14:foregroundMark x1="72800" y1="22157" x2="75600" y2="23032"/>
                        <a14:foregroundMark x1="61200" y1="27114" x2="58400" y2="4082"/>
                        <a14:foregroundMark x1="16200" y1="58017" x2="18000" y2="78426"/>
                        <a14:foregroundMark x1="18000" y1="78426" x2="27440" y2="91721"/>
                        <a14:foregroundMark x1="59737" y1="92070" x2="81600" y2="73761"/>
                        <a14:foregroundMark x1="81600" y1="73761" x2="85400" y2="57726"/>
                        <a14:foregroundMark x1="85400" y1="57726" x2="72600" y2="6997"/>
                        <a14:foregroundMark x1="72600" y1="6997" x2="67200" y2="1166"/>
                        <a14:foregroundMark x1="49000" y1="3499" x2="34400" y2="45481"/>
                        <a14:foregroundMark x1="34400" y1="45481" x2="23800" y2="55394"/>
                        <a14:foregroundMark x1="23800" y1="55394" x2="26000" y2="52478"/>
                        <a14:foregroundMark x1="15200" y1="60933" x2="31200" y2="41108"/>
                        <a14:foregroundMark x1="43200" y1="43732" x2="58400" y2="34694"/>
                        <a14:backgroundMark x1="10600" y1="74927" x2="18600" y2="94169"/>
                        <a14:backgroundMark x1="18600" y1="94169" x2="30400" y2="98834"/>
                        <a14:backgroundMark x1="30400" y1="98834" x2="62000" y2="97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2178" y="5355618"/>
            <a:ext cx="1580103" cy="10839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9A7538A-E88E-9FB6-9080-43D6AA7DBCD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42082" y="1071420"/>
            <a:ext cx="1818236" cy="10003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3B30127-1A10-304D-AE3D-2E128348E1E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08473" y="2028594"/>
            <a:ext cx="1051845" cy="11802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87251CB-3B4F-0CDF-3843-FE8B1F33249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535849" y="3216715"/>
            <a:ext cx="1468123" cy="100032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CA4FB80-0EDA-A4ED-12B6-32C49A87169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8305" y="4166218"/>
            <a:ext cx="1338858" cy="12715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0F191EF-397E-E4AC-02FF-36E982AFA70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74875" y="5325308"/>
            <a:ext cx="1613268" cy="107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40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8628B82-DC36-4E90-932F-D8697252DA23}"/>
              </a:ext>
            </a:extLst>
          </p:cNvPr>
          <p:cNvSpPr txBox="1"/>
          <p:nvPr/>
        </p:nvSpPr>
        <p:spPr>
          <a:xfrm>
            <a:off x="1279723" y="2051475"/>
            <a:ext cx="221483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561909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22080E-4EEE-4DCC-A596-898BAEE32E21}"/>
              </a:ext>
            </a:extLst>
          </p:cNvPr>
          <p:cNvSpPr txBox="1"/>
          <p:nvPr/>
        </p:nvSpPr>
        <p:spPr>
          <a:xfrm>
            <a:off x="1279723" y="2030545"/>
            <a:ext cx="221483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……………..</a:t>
            </a:r>
          </a:p>
        </p:txBody>
      </p:sp>
      <p:sp>
        <p:nvSpPr>
          <p:cNvPr id="28" name="Oval 27">
            <a:hlinkClick r:id="" action="ppaction://noaction">
              <a:snd r:embed="rId4" name="T1_W6F_3.2.wav"/>
            </a:hlinkClick>
            <a:extLst>
              <a:ext uri="{FF2B5EF4-FFF2-40B4-BE49-F238E27FC236}">
                <a16:creationId xmlns:a16="http://schemas.microsoft.com/office/drawing/2014/main" id="{9F6D4A21-5845-4A24-B40D-86A2F6E46EC9}"/>
              </a:ext>
            </a:extLst>
          </p:cNvPr>
          <p:cNvSpPr/>
          <p:nvPr/>
        </p:nvSpPr>
        <p:spPr>
          <a:xfrm>
            <a:off x="487751" y="2013922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9" name="Oval 28">
            <a:hlinkClick r:id="" action="ppaction://noaction">
              <a:snd r:embed="rId5" name="T1_W6F_3.3.wav"/>
            </a:hlinkClick>
            <a:extLst>
              <a:ext uri="{FF2B5EF4-FFF2-40B4-BE49-F238E27FC236}">
                <a16:creationId xmlns:a16="http://schemas.microsoft.com/office/drawing/2014/main" id="{1E1E03EE-CBCE-430A-A69E-52F76B63F297}"/>
              </a:ext>
            </a:extLst>
          </p:cNvPr>
          <p:cNvSpPr/>
          <p:nvPr/>
        </p:nvSpPr>
        <p:spPr>
          <a:xfrm>
            <a:off x="482770" y="2829056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Oval 29">
            <a:hlinkClick r:id="" action="ppaction://noaction">
              <a:snd r:embed="rId6" name="T1_W6F_3.4.wav"/>
            </a:hlinkClick>
            <a:extLst>
              <a:ext uri="{FF2B5EF4-FFF2-40B4-BE49-F238E27FC236}">
                <a16:creationId xmlns:a16="http://schemas.microsoft.com/office/drawing/2014/main" id="{989D5382-4191-4E9E-BDA6-958D8D3288E7}"/>
              </a:ext>
            </a:extLst>
          </p:cNvPr>
          <p:cNvSpPr/>
          <p:nvPr/>
        </p:nvSpPr>
        <p:spPr>
          <a:xfrm>
            <a:off x="474545" y="3722598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Oval 30">
            <a:hlinkClick r:id="" action="ppaction://noaction">
              <a:snd r:embed="rId7" name="T1_W6F_3.5.wav"/>
            </a:hlinkClick>
            <a:extLst>
              <a:ext uri="{FF2B5EF4-FFF2-40B4-BE49-F238E27FC236}">
                <a16:creationId xmlns:a16="http://schemas.microsoft.com/office/drawing/2014/main" id="{CAF7EBF4-44BB-4D54-87E0-94CE4359F0AC}"/>
              </a:ext>
            </a:extLst>
          </p:cNvPr>
          <p:cNvSpPr/>
          <p:nvPr/>
        </p:nvSpPr>
        <p:spPr>
          <a:xfrm>
            <a:off x="469564" y="4536221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2" name="Oval 31">
            <a:hlinkClick r:id="" action="ppaction://noaction">
              <a:snd r:embed="rId8" name="T1_W6F_3.6.wav"/>
            </a:hlinkClick>
            <a:extLst>
              <a:ext uri="{FF2B5EF4-FFF2-40B4-BE49-F238E27FC236}">
                <a16:creationId xmlns:a16="http://schemas.microsoft.com/office/drawing/2014/main" id="{E4445B7B-B8A9-4B80-8313-72B122803D4F}"/>
              </a:ext>
            </a:extLst>
          </p:cNvPr>
          <p:cNvSpPr/>
          <p:nvPr/>
        </p:nvSpPr>
        <p:spPr>
          <a:xfrm>
            <a:off x="469564" y="5417681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3" name="Oval 32">
            <a:hlinkClick r:id="" action="ppaction://noaction">
              <a:snd r:embed="rId9" name="T1_W6F_3.7.wav"/>
            </a:hlinkClick>
            <a:extLst>
              <a:ext uri="{FF2B5EF4-FFF2-40B4-BE49-F238E27FC236}">
                <a16:creationId xmlns:a16="http://schemas.microsoft.com/office/drawing/2014/main" id="{001035C1-7C90-4D13-8BEE-3BD5C9067008}"/>
              </a:ext>
            </a:extLst>
          </p:cNvPr>
          <p:cNvSpPr/>
          <p:nvPr/>
        </p:nvSpPr>
        <p:spPr>
          <a:xfrm>
            <a:off x="482770" y="6190630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54" name="Picture 5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D1F5DB2-BAC8-42C0-8F70-28F5B6F1BC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695" y="2117992"/>
            <a:ext cx="4725338" cy="3722995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2FD21574-F23B-4EB8-8FC1-991E004C8788}"/>
              </a:ext>
            </a:extLst>
          </p:cNvPr>
          <p:cNvGrpSpPr/>
          <p:nvPr/>
        </p:nvGrpSpPr>
        <p:grpSpPr>
          <a:xfrm>
            <a:off x="3119521" y="45146"/>
            <a:ext cx="1260902" cy="739678"/>
            <a:chOff x="-1650070" y="298713"/>
            <a:chExt cx="1685597" cy="952086"/>
          </a:xfrm>
        </p:grpSpPr>
        <p:pic>
          <p:nvPicPr>
            <p:cNvPr id="56" name="Picture 2" descr="Free vector graphics of Blank profile picture">
              <a:extLst>
                <a:ext uri="{FF2B5EF4-FFF2-40B4-BE49-F238E27FC236}">
                  <a16:creationId xmlns:a16="http://schemas.microsoft.com/office/drawing/2014/main" id="{B765FF48-F508-42DA-ACCD-B1E200A1CD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656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Free vector graphics of Blank profile picture">
              <a:extLst>
                <a:ext uri="{FF2B5EF4-FFF2-40B4-BE49-F238E27FC236}">
                  <a16:creationId xmlns:a16="http://schemas.microsoft.com/office/drawing/2014/main" id="{A1FD9630-B477-47F7-BBC1-16B7BD85D9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5007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5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A1F7855-1A91-4529-AF29-1988D65B2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7677" y="336177"/>
              <a:ext cx="807843" cy="820271"/>
            </a:xfrm>
            <a:prstGeom prst="rect">
              <a:avLst/>
            </a:prstGeom>
          </p:spPr>
        </p:pic>
      </p:grpSp>
      <p:pic>
        <p:nvPicPr>
          <p:cNvPr id="60" name="Picture 2" descr="Free vector graphics of Blank profile picture">
            <a:extLst>
              <a:ext uri="{FF2B5EF4-FFF2-40B4-BE49-F238E27FC236}">
                <a16:creationId xmlns:a16="http://schemas.microsoft.com/office/drawing/2014/main" id="{578D92BF-7CFD-4AA8-B9B5-1F6BBADE0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063" y="1873820"/>
            <a:ext cx="708072" cy="6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CustomShape 3">
            <a:extLst>
              <a:ext uri="{FF2B5EF4-FFF2-40B4-BE49-F238E27FC236}">
                <a16:creationId xmlns:a16="http://schemas.microsoft.com/office/drawing/2014/main" id="{DC4D1634-3D45-4DCC-A79B-8247786F98A9}"/>
              </a:ext>
            </a:extLst>
          </p:cNvPr>
          <p:cNvSpPr/>
          <p:nvPr/>
        </p:nvSpPr>
        <p:spPr>
          <a:xfrm>
            <a:off x="42722" y="667370"/>
            <a:ext cx="1054482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J-M and his class have asked Pierre’s class when their birthdays are. 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3" name="Graphic 62" descr="Teacher">
            <a:extLst>
              <a:ext uri="{FF2B5EF4-FFF2-40B4-BE49-F238E27FC236}">
                <a16:creationId xmlns:a16="http://schemas.microsoft.com/office/drawing/2014/main" id="{EE2F8BBA-EEE7-4623-817C-0339848055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92" y="1007903"/>
            <a:ext cx="914400" cy="914400"/>
          </a:xfrm>
          <a:prstGeom prst="rect">
            <a:avLst/>
          </a:prstGeom>
        </p:spPr>
      </p:pic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C4BC12AA-4797-4B96-99E6-1410D9AFAE91}"/>
              </a:ext>
            </a:extLst>
          </p:cNvPr>
          <p:cNvSpPr/>
          <p:nvPr/>
        </p:nvSpPr>
        <p:spPr>
          <a:xfrm>
            <a:off x="1039525" y="1101184"/>
            <a:ext cx="7608268" cy="621684"/>
          </a:xfrm>
          <a:prstGeom prst="wedgeRoundRectCallout">
            <a:avLst>
              <a:gd name="adj1" fmla="val -54864"/>
              <a:gd name="adj2" fmla="val -205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5" name="CustomShape 7">
            <a:hlinkClick r:id="" action="ppaction://noaction">
              <a:snd r:embed="rId15" name="T1_W6F_3.1.wav"/>
            </a:hlinkClick>
            <a:extLst>
              <a:ext uri="{FF2B5EF4-FFF2-40B4-BE49-F238E27FC236}">
                <a16:creationId xmlns:a16="http://schemas.microsoft.com/office/drawing/2014/main" id="{69E07FB8-7F05-47D3-B82D-A56062F6C2DA}"/>
              </a:ext>
            </a:extLst>
          </p:cNvPr>
          <p:cNvSpPr/>
          <p:nvPr/>
        </p:nvSpPr>
        <p:spPr>
          <a:xfrm>
            <a:off x="1061819" y="1168464"/>
            <a:ext cx="7517067" cy="55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les dates des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anniversaires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les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noms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 descr="Map&#10;&#10;Description automatically generated">
            <a:extLst>
              <a:ext uri="{FF2B5EF4-FFF2-40B4-BE49-F238E27FC236}">
                <a16:creationId xmlns:a16="http://schemas.microsoft.com/office/drawing/2014/main" id="{4245BAB3-6358-4F76-89A9-56F00C486EF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818" y="1309326"/>
            <a:ext cx="1791917" cy="11891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7B9EDC7-891E-4D74-8B9C-06486C2E98B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604" y="176390"/>
            <a:ext cx="1232122" cy="142339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48BA3B83-C0E1-49F3-83F8-8B9D72BF53BB}"/>
              </a:ext>
            </a:extLst>
          </p:cNvPr>
          <p:cNvSpPr txBox="1"/>
          <p:nvPr/>
        </p:nvSpPr>
        <p:spPr>
          <a:xfrm>
            <a:off x="1258236" y="3665037"/>
            <a:ext cx="221483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Lucas</a:t>
            </a:r>
          </a:p>
        </p:txBody>
      </p:sp>
      <p:pic>
        <p:nvPicPr>
          <p:cNvPr id="4" name="Graphic 3" descr="Question Mark with solid fill">
            <a:extLst>
              <a:ext uri="{FF2B5EF4-FFF2-40B4-BE49-F238E27FC236}">
                <a16:creationId xmlns:a16="http://schemas.microsoft.com/office/drawing/2014/main" id="{C20E096A-EFA7-4590-BB75-2839F443C9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897661" y="1813707"/>
            <a:ext cx="773473" cy="773473"/>
          </a:xfrm>
          <a:prstGeom prst="rect">
            <a:avLst/>
          </a:prstGeom>
        </p:spPr>
      </p:pic>
      <p:pic>
        <p:nvPicPr>
          <p:cNvPr id="68" name="Picture 2" descr="Free vector graphics of Blank profile picture">
            <a:extLst>
              <a:ext uri="{FF2B5EF4-FFF2-40B4-BE49-F238E27FC236}">
                <a16:creationId xmlns:a16="http://schemas.microsoft.com/office/drawing/2014/main" id="{28EDD347-2320-451F-83AB-9F430E22B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063" y="2735492"/>
            <a:ext cx="708072" cy="6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Graphic 68" descr="Question Mark with solid fill">
            <a:extLst>
              <a:ext uri="{FF2B5EF4-FFF2-40B4-BE49-F238E27FC236}">
                <a16:creationId xmlns:a16="http://schemas.microsoft.com/office/drawing/2014/main" id="{6DAB1913-AD13-4B07-9487-CF86986FD4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897661" y="2675379"/>
            <a:ext cx="773473" cy="773473"/>
          </a:xfrm>
          <a:prstGeom prst="rect">
            <a:avLst/>
          </a:prstGeom>
        </p:spPr>
      </p:pic>
      <p:pic>
        <p:nvPicPr>
          <p:cNvPr id="70" name="Picture 2" descr="Free vector graphics of Blank profile picture">
            <a:extLst>
              <a:ext uri="{FF2B5EF4-FFF2-40B4-BE49-F238E27FC236}">
                <a16:creationId xmlns:a16="http://schemas.microsoft.com/office/drawing/2014/main" id="{E02E09D3-36D4-4933-9B75-2071B8543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063" y="3569247"/>
            <a:ext cx="708072" cy="6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Graphic 70" descr="Question Mark with solid fill">
            <a:extLst>
              <a:ext uri="{FF2B5EF4-FFF2-40B4-BE49-F238E27FC236}">
                <a16:creationId xmlns:a16="http://schemas.microsoft.com/office/drawing/2014/main" id="{6C2DF353-EBE1-4C09-8BD7-D9E342C0F38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897661" y="3509134"/>
            <a:ext cx="773473" cy="773473"/>
          </a:xfrm>
          <a:prstGeom prst="rect">
            <a:avLst/>
          </a:prstGeom>
        </p:spPr>
      </p:pic>
      <p:pic>
        <p:nvPicPr>
          <p:cNvPr id="72" name="Picture 2" descr="Free vector graphics of Blank profile picture">
            <a:extLst>
              <a:ext uri="{FF2B5EF4-FFF2-40B4-BE49-F238E27FC236}">
                <a16:creationId xmlns:a16="http://schemas.microsoft.com/office/drawing/2014/main" id="{C0144EA1-6F35-45E4-A124-CA2C0D523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063" y="4425805"/>
            <a:ext cx="708072" cy="6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Graphic 72" descr="Question Mark with solid fill">
            <a:extLst>
              <a:ext uri="{FF2B5EF4-FFF2-40B4-BE49-F238E27FC236}">
                <a16:creationId xmlns:a16="http://schemas.microsoft.com/office/drawing/2014/main" id="{79417CDA-0819-44F9-867A-E4302BB3991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897661" y="4365692"/>
            <a:ext cx="773473" cy="773473"/>
          </a:xfrm>
          <a:prstGeom prst="rect">
            <a:avLst/>
          </a:prstGeom>
        </p:spPr>
      </p:pic>
      <p:pic>
        <p:nvPicPr>
          <p:cNvPr id="74" name="Picture 2" descr="Free vector graphics of Blank profile picture">
            <a:extLst>
              <a:ext uri="{FF2B5EF4-FFF2-40B4-BE49-F238E27FC236}">
                <a16:creationId xmlns:a16="http://schemas.microsoft.com/office/drawing/2014/main" id="{9CD12348-F2A7-424A-B621-7440D9F87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063" y="5284098"/>
            <a:ext cx="708072" cy="6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Graphic 74" descr="Question Mark with solid fill">
            <a:extLst>
              <a:ext uri="{FF2B5EF4-FFF2-40B4-BE49-F238E27FC236}">
                <a16:creationId xmlns:a16="http://schemas.microsoft.com/office/drawing/2014/main" id="{A9490461-F882-4A03-BA0D-F3B9C3D35C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897661" y="5223985"/>
            <a:ext cx="773473" cy="773473"/>
          </a:xfrm>
          <a:prstGeom prst="rect">
            <a:avLst/>
          </a:prstGeom>
        </p:spPr>
      </p:pic>
      <p:pic>
        <p:nvPicPr>
          <p:cNvPr id="76" name="Picture 2" descr="Free vector graphics of Blank profile picture">
            <a:extLst>
              <a:ext uri="{FF2B5EF4-FFF2-40B4-BE49-F238E27FC236}">
                <a16:creationId xmlns:a16="http://schemas.microsoft.com/office/drawing/2014/main" id="{3AC995B5-F17D-4DC0-89B6-BFCF1F9FD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063" y="6085434"/>
            <a:ext cx="708072" cy="6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Graphic 76" descr="Question Mark with solid fill">
            <a:extLst>
              <a:ext uri="{FF2B5EF4-FFF2-40B4-BE49-F238E27FC236}">
                <a16:creationId xmlns:a16="http://schemas.microsoft.com/office/drawing/2014/main" id="{9F080866-AA5C-4E5E-A9D1-F0DD48B9390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897661" y="6025321"/>
            <a:ext cx="773473" cy="773473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D4F77116-1127-43DB-8A06-0C92239A203F}"/>
              </a:ext>
            </a:extLst>
          </p:cNvPr>
          <p:cNvSpPr txBox="1"/>
          <p:nvPr/>
        </p:nvSpPr>
        <p:spPr>
          <a:xfrm>
            <a:off x="1223382" y="2771790"/>
            <a:ext cx="221483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Esterline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6F22F2-269F-48E2-95A8-057E77AAD511}"/>
              </a:ext>
            </a:extLst>
          </p:cNvPr>
          <p:cNvSpPr txBox="1"/>
          <p:nvPr/>
        </p:nvSpPr>
        <p:spPr>
          <a:xfrm>
            <a:off x="9251675" y="2598448"/>
            <a:ext cx="131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13.08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031717F-D010-4EC0-9A11-7871BDBF4CB7}"/>
              </a:ext>
            </a:extLst>
          </p:cNvPr>
          <p:cNvSpPr txBox="1"/>
          <p:nvPr/>
        </p:nvSpPr>
        <p:spPr>
          <a:xfrm>
            <a:off x="10614777" y="2598448"/>
            <a:ext cx="131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02.12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6A4234E-4919-4FA9-ACED-CE2ECA5032A8}"/>
              </a:ext>
            </a:extLst>
          </p:cNvPr>
          <p:cNvSpPr txBox="1"/>
          <p:nvPr/>
        </p:nvSpPr>
        <p:spPr>
          <a:xfrm>
            <a:off x="7728745" y="2622386"/>
            <a:ext cx="131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29.03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A46527B-C4F2-4B10-B257-091A6B80909E}"/>
              </a:ext>
            </a:extLst>
          </p:cNvPr>
          <p:cNvSpPr txBox="1"/>
          <p:nvPr/>
        </p:nvSpPr>
        <p:spPr>
          <a:xfrm>
            <a:off x="7784993" y="3646508"/>
            <a:ext cx="131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03.06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1137932-74F6-4187-B172-A1E82EB09919}"/>
              </a:ext>
            </a:extLst>
          </p:cNvPr>
          <p:cNvSpPr txBox="1"/>
          <p:nvPr/>
        </p:nvSpPr>
        <p:spPr>
          <a:xfrm>
            <a:off x="7784993" y="4656549"/>
            <a:ext cx="131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27.11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0177A92-83A6-41B3-AC54-B7121CB8753C}"/>
              </a:ext>
            </a:extLst>
          </p:cNvPr>
          <p:cNvSpPr txBox="1"/>
          <p:nvPr/>
        </p:nvSpPr>
        <p:spPr>
          <a:xfrm>
            <a:off x="9251675" y="4656549"/>
            <a:ext cx="131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16.07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8EA5998-E78F-4582-BC71-3C396BB6F601}"/>
              </a:ext>
            </a:extLst>
          </p:cNvPr>
          <p:cNvSpPr txBox="1"/>
          <p:nvPr/>
        </p:nvSpPr>
        <p:spPr>
          <a:xfrm>
            <a:off x="10627202" y="3646508"/>
            <a:ext cx="131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30.01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2FD8274-FD59-449A-BFD8-6930C97583AB}"/>
              </a:ext>
            </a:extLst>
          </p:cNvPr>
          <p:cNvSpPr txBox="1"/>
          <p:nvPr/>
        </p:nvSpPr>
        <p:spPr>
          <a:xfrm>
            <a:off x="10665302" y="4615945"/>
            <a:ext cx="131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22.12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5A91BB3-FCD1-48A8-A51B-A2009E390089}"/>
              </a:ext>
            </a:extLst>
          </p:cNvPr>
          <p:cNvSpPr txBox="1"/>
          <p:nvPr/>
        </p:nvSpPr>
        <p:spPr>
          <a:xfrm>
            <a:off x="1218775" y="4558284"/>
            <a:ext cx="221483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Louis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9CE7D10-0443-4B1F-BDF2-5800DD671BE0}"/>
              </a:ext>
            </a:extLst>
          </p:cNvPr>
          <p:cNvSpPr txBox="1"/>
          <p:nvPr/>
        </p:nvSpPr>
        <p:spPr>
          <a:xfrm>
            <a:off x="1223383" y="5417681"/>
            <a:ext cx="221483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Odile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ACA2A8D-A7A6-4458-9DB0-72F93ECB4B69}"/>
              </a:ext>
            </a:extLst>
          </p:cNvPr>
          <p:cNvSpPr txBox="1"/>
          <p:nvPr/>
        </p:nvSpPr>
        <p:spPr>
          <a:xfrm>
            <a:off x="1218775" y="6200579"/>
            <a:ext cx="221483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Thomas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50684BF-0A4E-4388-AA62-53096C39E1C5}"/>
              </a:ext>
            </a:extLst>
          </p:cNvPr>
          <p:cNvSpPr txBox="1"/>
          <p:nvPr/>
        </p:nvSpPr>
        <p:spPr>
          <a:xfrm>
            <a:off x="1260790" y="2787872"/>
            <a:ext cx="221483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……………..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2A08E49-96E7-4A81-9553-BB741DE9F274}"/>
              </a:ext>
            </a:extLst>
          </p:cNvPr>
          <p:cNvSpPr txBox="1"/>
          <p:nvPr/>
        </p:nvSpPr>
        <p:spPr>
          <a:xfrm>
            <a:off x="1375110" y="3664549"/>
            <a:ext cx="197703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……………..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564D6B0-2C95-483F-B9FA-AEB8E9242CA5}"/>
              </a:ext>
            </a:extLst>
          </p:cNvPr>
          <p:cNvSpPr txBox="1"/>
          <p:nvPr/>
        </p:nvSpPr>
        <p:spPr>
          <a:xfrm>
            <a:off x="1318499" y="4577608"/>
            <a:ext cx="197703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……………..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EB016A6-289B-4883-A37F-5EC8CB8EEFE7}"/>
              </a:ext>
            </a:extLst>
          </p:cNvPr>
          <p:cNvSpPr txBox="1"/>
          <p:nvPr/>
        </p:nvSpPr>
        <p:spPr>
          <a:xfrm>
            <a:off x="1375110" y="5398357"/>
            <a:ext cx="197703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……………..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7D7A0C9-EB32-4163-B727-13AEE320FA78}"/>
              </a:ext>
            </a:extLst>
          </p:cNvPr>
          <p:cNvSpPr txBox="1"/>
          <p:nvPr/>
        </p:nvSpPr>
        <p:spPr>
          <a:xfrm>
            <a:off x="1375110" y="6208596"/>
            <a:ext cx="197703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……………..</a:t>
            </a:r>
          </a:p>
        </p:txBody>
      </p:sp>
      <p:sp>
        <p:nvSpPr>
          <p:cNvPr id="94" name="Google Shape;167;p2">
            <a:extLst>
              <a:ext uri="{FF2B5EF4-FFF2-40B4-BE49-F238E27FC236}">
                <a16:creationId xmlns:a16="http://schemas.microsoft.com/office/drawing/2014/main" id="{33804E03-32FD-4967-9719-7A360F3D585A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447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6" grpId="0" animBg="1"/>
      <p:bldP spid="79" grpId="0" animBg="1"/>
      <p:bldP spid="91" grpId="0" animBg="1"/>
      <p:bldP spid="92" grpId="0" animBg="1"/>
      <p:bldP spid="9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02251B37-B65E-4420-BF98-C95A3D6D7B24}"/>
              </a:ext>
            </a:extLst>
          </p:cNvPr>
          <p:cNvSpPr/>
          <p:nvPr/>
        </p:nvSpPr>
        <p:spPr>
          <a:xfrm>
            <a:off x="2301544" y="2041711"/>
            <a:ext cx="5862637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7394B00-29E3-4C10-A133-BC4BB211565A}"/>
              </a:ext>
            </a:extLst>
          </p:cNvPr>
          <p:cNvSpPr/>
          <p:nvPr/>
        </p:nvSpPr>
        <p:spPr>
          <a:xfrm>
            <a:off x="2311201" y="1177316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20169" y="115665"/>
            <a:ext cx="6043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les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anniversaires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français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</a:t>
            </a:r>
            <a:endParaRPr lang="en-GB" sz="3200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1E3E7F8F-8B71-475C-8E7C-6B8019036E8C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08BE79D-1F2F-4614-982D-3C4082154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84371123-75A7-4E94-8213-D26BC3CF7A70}"/>
              </a:ext>
            </a:extLst>
          </p:cNvPr>
          <p:cNvGraphicFramePr>
            <a:graphicFrameLocks noGrp="1"/>
          </p:cNvGraphicFramePr>
          <p:nvPr/>
        </p:nvGraphicFramePr>
        <p:xfrm>
          <a:off x="507999" y="997930"/>
          <a:ext cx="1669144" cy="53483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9144">
                  <a:extLst>
                    <a:ext uri="{9D8B030D-6E8A-4147-A177-3AD203B41FA5}">
                      <a16:colId xmlns:a16="http://schemas.microsoft.com/office/drawing/2014/main" val="2143297015"/>
                    </a:ext>
                  </a:extLst>
                </a:gridCol>
              </a:tblGrid>
              <a:tr h="8913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7165290"/>
                  </a:ext>
                </a:extLst>
              </a:tr>
              <a:tr h="8913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9488409"/>
                  </a:ext>
                </a:extLst>
              </a:tr>
              <a:tr h="8913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7938209"/>
                  </a:ext>
                </a:extLst>
              </a:tr>
              <a:tr h="8913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8337752"/>
                  </a:ext>
                </a:extLst>
              </a:tr>
              <a:tr h="8913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7289414"/>
                  </a:ext>
                </a:extLst>
              </a:tr>
              <a:tr h="8913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311777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0E5C141-E65F-4932-9A24-45B97F9F10E7}"/>
              </a:ext>
            </a:extLst>
          </p:cNvPr>
          <p:cNvSpPr txBox="1"/>
          <p:nvPr/>
        </p:nvSpPr>
        <p:spPr>
          <a:xfrm>
            <a:off x="2263511" y="1205801"/>
            <a:ext cx="629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anniversaire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dix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janvier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53DA67-3F96-489B-809D-3E38AFEF08CE}"/>
              </a:ext>
            </a:extLst>
          </p:cNvPr>
          <p:cNvSpPr txBox="1"/>
          <p:nvPr/>
        </p:nvSpPr>
        <p:spPr>
          <a:xfrm>
            <a:off x="1270414" y="1306012"/>
            <a:ext cx="83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10.01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C29588-E2B6-436B-8C00-89F91FD36D0E}"/>
              </a:ext>
            </a:extLst>
          </p:cNvPr>
          <p:cNvSpPr txBox="1"/>
          <p:nvPr/>
        </p:nvSpPr>
        <p:spPr>
          <a:xfrm>
            <a:off x="1270414" y="2167646"/>
            <a:ext cx="83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05.12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4EF893-16BB-43AB-809B-4297F78B6EEC}"/>
              </a:ext>
            </a:extLst>
          </p:cNvPr>
          <p:cNvSpPr txBox="1"/>
          <p:nvPr/>
        </p:nvSpPr>
        <p:spPr>
          <a:xfrm>
            <a:off x="2211890" y="2061294"/>
            <a:ext cx="6229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anniversaire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cinq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décembre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E49CCC-3BF9-4B15-9FE4-7B5D94BDCFB1}"/>
              </a:ext>
            </a:extLst>
          </p:cNvPr>
          <p:cNvSpPr txBox="1"/>
          <p:nvPr/>
        </p:nvSpPr>
        <p:spPr>
          <a:xfrm>
            <a:off x="7963690" y="1131971"/>
            <a:ext cx="225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Tintin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7FD555-B6C6-4F69-AC04-42E8BC74A43A}"/>
              </a:ext>
            </a:extLst>
          </p:cNvPr>
          <p:cNvSpPr txBox="1"/>
          <p:nvPr/>
        </p:nvSpPr>
        <p:spPr>
          <a:xfrm>
            <a:off x="8164181" y="2024420"/>
            <a:ext cx="3116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Camille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Abily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448B96B8-E192-4488-8322-E5940E9FABDB}"/>
              </a:ext>
            </a:extLst>
          </p:cNvPr>
          <p:cNvSpPr/>
          <p:nvPr/>
        </p:nvSpPr>
        <p:spPr>
          <a:xfrm>
            <a:off x="2301540" y="2813201"/>
            <a:ext cx="5537745" cy="80178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4BDC329-130F-460F-AA34-31E8FE4F2F81}"/>
              </a:ext>
            </a:extLst>
          </p:cNvPr>
          <p:cNvSpPr/>
          <p:nvPr/>
        </p:nvSpPr>
        <p:spPr>
          <a:xfrm>
            <a:off x="2301542" y="4765339"/>
            <a:ext cx="5938733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7FC0F5EB-7E28-4EB7-BF12-2A5200D84971}"/>
              </a:ext>
            </a:extLst>
          </p:cNvPr>
          <p:cNvSpPr/>
          <p:nvPr/>
        </p:nvSpPr>
        <p:spPr>
          <a:xfrm>
            <a:off x="2301541" y="3773280"/>
            <a:ext cx="5537745" cy="8844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514A2B21-D77B-4AF5-A10D-1B4F6C0CD367}"/>
              </a:ext>
            </a:extLst>
          </p:cNvPr>
          <p:cNvSpPr/>
          <p:nvPr/>
        </p:nvSpPr>
        <p:spPr>
          <a:xfrm>
            <a:off x="2311201" y="5671373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1D8FCB-65BD-453E-8289-14517E4C3ABA}"/>
              </a:ext>
            </a:extLst>
          </p:cNvPr>
          <p:cNvSpPr txBox="1"/>
          <p:nvPr/>
        </p:nvSpPr>
        <p:spPr>
          <a:xfrm>
            <a:off x="2439833" y="2783988"/>
            <a:ext cx="5662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anniversaire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vingt-neuf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octobre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C08DA3-1285-4DF6-9B94-230E05272205}"/>
              </a:ext>
            </a:extLst>
          </p:cNvPr>
          <p:cNvSpPr txBox="1"/>
          <p:nvPr/>
        </p:nvSpPr>
        <p:spPr>
          <a:xfrm>
            <a:off x="2311201" y="3826717"/>
            <a:ext cx="5537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anniversaire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dix-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neuf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décembre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B6F06F-246F-44B3-A747-F5515CBF1E20}"/>
              </a:ext>
            </a:extLst>
          </p:cNvPr>
          <p:cNvSpPr txBox="1"/>
          <p:nvPr/>
        </p:nvSpPr>
        <p:spPr>
          <a:xfrm>
            <a:off x="2311201" y="4829248"/>
            <a:ext cx="6251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anniversaire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seize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mars.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8C0514-4D58-4F38-9F44-C8B658262F4A}"/>
              </a:ext>
            </a:extLst>
          </p:cNvPr>
          <p:cNvSpPr txBox="1"/>
          <p:nvPr/>
        </p:nvSpPr>
        <p:spPr>
          <a:xfrm>
            <a:off x="2379120" y="5730078"/>
            <a:ext cx="553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anniversaire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vingt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janvier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591A95-3EE8-4009-869D-B63737FC640D}"/>
              </a:ext>
            </a:extLst>
          </p:cNvPr>
          <p:cNvSpPr txBox="1"/>
          <p:nvPr/>
        </p:nvSpPr>
        <p:spPr>
          <a:xfrm>
            <a:off x="8034903" y="5721506"/>
            <a:ext cx="2612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Omar Sy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061F1C-0FB9-413F-A614-519841503446}"/>
              </a:ext>
            </a:extLst>
          </p:cNvPr>
          <p:cNvSpPr txBox="1"/>
          <p:nvPr/>
        </p:nvSpPr>
        <p:spPr>
          <a:xfrm>
            <a:off x="8132174" y="2967575"/>
            <a:ext cx="230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Astérix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1C0191-9246-4F25-B274-068A109749A7}"/>
              </a:ext>
            </a:extLst>
          </p:cNvPr>
          <p:cNvSpPr txBox="1"/>
          <p:nvPr/>
        </p:nvSpPr>
        <p:spPr>
          <a:xfrm>
            <a:off x="8387633" y="3804362"/>
            <a:ext cx="2259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Edith Piaf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F7C6C4-4523-4327-84A0-3FA33C1C5581}"/>
              </a:ext>
            </a:extLst>
          </p:cNvPr>
          <p:cNvSpPr txBox="1"/>
          <p:nvPr/>
        </p:nvSpPr>
        <p:spPr>
          <a:xfrm>
            <a:off x="8581738" y="4894252"/>
            <a:ext cx="3116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Magalie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Pottier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BC2E57E-D975-47F8-AB94-FBAC0EC1F80E}"/>
              </a:ext>
            </a:extLst>
          </p:cNvPr>
          <p:cNvSpPr txBox="1"/>
          <p:nvPr/>
        </p:nvSpPr>
        <p:spPr>
          <a:xfrm>
            <a:off x="1265612" y="3047838"/>
            <a:ext cx="83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29.10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66A699-A8B4-454E-9EF7-CE96A0E7E263}"/>
              </a:ext>
            </a:extLst>
          </p:cNvPr>
          <p:cNvSpPr txBox="1"/>
          <p:nvPr/>
        </p:nvSpPr>
        <p:spPr>
          <a:xfrm>
            <a:off x="1276135" y="3959004"/>
            <a:ext cx="83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19.12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F03036-574C-4AB0-849E-5B522F679498}"/>
              </a:ext>
            </a:extLst>
          </p:cNvPr>
          <p:cNvSpPr txBox="1"/>
          <p:nvPr/>
        </p:nvSpPr>
        <p:spPr>
          <a:xfrm>
            <a:off x="1292748" y="4894252"/>
            <a:ext cx="83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16.03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0AF99F-A86B-4D87-BEF1-531984FF12D6}"/>
              </a:ext>
            </a:extLst>
          </p:cNvPr>
          <p:cNvSpPr txBox="1"/>
          <p:nvPr/>
        </p:nvSpPr>
        <p:spPr>
          <a:xfrm>
            <a:off x="1183505" y="5730078"/>
            <a:ext cx="971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20. 01</a:t>
            </a:r>
          </a:p>
        </p:txBody>
      </p:sp>
      <p:sp>
        <p:nvSpPr>
          <p:cNvPr id="43" name="Rounded Rectangle 46">
            <a:extLst>
              <a:ext uri="{FF2B5EF4-FFF2-40B4-BE49-F238E27FC236}">
                <a16:creationId xmlns:a16="http://schemas.microsoft.com/office/drawing/2014/main" id="{7444A3CB-473F-4A55-9F6D-30BF3DE9050D}"/>
              </a:ext>
            </a:extLst>
          </p:cNvPr>
          <p:cNvSpPr/>
          <p:nvPr/>
        </p:nvSpPr>
        <p:spPr>
          <a:xfrm>
            <a:off x="718707" y="154139"/>
            <a:ext cx="10130193" cy="826145"/>
          </a:xfrm>
          <a:prstGeom prst="wedgeRoundRectCallout">
            <a:avLst>
              <a:gd name="adj1" fmla="val -16978"/>
              <a:gd name="adj2" fmla="val 44027"/>
              <a:gd name="adj3" fmla="val 16667"/>
            </a:avLst>
          </a:prstGeom>
          <a:solidFill>
            <a:schemeClr val="accent3">
              <a:lumMod val="50000"/>
            </a:schemeClr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Édith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Piaf (1915 – 1963)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chanteuse et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actrice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très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célèbre.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Ses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chansons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classiques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: La vie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rose, Non, je ne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regrette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rien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Hymne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l’amour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Google Shape;167;p2">
            <a:extLst>
              <a:ext uri="{FF2B5EF4-FFF2-40B4-BE49-F238E27FC236}">
                <a16:creationId xmlns:a16="http://schemas.microsoft.com/office/drawing/2014/main" id="{90140C1A-33E1-481A-B8DB-37D52DA3A488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A picture containing map&#10;&#10;Description automatically generated">
            <a:extLst>
              <a:ext uri="{FF2B5EF4-FFF2-40B4-BE49-F238E27FC236}">
                <a16:creationId xmlns:a16="http://schemas.microsoft.com/office/drawing/2014/main" id="{DF092937-BA03-4683-B468-49CF95D24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01" y="2944776"/>
            <a:ext cx="1047047" cy="546019"/>
          </a:xfrm>
          <a:prstGeom prst="rect">
            <a:avLst/>
          </a:prstGeom>
        </p:spPr>
      </p:pic>
      <p:pic>
        <p:nvPicPr>
          <p:cNvPr id="9" name="Picture 8" descr="A picture containing grass, soccer, outdoor, field&#10;&#10;Description automatically generated">
            <a:extLst>
              <a:ext uri="{FF2B5EF4-FFF2-40B4-BE49-F238E27FC236}">
                <a16:creationId xmlns:a16="http://schemas.microsoft.com/office/drawing/2014/main" id="{09F03E41-0B30-45B7-9021-D473F368FE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7" b="7845"/>
          <a:stretch/>
        </p:blipFill>
        <p:spPr>
          <a:xfrm>
            <a:off x="468937" y="1987055"/>
            <a:ext cx="505529" cy="826145"/>
          </a:xfrm>
          <a:prstGeom prst="rect">
            <a:avLst/>
          </a:prstGeom>
        </p:spPr>
      </p:pic>
      <p:pic>
        <p:nvPicPr>
          <p:cNvPr id="28" name="Picture 2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78468EF6-84C1-4232-A01E-0BA548ABD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48" y="3721963"/>
            <a:ext cx="618400" cy="826145"/>
          </a:xfrm>
          <a:prstGeom prst="rect">
            <a:avLst/>
          </a:prstGeom>
        </p:spPr>
      </p:pic>
      <p:pic>
        <p:nvPicPr>
          <p:cNvPr id="46" name="Picture 45" descr="A person sitting in a chair&#10;&#10;Description automatically generated with low confidence">
            <a:extLst>
              <a:ext uri="{FF2B5EF4-FFF2-40B4-BE49-F238E27FC236}">
                <a16:creationId xmlns:a16="http://schemas.microsoft.com/office/drawing/2014/main" id="{AE801C6A-CAF6-4923-956D-2DC776DA95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31" y="4688667"/>
            <a:ext cx="540853" cy="811280"/>
          </a:xfrm>
          <a:prstGeom prst="rect">
            <a:avLst/>
          </a:prstGeom>
        </p:spPr>
      </p:pic>
      <p:pic>
        <p:nvPicPr>
          <p:cNvPr id="48" name="Picture 47" descr="A picture containing person, person, wearing, looking&#10;&#10;Description automatically generated">
            <a:extLst>
              <a:ext uri="{FF2B5EF4-FFF2-40B4-BE49-F238E27FC236}">
                <a16:creationId xmlns:a16="http://schemas.microsoft.com/office/drawing/2014/main" id="{9C302151-38A6-41FD-875A-E79E7DA0EA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9" y="5520760"/>
            <a:ext cx="618400" cy="825540"/>
          </a:xfrm>
          <a:prstGeom prst="rect">
            <a:avLst/>
          </a:prstGeom>
        </p:spPr>
      </p:pic>
      <p:pic>
        <p:nvPicPr>
          <p:cNvPr id="50" name="Picture 4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8FF2237-A426-43C3-838D-DBA4D56C8D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27" y="980615"/>
            <a:ext cx="681361" cy="101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1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27" grpId="0"/>
      <p:bldP spid="29" grpId="0"/>
      <p:bldP spid="30" grpId="0"/>
      <p:bldP spid="31" grpId="0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21504720-7A47-49F7-9A56-65897B433EB8}"/>
              </a:ext>
            </a:extLst>
          </p:cNvPr>
          <p:cNvSpPr/>
          <p:nvPr/>
        </p:nvSpPr>
        <p:spPr>
          <a:xfrm>
            <a:off x="151546" y="1412652"/>
            <a:ext cx="11917522" cy="5386722"/>
          </a:xfrm>
          <a:prstGeom prst="wedgeRoundRectCallout">
            <a:avLst>
              <a:gd name="adj1" fmla="val -27666"/>
              <a:gd name="adj2" fmla="val -49644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10069743" y="202510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7A95D6E-4BF0-4EE5-BF20-EA95A3CA3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3AA50D0-E933-4A89-80F4-9E4F9463E8CF}"/>
              </a:ext>
            </a:extLst>
          </p:cNvPr>
          <p:cNvSpPr txBox="1"/>
          <p:nvPr/>
        </p:nvSpPr>
        <p:spPr>
          <a:xfrm>
            <a:off x="2841136" y="83756"/>
            <a:ext cx="9705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Pierre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décrit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spectacle à J-M.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BFB1ED-CB71-4C43-91ED-8FD73D3090BD}"/>
              </a:ext>
            </a:extLst>
          </p:cNvPr>
          <p:cNvSpPr txBox="1"/>
          <p:nvPr/>
        </p:nvSpPr>
        <p:spPr>
          <a:xfrm>
            <a:off x="1277673" y="2546129"/>
            <a:ext cx="6704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La musique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forte et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rapide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F8E0F49-2432-4519-BBAE-0110C64F3505}"/>
              </a:ext>
            </a:extLst>
          </p:cNvPr>
          <p:cNvSpPr txBox="1"/>
          <p:nvPr/>
        </p:nvSpPr>
        <p:spPr>
          <a:xfrm>
            <a:off x="1303020" y="2902191"/>
            <a:ext cx="4905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music is loud and fast!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DF52D5-CCFE-4B93-84A3-0064525CA62A}"/>
              </a:ext>
            </a:extLst>
          </p:cNvPr>
          <p:cNvSpPr txBox="1"/>
          <p:nvPr/>
        </p:nvSpPr>
        <p:spPr>
          <a:xfrm>
            <a:off x="1303020" y="3617158"/>
            <a:ext cx="6704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Les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activités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sont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dangereuses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!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6F3033-483D-4246-B18D-D413A0DB0BD0}"/>
              </a:ext>
            </a:extLst>
          </p:cNvPr>
          <p:cNvSpPr txBox="1"/>
          <p:nvPr/>
        </p:nvSpPr>
        <p:spPr>
          <a:xfrm>
            <a:off x="1319788" y="4006813"/>
            <a:ext cx="7670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activities are dangerous!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1C4B267-4FD2-4CB3-A411-BE6D6E3258BD}"/>
              </a:ext>
            </a:extLst>
          </p:cNvPr>
          <p:cNvSpPr txBox="1"/>
          <p:nvPr/>
        </p:nvSpPr>
        <p:spPr>
          <a:xfrm>
            <a:off x="1251960" y="4721780"/>
            <a:ext cx="8024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Ma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mère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et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mon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père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sont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aussi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là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F4AC18C-4530-410D-83A0-17B029E95CC4}"/>
              </a:ext>
            </a:extLst>
          </p:cNvPr>
          <p:cNvSpPr/>
          <p:nvPr/>
        </p:nvSpPr>
        <p:spPr>
          <a:xfrm>
            <a:off x="4742596" y="3618808"/>
            <a:ext cx="2247139" cy="39703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39D3EF8-7B41-4B2C-977B-A3CB2A41BF4D}"/>
              </a:ext>
            </a:extLst>
          </p:cNvPr>
          <p:cNvSpPr/>
          <p:nvPr/>
        </p:nvSpPr>
        <p:spPr>
          <a:xfrm>
            <a:off x="5517973" y="4763850"/>
            <a:ext cx="859336" cy="39703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180CE41-07C5-4F74-8CEF-4E27E1C30D69}"/>
              </a:ext>
            </a:extLst>
          </p:cNvPr>
          <p:cNvSpPr/>
          <p:nvPr/>
        </p:nvSpPr>
        <p:spPr>
          <a:xfrm>
            <a:off x="3755667" y="2537469"/>
            <a:ext cx="567948" cy="39703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FF8C1D5-1EFD-4A33-AA47-2649269A28B8}"/>
              </a:ext>
            </a:extLst>
          </p:cNvPr>
          <p:cNvSpPr txBox="1"/>
          <p:nvPr/>
        </p:nvSpPr>
        <p:spPr>
          <a:xfrm>
            <a:off x="1338328" y="5759838"/>
            <a:ext cx="6704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Nous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sommes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très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heureux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58B4898-0F6C-471B-B720-59B6875C30B7}"/>
              </a:ext>
            </a:extLst>
          </p:cNvPr>
          <p:cNvSpPr txBox="1"/>
          <p:nvPr/>
        </p:nvSpPr>
        <p:spPr>
          <a:xfrm>
            <a:off x="1338328" y="5130271"/>
            <a:ext cx="7154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 mum and my dad are also there.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B5DA8E6-41B3-4293-82B7-A34914645B51}"/>
              </a:ext>
            </a:extLst>
          </p:cNvPr>
          <p:cNvSpPr txBox="1"/>
          <p:nvPr/>
        </p:nvSpPr>
        <p:spPr>
          <a:xfrm>
            <a:off x="1448384" y="6148223"/>
            <a:ext cx="7828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are very happy!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8C0B298F-DC08-4623-AC26-465473519C41}"/>
              </a:ext>
            </a:extLst>
          </p:cNvPr>
          <p:cNvSpPr/>
          <p:nvPr/>
        </p:nvSpPr>
        <p:spPr>
          <a:xfrm>
            <a:off x="3777149" y="3613467"/>
            <a:ext cx="887841" cy="39703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A97A4DF-1ADF-4160-90C4-7F67C67510A5}"/>
              </a:ext>
            </a:extLst>
          </p:cNvPr>
          <p:cNvSpPr/>
          <p:nvPr/>
        </p:nvSpPr>
        <p:spPr>
          <a:xfrm>
            <a:off x="2476710" y="5794423"/>
            <a:ext cx="1521853" cy="39703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FE1AE6F-6DAB-44D6-BC3D-5D5659077A1E}"/>
              </a:ext>
            </a:extLst>
          </p:cNvPr>
          <p:cNvSpPr/>
          <p:nvPr/>
        </p:nvSpPr>
        <p:spPr>
          <a:xfrm>
            <a:off x="478692" y="1746485"/>
            <a:ext cx="609600" cy="397037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60C3016-95F0-4457-BB45-2DE4323276CA}"/>
              </a:ext>
            </a:extLst>
          </p:cNvPr>
          <p:cNvSpPr/>
          <p:nvPr/>
        </p:nvSpPr>
        <p:spPr>
          <a:xfrm>
            <a:off x="470397" y="2934506"/>
            <a:ext cx="609600" cy="397037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50634CA-032F-48E7-95C2-A89AD8A16C7A}"/>
              </a:ext>
            </a:extLst>
          </p:cNvPr>
          <p:cNvSpPr/>
          <p:nvPr/>
        </p:nvSpPr>
        <p:spPr>
          <a:xfrm>
            <a:off x="478692" y="4079301"/>
            <a:ext cx="609600" cy="397037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054B3EA-4609-48CC-A2C8-154802E8E704}"/>
              </a:ext>
            </a:extLst>
          </p:cNvPr>
          <p:cNvSpPr/>
          <p:nvPr/>
        </p:nvSpPr>
        <p:spPr>
          <a:xfrm>
            <a:off x="520565" y="5130271"/>
            <a:ext cx="609600" cy="397037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2" name="Google Shape;167;p2">
            <a:extLst>
              <a:ext uri="{FF2B5EF4-FFF2-40B4-BE49-F238E27FC236}">
                <a16:creationId xmlns:a16="http://schemas.microsoft.com/office/drawing/2014/main" id="{6C9F712A-F358-4F96-A0F2-BAA606D246B7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" name="Graphic 59" descr="Teacher">
            <a:extLst>
              <a:ext uri="{FF2B5EF4-FFF2-40B4-BE49-F238E27FC236}">
                <a16:creationId xmlns:a16="http://schemas.microsoft.com/office/drawing/2014/main" id="{51DA81E6-8900-4072-9D4F-5BF4E5722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932" y="589232"/>
            <a:ext cx="914400" cy="914400"/>
          </a:xfrm>
          <a:prstGeom prst="rect">
            <a:avLst/>
          </a:prstGeom>
        </p:spPr>
      </p:pic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9A33EDA3-09B8-4C5C-93C4-25F0C1ED70A3}"/>
              </a:ext>
            </a:extLst>
          </p:cNvPr>
          <p:cNvSpPr/>
          <p:nvPr/>
        </p:nvSpPr>
        <p:spPr>
          <a:xfrm>
            <a:off x="1130165" y="682513"/>
            <a:ext cx="8873324" cy="497476"/>
          </a:xfrm>
          <a:prstGeom prst="wedgeRoundRectCallout">
            <a:avLst>
              <a:gd name="adj1" fmla="val -54864"/>
              <a:gd name="adj2" fmla="val -205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AB80B88-AA3E-4EC1-BAD0-8DDFC0122D4F}"/>
              </a:ext>
            </a:extLst>
          </p:cNvPr>
          <p:cNvSpPr txBox="1"/>
          <p:nvPr/>
        </p:nvSpPr>
        <p:spPr>
          <a:xfrm>
            <a:off x="1237319" y="1961598"/>
            <a:ext cx="9559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Today it’s Sunday 30</a:t>
            </a:r>
            <a:r>
              <a:rPr kumimoji="0" lang="en-GB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October – Cirque du Soleil ! .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6C86223-C229-4E7E-AE77-C7F489ACB96B}"/>
              </a:ext>
            </a:extLst>
          </p:cNvPr>
          <p:cNvSpPr/>
          <p:nvPr/>
        </p:nvSpPr>
        <p:spPr>
          <a:xfrm>
            <a:off x="538665" y="6021448"/>
            <a:ext cx="609600" cy="397037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8E79269-5666-41D9-82C5-26A0E25FD2A0}"/>
              </a:ext>
            </a:extLst>
          </p:cNvPr>
          <p:cNvSpPr txBox="1"/>
          <p:nvPr/>
        </p:nvSpPr>
        <p:spPr>
          <a:xfrm>
            <a:off x="1186359" y="1490347"/>
            <a:ext cx="1078560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Aujourd’hui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, </a:t>
            </a:r>
            <a:r>
              <a:rPr kumimoji="0" lang="en-GB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c’est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dimanche</a:t>
            </a: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30 </a:t>
            </a:r>
            <a:r>
              <a:rPr kumimoji="0" lang="en-GB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octobre</a:t>
            </a:r>
            <a:r>
              <a:rPr lang="en-GB" sz="2500" dirty="0">
                <a:solidFill>
                  <a:srgbClr val="002060"/>
                </a:solidFill>
                <a:latin typeface="Segoe Script" panose="030B0504020000000003" pitchFamily="66" charset="0"/>
              </a:rPr>
              <a:t> – Cirque du Soleil !</a:t>
            </a: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Script" panose="030B0504020000000003" pitchFamily="66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6AEE57-FE95-46AC-8B50-0E6DD324AC34}"/>
              </a:ext>
            </a:extLst>
          </p:cNvPr>
          <p:cNvGrpSpPr/>
          <p:nvPr/>
        </p:nvGrpSpPr>
        <p:grpSpPr>
          <a:xfrm>
            <a:off x="8825229" y="3001858"/>
            <a:ext cx="3174628" cy="2081920"/>
            <a:chOff x="11726641" y="2414596"/>
            <a:chExt cx="3174628" cy="20819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45E89E0-996C-41A4-9A86-888BDE64E519}"/>
                </a:ext>
              </a:extLst>
            </p:cNvPr>
            <p:cNvSpPr/>
            <p:nvPr/>
          </p:nvSpPr>
          <p:spPr>
            <a:xfrm>
              <a:off x="11726641" y="2414596"/>
              <a:ext cx="3174628" cy="208192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 descr="Logo&#10;&#10;Description automatically generated">
              <a:extLst>
                <a:ext uri="{FF2B5EF4-FFF2-40B4-BE49-F238E27FC236}">
                  <a16:creationId xmlns:a16="http://schemas.microsoft.com/office/drawing/2014/main" id="{7DF586A3-F611-4725-AE79-17A20C51F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85249" y="2529546"/>
              <a:ext cx="3016020" cy="1966970"/>
            </a:xfrm>
            <a:prstGeom prst="rect">
              <a:avLst/>
            </a:prstGeom>
          </p:spPr>
        </p:pic>
      </p:grp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EF2AB5FE-86F6-4C89-AA1D-0FB606133E7B}"/>
              </a:ext>
            </a:extLst>
          </p:cNvPr>
          <p:cNvSpPr/>
          <p:nvPr/>
        </p:nvSpPr>
        <p:spPr>
          <a:xfrm>
            <a:off x="3608866" y="1495877"/>
            <a:ext cx="779394" cy="39703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7691CA8-6566-35E8-9817-30C69E566B71}"/>
              </a:ext>
            </a:extLst>
          </p:cNvPr>
          <p:cNvSpPr txBox="1"/>
          <p:nvPr/>
        </p:nvSpPr>
        <p:spPr>
          <a:xfrm>
            <a:off x="1171252" y="719192"/>
            <a:ext cx="8853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manque des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informations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.*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Écris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bien les phrases en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09E9B80-6630-1522-B997-9BCA3C0CFF59}"/>
              </a:ext>
            </a:extLst>
          </p:cNvPr>
          <p:cNvSpPr/>
          <p:nvPr/>
        </p:nvSpPr>
        <p:spPr>
          <a:xfrm>
            <a:off x="7139676" y="5945737"/>
            <a:ext cx="4182259" cy="58825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Il manque des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informations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– some information is missing 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2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6" grpId="0" animBg="1"/>
      <p:bldP spid="47" grpId="0" animBg="1"/>
      <p:bldP spid="51" grpId="0" animBg="1"/>
      <p:bldP spid="52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phic 32" descr="Teacher">
            <a:extLst>
              <a:ext uri="{FF2B5EF4-FFF2-40B4-BE49-F238E27FC236}">
                <a16:creationId xmlns:a16="http://schemas.microsoft.com/office/drawing/2014/main" id="{5FF62EF0-79DC-4A22-8289-2CF5D9A23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60827" y="-51506"/>
            <a:ext cx="914400" cy="914400"/>
          </a:xfrm>
          <a:prstGeom prst="rect">
            <a:avLst/>
          </a:prstGeom>
        </p:spPr>
      </p:pic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8408414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</a:t>
            </a:r>
            <a:endParaRPr lang="en-GB" sz="3200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A855B41-47D9-47BD-8578-CACFF8516351}"/>
              </a:ext>
            </a:extLst>
          </p:cNvPr>
          <p:cNvSpPr/>
          <p:nvPr/>
        </p:nvSpPr>
        <p:spPr>
          <a:xfrm>
            <a:off x="424344" y="1057029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120380-B798-48BE-93AC-7CA4FFCFDE01}"/>
              </a:ext>
            </a:extLst>
          </p:cNvPr>
          <p:cNvSpPr txBox="1"/>
          <p:nvPr/>
        </p:nvSpPr>
        <p:spPr>
          <a:xfrm>
            <a:off x="376654" y="1143437"/>
            <a:ext cx="5319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… …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3700D382-49A1-442F-B6E6-039C07010659}"/>
              </a:ext>
            </a:extLst>
          </p:cNvPr>
          <p:cNvSpPr/>
          <p:nvPr/>
        </p:nvSpPr>
        <p:spPr>
          <a:xfrm>
            <a:off x="424344" y="1991222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60DC9C-E117-465E-B407-3BC0D17633C9}"/>
              </a:ext>
            </a:extLst>
          </p:cNvPr>
          <p:cNvSpPr txBox="1"/>
          <p:nvPr/>
        </p:nvSpPr>
        <p:spPr>
          <a:xfrm>
            <a:off x="376654" y="2019707"/>
            <a:ext cx="629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activités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… …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D9D67ADD-D3B9-4A4C-B119-81C048786AAF}"/>
              </a:ext>
            </a:extLst>
          </p:cNvPr>
          <p:cNvSpPr/>
          <p:nvPr/>
        </p:nvSpPr>
        <p:spPr>
          <a:xfrm>
            <a:off x="424344" y="2986055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FC46D7-1520-41B8-9763-7CCF4A9FD99E}"/>
              </a:ext>
            </a:extLst>
          </p:cNvPr>
          <p:cNvSpPr txBox="1"/>
          <p:nvPr/>
        </p:nvSpPr>
        <p:spPr>
          <a:xfrm>
            <a:off x="376654" y="3077231"/>
            <a:ext cx="629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 parents … …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D742575D-6C1D-470E-B1B3-2817ADC4A149}"/>
              </a:ext>
            </a:extLst>
          </p:cNvPr>
          <p:cNvSpPr/>
          <p:nvPr/>
        </p:nvSpPr>
        <p:spPr>
          <a:xfrm>
            <a:off x="424344" y="4076572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46C660-0D33-4849-B12D-DA715A5DF04D}"/>
              </a:ext>
            </a:extLst>
          </p:cNvPr>
          <p:cNvSpPr txBox="1"/>
          <p:nvPr/>
        </p:nvSpPr>
        <p:spPr>
          <a:xfrm>
            <a:off x="376654" y="4105057"/>
            <a:ext cx="629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professeures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… …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DA199F02-AA27-45E9-9535-F962F954AD64}"/>
              </a:ext>
            </a:extLst>
          </p:cNvPr>
          <p:cNvSpPr/>
          <p:nvPr/>
        </p:nvSpPr>
        <p:spPr>
          <a:xfrm>
            <a:off x="376654" y="5026183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E0935D-B599-4F44-96D5-EEEA9EE44C2B}"/>
              </a:ext>
            </a:extLst>
          </p:cNvPr>
          <p:cNvSpPr txBox="1"/>
          <p:nvPr/>
        </p:nvSpPr>
        <p:spPr>
          <a:xfrm>
            <a:off x="328964" y="5099395"/>
            <a:ext cx="629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 matins  …  …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75527B86-87A0-4A00-A599-62D44B71575E}"/>
              </a:ext>
            </a:extLst>
          </p:cNvPr>
          <p:cNvSpPr/>
          <p:nvPr/>
        </p:nvSpPr>
        <p:spPr>
          <a:xfrm>
            <a:off x="376654" y="6000252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B8F76C-11D6-4E31-8B08-44E8629E052D}"/>
              </a:ext>
            </a:extLst>
          </p:cNvPr>
          <p:cNvSpPr txBox="1"/>
          <p:nvPr/>
        </p:nvSpPr>
        <p:spPr>
          <a:xfrm>
            <a:off x="328964" y="6028737"/>
            <a:ext cx="629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langues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… …</a:t>
            </a:r>
          </a:p>
        </p:txBody>
      </p:sp>
      <p:sp>
        <p:nvSpPr>
          <p:cNvPr id="30" name="Google Shape;167;p2">
            <a:extLst>
              <a:ext uri="{FF2B5EF4-FFF2-40B4-BE49-F238E27FC236}">
                <a16:creationId xmlns:a16="http://schemas.microsoft.com/office/drawing/2014/main" id="{66AF3173-5777-44D2-B1BD-C42CDB85A3F7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3142E257-8701-4772-8A07-51C240DFB76F}"/>
              </a:ext>
            </a:extLst>
          </p:cNvPr>
          <p:cNvSpPr/>
          <p:nvPr/>
        </p:nvSpPr>
        <p:spPr>
          <a:xfrm>
            <a:off x="3688076" y="186500"/>
            <a:ext cx="4152178" cy="497476"/>
          </a:xfrm>
          <a:prstGeom prst="wedgeRoundRectCallout">
            <a:avLst>
              <a:gd name="adj1" fmla="val -54864"/>
              <a:gd name="adj2" fmla="val -205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.]?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DC4B56-FFE4-4DA4-8A97-06490856237A}"/>
              </a:ext>
            </a:extLst>
          </p:cNvPr>
          <p:cNvSpPr txBox="1"/>
          <p:nvPr/>
        </p:nvSpPr>
        <p:spPr>
          <a:xfrm>
            <a:off x="3761305" y="192904"/>
            <a:ext cx="3760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Improvise des phrases.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1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134812"/>
              </p:ext>
            </p:extLst>
          </p:nvPr>
        </p:nvGraphicFramePr>
        <p:xfrm>
          <a:off x="631229" y="1142498"/>
          <a:ext cx="9810698" cy="5168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jeu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apporter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matin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adorer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langue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treize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quatorze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trente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quinze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spectacle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vingt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sont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ennuyeux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dangereuses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travailleuse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322" y="3221692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22" y="1515712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471" y="4944154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811238" y="577163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91544" y="391691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77887" y="220977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87348" y="5867188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boring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(m, </a:t>
            </a:r>
            <a:r>
              <a:rPr kumimoji="0" lang="en-GB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mpl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727467" y="5867188"/>
            <a:ext cx="302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dangerous (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fpl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736910" y="5867188"/>
            <a:ext cx="2705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hard-working (f)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20130" y="500194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 (they)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727466" y="502375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 (f)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745240" y="5023757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 (m)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20129" y="416916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769381" y="4157391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show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33480" y="41552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2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20128" y="3289537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27465" y="3262543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731077" y="3300207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87347" y="2423928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love, loving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67881" y="2411104"/>
            <a:ext cx="302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language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741044" y="2423928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 (pl)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87346" y="15727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game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767879" y="1588147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bring, bringing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748916" y="1560817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morning</a:t>
            </a:r>
          </a:p>
        </p:txBody>
      </p:sp>
      <p:sp>
        <p:nvSpPr>
          <p:cNvPr id="51" name="Google Shape;167;p2">
            <a:extLst>
              <a:ext uri="{FF2B5EF4-FFF2-40B4-BE49-F238E27FC236}">
                <a16:creationId xmlns:a16="http://schemas.microsoft.com/office/drawing/2014/main" id="{4E861129-AEB5-4802-9114-BE9E2D3FC499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314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367576"/>
              </p:ext>
            </p:extLst>
          </p:nvPr>
        </p:nvGraphicFramePr>
        <p:xfrm>
          <a:off x="612940" y="1239002"/>
          <a:ext cx="9810698" cy="5168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morning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 (pl)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love, loving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bring, bringing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game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dangerous (</a:t>
                      </a:r>
                      <a:r>
                        <a:rPr lang="en-GB" sz="21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1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boring (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hard-working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they (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they (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are (they)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3291778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1585798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5297337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68362" y="582718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98699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227985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74541" y="5937274"/>
            <a:ext cx="221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739902" y="596742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93727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39051" y="5131058"/>
            <a:ext cx="2121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dangereux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93813" y="5093843"/>
            <a:ext cx="2744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ennuyeuses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5093843"/>
            <a:ext cx="2752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travailleur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90352" y="4239093"/>
            <a:ext cx="2407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spectacle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779087" y="4225340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vingt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81138" y="421046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quatorze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406298" y="3375504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trente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39902" y="333210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treize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781138" y="3370670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quinze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249401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adorer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93813" y="248119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apporter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2494014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jeu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64287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matin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658233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langue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630903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les</a:t>
            </a:r>
          </a:p>
        </p:txBody>
      </p:sp>
      <p:sp>
        <p:nvSpPr>
          <p:cNvPr id="51" name="Google Shape;167;p2">
            <a:extLst>
              <a:ext uri="{FF2B5EF4-FFF2-40B4-BE49-F238E27FC236}">
                <a16:creationId xmlns:a16="http://schemas.microsoft.com/office/drawing/2014/main" id="{4E861129-AEB5-4802-9114-BE9E2D3FC499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33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784625"/>
              </p:ext>
            </p:extLst>
          </p:nvPr>
        </p:nvGraphicFramePr>
        <p:xfrm>
          <a:off x="631229" y="1142498"/>
          <a:ext cx="9810698" cy="5168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jeu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apporter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matin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adorer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langue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treize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quatorze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trente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quinze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spectacle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vingt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ennuyeux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dangereuses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travailleuse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322" y="3221692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22" y="1515712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471" y="4944154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811238" y="577163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91544" y="391691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77887" y="220977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Google Shape;167;p2">
            <a:extLst>
              <a:ext uri="{FF2B5EF4-FFF2-40B4-BE49-F238E27FC236}">
                <a16:creationId xmlns:a16="http://schemas.microsoft.com/office/drawing/2014/main" id="{4E861129-AEB5-4802-9114-BE9E2D3FC499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312972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3338</TotalTime>
  <Words>2142</Words>
  <Application>Microsoft Office PowerPoint</Application>
  <PresentationFormat>Widescreen</PresentationFormat>
  <Paragraphs>361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</vt:lpstr>
      <vt:lpstr>Century Gothic</vt:lpstr>
      <vt:lpstr>Eras Demi ITC</vt:lpstr>
      <vt:lpstr>Modern Love</vt:lpstr>
      <vt:lpstr>Segoe Print</vt:lpstr>
      <vt:lpstr>Segoe Script</vt:lpstr>
      <vt:lpstr>Symbol</vt:lpstr>
      <vt:lpstr>Wingdings</vt:lpstr>
      <vt:lpstr>1_Office Theme</vt:lpstr>
      <vt:lpstr>2_Office Theme</vt:lpstr>
      <vt:lpstr>Interactions </vt:lpstr>
      <vt:lpstr>Follow up 1:</vt:lpstr>
      <vt:lpstr>Follow up 2:</vt:lpstr>
      <vt:lpstr>Follow up 3:</vt:lpstr>
      <vt:lpstr>Follow up 4: </vt:lpstr>
      <vt:lpstr>Follow up 5</vt:lpstr>
      <vt:lpstr>vocabulaire</vt:lpstr>
      <vt:lpstr>vocabulaire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94</cp:revision>
  <dcterms:created xsi:type="dcterms:W3CDTF">2021-06-12T06:20:35Z</dcterms:created>
  <dcterms:modified xsi:type="dcterms:W3CDTF">2023-07-09T10:55:21Z</dcterms:modified>
</cp:coreProperties>
</file>