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75" r:id="rId2"/>
    <p:sldId id="452" r:id="rId3"/>
    <p:sldId id="935" r:id="rId4"/>
    <p:sldId id="936" r:id="rId5"/>
    <p:sldId id="937" r:id="rId6"/>
    <p:sldId id="294" r:id="rId7"/>
    <p:sldId id="410" r:id="rId8"/>
    <p:sldId id="261" r:id="rId9"/>
    <p:sldId id="590" r:id="rId10"/>
    <p:sldId id="29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6EB1"/>
    <a:srgbClr val="FF0066"/>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94712" autoAdjust="0"/>
  </p:normalViewPr>
  <p:slideViewPr>
    <p:cSldViewPr snapToGrid="0">
      <p:cViewPr varScale="1">
        <p:scale>
          <a:sx n="104" d="100"/>
          <a:sy n="104" d="100"/>
        </p:scale>
        <p:origin x="984" y="11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09/07/2023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1" strike="noStrike" spc="-1" dirty="0">
              <a:solidFill>
                <a:srgbClr val="002060"/>
              </a:solidFill>
              <a:latin typeface="Century Gothic"/>
              <a:ea typeface="Century Gothic"/>
            </a:endParaRPr>
          </a:p>
          <a:p>
            <a:pPr marL="216000" indent="-216000">
              <a:lnSpc>
                <a:spcPct val="100000"/>
              </a:lnSpc>
            </a:pPr>
            <a:r>
              <a:rPr lang="en-GB" sz="1200" b="1" strike="noStrike" spc="-1" dirty="0">
                <a:solidFill>
                  <a:srgbClr val="002060"/>
                </a:solidFill>
                <a:latin typeface="Century Gothic"/>
                <a:ea typeface="Century Gothic"/>
              </a:rPr>
              <a:t>Phonics: </a:t>
            </a:r>
            <a:r>
              <a:rPr lang="en-GB" sz="1200" b="0" strike="noStrike" spc="-1" dirty="0">
                <a:solidFill>
                  <a:srgbClr val="002060"/>
                </a:solidFill>
                <a:latin typeface="Century Gothic"/>
                <a:ea typeface="Century Gothic"/>
              </a:rPr>
              <a:t>Revisit </a:t>
            </a:r>
            <a:r>
              <a:rPr lang="fr-FR" sz="1200" b="0" strike="noStrike" spc="-1" dirty="0">
                <a:solidFill>
                  <a:srgbClr val="002060"/>
                </a:solidFill>
                <a:latin typeface="Century Gothic"/>
                <a:ea typeface="Century Gothic"/>
              </a:rPr>
              <a:t>[u] vs [ou]: tu [12] nous [31]</a:t>
            </a:r>
          </a:p>
          <a:p>
            <a:pPr marL="216000" indent="-216000">
              <a:lnSpc>
                <a:spcPct val="100000"/>
              </a:lnSpc>
            </a:pPr>
            <a:endParaRPr lang="it-IT" sz="1200" b="0" i="1"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 (new words in bold)</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êtes </a:t>
            </a:r>
            <a:r>
              <a:rPr lang="fr-FR" sz="1200" b="0" strike="noStrike" spc="-1" dirty="0">
                <a:solidFill>
                  <a:srgbClr val="002060"/>
                </a:solidFill>
                <a:latin typeface="Century Gothic"/>
                <a:ea typeface="Century Gothic"/>
              </a:rPr>
              <a:t>[5] </a:t>
            </a:r>
            <a:r>
              <a:rPr lang="fr-FR" sz="1200" b="1" strike="noStrike" spc="-1" dirty="0">
                <a:solidFill>
                  <a:srgbClr val="002060"/>
                </a:solidFill>
                <a:latin typeface="Century Gothic"/>
                <a:ea typeface="Century Gothic"/>
              </a:rPr>
              <a:t>vous</a:t>
            </a:r>
            <a:r>
              <a:rPr lang="fr-FR" sz="1200" b="0" strike="noStrike" spc="-1" dirty="0">
                <a:solidFill>
                  <a:srgbClr val="002060"/>
                </a:solidFill>
                <a:latin typeface="Century Gothic"/>
                <a:ea typeface="Century Gothic"/>
              </a:rPr>
              <a:t> [50] </a:t>
            </a:r>
            <a:r>
              <a:rPr lang="fr-FR" sz="1200" b="1" strike="noStrike" spc="-1" dirty="0">
                <a:solidFill>
                  <a:srgbClr val="002060"/>
                </a:solidFill>
                <a:latin typeface="Century Gothic"/>
                <a:ea typeface="Century Gothic"/>
              </a:rPr>
              <a:t>ensemble</a:t>
            </a:r>
            <a:r>
              <a:rPr lang="fr-FR" sz="1200" b="0" strike="noStrike" spc="-1" dirty="0">
                <a:solidFill>
                  <a:srgbClr val="002060"/>
                </a:solidFill>
                <a:latin typeface="Century Gothic"/>
                <a:ea typeface="Century Gothic"/>
              </a:rPr>
              <a:t> [124] </a:t>
            </a:r>
            <a:r>
              <a:rPr lang="fr-FR" sz="1200" b="1" strike="noStrike" spc="-1" dirty="0">
                <a:solidFill>
                  <a:srgbClr val="002060"/>
                </a:solidFill>
                <a:latin typeface="Century Gothic"/>
                <a:ea typeface="Century Gothic"/>
              </a:rPr>
              <a:t>tôt </a:t>
            </a:r>
            <a:r>
              <a:rPr lang="fr-FR" sz="1200" b="0" strike="noStrike" spc="-1" dirty="0">
                <a:solidFill>
                  <a:srgbClr val="002060"/>
                </a:solidFill>
                <a:latin typeface="Century Gothic"/>
                <a:ea typeface="Century Gothic"/>
              </a:rPr>
              <a:t>[513] en retard [1279] ici [167] là [109] pour [10]</a:t>
            </a:r>
            <a:endParaRPr lang="it-IT" sz="1200" b="0" strike="noStrike" spc="-1" dirty="0">
              <a:solidFill>
                <a:srgbClr val="002060"/>
              </a:solidFill>
              <a:latin typeface="Century Gothic"/>
              <a:ea typeface="Century Gothic"/>
            </a:endParaRPr>
          </a:p>
          <a:p>
            <a:pPr marL="216000" indent="-216000">
              <a:lnSpc>
                <a:spcPct val="100000"/>
              </a:lnSpc>
            </a:pPr>
            <a:endParaRPr lang="fr-FR" sz="1200" b="0" i="0" strike="noStrike" spc="-1" dirty="0">
              <a:solidFill>
                <a:srgbClr val="002060"/>
              </a:solidFill>
              <a:latin typeface="Century Gothic"/>
              <a:ea typeface="Century Gothic"/>
            </a:endParaRPr>
          </a:p>
          <a:p>
            <a:pPr marL="216000" indent="-216000">
              <a:lnSpc>
                <a:spcPct val="100000"/>
              </a:lnSpc>
            </a:pPr>
            <a:r>
              <a:rPr lang="fr-FR" sz="1200" b="0" i="0" strike="noStrike" spc="-1" dirty="0">
                <a:solidFill>
                  <a:srgbClr val="002060"/>
                </a:solidFill>
                <a:latin typeface="Century Gothic"/>
                <a:ea typeface="Century Gothic"/>
              </a:rPr>
              <a:t>Revisit 1: </a:t>
            </a:r>
            <a:r>
              <a:rPr lang="fr-FR" sz="1200" b="1" i="0" strike="noStrike" spc="-1" dirty="0">
                <a:solidFill>
                  <a:srgbClr val="002060"/>
                </a:solidFill>
                <a:latin typeface="Century Gothic"/>
                <a:ea typeface="Century Gothic"/>
              </a:rPr>
              <a:t>sommes</a:t>
            </a:r>
            <a:r>
              <a:rPr lang="fr-FR" sz="1200" b="0" i="0" strike="noStrike" spc="-1" dirty="0">
                <a:solidFill>
                  <a:srgbClr val="002060"/>
                </a:solidFill>
                <a:latin typeface="Century Gothic"/>
                <a:ea typeface="Century Gothic"/>
              </a:rPr>
              <a:t> [5] </a:t>
            </a:r>
            <a:r>
              <a:rPr lang="fr-FR" sz="1200" b="1" i="0" strike="noStrike" spc="-1" dirty="0">
                <a:solidFill>
                  <a:srgbClr val="002060"/>
                </a:solidFill>
                <a:latin typeface="Century Gothic"/>
                <a:ea typeface="Century Gothic"/>
              </a:rPr>
              <a:t>nous</a:t>
            </a:r>
            <a:r>
              <a:rPr lang="fr-FR" sz="1200" b="0" i="0" strike="noStrike" spc="-1" dirty="0">
                <a:solidFill>
                  <a:srgbClr val="002060"/>
                </a:solidFill>
                <a:latin typeface="Century Gothic"/>
                <a:ea typeface="Century Gothic"/>
              </a:rPr>
              <a:t> [31] </a:t>
            </a:r>
            <a:r>
              <a:rPr lang="fr-FR" sz="1200" b="1" i="0" strike="noStrike" spc="-1" dirty="0">
                <a:solidFill>
                  <a:srgbClr val="002060"/>
                </a:solidFill>
                <a:latin typeface="Century Gothic"/>
                <a:ea typeface="Century Gothic"/>
              </a:rPr>
              <a:t>allemand</a:t>
            </a:r>
            <a:r>
              <a:rPr lang="fr-FR" sz="1200" b="0" i="0" strike="noStrike" spc="-1" dirty="0">
                <a:solidFill>
                  <a:srgbClr val="002060"/>
                </a:solidFill>
                <a:latin typeface="Century Gothic"/>
                <a:ea typeface="Century Gothic"/>
              </a:rPr>
              <a:t> [844] </a:t>
            </a:r>
            <a:r>
              <a:rPr lang="fr-FR" sz="1200" b="1" i="0" strike="noStrike" spc="-1" dirty="0">
                <a:solidFill>
                  <a:srgbClr val="002060"/>
                </a:solidFill>
                <a:latin typeface="Century Gothic"/>
                <a:ea typeface="Century Gothic"/>
              </a:rPr>
              <a:t>espagnol </a:t>
            </a:r>
            <a:r>
              <a:rPr lang="fr-FR" sz="1200" b="0" i="0" strike="noStrike" spc="-1" dirty="0">
                <a:solidFill>
                  <a:srgbClr val="002060"/>
                </a:solidFill>
                <a:latin typeface="Century Gothic"/>
                <a:ea typeface="Century Gothic"/>
              </a:rPr>
              <a:t>[1666] amusant [4695] calme [1731] différent [350] difficile [296] facile [822] important [215] indépendant [954] jeune [152]</a:t>
            </a:r>
          </a:p>
          <a:p>
            <a:pPr marL="216000" indent="-216000">
              <a:lnSpc>
                <a:spcPct val="100000"/>
              </a:lnSpc>
            </a:pPr>
            <a:r>
              <a:rPr lang="fr-FR" sz="1200" b="0" i="0" strike="noStrike" spc="-1" dirty="0">
                <a:solidFill>
                  <a:srgbClr val="002060"/>
                </a:solidFill>
                <a:latin typeface="Century Gothic"/>
                <a:ea typeface="Century Gothic"/>
              </a:rPr>
              <a:t>malade [1066] méchant [3184] prudent [1529] seul [102]</a:t>
            </a:r>
          </a:p>
          <a:p>
            <a:pPr marL="216000" indent="-216000">
              <a:lnSpc>
                <a:spcPct val="100000"/>
              </a:lnSpc>
            </a:pPr>
            <a:endParaRPr lang="fr-FR" sz="1200" b="0" i="0" strike="noStrike" spc="-1" dirty="0">
              <a:solidFill>
                <a:srgbClr val="002060"/>
              </a:solidFill>
              <a:latin typeface="Century Gothic"/>
              <a:ea typeface="Century Gothic"/>
            </a:endParaRPr>
          </a:p>
          <a:p>
            <a:pPr marL="216000" indent="-216000">
              <a:lnSpc>
                <a:spcPct val="100000"/>
              </a:lnSpc>
            </a:pPr>
            <a:r>
              <a:rPr lang="fr-FR" sz="1200" b="0" i="0" strike="noStrike" spc="-1" dirty="0">
                <a:solidFill>
                  <a:srgbClr val="002060"/>
                </a:solidFill>
                <a:latin typeface="Century Gothic"/>
                <a:ea typeface="Century Gothic"/>
              </a:rPr>
              <a:t>Revisit 2: détester [2898] écouter [429] étudier [960] lire [278] parler [106] </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recap SSC </a:t>
            </a:r>
            <a:r>
              <a:rPr lang="en-GB" sz="1200" b="1" strike="noStrike" spc="-1" dirty="0">
                <a:solidFill>
                  <a:srgbClr val="000000"/>
                </a:solidFill>
                <a:latin typeface="+mn-lt"/>
                <a:ea typeface="Calibri"/>
              </a:rPr>
              <a:t>[u] </a:t>
            </a:r>
            <a:r>
              <a:rPr lang="en-GB" sz="1200" b="0" strike="noStrike" spc="-1" dirty="0">
                <a:solidFill>
                  <a:srgbClr val="000000"/>
                </a:solidFill>
                <a:latin typeface="+mn-lt"/>
                <a:ea typeface="Calibri"/>
              </a:rPr>
              <a:t>and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ou</a:t>
            </a:r>
            <a:r>
              <a:rPr lang="en-GB" sz="1200" b="1" strike="noStrike" spc="-1" dirty="0">
                <a:solidFill>
                  <a:srgbClr val="000000"/>
                </a:solidFill>
                <a:latin typeface="+mn-lt"/>
                <a:ea typeface="Calibri"/>
              </a:rPr>
              <a: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Introduce and elicit the pronunciation of the </a:t>
            </a:r>
            <a:r>
              <a:rPr lang="en-GB" sz="1200" b="1" strike="noStrike" spc="-1" dirty="0">
                <a:solidFill>
                  <a:srgbClr val="000000"/>
                </a:solidFill>
                <a:latin typeface="+mn-lt"/>
                <a:ea typeface="Calibri"/>
              </a:rPr>
              <a:t>individual SSC [u] </a:t>
            </a:r>
            <a:r>
              <a:rPr lang="en-GB" sz="1200" b="0" strike="noStrike" spc="-1" dirty="0">
                <a:solidFill>
                  <a:srgbClr val="000000"/>
                </a:solidFill>
                <a:latin typeface="+mn-lt"/>
                <a:ea typeface="Calibri"/>
              </a:rPr>
              <a:t>and [</a:t>
            </a:r>
            <a:r>
              <a:rPr lang="en-GB" sz="1200" b="0" strike="noStrike" spc="-1" dirty="0" err="1">
                <a:solidFill>
                  <a:srgbClr val="000000"/>
                </a:solidFill>
                <a:latin typeface="+mn-lt"/>
                <a:ea typeface="Calibri"/>
              </a:rPr>
              <a:t>ou</a:t>
            </a:r>
            <a:r>
              <a:rPr lang="en-GB" sz="1200" b="0" strike="noStrike" spc="-1" dirty="0">
                <a:solidFill>
                  <a:srgbClr val="000000"/>
                </a:solidFill>
                <a:latin typeface="+mn-lt"/>
                <a:ea typeface="Calibri"/>
              </a:rPr>
              <a:t>] and then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words ‘</a:t>
            </a:r>
            <a:r>
              <a:rPr lang="en-GB" sz="1200" b="1" strike="noStrike" spc="-1" dirty="0" err="1">
                <a:solidFill>
                  <a:srgbClr val="000000"/>
                </a:solidFill>
                <a:latin typeface="+mn-lt"/>
                <a:ea typeface="Calibri"/>
              </a:rPr>
              <a:t>tu</a:t>
            </a:r>
            <a:r>
              <a:rPr lang="en-GB" sz="1200" b="0" strike="noStrike" spc="-1" dirty="0">
                <a:solidFill>
                  <a:srgbClr val="000000"/>
                </a:solidFill>
                <a:latin typeface="+mn-lt"/>
                <a:ea typeface="Calibri"/>
              </a:rPr>
              <a:t>’ and ‘</a:t>
            </a:r>
            <a:r>
              <a:rPr lang="en-GB" sz="1200" b="1" strike="noStrike" spc="-1" dirty="0">
                <a:solidFill>
                  <a:srgbClr val="000000"/>
                </a:solidFill>
                <a:latin typeface="+mn-lt"/>
                <a:ea typeface="Calibri"/>
              </a:rPr>
              <a:t>nous</a:t>
            </a:r>
            <a:r>
              <a:rPr lang="en-GB" sz="1200" b="0" strike="noStrike" spc="-1" dirty="0">
                <a:solidFill>
                  <a:srgbClr val="000000"/>
                </a:solidFill>
                <a:latin typeface="+mn-lt"/>
                <a:ea typeface="Calibri"/>
              </a:rPr>
              <a:t>’(with gestures,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students to repeat (with gesture, if using).</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br>
              <a:rPr lang="en-GB" sz="1200" b="0" strike="noStrike" spc="-1" dirty="0">
                <a:latin typeface="Arial"/>
              </a:rPr>
            </a:br>
            <a:r>
              <a:rPr lang="en-GB" sz="1200" b="0" strike="noStrike" spc="-1" dirty="0" err="1">
                <a:latin typeface="Arial"/>
              </a:rPr>
              <a:t>i</a:t>
            </a:r>
            <a:r>
              <a:rPr lang="en-GB" sz="1200" b="0" strike="noStrike" spc="-1" dirty="0">
                <a:latin typeface="Arial"/>
              </a:rPr>
              <a:t>) </a:t>
            </a:r>
            <a:r>
              <a:rPr lang="en-US" sz="1200" b="0" strike="noStrike" spc="-1" dirty="0">
                <a:latin typeface="Arial"/>
              </a:rPr>
              <a:t>g</a:t>
            </a:r>
            <a:r>
              <a:rPr lang="en-US" dirty="0"/>
              <a:t>esture for </a:t>
            </a:r>
            <a:r>
              <a:rPr lang="en-US" i="1" dirty="0" err="1"/>
              <a:t>tu</a:t>
            </a:r>
            <a:r>
              <a:rPr lang="en-US" dirty="0"/>
              <a:t> – pointing away to an imaginary person in front of you.</a:t>
            </a:r>
          </a:p>
          <a:p>
            <a:pPr>
              <a:lnSpc>
                <a:spcPct val="100000"/>
              </a:lnSpc>
            </a:pPr>
            <a:r>
              <a:rPr lang="en-GB" sz="1200" b="0" strike="noStrike" spc="-1" dirty="0">
                <a:latin typeface="Arial"/>
              </a:rPr>
              <a:t>ii) gesture for </a:t>
            </a:r>
            <a:r>
              <a:rPr lang="en-GB" sz="1200" b="0" i="1" strike="noStrike" spc="-1" dirty="0">
                <a:latin typeface="Arial"/>
              </a:rPr>
              <a:t>nous</a:t>
            </a:r>
            <a:r>
              <a:rPr lang="en-GB" sz="1200" b="0" strike="noStrike" spc="-1" dirty="0">
                <a:latin typeface="Arial"/>
              </a:rPr>
              <a:t> – spreading arms out in front palms down, do a sweeping motion (similar to a </a:t>
            </a:r>
            <a:r>
              <a:rPr lang="en-GB" sz="1200" b="0" strike="noStrike" spc="-1" dirty="0" err="1">
                <a:latin typeface="Arial"/>
              </a:rPr>
              <a:t>breastroke</a:t>
            </a:r>
            <a:r>
              <a:rPr lang="en-GB" sz="1200" b="0" strike="noStrike" spc="-1" dirty="0">
                <a:latin typeface="Arial"/>
              </a:rPr>
              <a:t> in swimming), motioning inclusivity ‘we’.</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mn-lt"/>
              </a:rPr>
              <a:t>Slide 1 of 3</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Timing: 5 minutes (three slides)</a:t>
            </a:r>
          </a:p>
          <a:p>
            <a:pPr marL="216000" indent="-216000">
              <a:lnSpc>
                <a:spcPct val="100000"/>
              </a:lnSpc>
            </a:pPr>
            <a:endParaRPr lang="en-GB" sz="1200" b="0" strike="noStrike" spc="-1" dirty="0">
              <a:latin typeface="Arial"/>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slide and the two that follow are three versions of the activity with different solutions.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game makes use of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minimal pairs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of unknown words (unknown words are used so that pupils focus on the sound. Definitions are given on a later slide).</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Starting on the red square, pupils listen to the words and decide whether they hear /u/ or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ou</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They follow the arrows indicated by their choice to finish at one of the chests. There is only one correct route per slide, so pupils must correctly identify all words to find the treasure. The order or /u/ and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ou</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changes (i.e. sometimes /u/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Pupils can follow the slide on the projector, or the slide can be printed so they can trace the route with a pen/finger.</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Teacher clicks on the chests they say to reveal treasure (or not!)</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Audio plays on clicking the pink play button. Pupils will probably need to hear the audio at least three times.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Note: Each treasure chest is triggered to reveal what is underneath. You see a hand icon appear when you mouse over it – click and the chest disappears. Each slide only has one treasure chest – the rest reveal skulls.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tu</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bouche, roue,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poule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vous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Treasure is located in chest W.</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bouche [1838] </a:t>
            </a:r>
            <a:r>
              <a:rPr lang="en-GB" baseline="0" dirty="0" err="1"/>
              <a:t>bûche</a:t>
            </a:r>
            <a:r>
              <a:rPr lang="en-GB" baseline="0" dirty="0"/>
              <a:t> [n/a] pull [n/a] </a:t>
            </a:r>
            <a:r>
              <a:rPr lang="en-GB" baseline="0" dirty="0" err="1"/>
              <a:t>poule</a:t>
            </a:r>
            <a:r>
              <a:rPr lang="en-GB" baseline="0" dirty="0"/>
              <a:t> [4321] roue [3916] rue [598] tout [24] </a:t>
            </a:r>
            <a:r>
              <a:rPr lang="en-GB" baseline="0" dirty="0" err="1"/>
              <a:t>tu</a:t>
            </a:r>
            <a:r>
              <a:rPr lang="en-GB" baseline="0" dirty="0"/>
              <a:t> [122] </a:t>
            </a:r>
            <a:r>
              <a:rPr lang="en-GB" baseline="0" dirty="0" err="1"/>
              <a:t>vous</a:t>
            </a:r>
            <a:r>
              <a:rPr lang="en-GB" baseline="0" dirty="0"/>
              <a:t> [50] </a:t>
            </a:r>
            <a:r>
              <a:rPr lang="en-GB" baseline="0" dirty="0" err="1"/>
              <a:t>vue</a:t>
            </a:r>
            <a:r>
              <a:rPr lang="en-GB" baseline="0" dirty="0"/>
              <a:t> [191]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65944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mn-lt"/>
              </a:rPr>
              <a:t>[2/3]</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tout,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bûche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rue,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poule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vous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Treasure is located in chest Y.</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bouche [1838] </a:t>
            </a:r>
            <a:r>
              <a:rPr lang="en-GB" baseline="0" dirty="0" err="1"/>
              <a:t>bûche</a:t>
            </a:r>
            <a:r>
              <a:rPr lang="en-GB" baseline="0" dirty="0"/>
              <a:t> [n/a] pull [n/a] </a:t>
            </a:r>
            <a:r>
              <a:rPr lang="en-GB" baseline="0" dirty="0" err="1"/>
              <a:t>poule</a:t>
            </a:r>
            <a:r>
              <a:rPr lang="en-GB" baseline="0" dirty="0"/>
              <a:t> [4321] roue [3916] rue [598] tout [24] </a:t>
            </a:r>
            <a:r>
              <a:rPr lang="en-GB" baseline="0" dirty="0" err="1"/>
              <a:t>tu</a:t>
            </a:r>
            <a:r>
              <a:rPr lang="en-GB" baseline="0" dirty="0"/>
              <a:t> [122] </a:t>
            </a:r>
            <a:r>
              <a:rPr lang="en-GB" baseline="0" dirty="0" err="1"/>
              <a:t>vous</a:t>
            </a:r>
            <a:r>
              <a:rPr lang="en-GB" baseline="0" dirty="0"/>
              <a:t> [50] </a:t>
            </a:r>
            <a:r>
              <a:rPr lang="en-GB" baseline="0" dirty="0" err="1"/>
              <a:t>vue</a:t>
            </a:r>
            <a:r>
              <a:rPr lang="en-GB" baseline="0" dirty="0"/>
              <a:t> [191]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6306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mn-lt"/>
              </a:rPr>
              <a:t>[3/3]</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tu</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bûche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rue, pull,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vue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Treasure is located in chest R.</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bouche [1838] </a:t>
            </a:r>
            <a:r>
              <a:rPr lang="en-GB" baseline="0" dirty="0" err="1"/>
              <a:t>bûche</a:t>
            </a:r>
            <a:r>
              <a:rPr lang="en-GB" baseline="0" dirty="0"/>
              <a:t> [n/a] pull [n/a] </a:t>
            </a:r>
            <a:r>
              <a:rPr lang="en-GB" baseline="0" dirty="0" err="1"/>
              <a:t>poule</a:t>
            </a:r>
            <a:r>
              <a:rPr lang="en-GB" baseline="0" dirty="0"/>
              <a:t> [4321] roue [3916] rue [598] tout [24] </a:t>
            </a:r>
            <a:r>
              <a:rPr lang="en-GB" baseline="0" dirty="0" err="1"/>
              <a:t>tu</a:t>
            </a:r>
            <a:r>
              <a:rPr lang="en-GB" baseline="0" dirty="0"/>
              <a:t> [122] </a:t>
            </a:r>
            <a:r>
              <a:rPr lang="en-GB" baseline="0" dirty="0" err="1"/>
              <a:t>vous</a:t>
            </a:r>
            <a:r>
              <a:rPr lang="en-GB" baseline="0" dirty="0"/>
              <a:t> [50] </a:t>
            </a:r>
            <a:r>
              <a:rPr lang="en-GB" baseline="0" dirty="0" err="1"/>
              <a:t>vue</a:t>
            </a:r>
            <a:r>
              <a:rPr lang="en-GB" baseline="0" dirty="0"/>
              <a:t> [191]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23983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and revisited vocabulary from this week.</a:t>
            </a:r>
          </a:p>
          <a:p>
            <a:pPr marL="216000" indent="-215280">
              <a:lnSpc>
                <a:spcPct val="100000"/>
              </a:lnSpc>
            </a:pPr>
            <a:endParaRPr lang="en-GB" sz="1200" b="0" strike="noStrike" spc="-1" dirty="0">
              <a:solidFill>
                <a:srgbClr val="000000"/>
              </a:solidFill>
              <a:latin typeface="Calibri"/>
              <a:ea typeface="Calibri"/>
            </a:endParaRPr>
          </a:p>
          <a:p>
            <a:r>
              <a:rPr lang="en-US" b="1" dirty="0"/>
              <a:t>Procedure:</a:t>
            </a:r>
          </a:p>
          <a:p>
            <a:pPr marL="228600" indent="-228600">
              <a:buAutoNum type="arabicPeriod"/>
            </a:pPr>
            <a:r>
              <a:rPr lang="en-GB" b="0" dirty="0"/>
              <a:t>Pupils complete the crossword, reading the clues in French, and writing</a:t>
            </a:r>
            <a:r>
              <a:rPr lang="en-GB" b="0" baseline="0" dirty="0"/>
              <a:t> or saying the </a:t>
            </a:r>
            <a:r>
              <a:rPr lang="en-GB" b="0" dirty="0"/>
              <a:t>answers in English. Students could write the clue numbers and </a:t>
            </a:r>
            <a:r>
              <a:rPr lang="en-GB" b="0" baseline="0" dirty="0"/>
              <a:t>complete the crossword individually, or work in groups to contribute answers orally.</a:t>
            </a:r>
            <a:endParaRPr lang="en-GB" b="0" dirty="0"/>
          </a:p>
          <a:p>
            <a:pPr marL="228600" indent="-228600">
              <a:buAutoNum type="arabicPeriod"/>
            </a:pPr>
            <a:r>
              <a:rPr lang="en-GB" b="0" dirty="0"/>
              <a:t>Click to reveal the English</a:t>
            </a:r>
            <a:r>
              <a:rPr lang="en-GB" b="0" baseline="0" dirty="0"/>
              <a:t> translation of</a:t>
            </a:r>
            <a:r>
              <a:rPr lang="en-GB" b="0" dirty="0"/>
              <a:t> each word in sequence.</a:t>
            </a:r>
            <a:endParaRPr lang="en-US" b="0" dirty="0"/>
          </a:p>
          <a:p>
            <a:pPr marL="216000" indent="-215280">
              <a:lnSpc>
                <a:spcPct val="100000"/>
              </a:lnSpc>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here, </a:t>
            </a:r>
            <a:r>
              <a:rPr lang="en-GB"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ici</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there, </a:t>
            </a:r>
            <a:r>
              <a:rPr lang="en-GB"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là</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you, </a:t>
            </a:r>
            <a:r>
              <a:rPr lang="en-GB"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tu</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you (all), </a:t>
            </a:r>
            <a:r>
              <a:rPr lang="en-GB"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vous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to speak, </a:t>
            </a:r>
            <a:r>
              <a:rPr lang="en-GB"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parler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to listen, </a:t>
            </a:r>
            <a:r>
              <a:rPr lang="en-GB"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écouter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to like, aimer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to hate, </a:t>
            </a:r>
            <a:r>
              <a:rPr lang="en-GB"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détester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together, ensemble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alone, </a:t>
            </a:r>
            <a:r>
              <a:rPr lang="en-GB"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seul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well, bien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sick, </a:t>
            </a:r>
            <a:r>
              <a:rPr lang="en-GB"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malade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difficult, difficile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easy, facile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early, </a:t>
            </a:r>
            <a:r>
              <a:rPr lang="en-GB"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tôt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late, </a:t>
            </a:r>
            <a:r>
              <a:rPr lang="en-GB"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en</a:t>
            </a: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retard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revise the 2</a:t>
            </a:r>
            <a:r>
              <a:rPr lang="en-GB" sz="1200" b="0" strike="noStrike" spc="-1" baseline="30000" dirty="0">
                <a:latin typeface="Arial"/>
              </a:rPr>
              <a:t>nd</a:t>
            </a:r>
            <a:r>
              <a:rPr lang="en-GB" sz="1200" b="0" strike="noStrike" spc="-1" dirty="0">
                <a:latin typeface="Arial"/>
              </a:rPr>
              <a:t> person singular of </a:t>
            </a:r>
            <a:r>
              <a:rPr lang="en-GB" sz="1200" b="0" i="1" strike="noStrike" spc="-1" dirty="0">
                <a:solidFill>
                  <a:srgbClr val="000000"/>
                </a:solidFill>
                <a:latin typeface="+mn-lt"/>
                <a:ea typeface="Calibri"/>
              </a:rPr>
              <a:t>être </a:t>
            </a:r>
            <a:r>
              <a:rPr lang="en-GB" sz="1200" b="0" i="0" strike="noStrike" spc="-1" dirty="0">
                <a:solidFill>
                  <a:srgbClr val="000000"/>
                </a:solidFill>
                <a:latin typeface="+mn-lt"/>
                <a:ea typeface="Calibri"/>
              </a:rPr>
              <a:t>and to present the 2nd person plural </a:t>
            </a:r>
            <a:r>
              <a:rPr lang="en-GB" sz="1200" b="0" i="1" strike="noStrike" spc="-1" dirty="0" err="1">
                <a:solidFill>
                  <a:srgbClr val="000000"/>
                </a:solidFill>
                <a:latin typeface="+mn-lt"/>
                <a:ea typeface="Calibri"/>
              </a:rPr>
              <a:t>vous</a:t>
            </a:r>
            <a:r>
              <a:rPr lang="en-GB" sz="1200" b="0" i="1" strike="noStrike" spc="-1" dirty="0">
                <a:solidFill>
                  <a:srgbClr val="000000"/>
                </a:solidFill>
                <a:latin typeface="+mn-lt"/>
                <a:ea typeface="Calibri"/>
              </a:rPr>
              <a:t> </a:t>
            </a:r>
            <a:r>
              <a:rPr lang="en-GB" sz="1200" b="0" i="1" strike="noStrike" spc="-1" dirty="0" err="1">
                <a:solidFill>
                  <a:srgbClr val="000000"/>
                </a:solidFill>
                <a:latin typeface="+mn-lt"/>
                <a:ea typeface="Calibri"/>
              </a:rPr>
              <a:t>êtes</a:t>
            </a:r>
            <a:r>
              <a:rPr lang="en-GB" sz="1200" b="0" i="0" strike="noStrike" spc="-1" dirty="0">
                <a:solidFill>
                  <a:srgbClr val="000000"/>
                </a:solidFill>
                <a:latin typeface="+mn-lt"/>
                <a:ea typeface="Calibri"/>
              </a:rPr>
              <a:t>.</a:t>
            </a:r>
            <a:endParaRPr lang="en-GB" sz="1200" b="0" i="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the French ‘</a:t>
            </a:r>
            <a:r>
              <a:rPr lang="en-GB" sz="1200" b="0" strike="noStrike" spc="-1" dirty="0" err="1">
                <a:solidFill>
                  <a:srgbClr val="000000"/>
                </a:solidFill>
                <a:latin typeface="Calibri"/>
                <a:ea typeface="Calibri"/>
              </a:rPr>
              <a:t>tu</a:t>
            </a:r>
            <a:r>
              <a:rPr lang="en-GB" sz="1200" b="0" strike="noStrike" spc="-1" dirty="0">
                <a:solidFill>
                  <a:srgbClr val="000000"/>
                </a:solidFill>
                <a:latin typeface="Calibri"/>
                <a:ea typeface="Calibri"/>
              </a:rPr>
              <a:t> es grand’ from pupils.</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present </a:t>
            </a:r>
            <a:r>
              <a:rPr lang="en-GB" sz="1200" b="0" i="1" strike="noStrike" spc="-1" dirty="0" err="1">
                <a:solidFill>
                  <a:srgbClr val="000000"/>
                </a:solidFill>
                <a:latin typeface="Calibri"/>
                <a:ea typeface="Calibri"/>
              </a:rPr>
              <a:t>vous</a:t>
            </a:r>
            <a:r>
              <a:rPr lang="en-GB" sz="1200" b="0" i="1" strike="noStrike" spc="-1" dirty="0">
                <a:solidFill>
                  <a:srgbClr val="000000"/>
                </a:solidFill>
                <a:latin typeface="Calibri"/>
                <a:ea typeface="Calibri"/>
              </a:rPr>
              <a:t> </a:t>
            </a:r>
            <a:r>
              <a:rPr lang="en-GB" sz="1200" b="0" i="1" strike="noStrike" spc="-1" dirty="0" err="1">
                <a:solidFill>
                  <a:srgbClr val="000000"/>
                </a:solidFill>
                <a:latin typeface="Calibri"/>
                <a:ea typeface="Calibri"/>
              </a:rPr>
              <a:t>êtes</a:t>
            </a:r>
            <a:r>
              <a:rPr lang="en-GB" sz="1200" b="0" i="1" strike="noStrike" spc="-1" dirty="0">
                <a:solidFill>
                  <a:srgbClr val="000000"/>
                </a:solidFill>
                <a:latin typeface="Calibri"/>
                <a:ea typeface="Calibri"/>
              </a:rPr>
              <a:t> </a:t>
            </a:r>
            <a:r>
              <a:rPr lang="en-GB" sz="1200" b="0" strike="noStrike" spc="-1" dirty="0">
                <a:solidFill>
                  <a:srgbClr val="000000"/>
                </a:solidFill>
                <a:latin typeface="Calibri"/>
                <a:ea typeface="Calibri"/>
              </a:rPr>
              <a:t>and elicit the English meaning.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to tell pupils about liaison between </a:t>
            </a:r>
            <a:r>
              <a:rPr lang="en-GB" sz="1200" b="0" i="1" strike="noStrike" spc="-1" dirty="0" err="1">
                <a:solidFill>
                  <a:srgbClr val="000000"/>
                </a:solidFill>
                <a:latin typeface="Calibri"/>
              </a:rPr>
              <a:t>vous</a:t>
            </a:r>
            <a:r>
              <a:rPr lang="en-GB" sz="1200" b="0" i="1" strike="noStrike" spc="-1" dirty="0">
                <a:solidFill>
                  <a:srgbClr val="000000"/>
                </a:solidFill>
                <a:latin typeface="Calibri"/>
              </a:rPr>
              <a:t> </a:t>
            </a:r>
            <a:r>
              <a:rPr lang="en-GB" sz="1200" b="0" strike="noStrike" spc="-1" dirty="0">
                <a:solidFill>
                  <a:srgbClr val="000000"/>
                </a:solidFill>
                <a:latin typeface="Calibri"/>
              </a:rPr>
              <a:t>and </a:t>
            </a:r>
            <a:r>
              <a:rPr lang="en-GB" sz="1200" b="0" i="1" strike="noStrike" spc="-1" dirty="0" err="1">
                <a:solidFill>
                  <a:srgbClr val="000000"/>
                </a:solidFill>
                <a:latin typeface="Calibri"/>
              </a:rPr>
              <a:t>êtes</a:t>
            </a:r>
            <a:r>
              <a:rPr lang="en-GB" sz="1200" b="0" strike="noStrike" spc="-1" dirty="0">
                <a:solidFill>
                  <a:srgbClr val="000000"/>
                </a:solidFill>
                <a:latin typeface="Calibri"/>
              </a:rPr>
              <a:t>.</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to draw attention to the plural adjective ending and the formal speech that French natives use when using </a:t>
            </a:r>
            <a:r>
              <a:rPr lang="en-GB" sz="1200" b="0" i="1" strike="noStrike" spc="-1" dirty="0" err="1">
                <a:solidFill>
                  <a:srgbClr val="000000"/>
                </a:solidFill>
                <a:latin typeface="Calibri"/>
              </a:rPr>
              <a:t>vous</a:t>
            </a:r>
            <a:r>
              <a:rPr lang="en-GB" sz="1200" b="0" i="1" strike="noStrike" spc="-1" dirty="0">
                <a:solidFill>
                  <a:srgbClr val="000000"/>
                </a:solidFill>
                <a:latin typeface="Calibri"/>
              </a:rPr>
              <a:t>.</a:t>
            </a:r>
            <a:r>
              <a:rPr lang="en-GB" sz="1200" b="0" strike="noStrike" spc="-1" dirty="0">
                <a:solidFill>
                  <a:srgbClr val="000000"/>
                </a:solidFill>
                <a:latin typeface="Calibri"/>
              </a:rPr>
              <a:t>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US" sz="1200" b="1" strike="noStrike" spc="-1" dirty="0">
                <a:solidFill>
                  <a:srgbClr val="000000"/>
                </a:solidFill>
                <a:latin typeface="Calibri"/>
                <a:ea typeface="Calibri"/>
              </a:rPr>
              <a:t>Timing: 8 minutes</a:t>
            </a:r>
            <a:br>
              <a:rPr lang="en-US" dirty="0"/>
            </a:br>
            <a:endParaRPr lang="en-US" sz="1200" b="0" strike="noStrike" spc="-1" dirty="0">
              <a:latin typeface="Arial"/>
            </a:endParaRPr>
          </a:p>
          <a:p>
            <a:pPr marL="216000" indent="-216000">
              <a:lnSpc>
                <a:spcPct val="100000"/>
              </a:lnSpc>
            </a:pPr>
            <a:r>
              <a:rPr lang="en-US" sz="1200" b="1" strike="noStrike" spc="-1" dirty="0">
                <a:solidFill>
                  <a:srgbClr val="000000"/>
                </a:solidFill>
                <a:latin typeface="Calibri"/>
                <a:ea typeface="Calibri"/>
              </a:rPr>
              <a:t>Aim: </a:t>
            </a:r>
            <a:r>
              <a:rPr lang="en-US" sz="1200" b="0" strike="noStrike" spc="-1" dirty="0">
                <a:solidFill>
                  <a:srgbClr val="000000"/>
                </a:solidFill>
                <a:latin typeface="Calibri"/>
                <a:ea typeface="Calibri"/>
              </a:rPr>
              <a:t>to </a:t>
            </a:r>
            <a:r>
              <a:rPr lang="en-US" sz="1200" b="0" strike="noStrike" spc="-1" dirty="0" err="1">
                <a:solidFill>
                  <a:srgbClr val="000000"/>
                </a:solidFill>
                <a:latin typeface="Calibri"/>
                <a:ea typeface="Calibri"/>
              </a:rPr>
              <a:t>practise</a:t>
            </a:r>
            <a:r>
              <a:rPr lang="en-US" sz="1200" b="0" strike="noStrike" spc="-1" dirty="0">
                <a:solidFill>
                  <a:srgbClr val="000000"/>
                </a:solidFill>
                <a:latin typeface="Calibri"/>
                <a:ea typeface="Calibri"/>
              </a:rPr>
              <a:t> aural distinction between ‘</a:t>
            </a:r>
            <a:r>
              <a:rPr lang="en-US" sz="1200" b="0" strike="noStrike" spc="-1" dirty="0" err="1">
                <a:solidFill>
                  <a:srgbClr val="000000"/>
                </a:solidFill>
                <a:latin typeface="Calibri"/>
                <a:ea typeface="Calibri"/>
              </a:rPr>
              <a:t>tu</a:t>
            </a:r>
            <a:r>
              <a:rPr lang="en-US" sz="1200" b="0" strike="noStrike" spc="-1" dirty="0">
                <a:solidFill>
                  <a:srgbClr val="000000"/>
                </a:solidFill>
                <a:latin typeface="Calibri"/>
                <a:ea typeface="Calibri"/>
              </a:rPr>
              <a:t>’ and ‘</a:t>
            </a:r>
            <a:r>
              <a:rPr lang="en-US" sz="1200" b="0" strike="noStrike" spc="-1" dirty="0" err="1">
                <a:solidFill>
                  <a:srgbClr val="000000"/>
                </a:solidFill>
                <a:latin typeface="Calibri"/>
                <a:ea typeface="Calibri"/>
              </a:rPr>
              <a:t>vous</a:t>
            </a:r>
            <a:r>
              <a:rPr lang="en-US" sz="1200" b="0" strike="noStrike" spc="-1" dirty="0">
                <a:solidFill>
                  <a:srgbClr val="000000"/>
                </a:solidFill>
                <a:latin typeface="Calibri"/>
                <a:ea typeface="Calibri"/>
              </a:rPr>
              <a:t>’ forms of </a:t>
            </a:r>
            <a:r>
              <a:rPr lang="en-US" sz="1200" b="0" i="1" strike="noStrike" spc="-1" dirty="0" err="1">
                <a:solidFill>
                  <a:srgbClr val="000000"/>
                </a:solidFill>
                <a:latin typeface="Calibri"/>
                <a:ea typeface="Calibri"/>
              </a:rPr>
              <a:t>être</a:t>
            </a:r>
            <a:r>
              <a:rPr lang="en-US" sz="1200" b="0" strike="noStrike" spc="-1" dirty="0">
                <a:solidFill>
                  <a:srgbClr val="000000"/>
                </a:solidFill>
                <a:latin typeface="Calibri"/>
                <a:ea typeface="Calibri"/>
              </a:rPr>
              <a:t>.</a:t>
            </a:r>
            <a:br>
              <a:rPr lang="en-US" dirty="0"/>
            </a:br>
            <a:endParaRPr lang="en-US" sz="1200" b="0" strike="noStrike" spc="-1" dirty="0">
              <a:latin typeface="Arial"/>
            </a:endParaRPr>
          </a:p>
          <a:p>
            <a:pPr marL="216000" indent="-216000">
              <a:lnSpc>
                <a:spcPct val="100000"/>
              </a:lnSpc>
            </a:pPr>
            <a:r>
              <a:rPr lang="en-US" sz="1200" b="1" strike="noStrike" spc="-1" dirty="0">
                <a:solidFill>
                  <a:srgbClr val="000000"/>
                </a:solidFill>
                <a:latin typeface="Calibri"/>
                <a:ea typeface="Calibri"/>
              </a:rPr>
              <a:t>Procedure:</a:t>
            </a:r>
          </a:p>
          <a:p>
            <a:pPr marL="228600" indent="-228600">
              <a:lnSpc>
                <a:spcPct val="100000"/>
              </a:lnSpc>
              <a:buAutoNum type="arabicPeriod"/>
            </a:pPr>
            <a:r>
              <a:rPr lang="en-US" sz="1200" b="0" strike="noStrike" spc="-1" dirty="0">
                <a:solidFill>
                  <a:srgbClr val="000000"/>
                </a:solidFill>
                <a:latin typeface="Calibri"/>
              </a:rPr>
              <a:t>Do the example with pupils first. Click to play audio.  Pupils decide whether they hear ‘</a:t>
            </a:r>
            <a:r>
              <a:rPr lang="en-US" sz="1200" b="0" strike="noStrike" spc="-1" dirty="0" err="1">
                <a:solidFill>
                  <a:srgbClr val="000000"/>
                </a:solidFill>
                <a:latin typeface="Calibri"/>
              </a:rPr>
              <a:t>êtes</a:t>
            </a:r>
            <a:r>
              <a:rPr lang="en-US" sz="1200" b="0" strike="noStrike" spc="-1" dirty="0">
                <a:solidFill>
                  <a:srgbClr val="000000"/>
                </a:solidFill>
                <a:latin typeface="Calibri"/>
              </a:rPr>
              <a:t>’ or ‘es’ and write the corresponding pronoun ‘</a:t>
            </a:r>
            <a:r>
              <a:rPr lang="en-US" sz="1200" b="0" strike="noStrike" spc="-1" dirty="0" err="1">
                <a:solidFill>
                  <a:srgbClr val="000000"/>
                </a:solidFill>
                <a:latin typeface="Calibri"/>
              </a:rPr>
              <a:t>vous</a:t>
            </a:r>
            <a:r>
              <a:rPr lang="en-US" sz="1200" b="0" strike="noStrike" spc="-1" dirty="0">
                <a:solidFill>
                  <a:srgbClr val="000000"/>
                </a:solidFill>
                <a:latin typeface="Calibri"/>
              </a:rPr>
              <a:t>’ or ‘</a:t>
            </a:r>
            <a:r>
              <a:rPr lang="en-US" sz="1200" b="0" strike="noStrike" spc="-1" dirty="0" err="1">
                <a:solidFill>
                  <a:srgbClr val="000000"/>
                </a:solidFill>
                <a:latin typeface="Calibri"/>
              </a:rPr>
              <a:t>tu</a:t>
            </a:r>
            <a:r>
              <a:rPr lang="en-US" sz="1200" b="0" strike="noStrike" spc="-1" dirty="0">
                <a:solidFill>
                  <a:srgbClr val="000000"/>
                </a:solidFill>
                <a:latin typeface="Calibri"/>
              </a:rPr>
              <a:t>’. Click to reveal answers.  </a:t>
            </a:r>
          </a:p>
          <a:p>
            <a:pPr marL="228600" indent="-228600">
              <a:lnSpc>
                <a:spcPct val="100000"/>
              </a:lnSpc>
              <a:buAutoNum type="arabicPeriod"/>
            </a:pPr>
            <a:r>
              <a:rPr lang="en-US" sz="1200" b="0" strike="noStrike" spc="-1" dirty="0">
                <a:solidFill>
                  <a:srgbClr val="000000"/>
                </a:solidFill>
                <a:latin typeface="Calibri"/>
              </a:rPr>
              <a:t>Click to listen again and pupils write the additional detail in English. Click to reveal it.</a:t>
            </a:r>
          </a:p>
          <a:p>
            <a:pPr marL="228600" indent="-228600">
              <a:lnSpc>
                <a:spcPct val="100000"/>
              </a:lnSpc>
              <a:buAutoNum type="arabicPeriod"/>
            </a:pPr>
            <a:r>
              <a:rPr lang="en-US" sz="1200" b="0" strike="noStrike" spc="-1" dirty="0">
                <a:solidFill>
                  <a:srgbClr val="000000"/>
                </a:solidFill>
                <a:latin typeface="Calibri"/>
              </a:rPr>
              <a:t>Repeat for items 1-6.</a:t>
            </a:r>
          </a:p>
          <a:p>
            <a:pPr marL="228600" indent="-228600">
              <a:lnSpc>
                <a:spcPct val="100000"/>
              </a:lnSpc>
              <a:buAutoNum type="arabicPeriod"/>
            </a:pPr>
            <a:r>
              <a:rPr lang="en-US" sz="1200" b="0" strike="noStrike" spc="-1" dirty="0">
                <a:solidFill>
                  <a:srgbClr val="000000"/>
                </a:solidFill>
                <a:latin typeface="Calibri"/>
              </a:rPr>
              <a:t>Finally, if time allows, click for a 2</a:t>
            </a:r>
            <a:r>
              <a:rPr lang="en-US" sz="1200" b="0" strike="noStrike" spc="-1" baseline="30000" dirty="0">
                <a:solidFill>
                  <a:srgbClr val="000000"/>
                </a:solidFill>
                <a:latin typeface="Calibri"/>
              </a:rPr>
              <a:t>nd</a:t>
            </a:r>
            <a:r>
              <a:rPr lang="en-US" sz="1200" b="0" strike="noStrike" spc="-1" dirty="0">
                <a:solidFill>
                  <a:srgbClr val="000000"/>
                </a:solidFill>
                <a:latin typeface="Calibri"/>
              </a:rPr>
              <a:t> set of audio buttons.  Elicit the French sentences from pupils using the answer ticks and English prompts.</a:t>
            </a:r>
          </a:p>
          <a:p>
            <a:pPr marL="216000" indent="-216000">
              <a:lnSpc>
                <a:spcPct val="100000"/>
              </a:lnSpc>
            </a:pPr>
            <a:endParaRPr lang="en-US" sz="1200" b="0" strike="noStrike" spc="-1" dirty="0">
              <a:solidFill>
                <a:srgbClr val="0000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br>
              <a:rPr lang="en-US" b="1" dirty="0"/>
            </a:br>
            <a:r>
              <a:rPr lang="en-US" b="0" dirty="0" err="1"/>
              <a:t>Exemple</a:t>
            </a:r>
            <a:r>
              <a:rPr lang="en-US" b="0" dirty="0"/>
              <a:t>: </a:t>
            </a:r>
            <a:r>
              <a:rPr lang="en-US" b="0" baseline="0" noProof="0" dirty="0"/>
              <a:t>...... </a:t>
            </a:r>
            <a:r>
              <a:rPr lang="en-US" b="0" baseline="0" noProof="0" dirty="0" err="1">
                <a:latin typeface="Calibri" panose="020F0502020204030204" pitchFamily="34" charset="0"/>
                <a:cs typeface="Calibri" panose="020F0502020204030204" pitchFamily="34" charset="0"/>
              </a:rPr>
              <a:t>êtes</a:t>
            </a:r>
            <a:r>
              <a:rPr lang="en-US" b="0" baseline="0" noProof="0" dirty="0"/>
              <a:t> </a:t>
            </a:r>
            <a:r>
              <a:rPr lang="en-US" b="0" baseline="0" noProof="0" dirty="0" err="1"/>
              <a:t>là</a:t>
            </a:r>
            <a:r>
              <a:rPr lang="en-US" b="0" baseline="0" noProof="0" dirty="0"/>
              <a:t>.</a:t>
            </a:r>
          </a:p>
          <a:p>
            <a:pPr marL="228600" indent="-228600">
              <a:buAutoNum type="arabicPeriod"/>
            </a:pPr>
            <a:r>
              <a:rPr lang="en-US" b="0" baseline="0" noProof="0" dirty="0"/>
              <a:t>...... </a:t>
            </a:r>
            <a:r>
              <a:rPr lang="en-US" b="0" baseline="0" noProof="0" dirty="0" err="1">
                <a:latin typeface="Calibri" panose="020F0502020204030204" pitchFamily="34" charset="0"/>
                <a:cs typeface="Calibri" panose="020F0502020204030204" pitchFamily="34" charset="0"/>
              </a:rPr>
              <a:t>êtes</a:t>
            </a:r>
            <a:r>
              <a:rPr lang="en-US" b="0" baseline="0" noProof="0" dirty="0">
                <a:latin typeface="Calibri" panose="020F0502020204030204" pitchFamily="34" charset="0"/>
                <a:cs typeface="Calibri" panose="020F0502020204030204" pitchFamily="34" charset="0"/>
              </a:rPr>
              <a:t> </a:t>
            </a:r>
            <a:r>
              <a:rPr lang="en-US" b="0" baseline="0" noProof="0" dirty="0" err="1">
                <a:latin typeface="Calibri" panose="020F0502020204030204" pitchFamily="34" charset="0"/>
                <a:cs typeface="Calibri" panose="020F0502020204030204" pitchFamily="34" charset="0"/>
              </a:rPr>
              <a:t>tôt</a:t>
            </a:r>
            <a:r>
              <a:rPr lang="en-US" b="0" baseline="0" noProof="0" dirty="0">
                <a:latin typeface="Calibri" panose="020F0502020204030204" pitchFamily="34" charset="0"/>
                <a:cs typeface="Calibri" panose="020F0502020204030204" pitchFamily="34" charset="0"/>
              </a:rPr>
              <a:t>.</a:t>
            </a:r>
            <a:endParaRPr lang="en-US" b="0" baseline="0" noProof="0" dirty="0"/>
          </a:p>
          <a:p>
            <a:pPr marL="228600" indent="-228600">
              <a:buAutoNum type="arabicPeriod"/>
            </a:pPr>
            <a:r>
              <a:rPr lang="en-US" b="0" baseline="0" noProof="0" dirty="0"/>
              <a:t>...... </a:t>
            </a:r>
            <a:r>
              <a:rPr lang="en-US" b="0" baseline="0" noProof="0" dirty="0">
                <a:latin typeface="Calibri" panose="020F0502020204030204" pitchFamily="34" charset="0"/>
                <a:cs typeface="Calibri" panose="020F0502020204030204" pitchFamily="34" charset="0"/>
              </a:rPr>
              <a:t>es </a:t>
            </a:r>
            <a:r>
              <a:rPr lang="en-US" b="0" baseline="0" noProof="0" dirty="0" err="1">
                <a:latin typeface="Calibri" panose="020F0502020204030204" pitchFamily="34" charset="0"/>
                <a:cs typeface="Calibri" panose="020F0502020204030204" pitchFamily="34" charset="0"/>
              </a:rPr>
              <a:t>en</a:t>
            </a:r>
            <a:r>
              <a:rPr lang="en-US" b="0" baseline="0" noProof="0" dirty="0">
                <a:latin typeface="Calibri" panose="020F0502020204030204" pitchFamily="34" charset="0"/>
                <a:cs typeface="Calibri" panose="020F0502020204030204" pitchFamily="34" charset="0"/>
              </a:rPr>
              <a:t> retard.</a:t>
            </a:r>
            <a:endParaRPr lang="en-US" b="0" baseline="0" noProof="0" dirty="0"/>
          </a:p>
          <a:p>
            <a:pPr marL="228600" indent="-228600">
              <a:buAutoNum type="arabicPeriod"/>
            </a:pPr>
            <a:r>
              <a:rPr lang="en-US" b="0" baseline="0" noProof="0" dirty="0"/>
              <a:t>...... es </a:t>
            </a:r>
            <a:r>
              <a:rPr lang="en-US" b="0" baseline="0" noProof="0" dirty="0" err="1"/>
              <a:t>malade</a:t>
            </a:r>
            <a:r>
              <a:rPr lang="en-US" b="0" baseline="0" noProof="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noProof="0" dirty="0"/>
              <a:t>...... </a:t>
            </a:r>
            <a:r>
              <a:rPr lang="en-US" b="0" baseline="0" noProof="0" dirty="0" err="1">
                <a:latin typeface="Calibri" panose="020F0502020204030204" pitchFamily="34" charset="0"/>
                <a:cs typeface="Calibri" panose="020F0502020204030204" pitchFamily="34" charset="0"/>
              </a:rPr>
              <a:t>êtes</a:t>
            </a:r>
            <a:r>
              <a:rPr lang="en-US" b="0" baseline="0" noProof="0" dirty="0">
                <a:latin typeface="Calibri" panose="020F0502020204030204" pitchFamily="34" charset="0"/>
                <a:cs typeface="Calibri" panose="020F0502020204030204" pitchFamily="34" charset="0"/>
              </a:rPr>
              <a:t> </a:t>
            </a:r>
            <a:r>
              <a:rPr lang="en-US" b="0" baseline="0" noProof="0" dirty="0" err="1">
                <a:latin typeface="Calibri" panose="020F0502020204030204" pitchFamily="34" charset="0"/>
                <a:cs typeface="Calibri" panose="020F0502020204030204" pitchFamily="34" charset="0"/>
              </a:rPr>
              <a:t>ici</a:t>
            </a:r>
            <a:r>
              <a:rPr lang="en-US" b="0" baseline="0" noProof="0" dirty="0">
                <a:latin typeface="Calibri" panose="020F0502020204030204" pitchFamily="34" charset="0"/>
                <a:cs typeface="Calibri" panose="020F050202020403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noProof="0" dirty="0"/>
              <a:t>...... es </a:t>
            </a:r>
            <a:r>
              <a:rPr lang="en-US" b="0" baseline="0" noProof="0" dirty="0" err="1"/>
              <a:t>calme</a:t>
            </a:r>
            <a:r>
              <a:rPr lang="en-US" b="0" baseline="0" noProof="0" dirty="0">
                <a:latin typeface="Calibri" panose="020F0502020204030204" pitchFamily="34" charset="0"/>
                <a:cs typeface="Calibri" panose="020F050202020403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noProof="0" dirty="0">
                <a:latin typeface="Calibri" panose="020F0502020204030204" pitchFamily="34" charset="0"/>
                <a:cs typeface="Calibri" panose="020F0502020204030204" pitchFamily="34" charset="0"/>
              </a:rPr>
              <a:t>……</a:t>
            </a:r>
            <a:r>
              <a:rPr lang="en-US" b="0" baseline="0" noProof="0" dirty="0" err="1">
                <a:latin typeface="Calibri" panose="020F0502020204030204" pitchFamily="34" charset="0"/>
                <a:cs typeface="Calibri" panose="020F0502020204030204" pitchFamily="34" charset="0"/>
              </a:rPr>
              <a:t>êtes</a:t>
            </a:r>
            <a:r>
              <a:rPr lang="en-US" b="0" baseline="0" noProof="0" dirty="0">
                <a:latin typeface="Calibri" panose="020F0502020204030204" pitchFamily="34" charset="0"/>
                <a:cs typeface="Calibri" panose="020F0502020204030204" pitchFamily="34" charset="0"/>
              </a:rPr>
              <a:t> </a:t>
            </a:r>
            <a:r>
              <a:rPr lang="en-US" b="0" baseline="0" noProof="0" dirty="0" err="1">
                <a:latin typeface="Calibri" panose="020F0502020204030204" pitchFamily="34" charset="0"/>
                <a:cs typeface="Calibri" panose="020F0502020204030204" pitchFamily="34" charset="0"/>
              </a:rPr>
              <a:t>amusants</a:t>
            </a:r>
            <a:r>
              <a:rPr lang="en-US" b="0" baseline="0" noProof="0" dirty="0">
                <a:latin typeface="Calibri" panose="020F0502020204030204" pitchFamily="34" charset="0"/>
                <a:cs typeface="Calibri" panose="020F0502020204030204" pitchFamily="34" charset="0"/>
              </a:rPr>
              <a:t> !</a:t>
            </a:r>
            <a:endParaRPr lang="en-US" b="0" baseline="0" noProof="0"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known parts of </a:t>
            </a:r>
            <a:r>
              <a:rPr lang="en-GB" sz="1200" b="0" i="1" strike="noStrike" spc="-1" dirty="0">
                <a:solidFill>
                  <a:srgbClr val="000000"/>
                </a:solidFill>
                <a:latin typeface="Calibri"/>
                <a:ea typeface="Calibri"/>
              </a:rPr>
              <a:t>être </a:t>
            </a:r>
            <a:r>
              <a:rPr lang="en-GB" sz="1200" b="0" i="0" strike="noStrike" spc="-1" dirty="0">
                <a:solidFill>
                  <a:srgbClr val="000000"/>
                </a:solidFill>
                <a:latin typeface="Calibri"/>
                <a:ea typeface="Calibri"/>
              </a:rPr>
              <a:t>and understanding of a longer text.</a:t>
            </a:r>
            <a:endParaRPr lang="en-GB" sz="1200" b="0"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write 1-8 and the correct French verb (part of </a:t>
            </a:r>
            <a:r>
              <a:rPr lang="en-GB" sz="1200" b="0" i="1" strike="noStrike" spc="-1" dirty="0">
                <a:solidFill>
                  <a:srgbClr val="000000"/>
                </a:solidFill>
                <a:latin typeface="+mn-lt"/>
                <a:ea typeface="Calibri"/>
              </a:rPr>
              <a:t>être</a:t>
            </a:r>
            <a:r>
              <a:rPr lang="en-GB" sz="1200" b="0" i="0" strike="noStrike" spc="-1" dirty="0">
                <a:solidFill>
                  <a:srgbClr val="000000"/>
                </a:solidFill>
                <a:latin typeface="+mn-lt"/>
                <a:ea typeface="Calibri"/>
              </a:rPr>
              <a:t>)</a:t>
            </a:r>
            <a:r>
              <a:rPr lang="en-GB" sz="1200" b="0" i="0" strike="noStrike" spc="-1" dirty="0">
                <a:solidFill>
                  <a:srgbClr val="000000"/>
                </a:solidFill>
                <a:latin typeface="Calibri"/>
                <a:ea typeface="Calibri"/>
              </a:rPr>
              <a:t>.</a:t>
            </a:r>
          </a:p>
          <a:p>
            <a:pPr marL="229320" indent="-228600">
              <a:lnSpc>
                <a:spcPct val="100000"/>
              </a:lnSpc>
              <a:buAutoNum type="arabicPeriod"/>
            </a:pPr>
            <a:r>
              <a:rPr lang="en-GB" sz="1200" b="0" strike="noStrike" spc="-1" dirty="0">
                <a:solidFill>
                  <a:srgbClr val="000000"/>
                </a:solidFill>
                <a:latin typeface="Calibri"/>
              </a:rPr>
              <a:t>Click audio (player bottom right of phone screen) to listen to the whole message and check answers. Click to reveal written answers, too.</a:t>
            </a:r>
          </a:p>
          <a:p>
            <a:pPr marL="229320" indent="-228600">
              <a:lnSpc>
                <a:spcPct val="100000"/>
              </a:lnSpc>
              <a:buAutoNum type="arabicPeriod"/>
            </a:pPr>
            <a:r>
              <a:rPr lang="en-GB" sz="1200" b="0" strike="noStrike" spc="-1" dirty="0">
                <a:solidFill>
                  <a:srgbClr val="000000"/>
                </a:solidFill>
                <a:latin typeface="Calibri"/>
              </a:rPr>
              <a:t>Teacher uses questioning to ensure pupils’ understanding of the text.  E.g. What questions does Jean-Michel ask? How does he feel about learning French?  Why? How is he feeling? Why?  Which three questions does he ask the class?</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Transcript:</a:t>
            </a:r>
            <a:br>
              <a:rPr lang="en-GB" sz="1200" b="0" strike="noStrike" spc="-1" dirty="0">
                <a:latin typeface="Arial"/>
              </a:rPr>
            </a:b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Salut tout le monde! </a:t>
            </a:r>
            <a:b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Ça</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va</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Nous </a:t>
            </a:r>
            <a:r>
              <a:rPr kumimoji="0" lang="en-GB" sz="1200" b="1" i="0" u="none" strike="noStrike" kern="1200" cap="none" spc="-1" normalizeH="0" baseline="0" noProof="0" dirty="0" err="1">
                <a:ln>
                  <a:noFill/>
                </a:ln>
                <a:solidFill>
                  <a:srgbClr val="002060"/>
                </a:solidFill>
                <a:effectLst/>
                <a:uLnTx/>
                <a:uFillTx/>
                <a:latin typeface="Century Gothic" panose="020B0502020202020204" pitchFamily="34" charset="0"/>
              </a:rPr>
              <a:t>sommes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ensemble,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en</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classe</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Et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vous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Vous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1" i="0" u="none" strike="noStrike" kern="1200" cap="none" spc="-1" normalizeH="0" baseline="0" noProof="0" dirty="0" err="1">
                <a:ln>
                  <a:noFill/>
                </a:ln>
                <a:solidFill>
                  <a:srgbClr val="002060"/>
                </a:solidFill>
                <a:effectLst/>
                <a:uLnTx/>
                <a:uFillTx/>
                <a:latin typeface="Century Gothic" panose="020B0502020202020204" pitchFamily="34" charset="0"/>
              </a:rPr>
              <a:t>êtes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où</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J’étudie</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le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français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J’aime</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ça</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mais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1" i="0" u="none" strike="noStrike" kern="1200" cap="none" spc="-1" normalizeH="0" baseline="0" noProof="0" dirty="0" err="1">
                <a:ln>
                  <a:noFill/>
                </a:ln>
                <a:solidFill>
                  <a:srgbClr val="002060"/>
                </a:solidFill>
                <a:effectLst/>
                <a:uLnTx/>
                <a:uFillTx/>
                <a:latin typeface="Century Gothic" panose="020B0502020202020204" pitchFamily="34" charset="0"/>
              </a:rPr>
              <a:t>c’est</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difficile.  Chez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moi</a:t>
            </a:r>
            <a:r>
              <a:rPr lang="en-GB" sz="1200" spc="-1" dirty="0">
                <a:solidFill>
                  <a:srgbClr val="002060"/>
                </a:solidFill>
                <a:latin typeface="Century Gothic" panose="020B0502020202020204" pitchFamily="34" charset="0"/>
              </a:rPr>
              <a:t>, je parle </a:t>
            </a:r>
            <a:r>
              <a:rPr lang="en-GB" sz="1200" spc="-1" dirty="0" err="1">
                <a:solidFill>
                  <a:srgbClr val="002060"/>
                </a:solidFill>
                <a:latin typeface="Century Gothic" panose="020B0502020202020204" pitchFamily="34" charset="0"/>
              </a:rPr>
              <a:t>créole</a:t>
            </a:r>
            <a:r>
              <a:rPr lang="en-GB" sz="1200" spc="-1" dirty="0">
                <a:solidFill>
                  <a:srgbClr val="002060"/>
                </a:solidFill>
                <a:latin typeface="Century Gothic" panose="020B0502020202020204" pitchFamily="34" charset="0"/>
              </a:rPr>
              <a:t> </a:t>
            </a:r>
            <a:r>
              <a:rPr lang="en-GB" sz="1200" spc="-1" dirty="0" err="1">
                <a:solidFill>
                  <a:srgbClr val="002060"/>
                </a:solidFill>
                <a:latin typeface="Century Gothic" panose="020B0502020202020204" pitchFamily="34" charset="0"/>
              </a:rPr>
              <a:t>haïtien</a:t>
            </a:r>
            <a:r>
              <a:rPr lang="en-GB" sz="1200" spc="-1" dirty="0">
                <a:solidFill>
                  <a:srgbClr val="002060"/>
                </a:solidFill>
                <a:latin typeface="Century Gothic" panose="020B0502020202020204" pitchFamily="34" charset="0"/>
              </a:rPr>
              <a:t>.  </a:t>
            </a:r>
            <a:b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b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Et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vous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Vous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1" i="0" u="none" strike="noStrike" kern="1200" cap="none" spc="-1" normalizeH="0" baseline="0" noProof="0" dirty="0" err="1">
                <a:ln>
                  <a:noFill/>
                </a:ln>
                <a:solidFill>
                  <a:srgbClr val="002060"/>
                </a:solidFill>
                <a:effectLst/>
                <a:uLnTx/>
                <a:uFillTx/>
                <a:latin typeface="Century Gothic" panose="020B0502020202020204" pitchFamily="34" charset="0"/>
              </a:rPr>
              <a:t>êtes</a:t>
            </a:r>
            <a:r>
              <a:rPr kumimoji="0" lang="en-GB" sz="12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forts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en</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français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b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b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Aujourd’hui</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nous </a:t>
            </a:r>
            <a:r>
              <a:rPr kumimoji="0" lang="en-GB" sz="1200" b="1" i="0" u="none" strike="noStrike" kern="1200" cap="none" spc="-1" normalizeH="0" baseline="0" noProof="0" dirty="0" err="1">
                <a:ln>
                  <a:noFill/>
                </a:ln>
                <a:solidFill>
                  <a:srgbClr val="002060"/>
                </a:solidFill>
                <a:effectLst/>
                <a:uLnTx/>
                <a:uFillTx/>
                <a:latin typeface="Century Gothic" panose="020B0502020202020204" pitchFamily="34" charset="0"/>
              </a:rPr>
              <a:t>sommes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samedi</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15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octobre</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1" i="0" u="none" strike="noStrike" kern="1200" cap="none" spc="-1" normalizeH="0" baseline="0" noProof="0" dirty="0" err="1">
                <a:ln>
                  <a:noFill/>
                </a:ln>
                <a:solidFill>
                  <a:srgbClr val="002060"/>
                </a:solidFill>
                <a:effectLst/>
                <a:uLnTx/>
                <a:uFillTx/>
                <a:latin typeface="Century Gothic" panose="020B0502020202020204" pitchFamily="34" charset="0"/>
              </a:rPr>
              <a:t>C’est</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super,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demain</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c’est</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le weekend ! </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sym typeface="Wingdings" panose="05000000000000000000" pitchFamily="2" charset="2"/>
              </a:rPr>
              <a:t> </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Je    </a:t>
            </a:r>
            <a:r>
              <a:rPr kumimoji="0" lang="en-GB" sz="1200" b="1" i="0" u="none" strike="noStrike" kern="1200" cap="none" spc="-1" normalizeH="0" baseline="0" noProof="0" dirty="0" err="1">
                <a:ln>
                  <a:noFill/>
                </a:ln>
                <a:solidFill>
                  <a:srgbClr val="002060"/>
                </a:solidFill>
                <a:effectLst/>
                <a:uLnTx/>
                <a:uFillTx/>
                <a:latin typeface="Century Gothic" panose="020B0502020202020204" pitchFamily="34" charset="0"/>
              </a:rPr>
              <a:t>suis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heureux</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 Et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vous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sym typeface="Wingdings" panose="05000000000000000000" pitchFamily="2" charset="2"/>
              </a:rPr>
              <a:t> </a:t>
            </a: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vous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1200" b="1" i="0" u="none" strike="noStrike" kern="1200" cap="none" spc="-1" normalizeH="0" baseline="0" noProof="0" dirty="0" err="1">
                <a:ln>
                  <a:noFill/>
                </a:ln>
                <a:solidFill>
                  <a:srgbClr val="002060"/>
                </a:solidFill>
                <a:effectLst/>
                <a:uLnTx/>
                <a:uFillTx/>
                <a:latin typeface="Century Gothic" panose="020B0502020202020204" pitchFamily="34" charset="0"/>
              </a:rPr>
              <a:t>êtes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contents ?  </a:t>
            </a:r>
            <a:b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br>
            <a:r>
              <a:rPr kumimoji="0" lang="en-GB" sz="1200" b="0" i="0" u="none" strike="noStrike" kern="1200" cap="none" spc="-1" normalizeH="0" baseline="0" noProof="0" dirty="0" err="1">
                <a:ln>
                  <a:noFill/>
                </a:ln>
                <a:solidFill>
                  <a:srgbClr val="002060"/>
                </a:solidFill>
                <a:effectLst/>
                <a:uLnTx/>
                <a:uFillTx/>
                <a:latin typeface="Century Gothic" panose="020B0502020202020204" pitchFamily="34" charset="0"/>
              </a:rPr>
              <a:t>Bisous</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Jean-Michel</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audio" Target="../media/audio2.wav"/><Relationship Id="rId18" Type="http://schemas.openxmlformats.org/officeDocument/2006/relationships/image" Target="../media/image17.png"/><Relationship Id="rId3" Type="http://schemas.openxmlformats.org/officeDocument/2006/relationships/image" Target="../media/image6.png"/><Relationship Id="rId21" Type="http://schemas.openxmlformats.org/officeDocument/2006/relationships/image" Target="../media/image20.png"/><Relationship Id="rId7" Type="http://schemas.openxmlformats.org/officeDocument/2006/relationships/image" Target="../media/image9.png"/><Relationship Id="rId12" Type="http://schemas.openxmlformats.org/officeDocument/2006/relationships/audio" Target="../media/audio1.wav"/><Relationship Id="rId17" Type="http://schemas.openxmlformats.org/officeDocument/2006/relationships/image" Target="../media/image4.png"/><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3.png"/><Relationship Id="rId15" Type="http://schemas.openxmlformats.org/officeDocument/2006/relationships/image" Target="../media/image15.png"/><Relationship Id="rId10" Type="http://schemas.openxmlformats.org/officeDocument/2006/relationships/image" Target="../media/image12.png"/><Relationship Id="rId19"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4.png"/><Relationship Id="rId22"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3.wav"/><Relationship Id="rId18" Type="http://schemas.openxmlformats.org/officeDocument/2006/relationships/image" Target="../media/image17.png"/><Relationship Id="rId3" Type="http://schemas.openxmlformats.org/officeDocument/2006/relationships/image" Target="../media/image9.png"/><Relationship Id="rId21" Type="http://schemas.openxmlformats.org/officeDocument/2006/relationships/image" Target="../media/image20.png"/><Relationship Id="rId7" Type="http://schemas.openxmlformats.org/officeDocument/2006/relationships/image" Target="../media/image8.png"/><Relationship Id="rId12" Type="http://schemas.openxmlformats.org/officeDocument/2006/relationships/audio" Target="../media/audio1.wav"/><Relationship Id="rId17" Type="http://schemas.openxmlformats.org/officeDocument/2006/relationships/image" Target="../media/image4.png"/><Relationship Id="rId2" Type="http://schemas.openxmlformats.org/officeDocument/2006/relationships/notesSlide" Target="../notesSlides/notesSlide4.xml"/><Relationship Id="rId16" Type="http://schemas.openxmlformats.org/officeDocument/2006/relationships/image" Target="../media/image16.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3.svg"/><Relationship Id="rId5" Type="http://schemas.openxmlformats.org/officeDocument/2006/relationships/image" Target="../media/image7.png"/><Relationship Id="rId15" Type="http://schemas.openxmlformats.org/officeDocument/2006/relationships/image" Target="../media/image15.png"/><Relationship Id="rId10" Type="http://schemas.openxmlformats.org/officeDocument/2006/relationships/image" Target="../media/image12.png"/><Relationship Id="rId19"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4.png"/><Relationship Id="rId22"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18" Type="http://schemas.openxmlformats.org/officeDocument/2006/relationships/image" Target="../media/image18.png"/><Relationship Id="rId3" Type="http://schemas.openxmlformats.org/officeDocument/2006/relationships/image" Target="../media/image9.png"/><Relationship Id="rId21" Type="http://schemas.openxmlformats.org/officeDocument/2006/relationships/image" Target="../media/image21.png"/><Relationship Id="rId7" Type="http://schemas.openxmlformats.org/officeDocument/2006/relationships/image" Target="../media/image8.png"/><Relationship Id="rId12" Type="http://schemas.openxmlformats.org/officeDocument/2006/relationships/audio" Target="../media/audio4.wav"/><Relationship Id="rId17" Type="http://schemas.openxmlformats.org/officeDocument/2006/relationships/image" Target="../media/image17.png"/><Relationship Id="rId2" Type="http://schemas.openxmlformats.org/officeDocument/2006/relationships/notesSlide" Target="../notesSlides/notesSlide5.xml"/><Relationship Id="rId16" Type="http://schemas.openxmlformats.org/officeDocument/2006/relationships/image" Target="../media/image4.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audio" Target="../media/audio1.wav"/><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13.svg"/><Relationship Id="rId19"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15.png"/><Relationship Id="rId22"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13.sv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6.gif"/></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audio" Target="../media/audio7.wav"/><Relationship Id="rId18" Type="http://schemas.openxmlformats.org/officeDocument/2006/relationships/audio" Target="../media/audio12.wav"/><Relationship Id="rId26" Type="http://schemas.openxmlformats.org/officeDocument/2006/relationships/audio" Target="../media/audio15.wav"/><Relationship Id="rId3" Type="http://schemas.openxmlformats.org/officeDocument/2006/relationships/image" Target="../media/image31.png"/><Relationship Id="rId21" Type="http://schemas.openxmlformats.org/officeDocument/2006/relationships/image" Target="../media/image17.png"/><Relationship Id="rId7" Type="http://schemas.openxmlformats.org/officeDocument/2006/relationships/image" Target="../media/image32.gif"/><Relationship Id="rId12" Type="http://schemas.openxmlformats.org/officeDocument/2006/relationships/audio" Target="../media/audio6.wav"/><Relationship Id="rId17" Type="http://schemas.openxmlformats.org/officeDocument/2006/relationships/audio" Target="../media/audio11.wav"/><Relationship Id="rId25" Type="http://schemas.openxmlformats.org/officeDocument/2006/relationships/audio" Target="../media/audio14.wav"/><Relationship Id="rId2" Type="http://schemas.openxmlformats.org/officeDocument/2006/relationships/notesSlide" Target="../notesSlides/notesSlide8.xml"/><Relationship Id="rId16" Type="http://schemas.openxmlformats.org/officeDocument/2006/relationships/audio" Target="../media/audio10.wav"/><Relationship Id="rId20" Type="http://schemas.openxmlformats.org/officeDocument/2006/relationships/image" Target="../media/image38.gif"/><Relationship Id="rId29" Type="http://schemas.openxmlformats.org/officeDocument/2006/relationships/audio" Target="../media/audio18.wav"/><Relationship Id="rId1" Type="http://schemas.openxmlformats.org/officeDocument/2006/relationships/slideLayout" Target="../slideLayouts/slideLayout5.xml"/><Relationship Id="rId6" Type="http://schemas.openxmlformats.org/officeDocument/2006/relationships/audio" Target="../media/audio5.wav"/><Relationship Id="rId11" Type="http://schemas.openxmlformats.org/officeDocument/2006/relationships/image" Target="../media/image36.png"/><Relationship Id="rId24" Type="http://schemas.openxmlformats.org/officeDocument/2006/relationships/audio" Target="../media/audio13.wav"/><Relationship Id="rId5" Type="http://schemas.openxmlformats.org/officeDocument/2006/relationships/image" Target="../media/image13.svg"/><Relationship Id="rId15" Type="http://schemas.openxmlformats.org/officeDocument/2006/relationships/audio" Target="../media/audio9.wav"/><Relationship Id="rId23" Type="http://schemas.openxmlformats.org/officeDocument/2006/relationships/image" Target="../media/image28.png"/><Relationship Id="rId28" Type="http://schemas.openxmlformats.org/officeDocument/2006/relationships/audio" Target="../media/audio17.wav"/><Relationship Id="rId10" Type="http://schemas.openxmlformats.org/officeDocument/2006/relationships/image" Target="../media/image35.svg"/><Relationship Id="rId19" Type="http://schemas.openxmlformats.org/officeDocument/2006/relationships/image" Target="../media/image37.png"/><Relationship Id="rId4" Type="http://schemas.openxmlformats.org/officeDocument/2006/relationships/image" Target="../media/image12.png"/><Relationship Id="rId9" Type="http://schemas.openxmlformats.org/officeDocument/2006/relationships/image" Target="../media/image34.png"/><Relationship Id="rId14" Type="http://schemas.openxmlformats.org/officeDocument/2006/relationships/audio" Target="../media/audio8.wav"/><Relationship Id="rId22" Type="http://schemas.openxmlformats.org/officeDocument/2006/relationships/image" Target="../media/image39.png"/><Relationship Id="rId27" Type="http://schemas.openxmlformats.org/officeDocument/2006/relationships/audio" Target="../media/audio16.wav"/><Relationship Id="rId30" Type="http://schemas.openxmlformats.org/officeDocument/2006/relationships/audio" Target="../media/audio19.wav"/></Relationships>
</file>

<file path=ppt/slides/_rels/slide9.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audio" Target="../media/audio20.wav"/><Relationship Id="rId7" Type="http://schemas.openxmlformats.org/officeDocument/2006/relationships/image" Target="../media/image26.gif"/><Relationship Id="rId12" Type="http://schemas.openxmlformats.org/officeDocument/2006/relationships/audio" Target="../media/audio21.wav"/><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7.png"/><Relationship Id="rId11" Type="http://schemas.openxmlformats.org/officeDocument/2006/relationships/audio" Target="../media/audio5.wav"/><Relationship Id="rId5" Type="http://schemas.openxmlformats.org/officeDocument/2006/relationships/image" Target="../media/image41.png"/><Relationship Id="rId10" Type="http://schemas.openxmlformats.org/officeDocument/2006/relationships/image" Target="../media/image13.svg"/><Relationship Id="rId4" Type="http://schemas.openxmlformats.org/officeDocument/2006/relationships/image" Target="../media/image40.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20198" y="4608346"/>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lang="fr-FR" sz="2800" b="1" dirty="0">
                <a:solidFill>
                  <a:schemeClr val="bg1"/>
                </a:solidFill>
                <a:latin typeface="Century Gothic" panose="020B0502020202020204" pitchFamily="34" charset="0"/>
              </a:rPr>
              <a:t>« être » </a:t>
            </a:r>
            <a:r>
              <a:rPr lang="fr-FR" sz="2800" b="1" i="1" spc="-1" dirty="0">
                <a:solidFill>
                  <a:schemeClr val="bg1"/>
                </a:solidFill>
                <a:latin typeface="Century Gothic" panose="020B0502020202020204" pitchFamily="34" charset="0"/>
                <a:ea typeface="Century Gothic"/>
              </a:rPr>
              <a:t>vous êtes</a:t>
            </a:r>
            <a:br>
              <a:rPr lang="fr-FR" sz="2800" b="1" i="1" spc="-1" dirty="0">
                <a:solidFill>
                  <a:schemeClr val="bg1"/>
                </a:solidFill>
                <a:latin typeface="Century Gothic" panose="020B0502020202020204" pitchFamily="34" charset="0"/>
                <a:ea typeface="Century Gothic"/>
              </a:rPr>
            </a:br>
            <a:r>
              <a:rPr lang="fr-FR" sz="2400" spc="-1" dirty="0">
                <a:solidFill>
                  <a:schemeClr val="bg1"/>
                </a:solidFill>
                <a:latin typeface="Century Gothic" panose="020B0502020202020204" pitchFamily="34" charset="0"/>
                <a:ea typeface="Century Gothic"/>
              </a:rPr>
              <a:t>(you </a:t>
            </a:r>
            <a:r>
              <a:rPr lang="fr-FR" sz="2400" i="1" spc="-1" dirty="0">
                <a:solidFill>
                  <a:schemeClr val="bg1"/>
                </a:solidFill>
                <a:latin typeface="Century Gothic" panose="020B0502020202020204" pitchFamily="34" charset="0"/>
                <a:ea typeface="Century Gothic"/>
              </a:rPr>
              <a:t>all </a:t>
            </a:r>
            <a:r>
              <a:rPr lang="fr-FR" sz="2400" spc="-1" dirty="0">
                <a:solidFill>
                  <a:schemeClr val="bg1"/>
                </a:solidFill>
                <a:latin typeface="Century Gothic" panose="020B0502020202020204" pitchFamily="34" charset="0"/>
                <a:ea typeface="Century Gothic"/>
              </a:rPr>
              <a:t>are, plural)</a:t>
            </a:r>
            <a:endParaRPr lang="fr-FR" sz="2800" spc="-1" dirty="0">
              <a:solidFill>
                <a:schemeClr val="bg1"/>
              </a:solidFill>
              <a:latin typeface="Century Gothic" panose="020B0502020202020204" pitchFamily="34" charset="0"/>
              <a:ea typeface="Century Gothic"/>
            </a:endParaRPr>
          </a:p>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adjective agreement </a:t>
            </a:r>
            <a:r>
              <a:rPr lang="fr-FR" sz="2800" dirty="0">
                <a:solidFill>
                  <a:schemeClr val="bg1"/>
                </a:solidFill>
                <a:latin typeface="Century Gothic" panose="020B0502020202020204" pitchFamily="34" charset="0"/>
              </a:rPr>
              <a:t>(plural)</a:t>
            </a:r>
            <a:r>
              <a:rPr lang="fr-FR" sz="2800" spc="-1" dirty="0">
                <a:solidFill>
                  <a:schemeClr val="bg1"/>
                </a:solidFill>
                <a:latin typeface="Century Gothic" panose="020B0502020202020204" pitchFamily="34" charset="0"/>
                <a:ea typeface="Century Gothic"/>
              </a:rPr>
              <a:t> </a:t>
            </a:r>
            <a:endParaRPr lang="fr-FR" sz="2800" b="1" spc="-1" dirty="0">
              <a:solidFill>
                <a:prstClr val="white"/>
              </a:solidFill>
              <a:latin typeface="Century Gothic" panose="020B0502020202020204" pitchFamily="34" charset="0"/>
              <a:ea typeface="Century Gothic"/>
            </a:endParaRPr>
          </a:p>
          <a:p>
            <a:pPr marL="457920" lvl="0" indent="-457200">
              <a:buClr>
                <a:prstClr val="white"/>
              </a:buClr>
              <a:buFont typeface="Wingdings" panose="05000000000000000000" pitchFamily="2" charset="2"/>
              <a:buChar char="§"/>
              <a:defRPr/>
            </a:pPr>
            <a:r>
              <a:rPr lang="fr-FR" sz="2800" spc="-1" dirty="0">
                <a:solidFill>
                  <a:prstClr val="white"/>
                </a:solidFill>
                <a:latin typeface="Century Gothic" panose="020B0502020202020204" pitchFamily="34" charset="0"/>
                <a:ea typeface="Century Gothic"/>
              </a:rPr>
              <a:t>Revisit</a:t>
            </a:r>
            <a:r>
              <a:rPr lang="fr-FR" sz="2800" b="1" spc="-1" dirty="0">
                <a:solidFill>
                  <a:prstClr val="white"/>
                </a:solidFill>
                <a:latin typeface="Century Gothic" panose="020B0502020202020204" pitchFamily="34" charset="0"/>
                <a:ea typeface="Century Gothic"/>
              </a:rPr>
              <a:t> [u] </a:t>
            </a:r>
            <a:r>
              <a:rPr lang="fr-FR" sz="2800" spc="-1" dirty="0">
                <a:solidFill>
                  <a:prstClr val="white"/>
                </a:solidFill>
                <a:latin typeface="Century Gothic" panose="020B0502020202020204" pitchFamily="34" charset="0"/>
                <a:ea typeface="Century Gothic"/>
              </a:rPr>
              <a:t>and</a:t>
            </a:r>
            <a:r>
              <a:rPr lang="fr-FR" sz="2800" b="1" spc="-1" dirty="0">
                <a:solidFill>
                  <a:prstClr val="white"/>
                </a:solidFill>
                <a:latin typeface="Century Gothic" panose="020B0502020202020204" pitchFamily="34" charset="0"/>
                <a:ea typeface="Century Gothic"/>
              </a:rPr>
              <a:t> [ou]</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0"/>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Interactions</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descr="Graphical user interface, application, website&#10;&#10;Description automatically generated">
            <a:extLst>
              <a:ext uri="{FF2B5EF4-FFF2-40B4-BE49-F238E27FC236}">
                <a16:creationId xmlns:a16="http://schemas.microsoft.com/office/drawing/2014/main" id="{78D31964-C84B-42B5-B1B9-AAAD063F861D}"/>
              </a:ext>
            </a:extLst>
          </p:cNvPr>
          <p:cNvPicPr>
            <a:picLocks noChangeAspect="1"/>
          </p:cNvPicPr>
          <p:nvPr/>
        </p:nvPicPr>
        <p:blipFill>
          <a:blip r:embed="rId4">
            <a:clrChange>
              <a:clrFrom>
                <a:srgbClr val="4FC3F7"/>
              </a:clrFrom>
              <a:clrTo>
                <a:srgbClr val="4FC3F7">
                  <a:alpha val="0"/>
                </a:srgbClr>
              </a:clrTo>
            </a:clrChange>
            <a:extLst>
              <a:ext uri="{28A0092B-C50C-407E-A947-70E740481C1C}">
                <a14:useLocalDpi xmlns:a14="http://schemas.microsoft.com/office/drawing/2010/main" val="0"/>
              </a:ext>
            </a:extLst>
          </a:blip>
          <a:stretch>
            <a:fillRect/>
          </a:stretch>
        </p:blipFill>
        <p:spPr>
          <a:xfrm>
            <a:off x="182594" y="1265874"/>
            <a:ext cx="3845557" cy="2163126"/>
          </a:xfrm>
          <a:prstGeom prst="rect">
            <a:avLst/>
          </a:prstGeom>
        </p:spPr>
      </p:pic>
      <p:sp>
        <p:nvSpPr>
          <p:cNvPr id="9" name="TextBox 8">
            <a:extLst>
              <a:ext uri="{FF2B5EF4-FFF2-40B4-BE49-F238E27FC236}">
                <a16:creationId xmlns:a16="http://schemas.microsoft.com/office/drawing/2014/main" id="{31946E34-E138-4367-A131-C9F3C63492BB}"/>
              </a:ext>
            </a:extLst>
          </p:cNvPr>
          <p:cNvSpPr txBox="1"/>
          <p:nvPr/>
        </p:nvSpPr>
        <p:spPr>
          <a:xfrm rot="349106">
            <a:off x="254201" y="3191871"/>
            <a:ext cx="3805881" cy="584775"/>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Échange</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en</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ligne</a:t>
            </a:r>
            <a:endParaRPr lang="en-GB" sz="3200" b="1" dirty="0">
              <a:solidFill>
                <a:schemeClr val="bg1"/>
              </a:solidFill>
              <a:latin typeface="Segoe Print" panose="02000600000000000000" pitchFamily="2" charset="0"/>
            </a:endParaRPr>
          </a:p>
        </p:txBody>
      </p:sp>
      <p:sp>
        <p:nvSpPr>
          <p:cNvPr id="3" name="TextBox 2">
            <a:extLst>
              <a:ext uri="{FF2B5EF4-FFF2-40B4-BE49-F238E27FC236}">
                <a16:creationId xmlns:a16="http://schemas.microsoft.com/office/drawing/2014/main" id="{3C49F788-713A-4888-9789-23786DC327ED}"/>
              </a:ext>
            </a:extLst>
          </p:cNvPr>
          <p:cNvSpPr txBox="1"/>
          <p:nvPr/>
        </p:nvSpPr>
        <p:spPr>
          <a:xfrm>
            <a:off x="9993745" y="6497904"/>
            <a:ext cx="2198255"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5</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2273537" y="125056"/>
            <a:ext cx="2862327" cy="2247330"/>
          </a:xfrm>
        </p:spPr>
        <p:txBody>
          <a:bodyPr/>
          <a:lstStyle/>
          <a:p>
            <a:r>
              <a:rPr lang="en-GB" sz="8800" b="1" spc="-1" dirty="0">
                <a:solidFill>
                  <a:srgbClr val="002060"/>
                </a:solidFill>
                <a:latin typeface="Century Gothic" panose="020B0502020202020204" pitchFamily="34" charset="0"/>
                <a:ea typeface="Century Gothic"/>
              </a:rPr>
              <a:t>[u]</a:t>
            </a:r>
            <a:br>
              <a:rPr lang="en-GB" sz="8800" spc="-1" dirty="0">
                <a:latin typeface="Century Gothic" panose="020B0502020202020204" pitchFamily="34" charset="0"/>
              </a:rPr>
            </a:br>
            <a:endParaRPr lang="en-GB" sz="4000" dirty="0"/>
          </a:p>
        </p:txBody>
      </p:sp>
      <p:sp>
        <p:nvSpPr>
          <p:cNvPr id="14" name="CustomShape 2">
            <a:extLst>
              <a:ext uri="{FF2B5EF4-FFF2-40B4-BE49-F238E27FC236}">
                <a16:creationId xmlns:a16="http://schemas.microsoft.com/office/drawing/2014/main" id="{093CFF18-6F03-42E6-8EC5-E7D5488B5E2E}"/>
              </a:ext>
            </a:extLst>
          </p:cNvPr>
          <p:cNvSpPr/>
          <p:nvPr/>
        </p:nvSpPr>
        <p:spPr>
          <a:xfrm>
            <a:off x="878134" y="1941129"/>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u</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5" name="CustomShape 2">
            <a:extLst>
              <a:ext uri="{FF2B5EF4-FFF2-40B4-BE49-F238E27FC236}">
                <a16:creationId xmlns:a16="http://schemas.microsoft.com/office/drawing/2014/main" id="{CAFC1BFF-5682-4A7B-B6E4-150D93E99872}"/>
              </a:ext>
            </a:extLst>
          </p:cNvPr>
          <p:cNvSpPr/>
          <p:nvPr/>
        </p:nvSpPr>
        <p:spPr>
          <a:xfrm>
            <a:off x="5326634" y="1939042"/>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n</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ou</a:t>
            </a:r>
            <a:r>
              <a:rPr kumimoji="0" lang="en-GB" sz="11500" b="0"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s</a:t>
            </a:r>
            <a:endParaRPr kumimoji="0" lang="en-GB" sz="11500" b="0" i="0" u="none" strike="noStrike" kern="1200" cap="none" spc="-1" normalizeH="0" baseline="0" noProof="0" dirty="0">
              <a:ln>
                <a:noFill/>
              </a:ln>
              <a:solidFill>
                <a:srgbClr val="E7E6E6">
                  <a:lumMod val="50000"/>
                </a:srgbClr>
              </a:solidFill>
              <a:effectLst/>
              <a:uLnTx/>
              <a:uFillTx/>
              <a:latin typeface="Century Gothic" panose="020B0502020202020204" pitchFamily="34" charset="0"/>
            </a:endParaRPr>
          </a:p>
        </p:txBody>
      </p:sp>
      <p:pic>
        <p:nvPicPr>
          <p:cNvPr id="16" name="Picture 2" descr="boy pointing to a girl">
            <a:extLst>
              <a:ext uri="{FF2B5EF4-FFF2-40B4-BE49-F238E27FC236}">
                <a16:creationId xmlns:a16="http://schemas.microsoft.com/office/drawing/2014/main" id="{17F7B7FC-149B-40CA-90B0-8F52EE2C6D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8742" y="4313700"/>
            <a:ext cx="1960949" cy="17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group of children">
            <a:extLst>
              <a:ext uri="{FF2B5EF4-FFF2-40B4-BE49-F238E27FC236}">
                <a16:creationId xmlns:a16="http://schemas.microsoft.com/office/drawing/2014/main" id="{7E097D7A-6345-4E72-B437-06CBB21984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4343" y="3929724"/>
            <a:ext cx="2567668" cy="207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stomShape 1">
            <a:extLst>
              <a:ext uri="{FF2B5EF4-FFF2-40B4-BE49-F238E27FC236}">
                <a16:creationId xmlns:a16="http://schemas.microsoft.com/office/drawing/2014/main" id="{52EF94EC-1187-4AD8-B5D3-96056F93D3A2}"/>
              </a:ext>
            </a:extLst>
          </p:cNvPr>
          <p:cNvSpPr/>
          <p:nvPr/>
        </p:nvSpPr>
        <p:spPr>
          <a:xfrm>
            <a:off x="7233335" y="125056"/>
            <a:ext cx="232867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ou</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descr="A lake surrounded by trees and mountains&#10;&#10;Description automatically generated with low confidence">
            <a:extLst>
              <a:ext uri="{FF2B5EF4-FFF2-40B4-BE49-F238E27FC236}">
                <a16:creationId xmlns:a16="http://schemas.microsoft.com/office/drawing/2014/main" id="{1AF48545-D8D0-4758-B92E-BE26A2864B9D}"/>
              </a:ext>
            </a:extLst>
          </p:cNvPr>
          <p:cNvPicPr>
            <a:picLocks noChangeAspect="1"/>
          </p:cNvPicPr>
          <p:nvPr/>
        </p:nvPicPr>
        <p:blipFill rotWithShape="1">
          <a:blip r:embed="rId3">
            <a:extLst>
              <a:ext uri="{28A0092B-C50C-407E-A947-70E740481C1C}">
                <a14:useLocalDpi xmlns:a14="http://schemas.microsoft.com/office/drawing/2010/main" val="0"/>
              </a:ext>
            </a:extLst>
          </a:blip>
          <a:srcRect t="25340"/>
          <a:stretch/>
        </p:blipFill>
        <p:spPr>
          <a:xfrm>
            <a:off x="1302424" y="5026503"/>
            <a:ext cx="361690" cy="352789"/>
          </a:xfrm>
          <a:prstGeom prst="rect">
            <a:avLst/>
          </a:prstGeom>
        </p:spPr>
      </p:pic>
      <p:pic>
        <p:nvPicPr>
          <p:cNvPr id="227" name="Picture 226" descr="Shape&#10;&#10;Description automatically generated with medium confidence">
            <a:extLst>
              <a:ext uri="{FF2B5EF4-FFF2-40B4-BE49-F238E27FC236}">
                <a16:creationId xmlns:a16="http://schemas.microsoft.com/office/drawing/2014/main" id="{DEEBBEEB-12B7-4834-8DD1-AE17AB120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418" y="5013330"/>
            <a:ext cx="378318" cy="378318"/>
          </a:xfrm>
          <a:prstGeom prst="rect">
            <a:avLst/>
          </a:prstGeom>
        </p:spPr>
      </p:pic>
      <p:graphicFrame>
        <p:nvGraphicFramePr>
          <p:cNvPr id="6" name="Table 6">
            <a:extLst>
              <a:ext uri="{FF2B5EF4-FFF2-40B4-BE49-F238E27FC236}">
                <a16:creationId xmlns:a16="http://schemas.microsoft.com/office/drawing/2014/main" id="{1735896E-D7F1-407F-A039-B11485BB1BFF}"/>
              </a:ext>
            </a:extLst>
          </p:cNvPr>
          <p:cNvGraphicFramePr>
            <a:graphicFrameLocks noGrp="1"/>
          </p:cNvGraphicFramePr>
          <p:nvPr/>
        </p:nvGraphicFramePr>
        <p:xfrm>
          <a:off x="57628" y="6028269"/>
          <a:ext cx="1998912" cy="718058"/>
        </p:xfrm>
        <a:graphic>
          <a:graphicData uri="http://schemas.openxmlformats.org/drawingml/2006/table">
            <a:tbl>
              <a:tblPr firstRow="1" bandRow="1">
                <a:tableStyleId>{5940675A-B579-460E-94D1-54222C63F5DA}</a:tableStyleId>
              </a:tblPr>
              <a:tblGrid>
                <a:gridCol w="999456">
                  <a:extLst>
                    <a:ext uri="{9D8B030D-6E8A-4147-A177-3AD203B41FA5}">
                      <a16:colId xmlns:a16="http://schemas.microsoft.com/office/drawing/2014/main" val="1381999162"/>
                    </a:ext>
                  </a:extLst>
                </a:gridCol>
                <a:gridCol w="999456">
                  <a:extLst>
                    <a:ext uri="{9D8B030D-6E8A-4147-A177-3AD203B41FA5}">
                      <a16:colId xmlns:a16="http://schemas.microsoft.com/office/drawing/2014/main" val="2628327961"/>
                    </a:ext>
                  </a:extLst>
                </a:gridCol>
              </a:tblGrid>
              <a:tr h="71805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2223383"/>
                  </a:ext>
                </a:extLst>
              </a:tr>
            </a:tbl>
          </a:graphicData>
        </a:graphic>
      </p:graphicFrame>
      <p:pic>
        <p:nvPicPr>
          <p:cNvPr id="54" name="Google Shape;111;p3"/>
          <p:cNvPicPr/>
          <p:nvPr/>
        </p:nvPicPr>
        <p:blipFill>
          <a:blip r:embed="rId5"/>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7" name="Picture 6" descr="Image result for pirates clipart">
            <a:extLst>
              <a:ext uri="{FF2B5EF4-FFF2-40B4-BE49-F238E27FC236}">
                <a16:creationId xmlns:a16="http://schemas.microsoft.com/office/drawing/2014/main" id="{25CA0E87-227E-4DAA-92C5-C95A92BA01B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98190" y="5227887"/>
            <a:ext cx="929134" cy="122645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638185C3-E9CB-47D5-A2D4-F000BCB10151}"/>
              </a:ext>
            </a:extLst>
          </p:cNvPr>
          <p:cNvGrpSpPr/>
          <p:nvPr/>
        </p:nvGrpSpPr>
        <p:grpSpPr>
          <a:xfrm>
            <a:off x="3388335" y="631149"/>
            <a:ext cx="7783689" cy="6119674"/>
            <a:chOff x="4244443" y="126803"/>
            <a:chExt cx="7783689" cy="6119674"/>
          </a:xfrm>
        </p:grpSpPr>
        <p:pic>
          <p:nvPicPr>
            <p:cNvPr id="49" name="Picture 6" descr="Coins Money Clip Art">
              <a:extLst>
                <a:ext uri="{FF2B5EF4-FFF2-40B4-BE49-F238E27FC236}">
                  <a16:creationId xmlns:a16="http://schemas.microsoft.com/office/drawing/2014/main" id="{E9B7BC8A-DE03-4BDA-B454-B9D76B588D6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0013" y="1147954"/>
              <a:ext cx="495184" cy="45722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Skull And Crossbones Clip Art">
              <a:extLst>
                <a:ext uri="{FF2B5EF4-FFF2-40B4-BE49-F238E27FC236}">
                  <a16:creationId xmlns:a16="http://schemas.microsoft.com/office/drawing/2014/main" id="{3B849578-C188-4840-B7C0-CFC2A0846D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Skull And Crossbones Clip Art">
              <a:extLst>
                <a:ext uri="{FF2B5EF4-FFF2-40B4-BE49-F238E27FC236}">
                  <a16:creationId xmlns:a16="http://schemas.microsoft.com/office/drawing/2014/main" id="{54C0B99B-D4DC-4BD7-92AA-6B0E2BC14D2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Skull And Crossbones Clip Art">
              <a:extLst>
                <a:ext uri="{FF2B5EF4-FFF2-40B4-BE49-F238E27FC236}">
                  <a16:creationId xmlns:a16="http://schemas.microsoft.com/office/drawing/2014/main" id="{C5D88409-1D4A-4231-A819-F8ED1D84271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35473" y="446489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Skull And Crossbones Clip Art">
              <a:extLst>
                <a:ext uri="{FF2B5EF4-FFF2-40B4-BE49-F238E27FC236}">
                  <a16:creationId xmlns:a16="http://schemas.microsoft.com/office/drawing/2014/main" id="{F3B04A95-9120-4C18-80E8-28AE7798625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Skull And Crossbones Clip Art">
              <a:extLst>
                <a:ext uri="{FF2B5EF4-FFF2-40B4-BE49-F238E27FC236}">
                  <a16:creationId xmlns:a16="http://schemas.microsoft.com/office/drawing/2014/main" id="{ABE5D47C-0F34-4718-BB3C-5FB95012B16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Skull And Crossbones Clip Art">
              <a:extLst>
                <a:ext uri="{FF2B5EF4-FFF2-40B4-BE49-F238E27FC236}">
                  <a16:creationId xmlns:a16="http://schemas.microsoft.com/office/drawing/2014/main" id="{0DFE6EA4-718D-4EE7-8262-E7CE991A968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D9783AA4-2C95-4BB9-8484-91C65C643DB1}"/>
                </a:ext>
              </a:extLst>
            </p:cNvPr>
            <p:cNvGrpSpPr/>
            <p:nvPr/>
          </p:nvGrpSpPr>
          <p:grpSpPr>
            <a:xfrm>
              <a:off x="4397441" y="839367"/>
              <a:ext cx="7498344" cy="5407110"/>
              <a:chOff x="3744601" y="369526"/>
              <a:chExt cx="8137106" cy="5867726"/>
            </a:xfrm>
          </p:grpSpPr>
          <p:grpSp>
            <p:nvGrpSpPr>
              <p:cNvPr id="86" name="Group 85">
                <a:extLst>
                  <a:ext uri="{FF2B5EF4-FFF2-40B4-BE49-F238E27FC236}">
                    <a16:creationId xmlns:a16="http://schemas.microsoft.com/office/drawing/2014/main" id="{9F98D7BC-9B8E-491E-9FBD-9AEE927CA4D3}"/>
                  </a:ext>
                </a:extLst>
              </p:cNvPr>
              <p:cNvGrpSpPr/>
              <p:nvPr/>
            </p:nvGrpSpPr>
            <p:grpSpPr>
              <a:xfrm>
                <a:off x="3744601" y="369526"/>
                <a:ext cx="7532550" cy="5867726"/>
                <a:chOff x="1353398" y="449682"/>
                <a:chExt cx="7492861" cy="5950532"/>
              </a:xfrm>
            </p:grpSpPr>
            <p:grpSp>
              <p:nvGrpSpPr>
                <p:cNvPr id="88" name="Group 87">
                  <a:extLst>
                    <a:ext uri="{FF2B5EF4-FFF2-40B4-BE49-F238E27FC236}">
                      <a16:creationId xmlns:a16="http://schemas.microsoft.com/office/drawing/2014/main" id="{9E3C7133-5024-4A34-B337-FC231ACC75F0}"/>
                    </a:ext>
                  </a:extLst>
                </p:cNvPr>
                <p:cNvGrpSpPr/>
                <p:nvPr/>
              </p:nvGrpSpPr>
              <p:grpSpPr>
                <a:xfrm>
                  <a:off x="2580254" y="4142015"/>
                  <a:ext cx="1171396" cy="1047481"/>
                  <a:chOff x="4896319" y="1831217"/>
                  <a:chExt cx="1171396" cy="1047481"/>
                </a:xfrm>
              </p:grpSpPr>
              <p:grpSp>
                <p:nvGrpSpPr>
                  <p:cNvPr id="205" name="Group 204">
                    <a:extLst>
                      <a:ext uri="{FF2B5EF4-FFF2-40B4-BE49-F238E27FC236}">
                        <a16:creationId xmlns:a16="http://schemas.microsoft.com/office/drawing/2014/main" id="{90FF6C54-E3AB-41E5-862A-4880F45E9033}"/>
                      </a:ext>
                    </a:extLst>
                  </p:cNvPr>
                  <p:cNvGrpSpPr/>
                  <p:nvPr/>
                </p:nvGrpSpPr>
                <p:grpSpPr>
                  <a:xfrm>
                    <a:off x="4896319" y="1831217"/>
                    <a:ext cx="1171396" cy="1047481"/>
                    <a:chOff x="4892832" y="1814762"/>
                    <a:chExt cx="1209517" cy="1059408"/>
                  </a:xfrm>
                </p:grpSpPr>
                <p:sp>
                  <p:nvSpPr>
                    <p:cNvPr id="207" name="Right Triangle 206">
                      <a:extLst>
                        <a:ext uri="{FF2B5EF4-FFF2-40B4-BE49-F238E27FC236}">
                          <a16:creationId xmlns:a16="http://schemas.microsoft.com/office/drawing/2014/main" id="{2A3E3F06-1538-42AB-9D06-BAD1CFF9B69D}"/>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8" name="TextBox 207">
                      <a:extLst>
                        <a:ext uri="{FF2B5EF4-FFF2-40B4-BE49-F238E27FC236}">
                          <a16:creationId xmlns:a16="http://schemas.microsoft.com/office/drawing/2014/main" id="{C0D58186-7BB2-4F66-9E48-5064AE9F9039}"/>
                        </a:ext>
                      </a:extLst>
                    </p:cNvPr>
                    <p:cNvSpPr txBox="1"/>
                    <p:nvPr/>
                  </p:nvSpPr>
                  <p:spPr>
                    <a:xfrm>
                      <a:off x="4892832" y="249734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9" name="TextBox 208">
                      <a:extLst>
                        <a:ext uri="{FF2B5EF4-FFF2-40B4-BE49-F238E27FC236}">
                          <a16:creationId xmlns:a16="http://schemas.microsoft.com/office/drawing/2014/main" id="{0817B792-5478-4480-80C5-44772432131D}"/>
                        </a:ext>
                      </a:extLst>
                    </p:cNvPr>
                    <p:cNvSpPr txBox="1"/>
                    <p:nvPr/>
                  </p:nvSpPr>
                  <p:spPr>
                    <a:xfrm>
                      <a:off x="5186552" y="1814762"/>
                      <a:ext cx="915797"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206" name="Rectangle 205">
                    <a:extLst>
                      <a:ext uri="{FF2B5EF4-FFF2-40B4-BE49-F238E27FC236}">
                        <a16:creationId xmlns:a16="http://schemas.microsoft.com/office/drawing/2014/main" id="{6B22DAB3-DC8D-4434-AF6C-9505BB2031B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89" name="Group 88">
                  <a:extLst>
                    <a:ext uri="{FF2B5EF4-FFF2-40B4-BE49-F238E27FC236}">
                      <a16:creationId xmlns:a16="http://schemas.microsoft.com/office/drawing/2014/main" id="{024180FE-302D-4FA2-B0A6-7D3C85852268}"/>
                    </a:ext>
                  </a:extLst>
                </p:cNvPr>
                <p:cNvGrpSpPr/>
                <p:nvPr/>
              </p:nvGrpSpPr>
              <p:grpSpPr>
                <a:xfrm>
                  <a:off x="3616738" y="449682"/>
                  <a:ext cx="5229521" cy="4964525"/>
                  <a:chOff x="3245263" y="930993"/>
                  <a:chExt cx="5229521" cy="4964525"/>
                </a:xfrm>
              </p:grpSpPr>
              <p:grpSp>
                <p:nvGrpSpPr>
                  <p:cNvPr id="105" name="Group 104">
                    <a:extLst>
                      <a:ext uri="{FF2B5EF4-FFF2-40B4-BE49-F238E27FC236}">
                        <a16:creationId xmlns:a16="http://schemas.microsoft.com/office/drawing/2014/main" id="{D0BBBA10-458F-43E8-8FC1-B7F444C535E6}"/>
                      </a:ext>
                    </a:extLst>
                  </p:cNvPr>
                  <p:cNvGrpSpPr/>
                  <p:nvPr/>
                </p:nvGrpSpPr>
                <p:grpSpPr>
                  <a:xfrm>
                    <a:off x="3479672" y="2190064"/>
                    <a:ext cx="1244405" cy="1237376"/>
                    <a:chOff x="4947142" y="1858996"/>
                    <a:chExt cx="1244405" cy="1237376"/>
                  </a:xfrm>
                </p:grpSpPr>
                <p:grpSp>
                  <p:nvGrpSpPr>
                    <p:cNvPr id="198" name="Group 197">
                      <a:extLst>
                        <a:ext uri="{FF2B5EF4-FFF2-40B4-BE49-F238E27FC236}">
                          <a16:creationId xmlns:a16="http://schemas.microsoft.com/office/drawing/2014/main" id="{F0EFB450-D936-49D8-9BBB-1311F45AC1CF}"/>
                        </a:ext>
                      </a:extLst>
                    </p:cNvPr>
                    <p:cNvGrpSpPr/>
                    <p:nvPr/>
                  </p:nvGrpSpPr>
                  <p:grpSpPr>
                    <a:xfrm>
                      <a:off x="4947142" y="1865242"/>
                      <a:ext cx="985351" cy="1013455"/>
                      <a:chOff x="4945306" y="1849175"/>
                      <a:chExt cx="1017417" cy="1024995"/>
                    </a:xfrm>
                  </p:grpSpPr>
                  <p:sp>
                    <p:nvSpPr>
                      <p:cNvPr id="202" name="Right Triangle 201">
                        <a:extLst>
                          <a:ext uri="{FF2B5EF4-FFF2-40B4-BE49-F238E27FC236}">
                            <a16:creationId xmlns:a16="http://schemas.microsoft.com/office/drawing/2014/main" id="{B31DEB54-E311-4F8F-9E37-81BD94358889}"/>
                          </a:ext>
                        </a:extLst>
                      </p:cNvPr>
                      <p:cNvSpPr/>
                      <p:nvPr/>
                    </p:nvSpPr>
                    <p:spPr>
                      <a:xfrm>
                        <a:off x="4950554" y="1853166"/>
                        <a:ext cx="1012168" cy="990000"/>
                      </a:xfrm>
                      <a:prstGeom prst="rtTriangle">
                        <a:avLst/>
                      </a:prstGeom>
                      <a:solidFill>
                        <a:srgbClr val="FF00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3" name="TextBox 202">
                        <a:extLst>
                          <a:ext uri="{FF2B5EF4-FFF2-40B4-BE49-F238E27FC236}">
                            <a16:creationId xmlns:a16="http://schemas.microsoft.com/office/drawing/2014/main" id="{312FEE7F-7A16-4C7E-B2F4-7507F0F34040}"/>
                          </a:ext>
                        </a:extLst>
                      </p:cNvPr>
                      <p:cNvSpPr txBox="1"/>
                      <p:nvPr/>
                    </p:nvSpPr>
                    <p:spPr>
                      <a:xfrm>
                        <a:off x="4945306" y="2497349"/>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tout</a:t>
                        </a:r>
                      </a:p>
                    </p:txBody>
                  </p:sp>
                  <p:sp>
                    <p:nvSpPr>
                      <p:cNvPr id="204" name="TextBox 203">
                        <a:extLst>
                          <a:ext uri="{FF2B5EF4-FFF2-40B4-BE49-F238E27FC236}">
                            <a16:creationId xmlns:a16="http://schemas.microsoft.com/office/drawing/2014/main" id="{3F482124-D166-45AB-8B6B-2F00FF4B4837}"/>
                          </a:ext>
                        </a:extLst>
                      </p:cNvPr>
                      <p:cNvSpPr txBox="1"/>
                      <p:nvPr/>
                    </p:nvSpPr>
                    <p:spPr>
                      <a:xfrm>
                        <a:off x="5187787" y="1849175"/>
                        <a:ext cx="774936" cy="3768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tu</a:t>
                        </a:r>
                        <a:endParaRPr kumimoji="0" lang="en-GB" sz="16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sp>
                  <p:nvSpPr>
                    <p:cNvPr id="199" name="Rectangle 198">
                      <a:extLst>
                        <a:ext uri="{FF2B5EF4-FFF2-40B4-BE49-F238E27FC236}">
                          <a16:creationId xmlns:a16="http://schemas.microsoft.com/office/drawing/2014/main" id="{D28268CF-23B7-496D-B26D-476EAE09F133}"/>
                        </a:ext>
                      </a:extLst>
                    </p:cNvPr>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00" name="Straight Arrow Connector 199">
                      <a:extLst>
                        <a:ext uri="{FF2B5EF4-FFF2-40B4-BE49-F238E27FC236}">
                          <a16:creationId xmlns:a16="http://schemas.microsoft.com/office/drawing/2014/main" id="{0BB13338-4D73-4405-920F-D4706548BAE1}"/>
                        </a:ext>
                      </a:extLst>
                    </p:cNvPr>
                    <p:cNvCxnSpPr>
                      <a:stCxn id="199"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9D19F526-1697-4065-AB1C-66C8518F2E17}"/>
                        </a:ext>
                      </a:extLst>
                    </p:cNvPr>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4764EDB9-388B-4EF3-8AAA-06F61E9A57F7}"/>
                      </a:ext>
                    </a:extLst>
                  </p:cNvPr>
                  <p:cNvGrpSpPr/>
                  <p:nvPr/>
                </p:nvGrpSpPr>
                <p:grpSpPr>
                  <a:xfrm>
                    <a:off x="4728712" y="2188134"/>
                    <a:ext cx="1244404" cy="1237376"/>
                    <a:chOff x="4947143" y="1858996"/>
                    <a:chExt cx="1244404" cy="1237376"/>
                  </a:xfrm>
                </p:grpSpPr>
                <p:grpSp>
                  <p:nvGrpSpPr>
                    <p:cNvPr id="191" name="Group 190">
                      <a:extLst>
                        <a:ext uri="{FF2B5EF4-FFF2-40B4-BE49-F238E27FC236}">
                          <a16:creationId xmlns:a16="http://schemas.microsoft.com/office/drawing/2014/main" id="{88210187-BE9B-4C8F-ACCC-0D42C37795DF}"/>
                        </a:ext>
                      </a:extLst>
                    </p:cNvPr>
                    <p:cNvGrpSpPr/>
                    <p:nvPr/>
                  </p:nvGrpSpPr>
                  <p:grpSpPr>
                    <a:xfrm>
                      <a:off x="4947143" y="1869188"/>
                      <a:ext cx="1111566" cy="1009510"/>
                      <a:chOff x="4945306" y="1853166"/>
                      <a:chExt cx="1147739" cy="1021005"/>
                    </a:xfrm>
                  </p:grpSpPr>
                  <p:sp>
                    <p:nvSpPr>
                      <p:cNvPr id="195" name="Right Triangle 194">
                        <a:extLst>
                          <a:ext uri="{FF2B5EF4-FFF2-40B4-BE49-F238E27FC236}">
                            <a16:creationId xmlns:a16="http://schemas.microsoft.com/office/drawing/2014/main" id="{5433B770-AB81-4EB1-B348-183F82E56310}"/>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6" name="TextBox 195">
                        <a:extLst>
                          <a:ext uri="{FF2B5EF4-FFF2-40B4-BE49-F238E27FC236}">
                            <a16:creationId xmlns:a16="http://schemas.microsoft.com/office/drawing/2014/main" id="{2343D8E9-4F67-4287-8AE3-F014BAE404E9}"/>
                          </a:ext>
                        </a:extLst>
                      </p:cNvPr>
                      <p:cNvSpPr txBox="1"/>
                      <p:nvPr/>
                    </p:nvSpPr>
                    <p:spPr>
                      <a:xfrm>
                        <a:off x="4945306" y="249734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bûche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7" name="TextBox 196">
                        <a:extLst>
                          <a:ext uri="{FF2B5EF4-FFF2-40B4-BE49-F238E27FC236}">
                            <a16:creationId xmlns:a16="http://schemas.microsoft.com/office/drawing/2014/main" id="{6CB7D2B9-4037-476D-9973-57E02172CC88}"/>
                          </a:ext>
                        </a:extLst>
                      </p:cNvPr>
                      <p:cNvSpPr txBox="1"/>
                      <p:nvPr/>
                    </p:nvSpPr>
                    <p:spPr>
                      <a:xfrm>
                        <a:off x="4958277" y="1857242"/>
                        <a:ext cx="1134768" cy="37682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bouche</a:t>
                        </a:r>
                      </a:p>
                    </p:txBody>
                  </p:sp>
                </p:grpSp>
                <p:sp>
                  <p:nvSpPr>
                    <p:cNvPr id="192" name="Rectangle 191">
                      <a:extLst>
                        <a:ext uri="{FF2B5EF4-FFF2-40B4-BE49-F238E27FC236}">
                          <a16:creationId xmlns:a16="http://schemas.microsoft.com/office/drawing/2014/main" id="{3228EEDB-EC6C-4509-8C64-C66F66245060}"/>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93" name="Straight Arrow Connector 192">
                      <a:extLst>
                        <a:ext uri="{FF2B5EF4-FFF2-40B4-BE49-F238E27FC236}">
                          <a16:creationId xmlns:a16="http://schemas.microsoft.com/office/drawing/2014/main" id="{E5277CB1-6D0E-4B3C-AD5D-BAC00F50CC17}"/>
                        </a:ext>
                      </a:extLst>
                    </p:cNvPr>
                    <p:cNvCxnSpPr>
                      <a:stCxn id="19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13FF8183-DCA1-4E57-BF8F-C117A0EF4CA5}"/>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E3F0AFF1-EF2B-4FB4-9CD3-29E3BF5266A1}"/>
                      </a:ext>
                    </a:extLst>
                  </p:cNvPr>
                  <p:cNvGrpSpPr/>
                  <p:nvPr/>
                </p:nvGrpSpPr>
                <p:grpSpPr>
                  <a:xfrm>
                    <a:off x="4510489" y="953664"/>
                    <a:ext cx="1286285" cy="1009693"/>
                    <a:chOff x="4712733" y="1846260"/>
                    <a:chExt cx="1286285" cy="1009693"/>
                  </a:xfrm>
                </p:grpSpPr>
                <p:grpSp>
                  <p:nvGrpSpPr>
                    <p:cNvPr id="185" name="Group 184">
                      <a:extLst>
                        <a:ext uri="{FF2B5EF4-FFF2-40B4-BE49-F238E27FC236}">
                          <a16:creationId xmlns:a16="http://schemas.microsoft.com/office/drawing/2014/main" id="{DD28039D-B988-43DD-84CF-3D741DFE38BA}"/>
                        </a:ext>
                      </a:extLst>
                    </p:cNvPr>
                    <p:cNvGrpSpPr/>
                    <p:nvPr/>
                  </p:nvGrpSpPr>
                  <p:grpSpPr>
                    <a:xfrm>
                      <a:off x="4925237" y="1846260"/>
                      <a:ext cx="1073781" cy="1009693"/>
                      <a:chOff x="4922691" y="1829976"/>
                      <a:chExt cx="1108725" cy="1021190"/>
                    </a:xfrm>
                  </p:grpSpPr>
                  <p:sp>
                    <p:nvSpPr>
                      <p:cNvPr id="188" name="Right Triangle 187">
                        <a:extLst>
                          <a:ext uri="{FF2B5EF4-FFF2-40B4-BE49-F238E27FC236}">
                            <a16:creationId xmlns:a16="http://schemas.microsoft.com/office/drawing/2014/main" id="{BF97710C-9177-48F1-BC83-77075C2B0EF8}"/>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9" name="TextBox 188">
                        <a:extLst>
                          <a:ext uri="{FF2B5EF4-FFF2-40B4-BE49-F238E27FC236}">
                            <a16:creationId xmlns:a16="http://schemas.microsoft.com/office/drawing/2014/main" id="{2BA59443-3897-4007-A15D-06AF29D596F8}"/>
                          </a:ext>
                        </a:extLst>
                      </p:cNvPr>
                      <p:cNvSpPr txBox="1"/>
                      <p:nvPr/>
                    </p:nvSpPr>
                    <p:spPr>
                      <a:xfrm>
                        <a:off x="4922691" y="2474344"/>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0" name="TextBox 189">
                        <a:extLst>
                          <a:ext uri="{FF2B5EF4-FFF2-40B4-BE49-F238E27FC236}">
                            <a16:creationId xmlns:a16="http://schemas.microsoft.com/office/drawing/2014/main" id="{91681B5F-8AB6-47B3-A7DA-33AF1F5EB669}"/>
                          </a:ext>
                        </a:extLst>
                      </p:cNvPr>
                      <p:cNvSpPr txBox="1"/>
                      <p:nvPr/>
                    </p:nvSpPr>
                    <p:spPr>
                      <a:xfrm>
                        <a:off x="5211680" y="1829976"/>
                        <a:ext cx="8197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86" name="Rectangle 185">
                      <a:extLst>
                        <a:ext uri="{FF2B5EF4-FFF2-40B4-BE49-F238E27FC236}">
                          <a16:creationId xmlns:a16="http://schemas.microsoft.com/office/drawing/2014/main" id="{240B4062-568B-4512-A60B-C5D9A857D4A3}"/>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87" name="Straight Arrow Connector 186">
                      <a:extLst>
                        <a:ext uri="{FF2B5EF4-FFF2-40B4-BE49-F238E27FC236}">
                          <a16:creationId xmlns:a16="http://schemas.microsoft.com/office/drawing/2014/main" id="{703B1AE8-26E4-4FC0-9D4B-7E14A63548F4}"/>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11A935C6-44A6-4EBF-85B7-777C146B98CA}"/>
                      </a:ext>
                    </a:extLst>
                  </p:cNvPr>
                  <p:cNvGrpSpPr/>
                  <p:nvPr/>
                </p:nvGrpSpPr>
                <p:grpSpPr>
                  <a:xfrm>
                    <a:off x="5961567" y="1948406"/>
                    <a:ext cx="1013671" cy="1482554"/>
                    <a:chOff x="4925876" y="1613818"/>
                    <a:chExt cx="1013671" cy="1482554"/>
                  </a:xfrm>
                </p:grpSpPr>
                <p:grpSp>
                  <p:nvGrpSpPr>
                    <p:cNvPr id="178" name="Group 177">
                      <a:extLst>
                        <a:ext uri="{FF2B5EF4-FFF2-40B4-BE49-F238E27FC236}">
                          <a16:creationId xmlns:a16="http://schemas.microsoft.com/office/drawing/2014/main" id="{855B41A7-BA01-485B-BA0F-2E900387DBAD}"/>
                        </a:ext>
                      </a:extLst>
                    </p:cNvPr>
                    <p:cNvGrpSpPr/>
                    <p:nvPr/>
                  </p:nvGrpSpPr>
                  <p:grpSpPr>
                    <a:xfrm>
                      <a:off x="4925876" y="1865243"/>
                      <a:ext cx="1006617" cy="1011023"/>
                      <a:chOff x="4923348" y="1849175"/>
                      <a:chExt cx="1039375" cy="1022535"/>
                    </a:xfrm>
                  </p:grpSpPr>
                  <p:sp>
                    <p:nvSpPr>
                      <p:cNvPr id="182" name="Right Triangle 181">
                        <a:extLst>
                          <a:ext uri="{FF2B5EF4-FFF2-40B4-BE49-F238E27FC236}">
                            <a16:creationId xmlns:a16="http://schemas.microsoft.com/office/drawing/2014/main" id="{9262BB51-1377-4201-920E-6B47E42675A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3" name="TextBox 182">
                        <a:extLst>
                          <a:ext uri="{FF2B5EF4-FFF2-40B4-BE49-F238E27FC236}">
                            <a16:creationId xmlns:a16="http://schemas.microsoft.com/office/drawing/2014/main" id="{823DDFF0-2517-4841-988B-3A719ABBEC5E}"/>
                          </a:ext>
                        </a:extLst>
                      </p:cNvPr>
                      <p:cNvSpPr txBox="1"/>
                      <p:nvPr/>
                    </p:nvSpPr>
                    <p:spPr>
                      <a:xfrm>
                        <a:off x="4923348" y="249488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84" name="TextBox 183">
                        <a:extLst>
                          <a:ext uri="{FF2B5EF4-FFF2-40B4-BE49-F238E27FC236}">
                            <a16:creationId xmlns:a16="http://schemas.microsoft.com/office/drawing/2014/main" id="{127066A4-596C-42B3-90BF-4ECABC50E029}"/>
                          </a:ext>
                        </a:extLst>
                      </p:cNvPr>
                      <p:cNvSpPr txBox="1"/>
                      <p:nvPr/>
                    </p:nvSpPr>
                    <p:spPr>
                      <a:xfrm>
                        <a:off x="5187788" y="1849175"/>
                        <a:ext cx="77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115076"/>
                            </a:solidFill>
                            <a:latin typeface="Century Gothic" panose="020B0502020202020204" pitchFamily="34" charset="0"/>
                          </a:rPr>
                          <a:t>roue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79" name="Rectangle 178">
                      <a:extLst>
                        <a:ext uri="{FF2B5EF4-FFF2-40B4-BE49-F238E27FC236}">
                          <a16:creationId xmlns:a16="http://schemas.microsoft.com/office/drawing/2014/main" id="{0DBE335A-761A-4BAC-8A91-EB3D6349B41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80" name="Straight Arrow Connector 179">
                      <a:extLst>
                        <a:ext uri="{FF2B5EF4-FFF2-40B4-BE49-F238E27FC236}">
                          <a16:creationId xmlns:a16="http://schemas.microsoft.com/office/drawing/2014/main" id="{2B8503CC-5ECF-424E-9FC0-4DA7C1D3EFD1}"/>
                        </a:ext>
                      </a:extLst>
                    </p:cNvPr>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FB6D817E-2D4A-497D-AB75-F568E264C806}"/>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7EC63172-F021-4CAE-9C92-6C00AB1D76A8}"/>
                      </a:ext>
                    </a:extLst>
                  </p:cNvPr>
                  <p:cNvGrpSpPr/>
                  <p:nvPr/>
                </p:nvGrpSpPr>
                <p:grpSpPr>
                  <a:xfrm>
                    <a:off x="5738642" y="930993"/>
                    <a:ext cx="1478814" cy="1037142"/>
                    <a:chOff x="4712733" y="1841492"/>
                    <a:chExt cx="1478814" cy="1037142"/>
                  </a:xfrm>
                </p:grpSpPr>
                <p:grpSp>
                  <p:nvGrpSpPr>
                    <p:cNvPr id="171" name="Group 170">
                      <a:extLst>
                        <a:ext uri="{FF2B5EF4-FFF2-40B4-BE49-F238E27FC236}">
                          <a16:creationId xmlns:a16="http://schemas.microsoft.com/office/drawing/2014/main" id="{7BE0EBA2-30FA-40DB-87B7-EA27BFC8E2EE}"/>
                        </a:ext>
                      </a:extLst>
                    </p:cNvPr>
                    <p:cNvGrpSpPr/>
                    <p:nvPr/>
                  </p:nvGrpSpPr>
                  <p:grpSpPr>
                    <a:xfrm>
                      <a:off x="4892568" y="1841492"/>
                      <a:ext cx="1196959" cy="1037142"/>
                      <a:chOff x="4888951" y="1825153"/>
                      <a:chExt cx="1235910" cy="1048951"/>
                    </a:xfrm>
                  </p:grpSpPr>
                  <p:sp>
                    <p:nvSpPr>
                      <p:cNvPr id="175" name="Right Triangle 174">
                        <a:extLst>
                          <a:ext uri="{FF2B5EF4-FFF2-40B4-BE49-F238E27FC236}">
                            <a16:creationId xmlns:a16="http://schemas.microsoft.com/office/drawing/2014/main" id="{6B2582E8-E442-47A5-B96A-A27A9B4AC15B}"/>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6" name="TextBox 175">
                        <a:extLst>
                          <a:ext uri="{FF2B5EF4-FFF2-40B4-BE49-F238E27FC236}">
                            <a16:creationId xmlns:a16="http://schemas.microsoft.com/office/drawing/2014/main" id="{D220192E-3274-44D6-B0BB-54C5C4C2FE16}"/>
                          </a:ext>
                        </a:extLst>
                      </p:cNvPr>
                      <p:cNvSpPr txBox="1"/>
                      <p:nvPr/>
                    </p:nvSpPr>
                    <p:spPr>
                      <a:xfrm>
                        <a:off x="4888951" y="2497282"/>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7" name="TextBox 176">
                        <a:extLst>
                          <a:ext uri="{FF2B5EF4-FFF2-40B4-BE49-F238E27FC236}">
                            <a16:creationId xmlns:a16="http://schemas.microsoft.com/office/drawing/2014/main" id="{7AE21817-9F02-4D42-A5B4-95A464C21645}"/>
                          </a:ext>
                        </a:extLst>
                      </p:cNvPr>
                      <p:cNvSpPr txBox="1"/>
                      <p:nvPr/>
                    </p:nvSpPr>
                    <p:spPr>
                      <a:xfrm>
                        <a:off x="5197885" y="1825153"/>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72" name="Rectangle 171">
                      <a:extLst>
                        <a:ext uri="{FF2B5EF4-FFF2-40B4-BE49-F238E27FC236}">
                          <a16:creationId xmlns:a16="http://schemas.microsoft.com/office/drawing/2014/main" id="{3A87F279-9B80-4883-AB50-5421F0A2B02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73" name="Straight Arrow Connector 172">
                      <a:extLst>
                        <a:ext uri="{FF2B5EF4-FFF2-40B4-BE49-F238E27FC236}">
                          <a16:creationId xmlns:a16="http://schemas.microsoft.com/office/drawing/2014/main" id="{3E744FFE-BAB9-4CAE-83E9-A37641394BCD}"/>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156D5730-382D-438A-B739-79DA6E7F2FC7}"/>
                        </a:ext>
                      </a:extLst>
                    </p:cNvPr>
                    <p:cNvCxnSpPr>
                      <a:stCxn id="17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C7CDF512-00EA-4DBA-A139-AFED356475DE}"/>
                      </a:ext>
                    </a:extLst>
                  </p:cNvPr>
                  <p:cNvGrpSpPr/>
                  <p:nvPr/>
                </p:nvGrpSpPr>
                <p:grpSpPr>
                  <a:xfrm>
                    <a:off x="7188224" y="947245"/>
                    <a:ext cx="1286560" cy="1249065"/>
                    <a:chOff x="4904987" y="1847307"/>
                    <a:chExt cx="1286560" cy="1249065"/>
                  </a:xfrm>
                </p:grpSpPr>
                <p:grpSp>
                  <p:nvGrpSpPr>
                    <p:cNvPr id="164" name="Group 163">
                      <a:extLst>
                        <a:ext uri="{FF2B5EF4-FFF2-40B4-BE49-F238E27FC236}">
                          <a16:creationId xmlns:a16="http://schemas.microsoft.com/office/drawing/2014/main" id="{34373E0B-896E-49ED-9D29-5F30C72C3EC8}"/>
                        </a:ext>
                      </a:extLst>
                    </p:cNvPr>
                    <p:cNvGrpSpPr/>
                    <p:nvPr/>
                  </p:nvGrpSpPr>
                  <p:grpSpPr>
                    <a:xfrm>
                      <a:off x="4904987" y="1847307"/>
                      <a:ext cx="1104348" cy="1012474"/>
                      <a:chOff x="4901785" y="1831037"/>
                      <a:chExt cx="1140288" cy="1024004"/>
                    </a:xfrm>
                  </p:grpSpPr>
                  <p:sp>
                    <p:nvSpPr>
                      <p:cNvPr id="168" name="Right Triangle 167">
                        <a:extLst>
                          <a:ext uri="{FF2B5EF4-FFF2-40B4-BE49-F238E27FC236}">
                            <a16:creationId xmlns:a16="http://schemas.microsoft.com/office/drawing/2014/main" id="{C89C48E4-9A4F-4BD1-9CB2-FE4597C515E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9" name="TextBox 168">
                        <a:extLst>
                          <a:ext uri="{FF2B5EF4-FFF2-40B4-BE49-F238E27FC236}">
                            <a16:creationId xmlns:a16="http://schemas.microsoft.com/office/drawing/2014/main" id="{E21FE30B-C91D-471D-B8CB-4059B8EBFF67}"/>
                          </a:ext>
                        </a:extLst>
                      </p:cNvPr>
                      <p:cNvSpPr txBox="1"/>
                      <p:nvPr/>
                    </p:nvSpPr>
                    <p:spPr>
                      <a:xfrm>
                        <a:off x="4901785" y="247821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0" name="TextBox 169">
                        <a:extLst>
                          <a:ext uri="{FF2B5EF4-FFF2-40B4-BE49-F238E27FC236}">
                            <a16:creationId xmlns:a16="http://schemas.microsoft.com/office/drawing/2014/main" id="{B95B7614-022D-4A8E-A227-84B0241C6907}"/>
                          </a:ext>
                        </a:extLst>
                      </p:cNvPr>
                      <p:cNvSpPr txBox="1"/>
                      <p:nvPr/>
                    </p:nvSpPr>
                    <p:spPr>
                      <a:xfrm>
                        <a:off x="5239055" y="1831037"/>
                        <a:ext cx="803018"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65" name="Rectangle 164">
                      <a:extLst>
                        <a:ext uri="{FF2B5EF4-FFF2-40B4-BE49-F238E27FC236}">
                          <a16:creationId xmlns:a16="http://schemas.microsoft.com/office/drawing/2014/main" id="{D5E304AF-554A-4EF9-8423-5AFF3A9E72C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66" name="Straight Arrow Connector 165">
                      <a:extLst>
                        <a:ext uri="{FF2B5EF4-FFF2-40B4-BE49-F238E27FC236}">
                          <a16:creationId xmlns:a16="http://schemas.microsoft.com/office/drawing/2014/main" id="{394FB8DB-C105-41D6-83A3-782CBDD89CF2}"/>
                        </a:ext>
                      </a:extLst>
                    </p:cNvPr>
                    <p:cNvCxnSpPr>
                      <a:stCxn id="165"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756813EE-F8AD-4F05-A7FC-E3C08E6EE07D}"/>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71213D4D-D26F-4A27-A16F-E1E906A58777}"/>
                      </a:ext>
                    </a:extLst>
                  </p:cNvPr>
                  <p:cNvGrpSpPr/>
                  <p:nvPr/>
                </p:nvGrpSpPr>
                <p:grpSpPr>
                  <a:xfrm>
                    <a:off x="3464587" y="3427441"/>
                    <a:ext cx="1259490" cy="1237376"/>
                    <a:chOff x="4932057" y="1858996"/>
                    <a:chExt cx="1259490" cy="1237376"/>
                  </a:xfrm>
                </p:grpSpPr>
                <p:grpSp>
                  <p:nvGrpSpPr>
                    <p:cNvPr id="157" name="Group 156">
                      <a:extLst>
                        <a:ext uri="{FF2B5EF4-FFF2-40B4-BE49-F238E27FC236}">
                          <a16:creationId xmlns:a16="http://schemas.microsoft.com/office/drawing/2014/main" id="{34F805FE-35B2-4BD1-B7E5-AA3AFC0FE2EA}"/>
                        </a:ext>
                      </a:extLst>
                    </p:cNvPr>
                    <p:cNvGrpSpPr/>
                    <p:nvPr/>
                  </p:nvGrpSpPr>
                  <p:grpSpPr>
                    <a:xfrm>
                      <a:off x="4932057" y="1865242"/>
                      <a:ext cx="1062518" cy="1001614"/>
                      <a:chOff x="4929728" y="1849175"/>
                      <a:chExt cx="1097095" cy="1013019"/>
                    </a:xfrm>
                  </p:grpSpPr>
                  <p:sp>
                    <p:nvSpPr>
                      <p:cNvPr id="161" name="Right Triangle 160">
                        <a:extLst>
                          <a:ext uri="{FF2B5EF4-FFF2-40B4-BE49-F238E27FC236}">
                            <a16:creationId xmlns:a16="http://schemas.microsoft.com/office/drawing/2014/main" id="{5D612133-4497-45DD-9840-E809A555D9EE}"/>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2" name="TextBox 161">
                        <a:extLst>
                          <a:ext uri="{FF2B5EF4-FFF2-40B4-BE49-F238E27FC236}">
                            <a16:creationId xmlns:a16="http://schemas.microsoft.com/office/drawing/2014/main" id="{2CED5E24-86F0-4F98-A446-1518F99D4A15}"/>
                          </a:ext>
                        </a:extLst>
                      </p:cNvPr>
                      <p:cNvSpPr txBox="1"/>
                      <p:nvPr/>
                    </p:nvSpPr>
                    <p:spPr>
                      <a:xfrm>
                        <a:off x="4945306" y="2485373"/>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bûche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3" name="TextBox 162">
                        <a:extLst>
                          <a:ext uri="{FF2B5EF4-FFF2-40B4-BE49-F238E27FC236}">
                            <a16:creationId xmlns:a16="http://schemas.microsoft.com/office/drawing/2014/main" id="{425782A5-A514-4D23-B193-1A954769C3A0}"/>
                          </a:ext>
                        </a:extLst>
                      </p:cNvPr>
                      <p:cNvSpPr txBox="1"/>
                      <p:nvPr/>
                    </p:nvSpPr>
                    <p:spPr>
                      <a:xfrm>
                        <a:off x="4929728" y="1849175"/>
                        <a:ext cx="1097095" cy="3768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bouche</a:t>
                        </a:r>
                      </a:p>
                    </p:txBody>
                  </p:sp>
                </p:grpSp>
                <p:sp>
                  <p:nvSpPr>
                    <p:cNvPr id="158" name="Rectangle 157">
                      <a:extLst>
                        <a:ext uri="{FF2B5EF4-FFF2-40B4-BE49-F238E27FC236}">
                          <a16:creationId xmlns:a16="http://schemas.microsoft.com/office/drawing/2014/main" id="{DA384ADE-B4B7-436A-A067-7A22626534F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9" name="Straight Arrow Connector 158">
                      <a:extLst>
                        <a:ext uri="{FF2B5EF4-FFF2-40B4-BE49-F238E27FC236}">
                          <a16:creationId xmlns:a16="http://schemas.microsoft.com/office/drawing/2014/main" id="{1D3C1739-1B5E-4C25-B883-EABE27772191}"/>
                        </a:ext>
                      </a:extLst>
                    </p:cNvPr>
                    <p:cNvCxnSpPr>
                      <a:stCxn id="15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7F7AC17C-8000-424E-ABE0-7A693B4AB21C}"/>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EA077114-56B6-4BE1-B97C-85F2CAC24679}"/>
                      </a:ext>
                    </a:extLst>
                  </p:cNvPr>
                  <p:cNvGrpSpPr/>
                  <p:nvPr/>
                </p:nvGrpSpPr>
                <p:grpSpPr>
                  <a:xfrm>
                    <a:off x="4725401" y="3425511"/>
                    <a:ext cx="1242000" cy="1237376"/>
                    <a:chOff x="4949547" y="1858996"/>
                    <a:chExt cx="1242000" cy="1237376"/>
                  </a:xfrm>
                </p:grpSpPr>
                <p:grpSp>
                  <p:nvGrpSpPr>
                    <p:cNvPr id="150" name="Group 149">
                      <a:extLst>
                        <a:ext uri="{FF2B5EF4-FFF2-40B4-BE49-F238E27FC236}">
                          <a16:creationId xmlns:a16="http://schemas.microsoft.com/office/drawing/2014/main" id="{5F6AC30A-53A0-4FD2-9728-58B9FA75BD7B}"/>
                        </a:ext>
                      </a:extLst>
                    </p:cNvPr>
                    <p:cNvGrpSpPr/>
                    <p:nvPr/>
                  </p:nvGrpSpPr>
                  <p:grpSpPr>
                    <a:xfrm>
                      <a:off x="4952225" y="1865242"/>
                      <a:ext cx="999766" cy="1002988"/>
                      <a:chOff x="4950554" y="1849175"/>
                      <a:chExt cx="1032301" cy="1014409"/>
                    </a:xfrm>
                  </p:grpSpPr>
                  <p:sp>
                    <p:nvSpPr>
                      <p:cNvPr id="154" name="Right Triangle 153">
                        <a:extLst>
                          <a:ext uri="{FF2B5EF4-FFF2-40B4-BE49-F238E27FC236}">
                            <a16:creationId xmlns:a16="http://schemas.microsoft.com/office/drawing/2014/main" id="{2B6A3697-2F05-4AD3-95CD-75E662C1C337}"/>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5" name="TextBox 154">
                        <a:extLst>
                          <a:ext uri="{FF2B5EF4-FFF2-40B4-BE49-F238E27FC236}">
                            <a16:creationId xmlns:a16="http://schemas.microsoft.com/office/drawing/2014/main" id="{8C0B971F-B53E-491F-B544-C9EFA98E5BB7}"/>
                          </a:ext>
                        </a:extLst>
                      </p:cNvPr>
                      <p:cNvSpPr txBox="1"/>
                      <p:nvPr/>
                    </p:nvSpPr>
                    <p:spPr>
                      <a:xfrm>
                        <a:off x="4967919" y="2486763"/>
                        <a:ext cx="101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56" name="TextBox 155">
                        <a:extLst>
                          <a:ext uri="{FF2B5EF4-FFF2-40B4-BE49-F238E27FC236}">
                            <a16:creationId xmlns:a16="http://schemas.microsoft.com/office/drawing/2014/main" id="{B7108C44-0885-4220-BDEA-42B45C0A2957}"/>
                          </a:ext>
                        </a:extLst>
                      </p:cNvPr>
                      <p:cNvSpPr txBox="1"/>
                      <p:nvPr/>
                    </p:nvSpPr>
                    <p:spPr>
                      <a:xfrm>
                        <a:off x="5187787" y="1849175"/>
                        <a:ext cx="77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roue</a:t>
                        </a:r>
                      </a:p>
                    </p:txBody>
                  </p:sp>
                </p:grpSp>
                <p:sp>
                  <p:nvSpPr>
                    <p:cNvPr id="151" name="Rectangle 150">
                      <a:extLst>
                        <a:ext uri="{FF2B5EF4-FFF2-40B4-BE49-F238E27FC236}">
                          <a16:creationId xmlns:a16="http://schemas.microsoft.com/office/drawing/2014/main" id="{4E02941A-98B6-4B74-8035-702BE8E12976}"/>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2" name="Straight Arrow Connector 151">
                      <a:extLst>
                        <a:ext uri="{FF2B5EF4-FFF2-40B4-BE49-F238E27FC236}">
                          <a16:creationId xmlns:a16="http://schemas.microsoft.com/office/drawing/2014/main" id="{0A77442C-4BF7-41F2-8A5B-06C937BBA4AA}"/>
                        </a:ext>
                      </a:extLst>
                    </p:cNvPr>
                    <p:cNvCxnSpPr>
                      <a:stCxn id="15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84670C62-9A20-4597-9025-150DE72F2F04}"/>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197CF14C-C3C3-4F23-BF22-7D909842E3D6}"/>
                      </a:ext>
                    </a:extLst>
                  </p:cNvPr>
                  <p:cNvGrpSpPr/>
                  <p:nvPr/>
                </p:nvGrpSpPr>
                <p:grpSpPr>
                  <a:xfrm>
                    <a:off x="5942339" y="3409478"/>
                    <a:ext cx="1280200" cy="1253409"/>
                    <a:chOff x="4911347" y="1842963"/>
                    <a:chExt cx="1280200" cy="1253409"/>
                  </a:xfrm>
                </p:grpSpPr>
                <p:grpSp>
                  <p:nvGrpSpPr>
                    <p:cNvPr id="143" name="Group 142">
                      <a:extLst>
                        <a:ext uri="{FF2B5EF4-FFF2-40B4-BE49-F238E27FC236}">
                          <a16:creationId xmlns:a16="http://schemas.microsoft.com/office/drawing/2014/main" id="{90144AE4-1369-4F0E-9570-02CBED7860BD}"/>
                        </a:ext>
                      </a:extLst>
                    </p:cNvPr>
                    <p:cNvGrpSpPr/>
                    <p:nvPr/>
                  </p:nvGrpSpPr>
                  <p:grpSpPr>
                    <a:xfrm>
                      <a:off x="4911347" y="1842963"/>
                      <a:ext cx="1125161" cy="1057019"/>
                      <a:chOff x="4908342" y="1826642"/>
                      <a:chExt cx="1161776" cy="1069055"/>
                    </a:xfrm>
                  </p:grpSpPr>
                  <p:sp>
                    <p:nvSpPr>
                      <p:cNvPr id="147" name="Right Triangle 146">
                        <a:extLst>
                          <a:ext uri="{FF2B5EF4-FFF2-40B4-BE49-F238E27FC236}">
                            <a16:creationId xmlns:a16="http://schemas.microsoft.com/office/drawing/2014/main" id="{E4E2E683-D530-4F0D-8D84-391A31163E98}"/>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8" name="TextBox 147">
                        <a:extLst>
                          <a:ext uri="{FF2B5EF4-FFF2-40B4-BE49-F238E27FC236}">
                            <a16:creationId xmlns:a16="http://schemas.microsoft.com/office/drawing/2014/main" id="{C6C2A90C-64AC-4D53-A259-39308B7E50D7}"/>
                          </a:ext>
                        </a:extLst>
                      </p:cNvPr>
                      <p:cNvSpPr txBox="1"/>
                      <p:nvPr/>
                    </p:nvSpPr>
                    <p:spPr>
                      <a:xfrm>
                        <a:off x="4908342" y="2518875"/>
                        <a:ext cx="1014934"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9" name="TextBox 148">
                        <a:extLst>
                          <a:ext uri="{FF2B5EF4-FFF2-40B4-BE49-F238E27FC236}">
                            <a16:creationId xmlns:a16="http://schemas.microsoft.com/office/drawing/2014/main" id="{74678B01-4C72-437F-A671-177F0D14F4B2}"/>
                          </a:ext>
                        </a:extLst>
                      </p:cNvPr>
                      <p:cNvSpPr txBox="1"/>
                      <p:nvPr/>
                    </p:nvSpPr>
                    <p:spPr>
                      <a:xfrm>
                        <a:off x="5148392" y="1826642"/>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115076"/>
                            </a:solidFill>
                            <a:latin typeface="Century Gothic" panose="020B0502020202020204" pitchFamily="34" charset="0"/>
                          </a:rPr>
                          <a:t>pull</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44" name="Rectangle 143">
                      <a:extLst>
                        <a:ext uri="{FF2B5EF4-FFF2-40B4-BE49-F238E27FC236}">
                          <a16:creationId xmlns:a16="http://schemas.microsoft.com/office/drawing/2014/main" id="{DCF41A92-79E3-42FB-9EB7-94C83F24BAE3}"/>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5" name="Straight Arrow Connector 144">
                      <a:extLst>
                        <a:ext uri="{FF2B5EF4-FFF2-40B4-BE49-F238E27FC236}">
                          <a16:creationId xmlns:a16="http://schemas.microsoft.com/office/drawing/2014/main" id="{FBD85D8C-DF39-45BE-AD43-D4D50F478BBF}"/>
                        </a:ext>
                      </a:extLst>
                    </p:cNvPr>
                    <p:cNvCxnSpPr>
                      <a:stCxn id="144"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9880DF75-35E8-447E-B96C-0E3802A0D4AD}"/>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66D1CF21-6E9C-4CAF-BE03-7CEBFA496667}"/>
                      </a:ext>
                    </a:extLst>
                  </p:cNvPr>
                  <p:cNvGrpSpPr/>
                  <p:nvPr/>
                </p:nvGrpSpPr>
                <p:grpSpPr>
                  <a:xfrm>
                    <a:off x="7212725" y="3397731"/>
                    <a:ext cx="1079847" cy="1263226"/>
                    <a:chOff x="4933344" y="1833146"/>
                    <a:chExt cx="1079847" cy="1263226"/>
                  </a:xfrm>
                </p:grpSpPr>
                <p:grpSp>
                  <p:nvGrpSpPr>
                    <p:cNvPr id="137" name="Group 136">
                      <a:extLst>
                        <a:ext uri="{FF2B5EF4-FFF2-40B4-BE49-F238E27FC236}">
                          <a16:creationId xmlns:a16="http://schemas.microsoft.com/office/drawing/2014/main" id="{95C02B68-EE23-4F97-B8EA-BA0ACE52A820}"/>
                        </a:ext>
                      </a:extLst>
                    </p:cNvPr>
                    <p:cNvGrpSpPr/>
                    <p:nvPr/>
                  </p:nvGrpSpPr>
                  <p:grpSpPr>
                    <a:xfrm>
                      <a:off x="4933344" y="1833146"/>
                      <a:ext cx="1079847" cy="1016237"/>
                      <a:chOff x="4931059" y="1816714"/>
                      <a:chExt cx="1114988" cy="1027809"/>
                    </a:xfrm>
                  </p:grpSpPr>
                  <p:sp>
                    <p:nvSpPr>
                      <p:cNvPr id="140" name="Right Triangle 139">
                        <a:extLst>
                          <a:ext uri="{FF2B5EF4-FFF2-40B4-BE49-F238E27FC236}">
                            <a16:creationId xmlns:a16="http://schemas.microsoft.com/office/drawing/2014/main" id="{F1430337-371C-48A6-8472-E6BA3698C4B7}"/>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1" name="TextBox 140">
                        <a:extLst>
                          <a:ext uri="{FF2B5EF4-FFF2-40B4-BE49-F238E27FC236}">
                            <a16:creationId xmlns:a16="http://schemas.microsoft.com/office/drawing/2014/main" id="{57BB4C8B-D8DF-4BDD-9596-5B65E1AC0CAB}"/>
                          </a:ext>
                        </a:extLst>
                      </p:cNvPr>
                      <p:cNvSpPr txBox="1"/>
                      <p:nvPr/>
                    </p:nvSpPr>
                    <p:spPr>
                      <a:xfrm>
                        <a:off x="4931059" y="2467701"/>
                        <a:ext cx="10149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2" name="TextBox 141">
                        <a:extLst>
                          <a:ext uri="{FF2B5EF4-FFF2-40B4-BE49-F238E27FC236}">
                            <a16:creationId xmlns:a16="http://schemas.microsoft.com/office/drawing/2014/main" id="{8EFCC50B-1414-4CFE-9008-BB9D10113B21}"/>
                          </a:ext>
                        </a:extLst>
                      </p:cNvPr>
                      <p:cNvSpPr txBox="1"/>
                      <p:nvPr/>
                    </p:nvSpPr>
                    <p:spPr>
                      <a:xfrm>
                        <a:off x="5194696" y="1816714"/>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8" name="Rectangle 137">
                      <a:extLst>
                        <a:ext uri="{FF2B5EF4-FFF2-40B4-BE49-F238E27FC236}">
                          <a16:creationId xmlns:a16="http://schemas.microsoft.com/office/drawing/2014/main" id="{18945CB7-8C15-4D35-847B-DAFC53C39DF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9" name="Straight Arrow Connector 138">
                      <a:extLst>
                        <a:ext uri="{FF2B5EF4-FFF2-40B4-BE49-F238E27FC236}">
                          <a16:creationId xmlns:a16="http://schemas.microsoft.com/office/drawing/2014/main" id="{12A87CA8-1234-46D9-A299-C5B25D1845BE}"/>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894BEDBB-09CB-4F6E-8403-57CC7F758FAE}"/>
                      </a:ext>
                    </a:extLst>
                  </p:cNvPr>
                  <p:cNvGrpSpPr/>
                  <p:nvPr/>
                </p:nvGrpSpPr>
                <p:grpSpPr>
                  <a:xfrm>
                    <a:off x="5928752" y="4657078"/>
                    <a:ext cx="1267763" cy="1237382"/>
                    <a:chOff x="4923784" y="1858990"/>
                    <a:chExt cx="1267763" cy="1237382"/>
                  </a:xfrm>
                </p:grpSpPr>
                <p:grpSp>
                  <p:nvGrpSpPr>
                    <p:cNvPr id="130" name="Group 129">
                      <a:extLst>
                        <a:ext uri="{FF2B5EF4-FFF2-40B4-BE49-F238E27FC236}">
                          <a16:creationId xmlns:a16="http://schemas.microsoft.com/office/drawing/2014/main" id="{4DB9EB4F-DE32-4538-A373-7BC143D2E8C3}"/>
                        </a:ext>
                      </a:extLst>
                    </p:cNvPr>
                    <p:cNvGrpSpPr/>
                    <p:nvPr/>
                  </p:nvGrpSpPr>
                  <p:grpSpPr>
                    <a:xfrm>
                      <a:off x="4923784" y="1858990"/>
                      <a:ext cx="1081936" cy="989054"/>
                      <a:chOff x="4921193" y="1842850"/>
                      <a:chExt cx="1117146" cy="1000316"/>
                    </a:xfrm>
                  </p:grpSpPr>
                  <p:sp>
                    <p:nvSpPr>
                      <p:cNvPr id="134" name="Right Triangle 133">
                        <a:extLst>
                          <a:ext uri="{FF2B5EF4-FFF2-40B4-BE49-F238E27FC236}">
                            <a16:creationId xmlns:a16="http://schemas.microsoft.com/office/drawing/2014/main" id="{30998DC2-A471-4863-A55A-DA3B83938BEA}"/>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5" name="TextBox 134">
                        <a:extLst>
                          <a:ext uri="{FF2B5EF4-FFF2-40B4-BE49-F238E27FC236}">
                            <a16:creationId xmlns:a16="http://schemas.microsoft.com/office/drawing/2014/main" id="{6A9DCB5D-542C-4653-99F9-8F7FBF6B100C}"/>
                          </a:ext>
                        </a:extLst>
                      </p:cNvPr>
                      <p:cNvSpPr txBox="1"/>
                      <p:nvPr/>
                    </p:nvSpPr>
                    <p:spPr>
                      <a:xfrm>
                        <a:off x="4921193" y="2440115"/>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6" name="TextBox 135">
                        <a:extLst>
                          <a:ext uri="{FF2B5EF4-FFF2-40B4-BE49-F238E27FC236}">
                            <a16:creationId xmlns:a16="http://schemas.microsoft.com/office/drawing/2014/main" id="{188601E9-FB7A-4201-B328-A965B43BB183}"/>
                          </a:ext>
                        </a:extLst>
                      </p:cNvPr>
                      <p:cNvSpPr txBox="1"/>
                      <p:nvPr/>
                    </p:nvSpPr>
                    <p:spPr>
                      <a:xfrm>
                        <a:off x="5239179" y="1842850"/>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1" name="Rectangle 130">
                      <a:extLst>
                        <a:ext uri="{FF2B5EF4-FFF2-40B4-BE49-F238E27FC236}">
                          <a16:creationId xmlns:a16="http://schemas.microsoft.com/office/drawing/2014/main" id="{3ABBA852-F064-4CA1-A4E2-F2BDD1547B1B}"/>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2" name="Straight Arrow Connector 131">
                      <a:extLst>
                        <a:ext uri="{FF2B5EF4-FFF2-40B4-BE49-F238E27FC236}">
                          <a16:creationId xmlns:a16="http://schemas.microsoft.com/office/drawing/2014/main" id="{81ECD181-C6E3-47EC-BB2A-352B45824520}"/>
                        </a:ext>
                      </a:extLst>
                    </p:cNvPr>
                    <p:cNvCxnSpPr>
                      <a:stCxn id="13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343B5EB1-B0C6-4ED4-B991-73C025297EE0}"/>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7B9C877C-8221-484A-A595-59E91BE3AC39}"/>
                      </a:ext>
                    </a:extLst>
                  </p:cNvPr>
                  <p:cNvGrpSpPr/>
                  <p:nvPr/>
                </p:nvGrpSpPr>
                <p:grpSpPr>
                  <a:xfrm>
                    <a:off x="4652626" y="4655562"/>
                    <a:ext cx="1170280" cy="1239956"/>
                    <a:chOff x="4883375" y="1856416"/>
                    <a:chExt cx="1170280" cy="1239956"/>
                  </a:xfrm>
                </p:grpSpPr>
                <p:grpSp>
                  <p:nvGrpSpPr>
                    <p:cNvPr id="124" name="Group 123">
                      <a:extLst>
                        <a:ext uri="{FF2B5EF4-FFF2-40B4-BE49-F238E27FC236}">
                          <a16:creationId xmlns:a16="http://schemas.microsoft.com/office/drawing/2014/main" id="{4F24D50D-CC10-4054-952C-40CD962A139D}"/>
                        </a:ext>
                      </a:extLst>
                    </p:cNvPr>
                    <p:cNvGrpSpPr/>
                    <p:nvPr/>
                  </p:nvGrpSpPr>
                  <p:grpSpPr>
                    <a:xfrm>
                      <a:off x="4883375" y="1856416"/>
                      <a:ext cx="1170280" cy="991627"/>
                      <a:chOff x="4879463" y="1840248"/>
                      <a:chExt cx="1208364" cy="1002918"/>
                    </a:xfrm>
                  </p:grpSpPr>
                  <p:sp>
                    <p:nvSpPr>
                      <p:cNvPr id="127" name="Right Triangle 126">
                        <a:extLst>
                          <a:ext uri="{FF2B5EF4-FFF2-40B4-BE49-F238E27FC236}">
                            <a16:creationId xmlns:a16="http://schemas.microsoft.com/office/drawing/2014/main" id="{8EDC2F4B-38A1-47F0-ADF6-E7B62CF07BB0}"/>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8" name="TextBox 127">
                        <a:extLst>
                          <a:ext uri="{FF2B5EF4-FFF2-40B4-BE49-F238E27FC236}">
                            <a16:creationId xmlns:a16="http://schemas.microsoft.com/office/drawing/2014/main" id="{37A9F91A-9F18-436E-98DC-238154276F71}"/>
                          </a:ext>
                        </a:extLst>
                      </p:cNvPr>
                      <p:cNvSpPr txBox="1"/>
                      <p:nvPr/>
                    </p:nvSpPr>
                    <p:spPr>
                      <a:xfrm>
                        <a:off x="4879463" y="2462992"/>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9" name="TextBox 128">
                        <a:extLst>
                          <a:ext uri="{FF2B5EF4-FFF2-40B4-BE49-F238E27FC236}">
                            <a16:creationId xmlns:a16="http://schemas.microsoft.com/office/drawing/2014/main" id="{5E34053F-01D2-4333-BDE7-A22ED65409DA}"/>
                          </a:ext>
                        </a:extLst>
                      </p:cNvPr>
                      <p:cNvSpPr txBox="1"/>
                      <p:nvPr/>
                    </p:nvSpPr>
                    <p:spPr>
                      <a:xfrm>
                        <a:off x="5187386" y="1840248"/>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25" name="Rectangle 124">
                      <a:extLst>
                        <a:ext uri="{FF2B5EF4-FFF2-40B4-BE49-F238E27FC236}">
                          <a16:creationId xmlns:a16="http://schemas.microsoft.com/office/drawing/2014/main" id="{03D4EAD2-0F08-4016-8091-131873CD5A6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6" name="Straight Arrow Connector 125">
                      <a:extLst>
                        <a:ext uri="{FF2B5EF4-FFF2-40B4-BE49-F238E27FC236}">
                          <a16:creationId xmlns:a16="http://schemas.microsoft.com/office/drawing/2014/main" id="{2E99BA61-EE81-4A88-B9ED-9255E781340A}"/>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31DFE7F5-A77C-438E-BF95-D09791DF6939}"/>
                      </a:ext>
                    </a:extLst>
                  </p:cNvPr>
                  <p:cNvGrpSpPr/>
                  <p:nvPr/>
                </p:nvGrpSpPr>
                <p:grpSpPr>
                  <a:xfrm>
                    <a:off x="3245263" y="4651105"/>
                    <a:ext cx="1226814" cy="994305"/>
                    <a:chOff x="4712733" y="1858996"/>
                    <a:chExt cx="1226814" cy="994305"/>
                  </a:xfrm>
                </p:grpSpPr>
                <p:grpSp>
                  <p:nvGrpSpPr>
                    <p:cNvPr id="118" name="Group 117">
                      <a:extLst>
                        <a:ext uri="{FF2B5EF4-FFF2-40B4-BE49-F238E27FC236}">
                          <a16:creationId xmlns:a16="http://schemas.microsoft.com/office/drawing/2014/main" id="{32AD5AC2-3826-4264-B1C8-B1A7CE7A01EB}"/>
                        </a:ext>
                      </a:extLst>
                    </p:cNvPr>
                    <p:cNvGrpSpPr/>
                    <p:nvPr/>
                  </p:nvGrpSpPr>
                  <p:grpSpPr>
                    <a:xfrm>
                      <a:off x="4928791" y="1865242"/>
                      <a:ext cx="1003703" cy="988059"/>
                      <a:chOff x="4926357" y="1849175"/>
                      <a:chExt cx="1036366" cy="999310"/>
                    </a:xfrm>
                  </p:grpSpPr>
                  <p:sp>
                    <p:nvSpPr>
                      <p:cNvPr id="121" name="Right Triangle 120">
                        <a:extLst>
                          <a:ext uri="{FF2B5EF4-FFF2-40B4-BE49-F238E27FC236}">
                            <a16:creationId xmlns:a16="http://schemas.microsoft.com/office/drawing/2014/main" id="{D2F59DB0-BF11-462E-98DC-1E2DC3117B9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2" name="TextBox 121">
                        <a:extLst>
                          <a:ext uri="{FF2B5EF4-FFF2-40B4-BE49-F238E27FC236}">
                            <a16:creationId xmlns:a16="http://schemas.microsoft.com/office/drawing/2014/main" id="{13425898-C861-40B0-A27A-A02A0AB2DA9F}"/>
                          </a:ext>
                        </a:extLst>
                      </p:cNvPr>
                      <p:cNvSpPr txBox="1"/>
                      <p:nvPr/>
                    </p:nvSpPr>
                    <p:spPr>
                      <a:xfrm>
                        <a:off x="4926357" y="2471663"/>
                        <a:ext cx="1014934"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23" name="TextBox 122">
                        <a:extLst>
                          <a:ext uri="{FF2B5EF4-FFF2-40B4-BE49-F238E27FC236}">
                            <a16:creationId xmlns:a16="http://schemas.microsoft.com/office/drawing/2014/main" id="{95EE53C7-8647-4E86-9C8B-213A75287A88}"/>
                          </a:ext>
                        </a:extLst>
                      </p:cNvPr>
                      <p:cNvSpPr txBox="1"/>
                      <p:nvPr/>
                    </p:nvSpPr>
                    <p:spPr>
                      <a:xfrm>
                        <a:off x="5187787" y="1849175"/>
                        <a:ext cx="7749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roue</a:t>
                        </a:r>
                      </a:p>
                    </p:txBody>
                  </p:sp>
                </p:grpSp>
                <p:sp>
                  <p:nvSpPr>
                    <p:cNvPr id="119" name="Rectangle 118">
                      <a:extLst>
                        <a:ext uri="{FF2B5EF4-FFF2-40B4-BE49-F238E27FC236}">
                          <a16:creationId xmlns:a16="http://schemas.microsoft.com/office/drawing/2014/main" id="{F47903E6-3A5E-4231-A98B-4650D5DF2865}"/>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0" name="Straight Arrow Connector 119">
                      <a:extLst>
                        <a:ext uri="{FF2B5EF4-FFF2-40B4-BE49-F238E27FC236}">
                          <a16:creationId xmlns:a16="http://schemas.microsoft.com/office/drawing/2014/main" id="{19A2CA25-D4CB-4FE8-AD8C-18784F011B36}"/>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0" name="Group 89">
                  <a:extLst>
                    <a:ext uri="{FF2B5EF4-FFF2-40B4-BE49-F238E27FC236}">
                      <a16:creationId xmlns:a16="http://schemas.microsoft.com/office/drawing/2014/main" id="{E8FD237B-4E65-4C10-BD20-048319E97B19}"/>
                    </a:ext>
                  </a:extLst>
                </p:cNvPr>
                <p:cNvGrpSpPr/>
                <p:nvPr/>
              </p:nvGrpSpPr>
              <p:grpSpPr>
                <a:xfrm>
                  <a:off x="1353398" y="4159027"/>
                  <a:ext cx="1271652" cy="994713"/>
                  <a:chOff x="2462918" y="617883"/>
                  <a:chExt cx="1271652" cy="994713"/>
                </a:xfrm>
              </p:grpSpPr>
              <p:grpSp>
                <p:nvGrpSpPr>
                  <p:cNvPr id="99" name="Group 98">
                    <a:extLst>
                      <a:ext uri="{FF2B5EF4-FFF2-40B4-BE49-F238E27FC236}">
                        <a16:creationId xmlns:a16="http://schemas.microsoft.com/office/drawing/2014/main" id="{063E1540-E5C1-4914-8C02-1C1FCAE52712}"/>
                      </a:ext>
                    </a:extLst>
                  </p:cNvPr>
                  <p:cNvGrpSpPr/>
                  <p:nvPr/>
                </p:nvGrpSpPr>
                <p:grpSpPr>
                  <a:xfrm>
                    <a:off x="2462918" y="617883"/>
                    <a:ext cx="1064343" cy="994713"/>
                    <a:chOff x="2380239" y="587613"/>
                    <a:chExt cx="1098980" cy="1006040"/>
                  </a:xfrm>
                </p:grpSpPr>
                <p:sp>
                  <p:nvSpPr>
                    <p:cNvPr id="102" name="Right Triangle 101">
                      <a:extLst>
                        <a:ext uri="{FF2B5EF4-FFF2-40B4-BE49-F238E27FC236}">
                          <a16:creationId xmlns:a16="http://schemas.microsoft.com/office/drawing/2014/main" id="{58DF2199-5D56-4929-8315-09F58953DF6A}"/>
                        </a:ext>
                      </a:extLst>
                    </p:cNvPr>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3" name="TextBox 102">
                      <a:extLst>
                        <a:ext uri="{FF2B5EF4-FFF2-40B4-BE49-F238E27FC236}">
                          <a16:creationId xmlns:a16="http://schemas.microsoft.com/office/drawing/2014/main" id="{F983DE15-D806-41D6-BECE-C7C9257DC363}"/>
                        </a:ext>
                      </a:extLst>
                    </p:cNvPr>
                    <p:cNvSpPr txBox="1"/>
                    <p:nvPr/>
                  </p:nvSpPr>
                  <p:spPr>
                    <a:xfrm>
                      <a:off x="2380239" y="121235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4" name="TextBox 103">
                      <a:extLst>
                        <a:ext uri="{FF2B5EF4-FFF2-40B4-BE49-F238E27FC236}">
                          <a16:creationId xmlns:a16="http://schemas.microsoft.com/office/drawing/2014/main" id="{685AB175-9C49-4C7F-9D9C-F61CDD5469A6}"/>
                        </a:ext>
                      </a:extLst>
                    </p:cNvPr>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00" name="Rectangle 99">
                    <a:extLst>
                      <a:ext uri="{FF2B5EF4-FFF2-40B4-BE49-F238E27FC236}">
                        <a16:creationId xmlns:a16="http://schemas.microsoft.com/office/drawing/2014/main" id="{97286182-DF7A-4C15-A3DD-97BE17124A87}"/>
                      </a:ext>
                    </a:extLst>
                  </p:cNvPr>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01" name="Straight Arrow Connector 100">
                    <a:extLst>
                      <a:ext uri="{FF2B5EF4-FFF2-40B4-BE49-F238E27FC236}">
                        <a16:creationId xmlns:a16="http://schemas.microsoft.com/office/drawing/2014/main" id="{8B1A83DB-280C-4042-9A6A-070F124F12CB}"/>
                      </a:ext>
                    </a:extLst>
                  </p:cNvPr>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35E0434A-E391-45B1-8901-20DEB46656A5}"/>
                    </a:ext>
                  </a:extLst>
                </p:cNvPr>
                <p:cNvGrpSpPr/>
                <p:nvPr/>
              </p:nvGrpSpPr>
              <p:grpSpPr>
                <a:xfrm>
                  <a:off x="4843552" y="5403739"/>
                  <a:ext cx="1478814" cy="996475"/>
                  <a:chOff x="3467109" y="1862595"/>
                  <a:chExt cx="1478814" cy="996475"/>
                </a:xfrm>
              </p:grpSpPr>
              <p:grpSp>
                <p:nvGrpSpPr>
                  <p:cNvPr id="92" name="Group 91">
                    <a:extLst>
                      <a:ext uri="{FF2B5EF4-FFF2-40B4-BE49-F238E27FC236}">
                        <a16:creationId xmlns:a16="http://schemas.microsoft.com/office/drawing/2014/main" id="{9FCFE1F0-7969-40FF-B365-9917EBA02AA3}"/>
                      </a:ext>
                    </a:extLst>
                  </p:cNvPr>
                  <p:cNvGrpSpPr/>
                  <p:nvPr/>
                </p:nvGrpSpPr>
                <p:grpSpPr>
                  <a:xfrm>
                    <a:off x="3690543" y="1862595"/>
                    <a:ext cx="1038336" cy="996474"/>
                    <a:chOff x="3647813" y="1846500"/>
                    <a:chExt cx="1072126" cy="1007821"/>
                  </a:xfrm>
                </p:grpSpPr>
                <p:sp>
                  <p:nvSpPr>
                    <p:cNvPr id="96" name="Right Triangle 95">
                      <a:extLst>
                        <a:ext uri="{FF2B5EF4-FFF2-40B4-BE49-F238E27FC236}">
                          <a16:creationId xmlns:a16="http://schemas.microsoft.com/office/drawing/2014/main" id="{85EA867E-97D6-40D9-9BBF-A0D3097CE6A1}"/>
                        </a:ext>
                      </a:extLst>
                    </p:cNvPr>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7" name="TextBox 96">
                      <a:extLst>
                        <a:ext uri="{FF2B5EF4-FFF2-40B4-BE49-F238E27FC236}">
                          <a16:creationId xmlns:a16="http://schemas.microsoft.com/office/drawing/2014/main" id="{48B11FE3-E138-4441-B261-7AA8E4CA4B77}"/>
                        </a:ext>
                      </a:extLst>
                    </p:cNvPr>
                    <p:cNvSpPr txBox="1"/>
                    <p:nvPr/>
                  </p:nvSpPr>
                  <p:spPr>
                    <a:xfrm>
                      <a:off x="3647813" y="245663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5C36327F-16AE-470B-B8A5-558BC2A9713B}"/>
                        </a:ext>
                      </a:extLst>
                    </p:cNvPr>
                    <p:cNvSpPr txBox="1"/>
                    <p:nvPr/>
                  </p:nvSpPr>
                  <p:spPr>
                    <a:xfrm>
                      <a:off x="3934133" y="1846500"/>
                      <a:ext cx="785806" cy="3768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93" name="Rectangle 92">
                    <a:extLst>
                      <a:ext uri="{FF2B5EF4-FFF2-40B4-BE49-F238E27FC236}">
                        <a16:creationId xmlns:a16="http://schemas.microsoft.com/office/drawing/2014/main" id="{7BC3F005-0B05-480D-811B-9442AF8BF07F}"/>
                      </a:ext>
                    </a:extLst>
                  </p:cNvPr>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94" name="Straight Arrow Connector 93">
                    <a:extLst>
                      <a:ext uri="{FF2B5EF4-FFF2-40B4-BE49-F238E27FC236}">
                        <a16:creationId xmlns:a16="http://schemas.microsoft.com/office/drawing/2014/main" id="{2308E4A1-6929-4E33-826D-2C4305FA8FF5}"/>
                      </a:ext>
                    </a:extLst>
                  </p:cNvPr>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33F7035B-3267-44BC-AA35-BEEE39BA5329}"/>
                      </a:ext>
                    </a:extLst>
                  </p:cNvPr>
                  <p:cNvCxnSpPr>
                    <a:stCxn id="93"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87" name="Picture 2" descr="Skull And Crossbones Clip Art">
                <a:extLst>
                  <a:ext uri="{FF2B5EF4-FFF2-40B4-BE49-F238E27FC236}">
                    <a16:creationId xmlns:a16="http://schemas.microsoft.com/office/drawing/2014/main" id="{7367BA25-EA57-48DE-9B76-4C5059283DB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9" name="Straight Arrow Connector 58">
              <a:extLst>
                <a:ext uri="{FF2B5EF4-FFF2-40B4-BE49-F238E27FC236}">
                  <a16:creationId xmlns:a16="http://schemas.microsoft.com/office/drawing/2014/main" id="{02E31DD6-1C1C-49C6-BF58-A07E9D5476E5}"/>
                </a:ext>
              </a:extLst>
            </p:cNvPr>
            <p:cNvCxnSpPr/>
            <p:nvPr/>
          </p:nvCxnSpPr>
          <p:spPr>
            <a:xfrm flipV="1">
              <a:off x="10911413" y="3523209"/>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60" name="Picture 2" descr="Skull And Crossbones Clip Art">
              <a:extLst>
                <a:ext uri="{FF2B5EF4-FFF2-40B4-BE49-F238E27FC236}">
                  <a16:creationId xmlns:a16="http://schemas.microsoft.com/office/drawing/2014/main" id="{3B2031EB-3289-4FC1-996C-0A29D86945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Straight Arrow Connector 60">
              <a:extLst>
                <a:ext uri="{FF2B5EF4-FFF2-40B4-BE49-F238E27FC236}">
                  <a16:creationId xmlns:a16="http://schemas.microsoft.com/office/drawing/2014/main" id="{D80DFD7B-A789-4390-B6D1-D7E177BAD24E}"/>
                </a:ext>
              </a:extLst>
            </p:cNvPr>
            <p:cNvCxnSpPr/>
            <p:nvPr/>
          </p:nvCxnSpPr>
          <p:spPr>
            <a:xfrm flipV="1">
              <a:off x="8581503" y="4625528"/>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FFA1FA12-7A9B-4340-A99B-5B7386651AD7}"/>
                </a:ext>
              </a:extLst>
            </p:cNvPr>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376D99A-CF5D-47DF-8B0E-869A5545506C}"/>
                </a:ext>
              </a:extLst>
            </p:cNvPr>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7FB282F-853C-48E8-BDC6-93D1A5E2DF06}"/>
                </a:ext>
              </a:extLst>
            </p:cNvPr>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C6337FD5-A2D9-430B-A6FD-84A0A0790C3A}"/>
                </a:ext>
              </a:extLst>
            </p:cNvPr>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10897D1-CA3B-4DC3-B4E1-99666015A551}"/>
                </a:ext>
              </a:extLst>
            </p:cNvPr>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67" name="Picture 2" descr="Skull And Crossbones Clip Art">
              <a:extLst>
                <a:ext uri="{FF2B5EF4-FFF2-40B4-BE49-F238E27FC236}">
                  <a16:creationId xmlns:a16="http://schemas.microsoft.com/office/drawing/2014/main" id="{3FD14711-F6B9-4B7D-888A-70F860D5E5B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61184" y="5492943"/>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68" name="Right Triangle 67">
              <a:extLst>
                <a:ext uri="{FF2B5EF4-FFF2-40B4-BE49-F238E27FC236}">
                  <a16:creationId xmlns:a16="http://schemas.microsoft.com/office/drawing/2014/main" id="{89EF5F84-88CB-4ACC-999B-FD6C79706350}"/>
                </a:ext>
              </a:extLst>
            </p:cNvPr>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9" name="TextBox 68">
              <a:extLst>
                <a:ext uri="{FF2B5EF4-FFF2-40B4-BE49-F238E27FC236}">
                  <a16:creationId xmlns:a16="http://schemas.microsoft.com/office/drawing/2014/main" id="{337105F5-3B32-4EC2-97F5-46C714A93EF4}"/>
                </a:ext>
              </a:extLst>
            </p:cNvPr>
            <p:cNvSpPr txBox="1"/>
            <p:nvPr/>
          </p:nvSpPr>
          <p:spPr>
            <a:xfrm>
              <a:off x="5586982" y="3667660"/>
              <a:ext cx="9105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Century Gothic" panose="020B0502020202020204" pitchFamily="34" charset="0"/>
                </a:rPr>
                <a:t>v</a:t>
              </a: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878BBF39-0A8E-452A-8E94-01D65C98F39B}"/>
                </a:ext>
              </a:extLst>
            </p:cNvPr>
            <p:cNvSpPr txBox="1"/>
            <p:nvPr/>
          </p:nvSpPr>
          <p:spPr>
            <a:xfrm>
              <a:off x="5850725" y="3106362"/>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1" name="Rectangle 70">
              <a:extLst>
                <a:ext uri="{FF2B5EF4-FFF2-40B4-BE49-F238E27FC236}">
                  <a16:creationId xmlns:a16="http://schemas.microsoft.com/office/drawing/2014/main" id="{3AE73EE3-E825-40D8-BC9E-6321578826FF}"/>
                </a:ext>
              </a:extLst>
            </p:cNvPr>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2" name="Picture 2" descr="Skull And Crossbones Clip Art">
              <a:extLst>
                <a:ext uri="{FF2B5EF4-FFF2-40B4-BE49-F238E27FC236}">
                  <a16:creationId xmlns:a16="http://schemas.microsoft.com/office/drawing/2014/main" id="{7C647603-8E38-44FB-AA11-91973135685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Arrow Connector 72">
              <a:extLst>
                <a:ext uri="{FF2B5EF4-FFF2-40B4-BE49-F238E27FC236}">
                  <a16:creationId xmlns:a16="http://schemas.microsoft.com/office/drawing/2014/main" id="{C25481AF-9F92-4296-9389-EA736ADF0B85}"/>
                </a:ext>
              </a:extLst>
            </p:cNvPr>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268F9989-401E-41E8-865E-4181B8A35DA4}"/>
                </a:ext>
              </a:extLst>
            </p:cNvPr>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7D0A3EB3-3F4D-45E5-912B-9AE689A5D8D1}"/>
                </a:ext>
              </a:extLst>
            </p:cNvPr>
            <p:cNvSpPr txBox="1"/>
            <p:nvPr/>
          </p:nvSpPr>
          <p:spPr>
            <a:xfrm>
              <a:off x="7648297" y="24427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76" name="TextBox 75">
              <a:extLst>
                <a:ext uri="{FF2B5EF4-FFF2-40B4-BE49-F238E27FC236}">
                  <a16:creationId xmlns:a16="http://schemas.microsoft.com/office/drawing/2014/main" id="{C8FBC3FA-F9A3-445A-8B88-F196F9DE55B1}"/>
                </a:ext>
              </a:extLst>
            </p:cNvPr>
            <p:cNvSpPr txBox="1"/>
            <p:nvPr/>
          </p:nvSpPr>
          <p:spPr>
            <a:xfrm>
              <a:off x="11624658" y="161551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77" name="TextBox 76">
              <a:extLst>
                <a:ext uri="{FF2B5EF4-FFF2-40B4-BE49-F238E27FC236}">
                  <a16:creationId xmlns:a16="http://schemas.microsoft.com/office/drawing/2014/main" id="{AB519FF5-4C8F-4A68-84DC-2DC5B5E76227}"/>
                </a:ext>
              </a:extLst>
            </p:cNvPr>
            <p:cNvSpPr txBox="1"/>
            <p:nvPr/>
          </p:nvSpPr>
          <p:spPr>
            <a:xfrm>
              <a:off x="7026011" y="76754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78" name="TextBox 77">
              <a:extLst>
                <a:ext uri="{FF2B5EF4-FFF2-40B4-BE49-F238E27FC236}">
                  <a16:creationId xmlns:a16="http://schemas.microsoft.com/office/drawing/2014/main" id="{A2A68A4F-E582-48C6-A954-07A2C153FE03}"/>
                </a:ext>
              </a:extLst>
            </p:cNvPr>
            <p:cNvSpPr txBox="1"/>
            <p:nvPr/>
          </p:nvSpPr>
          <p:spPr>
            <a:xfrm>
              <a:off x="4244443" y="348076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79" name="TextBox 78">
              <a:extLst>
                <a:ext uri="{FF2B5EF4-FFF2-40B4-BE49-F238E27FC236}">
                  <a16:creationId xmlns:a16="http://schemas.microsoft.com/office/drawing/2014/main" id="{ACEEB3A9-6D27-460E-A477-3E890698F130}"/>
                </a:ext>
              </a:extLst>
            </p:cNvPr>
            <p:cNvSpPr txBox="1"/>
            <p:nvPr/>
          </p:nvSpPr>
          <p:spPr>
            <a:xfrm>
              <a:off x="5857342" y="189783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80" name="TextBox 79">
              <a:extLst>
                <a:ext uri="{FF2B5EF4-FFF2-40B4-BE49-F238E27FC236}">
                  <a16:creationId xmlns:a16="http://schemas.microsoft.com/office/drawing/2014/main" id="{E5270D9D-9246-42E0-AAAD-4F2D29565CD4}"/>
                </a:ext>
              </a:extLst>
            </p:cNvPr>
            <p:cNvSpPr txBox="1"/>
            <p:nvPr/>
          </p:nvSpPr>
          <p:spPr>
            <a:xfrm>
              <a:off x="10935213" y="22864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a:t>
              </a:r>
            </a:p>
          </p:txBody>
        </p:sp>
        <p:sp>
          <p:nvSpPr>
            <p:cNvPr id="81" name="TextBox 80">
              <a:extLst>
                <a:ext uri="{FF2B5EF4-FFF2-40B4-BE49-F238E27FC236}">
                  <a16:creationId xmlns:a16="http://schemas.microsoft.com/office/drawing/2014/main" id="{3C21301E-3592-4FC7-810B-32BF3FF24396}"/>
                </a:ext>
              </a:extLst>
            </p:cNvPr>
            <p:cNvSpPr txBox="1"/>
            <p:nvPr/>
          </p:nvSpPr>
          <p:spPr>
            <a:xfrm>
              <a:off x="11435387" y="294394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k</a:t>
              </a:r>
            </a:p>
          </p:txBody>
        </p:sp>
        <p:sp>
          <p:nvSpPr>
            <p:cNvPr id="82" name="TextBox 81">
              <a:extLst>
                <a:ext uri="{FF2B5EF4-FFF2-40B4-BE49-F238E27FC236}">
                  <a16:creationId xmlns:a16="http://schemas.microsoft.com/office/drawing/2014/main" id="{D77E794E-200D-4010-A406-F1A58BD0DEE3}"/>
                </a:ext>
              </a:extLst>
            </p:cNvPr>
            <p:cNvSpPr txBox="1"/>
            <p:nvPr/>
          </p:nvSpPr>
          <p:spPr>
            <a:xfrm>
              <a:off x="9679420" y="551285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83" name="TextBox 82">
              <a:extLst>
                <a:ext uri="{FF2B5EF4-FFF2-40B4-BE49-F238E27FC236}">
                  <a16:creationId xmlns:a16="http://schemas.microsoft.com/office/drawing/2014/main" id="{A7F478B5-AEB3-4B6B-AB21-0EBF62F7FE02}"/>
                </a:ext>
              </a:extLst>
            </p:cNvPr>
            <p:cNvSpPr txBox="1"/>
            <p:nvPr/>
          </p:nvSpPr>
          <p:spPr>
            <a:xfrm>
              <a:off x="5107657" y="54806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84" name="TextBox 83">
              <a:extLst>
                <a:ext uri="{FF2B5EF4-FFF2-40B4-BE49-F238E27FC236}">
                  <a16:creationId xmlns:a16="http://schemas.microsoft.com/office/drawing/2014/main" id="{46DA28C0-776E-4102-B81C-5BA8F6258A35}"/>
                </a:ext>
              </a:extLst>
            </p:cNvPr>
            <p:cNvSpPr txBox="1"/>
            <p:nvPr/>
          </p:nvSpPr>
          <p:spPr>
            <a:xfrm>
              <a:off x="10903502" y="44471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t>
              </a:r>
            </a:p>
          </p:txBody>
        </p:sp>
        <p:sp>
          <p:nvSpPr>
            <p:cNvPr id="85" name="TextBox 84">
              <a:extLst>
                <a:ext uri="{FF2B5EF4-FFF2-40B4-BE49-F238E27FC236}">
                  <a16:creationId xmlns:a16="http://schemas.microsoft.com/office/drawing/2014/main" id="{872ECF45-D55E-4F22-830D-29423F23BFF7}"/>
                </a:ext>
              </a:extLst>
            </p:cNvPr>
            <p:cNvSpPr txBox="1"/>
            <p:nvPr/>
          </p:nvSpPr>
          <p:spPr>
            <a:xfrm>
              <a:off x="6509572" y="564761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grpSp>
      <p:pic>
        <p:nvPicPr>
          <p:cNvPr id="211" name="Picture 8" descr="Chest3 Clip Art">
            <a:extLst>
              <a:ext uri="{FF2B5EF4-FFF2-40B4-BE49-F238E27FC236}">
                <a16:creationId xmlns:a16="http://schemas.microsoft.com/office/drawing/2014/main" id="{EBA03D1E-E977-48B1-8CA0-C32AB28D516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7835" y="159460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12" name="Graphic 211" descr="Teacher">
            <a:extLst>
              <a:ext uri="{FF2B5EF4-FFF2-40B4-BE49-F238E27FC236}">
                <a16:creationId xmlns:a16="http://schemas.microsoft.com/office/drawing/2014/main" id="{1823C6DE-655B-4FD0-B676-6B11458DBD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8649" y="-8079"/>
            <a:ext cx="914400" cy="914400"/>
          </a:xfrm>
          <a:prstGeom prst="rect">
            <a:avLst/>
          </a:prstGeom>
        </p:spPr>
      </p:pic>
      <p:sp>
        <p:nvSpPr>
          <p:cNvPr id="213" name="Speech Bubble: Rectangle with Corners Rounded 212">
            <a:hlinkClick r:id="" action="ppaction://noaction">
              <a:snd r:embed="rId12" name="T1_W5_3.1.wav"/>
            </a:hlinkClick>
            <a:extLst>
              <a:ext uri="{FF2B5EF4-FFF2-40B4-BE49-F238E27FC236}">
                <a16:creationId xmlns:a16="http://schemas.microsoft.com/office/drawing/2014/main" id="{15305CF7-99BD-475E-8302-E629142636D5}"/>
              </a:ext>
            </a:extLst>
          </p:cNvPr>
          <p:cNvSpPr/>
          <p:nvPr/>
        </p:nvSpPr>
        <p:spPr>
          <a:xfrm>
            <a:off x="1241288" y="136738"/>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14" name="CustomShape 7">
            <a:hlinkClick r:id="" action="ppaction://noaction">
              <a:snd r:embed="rId12" name="T1_W5_3.1.wav"/>
            </a:hlinkClick>
            <a:extLst>
              <a:ext uri="{FF2B5EF4-FFF2-40B4-BE49-F238E27FC236}">
                <a16:creationId xmlns:a16="http://schemas.microsoft.com/office/drawing/2014/main" id="{E7599A7E-599A-4F59-8AF8-2262363F4971}"/>
              </a:ext>
            </a:extLst>
          </p:cNvPr>
          <p:cNvSpPr/>
          <p:nvPr/>
        </p:nvSpPr>
        <p:spPr>
          <a:xfrm>
            <a:off x="1207175" y="218152"/>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C’est [u] ou [ou] ?</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 name="Title 3">
            <a:extLst>
              <a:ext uri="{FF2B5EF4-FFF2-40B4-BE49-F238E27FC236}">
                <a16:creationId xmlns:a16="http://schemas.microsoft.com/office/drawing/2014/main" id="{00F7CB06-9592-4A03-8EA2-FDC2866B785C}"/>
              </a:ext>
            </a:extLst>
          </p:cNvPr>
          <p:cNvSpPr>
            <a:spLocks noGrp="1"/>
          </p:cNvSpPr>
          <p:nvPr>
            <p:ph type="title"/>
          </p:nvPr>
        </p:nvSpPr>
        <p:spPr>
          <a:xfrm>
            <a:off x="10766731" y="663076"/>
            <a:ext cx="1519836" cy="1144800"/>
          </a:xfrm>
        </p:spPr>
        <p:txBody>
          <a:bodyPr/>
          <a:lstStyle/>
          <a:p>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215" name="TextBox 214">
            <a:extLst>
              <a:ext uri="{FF2B5EF4-FFF2-40B4-BE49-F238E27FC236}">
                <a16:creationId xmlns:a16="http://schemas.microsoft.com/office/drawing/2014/main" id="{4ADDE3CB-A24E-4E63-B185-AC555F19FDDD}"/>
              </a:ext>
            </a:extLst>
          </p:cNvPr>
          <p:cNvSpPr txBox="1"/>
          <p:nvPr/>
        </p:nvSpPr>
        <p:spPr>
          <a:xfrm>
            <a:off x="188170" y="875158"/>
            <a:ext cx="448819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216" name="Picture 215">
            <a:hlinkClick r:id="" action="ppaction://noaction">
              <a:snd r:embed="rId13" name="T1_W5_3.2.wav"/>
            </a:hlinkClick>
            <a:extLst>
              <a:ext uri="{FF2B5EF4-FFF2-40B4-BE49-F238E27FC236}">
                <a16:creationId xmlns:a16="http://schemas.microsoft.com/office/drawing/2014/main" id="{6210101E-0DE7-4170-9B51-F8F1848BEE15}"/>
              </a:ext>
            </a:extLst>
          </p:cNvPr>
          <p:cNvPicPr>
            <a:picLocks noChangeAspect="1"/>
          </p:cNvPicPr>
          <p:nvPr/>
        </p:nvPicPr>
        <p:blipFill>
          <a:blip r:embed="rId14"/>
          <a:stretch>
            <a:fillRect/>
          </a:stretch>
        </p:blipFill>
        <p:spPr>
          <a:xfrm>
            <a:off x="1275862" y="6132333"/>
            <a:ext cx="553358" cy="541197"/>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972FA085-9820-405D-BA63-AA7925943A7C}"/>
              </a:ext>
            </a:extLst>
          </p:cNvPr>
          <p:cNvSpPr txBox="1"/>
          <p:nvPr/>
        </p:nvSpPr>
        <p:spPr>
          <a:xfrm>
            <a:off x="247234" y="6061940"/>
            <a:ext cx="67336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1</a:t>
            </a:r>
          </a:p>
        </p:txBody>
      </p:sp>
      <p:graphicFrame>
        <p:nvGraphicFramePr>
          <p:cNvPr id="7" name="Table 7">
            <a:extLst>
              <a:ext uri="{FF2B5EF4-FFF2-40B4-BE49-F238E27FC236}">
                <a16:creationId xmlns:a16="http://schemas.microsoft.com/office/drawing/2014/main" id="{8DFD1593-DA90-45DD-B2AE-CE8DADB29F74}"/>
              </a:ext>
            </a:extLst>
          </p:cNvPr>
          <p:cNvGraphicFramePr>
            <a:graphicFrameLocks noGrp="1"/>
          </p:cNvGraphicFramePr>
          <p:nvPr/>
        </p:nvGraphicFramePr>
        <p:xfrm>
          <a:off x="44094" y="3416227"/>
          <a:ext cx="1632897" cy="1981200"/>
        </p:xfrm>
        <a:graphic>
          <a:graphicData uri="http://schemas.openxmlformats.org/drawingml/2006/table">
            <a:tbl>
              <a:tblPr firstRow="1" bandRow="1">
                <a:tableStyleId>{5940675A-B579-460E-94D1-54222C63F5DA}</a:tableStyleId>
              </a:tblPr>
              <a:tblGrid>
                <a:gridCol w="1220871">
                  <a:extLst>
                    <a:ext uri="{9D8B030D-6E8A-4147-A177-3AD203B41FA5}">
                      <a16:colId xmlns:a16="http://schemas.microsoft.com/office/drawing/2014/main" val="47648217"/>
                    </a:ext>
                  </a:extLst>
                </a:gridCol>
                <a:gridCol w="412026">
                  <a:extLst>
                    <a:ext uri="{9D8B030D-6E8A-4147-A177-3AD203B41FA5}">
                      <a16:colId xmlns:a16="http://schemas.microsoft.com/office/drawing/2014/main" val="166001822"/>
                    </a:ext>
                  </a:extLst>
                </a:gridCol>
              </a:tblGrid>
              <a:tr h="261233">
                <a:tc>
                  <a:txBody>
                    <a:bodyPr/>
                    <a:lstStyle/>
                    <a:p>
                      <a:pPr algn="ctr"/>
                      <a:r>
                        <a:rPr lang="en-GB" sz="2000" dirty="0">
                          <a:solidFill>
                            <a:srgbClr val="002060"/>
                          </a:solidFill>
                          <a:latin typeface="Century Gothic" panose="020B0502020202020204" pitchFamily="34" charset="0"/>
                        </a:rPr>
                        <a:t>bouche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204102556"/>
                  </a:ext>
                </a:extLst>
              </a:tr>
              <a:tr h="2612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poule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13721620"/>
                  </a:ext>
                </a:extLst>
              </a:tr>
              <a:tr h="261233">
                <a:tc>
                  <a:txBody>
                    <a:bodyPr/>
                    <a:lstStyle/>
                    <a:p>
                      <a:pPr algn="ctr"/>
                      <a:r>
                        <a:rPr lang="en-GB" sz="2000" dirty="0">
                          <a:solidFill>
                            <a:srgbClr val="002060"/>
                          </a:solidFill>
                          <a:latin typeface="Century Gothic" panose="020B0502020202020204" pitchFamily="34" charset="0"/>
                        </a:rPr>
                        <a:t>roue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298700777"/>
                  </a:ext>
                </a:extLst>
              </a:tr>
              <a:tr h="261233">
                <a:tc>
                  <a:txBody>
                    <a:bodyPr/>
                    <a:lstStyle/>
                    <a:p>
                      <a:pPr algn="ctr"/>
                      <a:r>
                        <a:rPr lang="en-GB" sz="2000" dirty="0" err="1">
                          <a:solidFill>
                            <a:srgbClr val="002060"/>
                          </a:solidFill>
                          <a:latin typeface="Century Gothic" panose="020B0502020202020204" pitchFamily="34" charset="0"/>
                        </a:rPr>
                        <a:t>tu</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114973655"/>
                  </a:ext>
                </a:extLst>
              </a:tr>
              <a:tr h="261233">
                <a:tc>
                  <a:txBody>
                    <a:bodyPr/>
                    <a:lstStyle/>
                    <a:p>
                      <a:pPr algn="ctr"/>
                      <a:r>
                        <a:rPr lang="en-GB" sz="2000" dirty="0" err="1">
                          <a:solidFill>
                            <a:srgbClr val="002060"/>
                          </a:solidFill>
                          <a:latin typeface="Century Gothic" panose="020B0502020202020204" pitchFamily="34" charset="0"/>
                        </a:rPr>
                        <a:t>vue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27506240"/>
                  </a:ext>
                </a:extLst>
              </a:tr>
            </a:tbl>
          </a:graphicData>
        </a:graphic>
      </p:graphicFrame>
      <p:graphicFrame>
        <p:nvGraphicFramePr>
          <p:cNvPr id="217" name="Table 7">
            <a:extLst>
              <a:ext uri="{FF2B5EF4-FFF2-40B4-BE49-F238E27FC236}">
                <a16:creationId xmlns:a16="http://schemas.microsoft.com/office/drawing/2014/main" id="{60E68330-41A9-49D3-80A0-F068C5F33DDB}"/>
              </a:ext>
            </a:extLst>
          </p:cNvPr>
          <p:cNvGraphicFramePr>
            <a:graphicFrameLocks noGrp="1"/>
          </p:cNvGraphicFramePr>
          <p:nvPr/>
        </p:nvGraphicFramePr>
        <p:xfrm>
          <a:off x="1756087" y="3401110"/>
          <a:ext cx="1632897" cy="1981200"/>
        </p:xfrm>
        <a:graphic>
          <a:graphicData uri="http://schemas.openxmlformats.org/drawingml/2006/table">
            <a:tbl>
              <a:tblPr firstRow="1" bandRow="1">
                <a:tableStyleId>{5940675A-B579-460E-94D1-54222C63F5DA}</a:tableStyleId>
              </a:tblPr>
              <a:tblGrid>
                <a:gridCol w="1220871">
                  <a:extLst>
                    <a:ext uri="{9D8B030D-6E8A-4147-A177-3AD203B41FA5}">
                      <a16:colId xmlns:a16="http://schemas.microsoft.com/office/drawing/2014/main" val="47648217"/>
                    </a:ext>
                  </a:extLst>
                </a:gridCol>
                <a:gridCol w="412026">
                  <a:extLst>
                    <a:ext uri="{9D8B030D-6E8A-4147-A177-3AD203B41FA5}">
                      <a16:colId xmlns:a16="http://schemas.microsoft.com/office/drawing/2014/main" val="166001822"/>
                    </a:ext>
                  </a:extLst>
                </a:gridCol>
              </a:tblGrid>
              <a:tr h="261233">
                <a:tc>
                  <a:txBody>
                    <a:bodyPr/>
                    <a:lstStyle/>
                    <a:p>
                      <a:pPr algn="ctr"/>
                      <a:r>
                        <a:rPr lang="en-GB" sz="2000" dirty="0" err="1">
                          <a:solidFill>
                            <a:srgbClr val="002060"/>
                          </a:solidFill>
                          <a:latin typeface="Century Gothic" panose="020B0502020202020204" pitchFamily="34" charset="0"/>
                        </a:rPr>
                        <a:t>bûche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204102556"/>
                  </a:ext>
                </a:extLst>
              </a:tr>
              <a:tr h="261233">
                <a:tc>
                  <a:txBody>
                    <a:bodyPr/>
                    <a:lstStyle/>
                    <a:p>
                      <a:pPr algn="ctr"/>
                      <a:r>
                        <a:rPr lang="en-GB" sz="2000" dirty="0">
                          <a:solidFill>
                            <a:srgbClr val="002060"/>
                          </a:solidFill>
                          <a:latin typeface="Century Gothic" panose="020B0502020202020204" pitchFamily="34" charset="0"/>
                        </a:rPr>
                        <a:t>pull</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13721620"/>
                  </a:ext>
                </a:extLst>
              </a:tr>
              <a:tr h="261233">
                <a:tc>
                  <a:txBody>
                    <a:bodyPr/>
                    <a:lstStyle/>
                    <a:p>
                      <a:pPr algn="ctr"/>
                      <a:r>
                        <a:rPr lang="en-GB" sz="2000" dirty="0">
                          <a:solidFill>
                            <a:srgbClr val="002060"/>
                          </a:solidFill>
                          <a:latin typeface="Century Gothic" panose="020B0502020202020204" pitchFamily="34" charset="0"/>
                        </a:rPr>
                        <a:t>rue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298700777"/>
                  </a:ext>
                </a:extLst>
              </a:tr>
              <a:tr h="261233">
                <a:tc>
                  <a:txBody>
                    <a:bodyPr/>
                    <a:lstStyle/>
                    <a:p>
                      <a:pPr algn="ctr"/>
                      <a:r>
                        <a:rPr lang="en-GB" sz="2000" dirty="0">
                          <a:solidFill>
                            <a:srgbClr val="002060"/>
                          </a:solidFill>
                          <a:latin typeface="Century Gothic" panose="020B0502020202020204" pitchFamily="34" charset="0"/>
                        </a:rPr>
                        <a:t>tout</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114973655"/>
                  </a:ext>
                </a:extLst>
              </a:tr>
              <a:tr h="261233">
                <a:tc>
                  <a:txBody>
                    <a:bodyPr/>
                    <a:lstStyle/>
                    <a:p>
                      <a:pPr algn="ctr"/>
                      <a:r>
                        <a:rPr lang="en-GB" sz="2000" dirty="0" err="1">
                          <a:solidFill>
                            <a:srgbClr val="002060"/>
                          </a:solidFill>
                          <a:latin typeface="Century Gothic" panose="020B0502020202020204" pitchFamily="34" charset="0"/>
                        </a:rPr>
                        <a:t>vous</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27506240"/>
                  </a:ext>
                </a:extLst>
              </a:tr>
            </a:tbl>
          </a:graphicData>
        </a:graphic>
      </p:graphicFrame>
      <p:pic>
        <p:nvPicPr>
          <p:cNvPr id="218" name="Picture 217" descr="A picture containing text, aircraft&#10;&#10;Description automatically generated">
            <a:extLst>
              <a:ext uri="{FF2B5EF4-FFF2-40B4-BE49-F238E27FC236}">
                <a16:creationId xmlns:a16="http://schemas.microsoft.com/office/drawing/2014/main" id="{3423CCC6-0DCD-48CF-ADFE-1AB117ED482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59466" y="3891603"/>
            <a:ext cx="232461" cy="275509"/>
          </a:xfrm>
          <a:prstGeom prst="rect">
            <a:avLst/>
          </a:prstGeom>
        </p:spPr>
      </p:pic>
      <p:pic>
        <p:nvPicPr>
          <p:cNvPr id="219" name="Picture 218" descr="A picture containing icon&#10;&#10;Description automatically generated">
            <a:extLst>
              <a:ext uri="{FF2B5EF4-FFF2-40B4-BE49-F238E27FC236}">
                <a16:creationId xmlns:a16="http://schemas.microsoft.com/office/drawing/2014/main" id="{A5E75AA0-37B8-46A3-BE57-73027A429DA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59466" y="3449365"/>
            <a:ext cx="219493" cy="305382"/>
          </a:xfrm>
          <a:prstGeom prst="rect">
            <a:avLst/>
          </a:prstGeom>
        </p:spPr>
      </p:pic>
      <p:pic>
        <p:nvPicPr>
          <p:cNvPr id="220" name="Picture 2" descr="boy pointing to a girl">
            <a:extLst>
              <a:ext uri="{FF2B5EF4-FFF2-40B4-BE49-F238E27FC236}">
                <a16:creationId xmlns:a16="http://schemas.microsoft.com/office/drawing/2014/main" id="{3593CF89-EF76-4365-8150-4D9D8A876C7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334708" y="4642487"/>
            <a:ext cx="371216" cy="32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20" descr="Shape, circle, rectangle&#10;&#10;Description automatically generated">
            <a:extLst>
              <a:ext uri="{FF2B5EF4-FFF2-40B4-BE49-F238E27FC236}">
                <a16:creationId xmlns:a16="http://schemas.microsoft.com/office/drawing/2014/main" id="{7231ED45-C16A-4D1A-A776-AB7E33A356CE}"/>
              </a:ext>
            </a:extLst>
          </p:cNvPr>
          <p:cNvPicPr>
            <a:picLocks noChangeAspect="1"/>
          </p:cNvPicPr>
          <p:nvPr/>
        </p:nvPicPr>
        <p:blipFill>
          <a:blip r:embed="rId1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959597" y="5031020"/>
            <a:ext cx="484787" cy="340939"/>
          </a:xfrm>
          <a:prstGeom prst="rect">
            <a:avLst/>
          </a:prstGeom>
        </p:spPr>
      </p:pic>
      <p:pic>
        <p:nvPicPr>
          <p:cNvPr id="9" name="Picture 8" descr="A picture containing bicycle, transport, wheel&#10;&#10;Description automatically generated">
            <a:extLst>
              <a:ext uri="{FF2B5EF4-FFF2-40B4-BE49-F238E27FC236}">
                <a16:creationId xmlns:a16="http://schemas.microsoft.com/office/drawing/2014/main" id="{BBA9C270-2064-474B-BFF0-C1932EE7292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83975" y="4237018"/>
            <a:ext cx="372055" cy="372055"/>
          </a:xfrm>
          <a:prstGeom prst="rect">
            <a:avLst/>
          </a:prstGeom>
        </p:spPr>
      </p:pic>
      <p:pic>
        <p:nvPicPr>
          <p:cNvPr id="14" name="Picture 13">
            <a:extLst>
              <a:ext uri="{FF2B5EF4-FFF2-40B4-BE49-F238E27FC236}">
                <a16:creationId xmlns:a16="http://schemas.microsoft.com/office/drawing/2014/main" id="{94EFCD24-2F78-4C8E-80BE-8B6C99DEBEA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992363" y="3452641"/>
            <a:ext cx="356638" cy="286425"/>
          </a:xfrm>
          <a:prstGeom prst="rect">
            <a:avLst/>
          </a:prstGeom>
        </p:spPr>
      </p:pic>
      <p:pic>
        <p:nvPicPr>
          <p:cNvPr id="16" name="Picture 15" descr="Shape&#10;&#10;Description automatically generated">
            <a:extLst>
              <a:ext uri="{FF2B5EF4-FFF2-40B4-BE49-F238E27FC236}">
                <a16:creationId xmlns:a16="http://schemas.microsoft.com/office/drawing/2014/main" id="{14DCC8FD-5ABE-4928-87D9-B97E2BB1FF6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008779" y="4223848"/>
            <a:ext cx="345094" cy="346719"/>
          </a:xfrm>
          <a:prstGeom prst="rect">
            <a:avLst/>
          </a:prstGeom>
        </p:spPr>
      </p:pic>
      <p:pic>
        <p:nvPicPr>
          <p:cNvPr id="18" name="Picture 17" descr="A picture containing map&#10;&#10;Description automatically generated">
            <a:extLst>
              <a:ext uri="{FF2B5EF4-FFF2-40B4-BE49-F238E27FC236}">
                <a16:creationId xmlns:a16="http://schemas.microsoft.com/office/drawing/2014/main" id="{3C30BA01-1A0A-46EA-9E13-711D6C62715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018018" y="3837516"/>
            <a:ext cx="293465" cy="272601"/>
          </a:xfrm>
          <a:prstGeom prst="rect">
            <a:avLst/>
          </a:prstGeom>
        </p:spPr>
      </p:pic>
      <p:sp>
        <p:nvSpPr>
          <p:cNvPr id="222" name="TextBox 221">
            <a:extLst>
              <a:ext uri="{FF2B5EF4-FFF2-40B4-BE49-F238E27FC236}">
                <a16:creationId xmlns:a16="http://schemas.microsoft.com/office/drawing/2014/main" id="{D558E5D5-D489-485E-9DAD-CBB20C6DED24}"/>
              </a:ext>
            </a:extLst>
          </p:cNvPr>
          <p:cNvSpPr txBox="1"/>
          <p:nvPr/>
        </p:nvSpPr>
        <p:spPr>
          <a:xfrm rot="20765540">
            <a:off x="2936693" y="4617417"/>
            <a:ext cx="606886" cy="338554"/>
          </a:xfrm>
          <a:prstGeom prst="rect">
            <a:avLst/>
          </a:prstGeom>
          <a:noFill/>
        </p:spPr>
        <p:txBody>
          <a:bodyPr wrap="square" rtlCol="0">
            <a:spAutoFit/>
          </a:bodyPr>
          <a:lstStyle/>
          <a:p>
            <a:r>
              <a:rPr lang="en-GB" sz="800" b="1" dirty="0">
                <a:solidFill>
                  <a:srgbClr val="002060"/>
                </a:solidFill>
                <a:latin typeface="Segoe Print" panose="02000600000000000000" pitchFamily="2" charset="0"/>
              </a:rPr>
              <a:t>every-thing</a:t>
            </a:r>
          </a:p>
        </p:txBody>
      </p:sp>
      <p:pic>
        <p:nvPicPr>
          <p:cNvPr id="45" name="Picture 8" descr="Chest3 Clip Art">
            <a:extLst>
              <a:ext uri="{FF2B5EF4-FFF2-40B4-BE49-F238E27FC236}">
                <a16:creationId xmlns:a16="http://schemas.microsoft.com/office/drawing/2014/main" id="{836133BB-B090-4D14-A339-CB76E5B12A9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34486" y="597907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Chest3 Clip Art">
            <a:extLst>
              <a:ext uri="{FF2B5EF4-FFF2-40B4-BE49-F238E27FC236}">
                <a16:creationId xmlns:a16="http://schemas.microsoft.com/office/drawing/2014/main" id="{BEE11EFE-DBF0-44C4-B6AA-BB356E216E4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43850" y="60795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Chest3 Clip Art">
            <a:extLst>
              <a:ext uri="{FF2B5EF4-FFF2-40B4-BE49-F238E27FC236}">
                <a16:creationId xmlns:a16="http://schemas.microsoft.com/office/drawing/2014/main" id="{ADEA7A71-E024-47A9-BEF9-C03326AA8E4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29572" y="598326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Chest3 Clip Art">
            <a:extLst>
              <a:ext uri="{FF2B5EF4-FFF2-40B4-BE49-F238E27FC236}">
                <a16:creationId xmlns:a16="http://schemas.microsoft.com/office/drawing/2014/main" id="{6484559A-1345-4D7C-B412-DC5D0ED3609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13154" y="49403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Chest3 Clip Art">
            <a:extLst>
              <a:ext uri="{FF2B5EF4-FFF2-40B4-BE49-F238E27FC236}">
                <a16:creationId xmlns:a16="http://schemas.microsoft.com/office/drawing/2014/main" id="{7C1A2DCA-FAB3-4088-AFBF-9C31CAF2995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56768" y="381252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Chest3 Clip Art">
            <a:extLst>
              <a:ext uri="{FF2B5EF4-FFF2-40B4-BE49-F238E27FC236}">
                <a16:creationId xmlns:a16="http://schemas.microsoft.com/office/drawing/2014/main" id="{A6B8B7B4-BC51-4C15-A5F1-7104B62BB15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54599" y="159460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Chest3 Clip Art">
            <a:extLst>
              <a:ext uri="{FF2B5EF4-FFF2-40B4-BE49-F238E27FC236}">
                <a16:creationId xmlns:a16="http://schemas.microsoft.com/office/drawing/2014/main" id="{65AB9773-3E83-4F1D-A827-329B4D70A00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89023" y="267215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Chest3 Clip Art">
            <a:extLst>
              <a:ext uri="{FF2B5EF4-FFF2-40B4-BE49-F238E27FC236}">
                <a16:creationId xmlns:a16="http://schemas.microsoft.com/office/drawing/2014/main" id="{063F8367-C144-4070-B720-D29CF283D8E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76168" y="61475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Chest3 Clip Art">
            <a:extLst>
              <a:ext uri="{FF2B5EF4-FFF2-40B4-BE49-F238E27FC236}">
                <a16:creationId xmlns:a16="http://schemas.microsoft.com/office/drawing/2014/main" id="{DCAC9528-C080-467C-8118-B8B7ECB925B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23523" y="281808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Chest3 Clip Art">
            <a:extLst>
              <a:ext uri="{FF2B5EF4-FFF2-40B4-BE49-F238E27FC236}">
                <a16:creationId xmlns:a16="http://schemas.microsoft.com/office/drawing/2014/main" id="{70F1B260-6F93-4CD0-BEC0-163894AC4BF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09103" y="3859124"/>
            <a:ext cx="607323" cy="58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19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8"/>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8"/>
                                        </p:tgtEl>
                                      </p:cBhvr>
                                    </p:animEffect>
                                    <p:set>
                                      <p:cBhvr>
                                        <p:cTn id="3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7" restart="whenNotActive" fill="hold" evtFilter="cancelBubble" nodeType="interactiveSeq">
                <p:stCondLst>
                  <p:cond evt="onClick" delay="0">
                    <p:tgtEl>
                      <p:spTgt spid="39"/>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9"/>
                                        </p:tgtEl>
                                      </p:cBhvr>
                                    </p:animEffect>
                                    <p:set>
                                      <p:cBhvr>
                                        <p:cTn id="42"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3" restart="whenNotActive" fill="hold" evtFilter="cancelBubble" nodeType="interactiveSeq">
                <p:stCondLst>
                  <p:cond evt="onClick" delay="0">
                    <p:tgtEl>
                      <p:spTgt spid="4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0"/>
                                        </p:tgtEl>
                                      </p:cBhvr>
                                    </p:animEffect>
                                    <p:set>
                                      <p:cBhvr>
                                        <p:cTn id="4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49" restart="whenNotActive" fill="hold" evtFilter="cancelBubble" nodeType="interactiveSeq">
                <p:stCondLst>
                  <p:cond evt="onClick" delay="0">
                    <p:tgtEl>
                      <p:spTgt spid="4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41"/>
                                        </p:tgtEl>
                                      </p:cBhvr>
                                    </p:animEffect>
                                    <p:set>
                                      <p:cBhvr>
                                        <p:cTn id="54"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5" restart="whenNotActive" fill="hold" evtFilter="cancelBubble" nodeType="interactiveSeq">
                <p:stCondLst>
                  <p:cond evt="onClick" delay="0">
                    <p:tgtEl>
                      <p:spTgt spid="42"/>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42"/>
                                        </p:tgtEl>
                                      </p:cBhvr>
                                    </p:animEffect>
                                    <p:set>
                                      <p:cBhvr>
                                        <p:cTn id="6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1" restart="whenNotActive" fill="hold" evtFilter="cancelBubble" nodeType="interactiveSeq">
                <p:stCondLst>
                  <p:cond evt="onClick" delay="0">
                    <p:tgtEl>
                      <p:spTgt spid="43"/>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43"/>
                                        </p:tgtEl>
                                      </p:cBhvr>
                                    </p:animEffect>
                                    <p:set>
                                      <p:cBhvr>
                                        <p:cTn id="66"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4"/>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44"/>
                                        </p:tgtEl>
                                      </p:cBhvr>
                                    </p:animEffect>
                                    <p:set>
                                      <p:cBhvr>
                                        <p:cTn id="7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5"/>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45"/>
                                        </p:tgtEl>
                                      </p:cBhvr>
                                    </p:animEffect>
                                    <p:set>
                                      <p:cBhvr>
                                        <p:cTn id="78"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79" restart="whenNotActive" fill="hold" evtFilter="cancelBubble" nodeType="interactiveSeq">
                <p:stCondLst>
                  <p:cond evt="onClick" delay="0">
                    <p:tgtEl>
                      <p:spTgt spid="46"/>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46"/>
                                        </p:tgtEl>
                                      </p:cBhvr>
                                    </p:animEffect>
                                    <p:set>
                                      <p:cBhvr>
                                        <p:cTn id="84"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85" restart="whenNotActive" fill="hold" evtFilter="cancelBubble" nodeType="interactiveSeq">
                <p:stCondLst>
                  <p:cond evt="onClick" delay="0">
                    <p:tgtEl>
                      <p:spTgt spid="47"/>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47"/>
                                        </p:tgtEl>
                                      </p:cBhvr>
                                    </p:animEffect>
                                    <p:set>
                                      <p:cBhvr>
                                        <p:cTn id="9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91" restart="whenNotActive" fill="hold" evtFilter="cancelBubble" nodeType="interactiveSeq">
                <p:stCondLst>
                  <p:cond evt="onClick" delay="0">
                    <p:tgtEl>
                      <p:spTgt spid="211"/>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211"/>
                                        </p:tgtEl>
                                      </p:cBhvr>
                                    </p:animEffect>
                                    <p:set>
                                      <p:cBhvr>
                                        <p:cTn id="96" dur="1" fill="hold">
                                          <p:stCondLst>
                                            <p:cond delay="499"/>
                                          </p:stCondLst>
                                        </p:cTn>
                                        <p:tgtEl>
                                          <p:spTgt spid="211"/>
                                        </p:tgtEl>
                                        <p:attrNameLst>
                                          <p:attrName>style.visibility</p:attrName>
                                        </p:attrNameLst>
                                      </p:cBhvr>
                                      <p:to>
                                        <p:strVal val="hidden"/>
                                      </p:to>
                                    </p:set>
                                  </p:childTnLst>
                                </p:cTn>
                              </p:par>
                            </p:childTnLst>
                          </p:cTn>
                        </p:par>
                      </p:childTnLst>
                    </p:cTn>
                  </p:par>
                </p:childTnLst>
              </p:cTn>
              <p:nextCondLst>
                <p:cond evt="onClick" delay="0">
                  <p:tgtEl>
                    <p:spTgt spid="211"/>
                  </p:tgtEl>
                </p:cond>
              </p:nextCondLst>
            </p:seq>
          </p:childTnLst>
        </p:cTn>
      </p:par>
    </p:tnLst>
    <p:bldLst>
      <p:bldP spid="2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6" descr="Coins Money Clip Art">
            <a:extLst>
              <a:ext uri="{FF2B5EF4-FFF2-40B4-BE49-F238E27FC236}">
                <a16:creationId xmlns:a16="http://schemas.microsoft.com/office/drawing/2014/main" id="{6CA8E1F8-A233-4200-9C95-283FB3E724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4577" y="6029290"/>
            <a:ext cx="495184" cy="457220"/>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223" descr="A lake surrounded by trees and mountains&#10;&#10;Description automatically generated with low confidence">
            <a:extLst>
              <a:ext uri="{FF2B5EF4-FFF2-40B4-BE49-F238E27FC236}">
                <a16:creationId xmlns:a16="http://schemas.microsoft.com/office/drawing/2014/main" id="{1AF48545-D8D0-4758-B92E-BE26A2864B9D}"/>
              </a:ext>
            </a:extLst>
          </p:cNvPr>
          <p:cNvPicPr>
            <a:picLocks noChangeAspect="1"/>
          </p:cNvPicPr>
          <p:nvPr/>
        </p:nvPicPr>
        <p:blipFill rotWithShape="1">
          <a:blip r:embed="rId4">
            <a:extLst>
              <a:ext uri="{28A0092B-C50C-407E-A947-70E740481C1C}">
                <a14:useLocalDpi xmlns:a14="http://schemas.microsoft.com/office/drawing/2010/main" val="0"/>
              </a:ext>
            </a:extLst>
          </a:blip>
          <a:srcRect t="25340"/>
          <a:stretch/>
        </p:blipFill>
        <p:spPr>
          <a:xfrm>
            <a:off x="1302424" y="5026503"/>
            <a:ext cx="361690" cy="352789"/>
          </a:xfrm>
          <a:prstGeom prst="rect">
            <a:avLst/>
          </a:prstGeom>
        </p:spPr>
      </p:pic>
      <p:pic>
        <p:nvPicPr>
          <p:cNvPr id="227" name="Picture 226" descr="Shape&#10;&#10;Description automatically generated with medium confidence">
            <a:extLst>
              <a:ext uri="{FF2B5EF4-FFF2-40B4-BE49-F238E27FC236}">
                <a16:creationId xmlns:a16="http://schemas.microsoft.com/office/drawing/2014/main" id="{DEEBBEEB-12B7-4834-8DD1-AE17AB120F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3418" y="5013330"/>
            <a:ext cx="378318" cy="378318"/>
          </a:xfrm>
          <a:prstGeom prst="rect">
            <a:avLst/>
          </a:prstGeom>
        </p:spPr>
      </p:pic>
      <p:graphicFrame>
        <p:nvGraphicFramePr>
          <p:cNvPr id="6" name="Table 6">
            <a:extLst>
              <a:ext uri="{FF2B5EF4-FFF2-40B4-BE49-F238E27FC236}">
                <a16:creationId xmlns:a16="http://schemas.microsoft.com/office/drawing/2014/main" id="{1735896E-D7F1-407F-A039-B11485BB1BFF}"/>
              </a:ext>
            </a:extLst>
          </p:cNvPr>
          <p:cNvGraphicFramePr>
            <a:graphicFrameLocks noGrp="1"/>
          </p:cNvGraphicFramePr>
          <p:nvPr/>
        </p:nvGraphicFramePr>
        <p:xfrm>
          <a:off x="57628" y="6028269"/>
          <a:ext cx="1998912" cy="718058"/>
        </p:xfrm>
        <a:graphic>
          <a:graphicData uri="http://schemas.openxmlformats.org/drawingml/2006/table">
            <a:tbl>
              <a:tblPr firstRow="1" bandRow="1">
                <a:tableStyleId>{5940675A-B579-460E-94D1-54222C63F5DA}</a:tableStyleId>
              </a:tblPr>
              <a:tblGrid>
                <a:gridCol w="999456">
                  <a:extLst>
                    <a:ext uri="{9D8B030D-6E8A-4147-A177-3AD203B41FA5}">
                      <a16:colId xmlns:a16="http://schemas.microsoft.com/office/drawing/2014/main" val="1381999162"/>
                    </a:ext>
                  </a:extLst>
                </a:gridCol>
                <a:gridCol w="999456">
                  <a:extLst>
                    <a:ext uri="{9D8B030D-6E8A-4147-A177-3AD203B41FA5}">
                      <a16:colId xmlns:a16="http://schemas.microsoft.com/office/drawing/2014/main" val="2628327961"/>
                    </a:ext>
                  </a:extLst>
                </a:gridCol>
              </a:tblGrid>
              <a:tr h="71805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2223383"/>
                  </a:ext>
                </a:extLst>
              </a:tr>
            </a:tbl>
          </a:graphicData>
        </a:graphic>
      </p:graphicFrame>
      <p:pic>
        <p:nvPicPr>
          <p:cNvPr id="54" name="Google Shape;111;p3"/>
          <p:cNvPicPr/>
          <p:nvPr/>
        </p:nvPicPr>
        <p:blipFill>
          <a:blip r:embed="rId6"/>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7" name="Picture 6" descr="Image result for pirates clipart">
            <a:extLst>
              <a:ext uri="{FF2B5EF4-FFF2-40B4-BE49-F238E27FC236}">
                <a16:creationId xmlns:a16="http://schemas.microsoft.com/office/drawing/2014/main" id="{25CA0E87-227E-4DAA-92C5-C95A92BA01B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98190" y="5227887"/>
            <a:ext cx="929134" cy="122645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Chest3 Clip Art">
            <a:extLst>
              <a:ext uri="{FF2B5EF4-FFF2-40B4-BE49-F238E27FC236}">
                <a16:creationId xmlns:a16="http://schemas.microsoft.com/office/drawing/2014/main" id="{836133BB-B090-4D14-A339-CB76E5B12A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47950" y="5983558"/>
            <a:ext cx="607323" cy="583030"/>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638185C3-E9CB-47D5-A2D4-F000BCB10151}"/>
              </a:ext>
            </a:extLst>
          </p:cNvPr>
          <p:cNvGrpSpPr/>
          <p:nvPr/>
        </p:nvGrpSpPr>
        <p:grpSpPr>
          <a:xfrm>
            <a:off x="3388335" y="631149"/>
            <a:ext cx="7783689" cy="6119674"/>
            <a:chOff x="4244443" y="126803"/>
            <a:chExt cx="7783689" cy="6119674"/>
          </a:xfrm>
        </p:grpSpPr>
        <p:pic>
          <p:nvPicPr>
            <p:cNvPr id="50" name="Picture 2" descr="Skull And Crossbones Clip Art">
              <a:extLst>
                <a:ext uri="{FF2B5EF4-FFF2-40B4-BE49-F238E27FC236}">
                  <a16:creationId xmlns:a16="http://schemas.microsoft.com/office/drawing/2014/main" id="{3B849578-C188-4840-B7C0-CFC2A0846DE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Skull And Crossbones Clip Art">
              <a:extLst>
                <a:ext uri="{FF2B5EF4-FFF2-40B4-BE49-F238E27FC236}">
                  <a16:creationId xmlns:a16="http://schemas.microsoft.com/office/drawing/2014/main" id="{54C0B99B-D4DC-4BD7-92AA-6B0E2BC14D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Skull And Crossbones Clip Art">
              <a:extLst>
                <a:ext uri="{FF2B5EF4-FFF2-40B4-BE49-F238E27FC236}">
                  <a16:creationId xmlns:a16="http://schemas.microsoft.com/office/drawing/2014/main" id="{C5D88409-1D4A-4231-A819-F8ED1D84271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5473" y="446489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Skull And Crossbones Clip Art">
              <a:extLst>
                <a:ext uri="{FF2B5EF4-FFF2-40B4-BE49-F238E27FC236}">
                  <a16:creationId xmlns:a16="http://schemas.microsoft.com/office/drawing/2014/main" id="{F3B04A95-9120-4C18-80E8-28AE7798625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Skull And Crossbones Clip Art">
              <a:extLst>
                <a:ext uri="{FF2B5EF4-FFF2-40B4-BE49-F238E27FC236}">
                  <a16:creationId xmlns:a16="http://schemas.microsoft.com/office/drawing/2014/main" id="{ABE5D47C-0F34-4718-BB3C-5FB95012B16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Skull And Crossbones Clip Art">
              <a:extLst>
                <a:ext uri="{FF2B5EF4-FFF2-40B4-BE49-F238E27FC236}">
                  <a16:creationId xmlns:a16="http://schemas.microsoft.com/office/drawing/2014/main" id="{0DFE6EA4-718D-4EE7-8262-E7CE991A9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D9783AA4-2C95-4BB9-8484-91C65C643DB1}"/>
                </a:ext>
              </a:extLst>
            </p:cNvPr>
            <p:cNvGrpSpPr/>
            <p:nvPr/>
          </p:nvGrpSpPr>
          <p:grpSpPr>
            <a:xfrm>
              <a:off x="4397441" y="839367"/>
              <a:ext cx="7498344" cy="5407110"/>
              <a:chOff x="3744601" y="369526"/>
              <a:chExt cx="8137106" cy="5867726"/>
            </a:xfrm>
          </p:grpSpPr>
          <p:grpSp>
            <p:nvGrpSpPr>
              <p:cNvPr id="86" name="Group 85">
                <a:extLst>
                  <a:ext uri="{FF2B5EF4-FFF2-40B4-BE49-F238E27FC236}">
                    <a16:creationId xmlns:a16="http://schemas.microsoft.com/office/drawing/2014/main" id="{9F98D7BC-9B8E-491E-9FBD-9AEE927CA4D3}"/>
                  </a:ext>
                </a:extLst>
              </p:cNvPr>
              <p:cNvGrpSpPr/>
              <p:nvPr/>
            </p:nvGrpSpPr>
            <p:grpSpPr>
              <a:xfrm>
                <a:off x="3744601" y="369526"/>
                <a:ext cx="7532550" cy="5867726"/>
                <a:chOff x="1353398" y="449682"/>
                <a:chExt cx="7492861" cy="5950532"/>
              </a:xfrm>
            </p:grpSpPr>
            <p:grpSp>
              <p:nvGrpSpPr>
                <p:cNvPr id="88" name="Group 87">
                  <a:extLst>
                    <a:ext uri="{FF2B5EF4-FFF2-40B4-BE49-F238E27FC236}">
                      <a16:creationId xmlns:a16="http://schemas.microsoft.com/office/drawing/2014/main" id="{9E3C7133-5024-4A34-B337-FC231ACC75F0}"/>
                    </a:ext>
                  </a:extLst>
                </p:cNvPr>
                <p:cNvGrpSpPr/>
                <p:nvPr/>
              </p:nvGrpSpPr>
              <p:grpSpPr>
                <a:xfrm>
                  <a:off x="2580254" y="4142015"/>
                  <a:ext cx="1171396" cy="1047481"/>
                  <a:chOff x="4896319" y="1831217"/>
                  <a:chExt cx="1171396" cy="1047481"/>
                </a:xfrm>
              </p:grpSpPr>
              <p:grpSp>
                <p:nvGrpSpPr>
                  <p:cNvPr id="205" name="Group 204">
                    <a:extLst>
                      <a:ext uri="{FF2B5EF4-FFF2-40B4-BE49-F238E27FC236}">
                        <a16:creationId xmlns:a16="http://schemas.microsoft.com/office/drawing/2014/main" id="{90FF6C54-E3AB-41E5-862A-4880F45E9033}"/>
                      </a:ext>
                    </a:extLst>
                  </p:cNvPr>
                  <p:cNvGrpSpPr/>
                  <p:nvPr/>
                </p:nvGrpSpPr>
                <p:grpSpPr>
                  <a:xfrm>
                    <a:off x="4896319" y="1831217"/>
                    <a:ext cx="1171396" cy="1047481"/>
                    <a:chOff x="4892832" y="1814762"/>
                    <a:chExt cx="1209517" cy="1059408"/>
                  </a:xfrm>
                </p:grpSpPr>
                <p:sp>
                  <p:nvSpPr>
                    <p:cNvPr id="207" name="Right Triangle 206">
                      <a:extLst>
                        <a:ext uri="{FF2B5EF4-FFF2-40B4-BE49-F238E27FC236}">
                          <a16:creationId xmlns:a16="http://schemas.microsoft.com/office/drawing/2014/main" id="{2A3E3F06-1538-42AB-9D06-BAD1CFF9B69D}"/>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8" name="TextBox 207">
                      <a:extLst>
                        <a:ext uri="{FF2B5EF4-FFF2-40B4-BE49-F238E27FC236}">
                          <a16:creationId xmlns:a16="http://schemas.microsoft.com/office/drawing/2014/main" id="{C0D58186-7BB2-4F66-9E48-5064AE9F9039}"/>
                        </a:ext>
                      </a:extLst>
                    </p:cNvPr>
                    <p:cNvSpPr txBox="1"/>
                    <p:nvPr/>
                  </p:nvSpPr>
                  <p:spPr>
                    <a:xfrm>
                      <a:off x="4892832" y="249734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9" name="TextBox 208">
                      <a:extLst>
                        <a:ext uri="{FF2B5EF4-FFF2-40B4-BE49-F238E27FC236}">
                          <a16:creationId xmlns:a16="http://schemas.microsoft.com/office/drawing/2014/main" id="{0817B792-5478-4480-80C5-44772432131D}"/>
                        </a:ext>
                      </a:extLst>
                    </p:cNvPr>
                    <p:cNvSpPr txBox="1"/>
                    <p:nvPr/>
                  </p:nvSpPr>
                  <p:spPr>
                    <a:xfrm>
                      <a:off x="5186552" y="1814762"/>
                      <a:ext cx="915797"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206" name="Rectangle 205">
                    <a:extLst>
                      <a:ext uri="{FF2B5EF4-FFF2-40B4-BE49-F238E27FC236}">
                        <a16:creationId xmlns:a16="http://schemas.microsoft.com/office/drawing/2014/main" id="{6B22DAB3-DC8D-4434-AF6C-9505BB2031B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89" name="Group 88">
                  <a:extLst>
                    <a:ext uri="{FF2B5EF4-FFF2-40B4-BE49-F238E27FC236}">
                      <a16:creationId xmlns:a16="http://schemas.microsoft.com/office/drawing/2014/main" id="{024180FE-302D-4FA2-B0A6-7D3C85852268}"/>
                    </a:ext>
                  </a:extLst>
                </p:cNvPr>
                <p:cNvGrpSpPr/>
                <p:nvPr/>
              </p:nvGrpSpPr>
              <p:grpSpPr>
                <a:xfrm>
                  <a:off x="3616738" y="449682"/>
                  <a:ext cx="5229521" cy="4964525"/>
                  <a:chOff x="3245263" y="930993"/>
                  <a:chExt cx="5229521" cy="4964525"/>
                </a:xfrm>
              </p:grpSpPr>
              <p:grpSp>
                <p:nvGrpSpPr>
                  <p:cNvPr id="105" name="Group 104">
                    <a:extLst>
                      <a:ext uri="{FF2B5EF4-FFF2-40B4-BE49-F238E27FC236}">
                        <a16:creationId xmlns:a16="http://schemas.microsoft.com/office/drawing/2014/main" id="{D0BBBA10-458F-43E8-8FC1-B7F444C535E6}"/>
                      </a:ext>
                    </a:extLst>
                  </p:cNvPr>
                  <p:cNvGrpSpPr/>
                  <p:nvPr/>
                </p:nvGrpSpPr>
                <p:grpSpPr>
                  <a:xfrm>
                    <a:off x="3479672" y="2190064"/>
                    <a:ext cx="1244405" cy="1237376"/>
                    <a:chOff x="4947142" y="1858996"/>
                    <a:chExt cx="1244405" cy="1237376"/>
                  </a:xfrm>
                </p:grpSpPr>
                <p:grpSp>
                  <p:nvGrpSpPr>
                    <p:cNvPr id="198" name="Group 197">
                      <a:extLst>
                        <a:ext uri="{FF2B5EF4-FFF2-40B4-BE49-F238E27FC236}">
                          <a16:creationId xmlns:a16="http://schemas.microsoft.com/office/drawing/2014/main" id="{F0EFB450-D936-49D8-9BBB-1311F45AC1CF}"/>
                        </a:ext>
                      </a:extLst>
                    </p:cNvPr>
                    <p:cNvGrpSpPr/>
                    <p:nvPr/>
                  </p:nvGrpSpPr>
                  <p:grpSpPr>
                    <a:xfrm>
                      <a:off x="4947142" y="1865242"/>
                      <a:ext cx="985351" cy="1013455"/>
                      <a:chOff x="4945306" y="1849175"/>
                      <a:chExt cx="1017417" cy="1024995"/>
                    </a:xfrm>
                  </p:grpSpPr>
                  <p:sp>
                    <p:nvSpPr>
                      <p:cNvPr id="202" name="Right Triangle 201">
                        <a:extLst>
                          <a:ext uri="{FF2B5EF4-FFF2-40B4-BE49-F238E27FC236}">
                            <a16:creationId xmlns:a16="http://schemas.microsoft.com/office/drawing/2014/main" id="{B31DEB54-E311-4F8F-9E37-81BD94358889}"/>
                          </a:ext>
                        </a:extLst>
                      </p:cNvPr>
                      <p:cNvSpPr/>
                      <p:nvPr/>
                    </p:nvSpPr>
                    <p:spPr>
                      <a:xfrm>
                        <a:off x="4950554" y="1853166"/>
                        <a:ext cx="1012168" cy="990000"/>
                      </a:xfrm>
                      <a:prstGeom prst="rtTriangle">
                        <a:avLst/>
                      </a:prstGeom>
                      <a:solidFill>
                        <a:srgbClr val="FF00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3" name="TextBox 202">
                        <a:extLst>
                          <a:ext uri="{FF2B5EF4-FFF2-40B4-BE49-F238E27FC236}">
                            <a16:creationId xmlns:a16="http://schemas.microsoft.com/office/drawing/2014/main" id="{312FEE7F-7A16-4C7E-B2F4-7507F0F34040}"/>
                          </a:ext>
                        </a:extLst>
                      </p:cNvPr>
                      <p:cNvSpPr txBox="1"/>
                      <p:nvPr/>
                    </p:nvSpPr>
                    <p:spPr>
                      <a:xfrm>
                        <a:off x="4945306" y="2497349"/>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tout</a:t>
                        </a:r>
                      </a:p>
                    </p:txBody>
                  </p:sp>
                  <p:sp>
                    <p:nvSpPr>
                      <p:cNvPr id="204" name="TextBox 203">
                        <a:extLst>
                          <a:ext uri="{FF2B5EF4-FFF2-40B4-BE49-F238E27FC236}">
                            <a16:creationId xmlns:a16="http://schemas.microsoft.com/office/drawing/2014/main" id="{3F482124-D166-45AB-8B6B-2F00FF4B4837}"/>
                          </a:ext>
                        </a:extLst>
                      </p:cNvPr>
                      <p:cNvSpPr txBox="1"/>
                      <p:nvPr/>
                    </p:nvSpPr>
                    <p:spPr>
                      <a:xfrm>
                        <a:off x="5187787" y="1849175"/>
                        <a:ext cx="774936" cy="3768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tu</a:t>
                        </a:r>
                        <a:endParaRPr kumimoji="0" lang="en-GB" sz="16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sp>
                  <p:nvSpPr>
                    <p:cNvPr id="199" name="Rectangle 198">
                      <a:extLst>
                        <a:ext uri="{FF2B5EF4-FFF2-40B4-BE49-F238E27FC236}">
                          <a16:creationId xmlns:a16="http://schemas.microsoft.com/office/drawing/2014/main" id="{D28268CF-23B7-496D-B26D-476EAE09F133}"/>
                        </a:ext>
                      </a:extLst>
                    </p:cNvPr>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00" name="Straight Arrow Connector 199">
                      <a:extLst>
                        <a:ext uri="{FF2B5EF4-FFF2-40B4-BE49-F238E27FC236}">
                          <a16:creationId xmlns:a16="http://schemas.microsoft.com/office/drawing/2014/main" id="{0BB13338-4D73-4405-920F-D4706548BAE1}"/>
                        </a:ext>
                      </a:extLst>
                    </p:cNvPr>
                    <p:cNvCxnSpPr>
                      <a:stCxn id="199"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9D19F526-1697-4065-AB1C-66C8518F2E17}"/>
                        </a:ext>
                      </a:extLst>
                    </p:cNvPr>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4764EDB9-388B-4EF3-8AAA-06F61E9A57F7}"/>
                      </a:ext>
                    </a:extLst>
                  </p:cNvPr>
                  <p:cNvGrpSpPr/>
                  <p:nvPr/>
                </p:nvGrpSpPr>
                <p:grpSpPr>
                  <a:xfrm>
                    <a:off x="4728712" y="2188134"/>
                    <a:ext cx="1244404" cy="1237376"/>
                    <a:chOff x="4947143" y="1858996"/>
                    <a:chExt cx="1244404" cy="1237376"/>
                  </a:xfrm>
                </p:grpSpPr>
                <p:grpSp>
                  <p:nvGrpSpPr>
                    <p:cNvPr id="191" name="Group 190">
                      <a:extLst>
                        <a:ext uri="{FF2B5EF4-FFF2-40B4-BE49-F238E27FC236}">
                          <a16:creationId xmlns:a16="http://schemas.microsoft.com/office/drawing/2014/main" id="{88210187-BE9B-4C8F-ACCC-0D42C37795DF}"/>
                        </a:ext>
                      </a:extLst>
                    </p:cNvPr>
                    <p:cNvGrpSpPr/>
                    <p:nvPr/>
                  </p:nvGrpSpPr>
                  <p:grpSpPr>
                    <a:xfrm>
                      <a:off x="4947143" y="1869188"/>
                      <a:ext cx="1111566" cy="1009510"/>
                      <a:chOff x="4945306" y="1853166"/>
                      <a:chExt cx="1147739" cy="1021005"/>
                    </a:xfrm>
                  </p:grpSpPr>
                  <p:sp>
                    <p:nvSpPr>
                      <p:cNvPr id="195" name="Right Triangle 194">
                        <a:extLst>
                          <a:ext uri="{FF2B5EF4-FFF2-40B4-BE49-F238E27FC236}">
                            <a16:creationId xmlns:a16="http://schemas.microsoft.com/office/drawing/2014/main" id="{5433B770-AB81-4EB1-B348-183F82E56310}"/>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6" name="TextBox 195">
                        <a:extLst>
                          <a:ext uri="{FF2B5EF4-FFF2-40B4-BE49-F238E27FC236}">
                            <a16:creationId xmlns:a16="http://schemas.microsoft.com/office/drawing/2014/main" id="{2343D8E9-4F67-4287-8AE3-F014BAE404E9}"/>
                          </a:ext>
                        </a:extLst>
                      </p:cNvPr>
                      <p:cNvSpPr txBox="1"/>
                      <p:nvPr/>
                    </p:nvSpPr>
                    <p:spPr>
                      <a:xfrm>
                        <a:off x="4945306" y="249734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bûche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7" name="TextBox 196">
                        <a:extLst>
                          <a:ext uri="{FF2B5EF4-FFF2-40B4-BE49-F238E27FC236}">
                            <a16:creationId xmlns:a16="http://schemas.microsoft.com/office/drawing/2014/main" id="{6CB7D2B9-4037-476D-9973-57E02172CC88}"/>
                          </a:ext>
                        </a:extLst>
                      </p:cNvPr>
                      <p:cNvSpPr txBox="1"/>
                      <p:nvPr/>
                    </p:nvSpPr>
                    <p:spPr>
                      <a:xfrm>
                        <a:off x="4958277" y="1857242"/>
                        <a:ext cx="1134768" cy="37682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bouche</a:t>
                        </a:r>
                      </a:p>
                    </p:txBody>
                  </p:sp>
                </p:grpSp>
                <p:sp>
                  <p:nvSpPr>
                    <p:cNvPr id="192" name="Rectangle 191">
                      <a:extLst>
                        <a:ext uri="{FF2B5EF4-FFF2-40B4-BE49-F238E27FC236}">
                          <a16:creationId xmlns:a16="http://schemas.microsoft.com/office/drawing/2014/main" id="{3228EEDB-EC6C-4509-8C64-C66F66245060}"/>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93" name="Straight Arrow Connector 192">
                      <a:extLst>
                        <a:ext uri="{FF2B5EF4-FFF2-40B4-BE49-F238E27FC236}">
                          <a16:creationId xmlns:a16="http://schemas.microsoft.com/office/drawing/2014/main" id="{E5277CB1-6D0E-4B3C-AD5D-BAC00F50CC17}"/>
                        </a:ext>
                      </a:extLst>
                    </p:cNvPr>
                    <p:cNvCxnSpPr>
                      <a:stCxn id="19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13FF8183-DCA1-4E57-BF8F-C117A0EF4CA5}"/>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E3F0AFF1-EF2B-4FB4-9CD3-29E3BF5266A1}"/>
                      </a:ext>
                    </a:extLst>
                  </p:cNvPr>
                  <p:cNvGrpSpPr/>
                  <p:nvPr/>
                </p:nvGrpSpPr>
                <p:grpSpPr>
                  <a:xfrm>
                    <a:off x="4510489" y="953664"/>
                    <a:ext cx="1286285" cy="1009693"/>
                    <a:chOff x="4712733" y="1846260"/>
                    <a:chExt cx="1286285" cy="1009693"/>
                  </a:xfrm>
                </p:grpSpPr>
                <p:grpSp>
                  <p:nvGrpSpPr>
                    <p:cNvPr id="185" name="Group 184">
                      <a:extLst>
                        <a:ext uri="{FF2B5EF4-FFF2-40B4-BE49-F238E27FC236}">
                          <a16:creationId xmlns:a16="http://schemas.microsoft.com/office/drawing/2014/main" id="{DD28039D-B988-43DD-84CF-3D741DFE38BA}"/>
                        </a:ext>
                      </a:extLst>
                    </p:cNvPr>
                    <p:cNvGrpSpPr/>
                    <p:nvPr/>
                  </p:nvGrpSpPr>
                  <p:grpSpPr>
                    <a:xfrm>
                      <a:off x="4925237" y="1846260"/>
                      <a:ext cx="1073781" cy="1009693"/>
                      <a:chOff x="4922691" y="1829976"/>
                      <a:chExt cx="1108725" cy="1021190"/>
                    </a:xfrm>
                  </p:grpSpPr>
                  <p:sp>
                    <p:nvSpPr>
                      <p:cNvPr id="188" name="Right Triangle 187">
                        <a:extLst>
                          <a:ext uri="{FF2B5EF4-FFF2-40B4-BE49-F238E27FC236}">
                            <a16:creationId xmlns:a16="http://schemas.microsoft.com/office/drawing/2014/main" id="{BF97710C-9177-48F1-BC83-77075C2B0EF8}"/>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9" name="TextBox 188">
                        <a:extLst>
                          <a:ext uri="{FF2B5EF4-FFF2-40B4-BE49-F238E27FC236}">
                            <a16:creationId xmlns:a16="http://schemas.microsoft.com/office/drawing/2014/main" id="{2BA59443-3897-4007-A15D-06AF29D596F8}"/>
                          </a:ext>
                        </a:extLst>
                      </p:cNvPr>
                      <p:cNvSpPr txBox="1"/>
                      <p:nvPr/>
                    </p:nvSpPr>
                    <p:spPr>
                      <a:xfrm>
                        <a:off x="4922691" y="2474344"/>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0" name="TextBox 189">
                        <a:extLst>
                          <a:ext uri="{FF2B5EF4-FFF2-40B4-BE49-F238E27FC236}">
                            <a16:creationId xmlns:a16="http://schemas.microsoft.com/office/drawing/2014/main" id="{91681B5F-8AB6-47B3-A7DA-33AF1F5EB669}"/>
                          </a:ext>
                        </a:extLst>
                      </p:cNvPr>
                      <p:cNvSpPr txBox="1"/>
                      <p:nvPr/>
                    </p:nvSpPr>
                    <p:spPr>
                      <a:xfrm>
                        <a:off x="5211680" y="1829976"/>
                        <a:ext cx="8197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86" name="Rectangle 185">
                      <a:extLst>
                        <a:ext uri="{FF2B5EF4-FFF2-40B4-BE49-F238E27FC236}">
                          <a16:creationId xmlns:a16="http://schemas.microsoft.com/office/drawing/2014/main" id="{240B4062-568B-4512-A60B-C5D9A857D4A3}"/>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87" name="Straight Arrow Connector 186">
                      <a:extLst>
                        <a:ext uri="{FF2B5EF4-FFF2-40B4-BE49-F238E27FC236}">
                          <a16:creationId xmlns:a16="http://schemas.microsoft.com/office/drawing/2014/main" id="{703B1AE8-26E4-4FC0-9D4B-7E14A63548F4}"/>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11A935C6-44A6-4EBF-85B7-777C146B98CA}"/>
                      </a:ext>
                    </a:extLst>
                  </p:cNvPr>
                  <p:cNvGrpSpPr/>
                  <p:nvPr/>
                </p:nvGrpSpPr>
                <p:grpSpPr>
                  <a:xfrm>
                    <a:off x="5961567" y="1948406"/>
                    <a:ext cx="1013671" cy="1482554"/>
                    <a:chOff x="4925876" y="1613818"/>
                    <a:chExt cx="1013671" cy="1482554"/>
                  </a:xfrm>
                </p:grpSpPr>
                <p:grpSp>
                  <p:nvGrpSpPr>
                    <p:cNvPr id="178" name="Group 177">
                      <a:extLst>
                        <a:ext uri="{FF2B5EF4-FFF2-40B4-BE49-F238E27FC236}">
                          <a16:creationId xmlns:a16="http://schemas.microsoft.com/office/drawing/2014/main" id="{855B41A7-BA01-485B-BA0F-2E900387DBAD}"/>
                        </a:ext>
                      </a:extLst>
                    </p:cNvPr>
                    <p:cNvGrpSpPr/>
                    <p:nvPr/>
                  </p:nvGrpSpPr>
                  <p:grpSpPr>
                    <a:xfrm>
                      <a:off x="4925876" y="1865243"/>
                      <a:ext cx="1006617" cy="1011023"/>
                      <a:chOff x="4923348" y="1849175"/>
                      <a:chExt cx="1039375" cy="1022535"/>
                    </a:xfrm>
                  </p:grpSpPr>
                  <p:sp>
                    <p:nvSpPr>
                      <p:cNvPr id="182" name="Right Triangle 181">
                        <a:extLst>
                          <a:ext uri="{FF2B5EF4-FFF2-40B4-BE49-F238E27FC236}">
                            <a16:creationId xmlns:a16="http://schemas.microsoft.com/office/drawing/2014/main" id="{9262BB51-1377-4201-920E-6B47E42675A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3" name="TextBox 182">
                        <a:extLst>
                          <a:ext uri="{FF2B5EF4-FFF2-40B4-BE49-F238E27FC236}">
                            <a16:creationId xmlns:a16="http://schemas.microsoft.com/office/drawing/2014/main" id="{823DDFF0-2517-4841-988B-3A719ABBEC5E}"/>
                          </a:ext>
                        </a:extLst>
                      </p:cNvPr>
                      <p:cNvSpPr txBox="1"/>
                      <p:nvPr/>
                    </p:nvSpPr>
                    <p:spPr>
                      <a:xfrm>
                        <a:off x="4923348" y="249488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84" name="TextBox 183">
                        <a:extLst>
                          <a:ext uri="{FF2B5EF4-FFF2-40B4-BE49-F238E27FC236}">
                            <a16:creationId xmlns:a16="http://schemas.microsoft.com/office/drawing/2014/main" id="{127066A4-596C-42B3-90BF-4ECABC50E029}"/>
                          </a:ext>
                        </a:extLst>
                      </p:cNvPr>
                      <p:cNvSpPr txBox="1"/>
                      <p:nvPr/>
                    </p:nvSpPr>
                    <p:spPr>
                      <a:xfrm>
                        <a:off x="5187788" y="1849175"/>
                        <a:ext cx="77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115076"/>
                            </a:solidFill>
                            <a:latin typeface="Century Gothic" panose="020B0502020202020204" pitchFamily="34" charset="0"/>
                          </a:rPr>
                          <a:t>roue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79" name="Rectangle 178">
                      <a:extLst>
                        <a:ext uri="{FF2B5EF4-FFF2-40B4-BE49-F238E27FC236}">
                          <a16:creationId xmlns:a16="http://schemas.microsoft.com/office/drawing/2014/main" id="{0DBE335A-761A-4BAC-8A91-EB3D6349B41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80" name="Straight Arrow Connector 179">
                      <a:extLst>
                        <a:ext uri="{FF2B5EF4-FFF2-40B4-BE49-F238E27FC236}">
                          <a16:creationId xmlns:a16="http://schemas.microsoft.com/office/drawing/2014/main" id="{2B8503CC-5ECF-424E-9FC0-4DA7C1D3EFD1}"/>
                        </a:ext>
                      </a:extLst>
                    </p:cNvPr>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FB6D817E-2D4A-497D-AB75-F568E264C806}"/>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7EC63172-F021-4CAE-9C92-6C00AB1D76A8}"/>
                      </a:ext>
                    </a:extLst>
                  </p:cNvPr>
                  <p:cNvGrpSpPr/>
                  <p:nvPr/>
                </p:nvGrpSpPr>
                <p:grpSpPr>
                  <a:xfrm>
                    <a:off x="5738642" y="930993"/>
                    <a:ext cx="1478814" cy="1037142"/>
                    <a:chOff x="4712733" y="1841492"/>
                    <a:chExt cx="1478814" cy="1037142"/>
                  </a:xfrm>
                </p:grpSpPr>
                <p:grpSp>
                  <p:nvGrpSpPr>
                    <p:cNvPr id="171" name="Group 170">
                      <a:extLst>
                        <a:ext uri="{FF2B5EF4-FFF2-40B4-BE49-F238E27FC236}">
                          <a16:creationId xmlns:a16="http://schemas.microsoft.com/office/drawing/2014/main" id="{7BE0EBA2-30FA-40DB-87B7-EA27BFC8E2EE}"/>
                        </a:ext>
                      </a:extLst>
                    </p:cNvPr>
                    <p:cNvGrpSpPr/>
                    <p:nvPr/>
                  </p:nvGrpSpPr>
                  <p:grpSpPr>
                    <a:xfrm>
                      <a:off x="4892568" y="1841492"/>
                      <a:ext cx="1196959" cy="1037142"/>
                      <a:chOff x="4888951" y="1825153"/>
                      <a:chExt cx="1235910" cy="1048951"/>
                    </a:xfrm>
                  </p:grpSpPr>
                  <p:sp>
                    <p:nvSpPr>
                      <p:cNvPr id="175" name="Right Triangle 174">
                        <a:extLst>
                          <a:ext uri="{FF2B5EF4-FFF2-40B4-BE49-F238E27FC236}">
                            <a16:creationId xmlns:a16="http://schemas.microsoft.com/office/drawing/2014/main" id="{6B2582E8-E442-47A5-B96A-A27A9B4AC15B}"/>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6" name="TextBox 175">
                        <a:extLst>
                          <a:ext uri="{FF2B5EF4-FFF2-40B4-BE49-F238E27FC236}">
                            <a16:creationId xmlns:a16="http://schemas.microsoft.com/office/drawing/2014/main" id="{D220192E-3274-44D6-B0BB-54C5C4C2FE16}"/>
                          </a:ext>
                        </a:extLst>
                      </p:cNvPr>
                      <p:cNvSpPr txBox="1"/>
                      <p:nvPr/>
                    </p:nvSpPr>
                    <p:spPr>
                      <a:xfrm>
                        <a:off x="4888951" y="2497282"/>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7" name="TextBox 176">
                        <a:extLst>
                          <a:ext uri="{FF2B5EF4-FFF2-40B4-BE49-F238E27FC236}">
                            <a16:creationId xmlns:a16="http://schemas.microsoft.com/office/drawing/2014/main" id="{7AE21817-9F02-4D42-A5B4-95A464C21645}"/>
                          </a:ext>
                        </a:extLst>
                      </p:cNvPr>
                      <p:cNvSpPr txBox="1"/>
                      <p:nvPr/>
                    </p:nvSpPr>
                    <p:spPr>
                      <a:xfrm>
                        <a:off x="5197885" y="1825153"/>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72" name="Rectangle 171">
                      <a:extLst>
                        <a:ext uri="{FF2B5EF4-FFF2-40B4-BE49-F238E27FC236}">
                          <a16:creationId xmlns:a16="http://schemas.microsoft.com/office/drawing/2014/main" id="{3A87F279-9B80-4883-AB50-5421F0A2B02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73" name="Straight Arrow Connector 172">
                      <a:extLst>
                        <a:ext uri="{FF2B5EF4-FFF2-40B4-BE49-F238E27FC236}">
                          <a16:creationId xmlns:a16="http://schemas.microsoft.com/office/drawing/2014/main" id="{3E744FFE-BAB9-4CAE-83E9-A37641394BCD}"/>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156D5730-382D-438A-B739-79DA6E7F2FC7}"/>
                        </a:ext>
                      </a:extLst>
                    </p:cNvPr>
                    <p:cNvCxnSpPr>
                      <a:stCxn id="17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C7CDF512-00EA-4DBA-A139-AFED356475DE}"/>
                      </a:ext>
                    </a:extLst>
                  </p:cNvPr>
                  <p:cNvGrpSpPr/>
                  <p:nvPr/>
                </p:nvGrpSpPr>
                <p:grpSpPr>
                  <a:xfrm>
                    <a:off x="7188224" y="947245"/>
                    <a:ext cx="1286560" cy="1249065"/>
                    <a:chOff x="4904987" y="1847307"/>
                    <a:chExt cx="1286560" cy="1249065"/>
                  </a:xfrm>
                </p:grpSpPr>
                <p:grpSp>
                  <p:nvGrpSpPr>
                    <p:cNvPr id="164" name="Group 163">
                      <a:extLst>
                        <a:ext uri="{FF2B5EF4-FFF2-40B4-BE49-F238E27FC236}">
                          <a16:creationId xmlns:a16="http://schemas.microsoft.com/office/drawing/2014/main" id="{34373E0B-896E-49ED-9D29-5F30C72C3EC8}"/>
                        </a:ext>
                      </a:extLst>
                    </p:cNvPr>
                    <p:cNvGrpSpPr/>
                    <p:nvPr/>
                  </p:nvGrpSpPr>
                  <p:grpSpPr>
                    <a:xfrm>
                      <a:off x="4904987" y="1847307"/>
                      <a:ext cx="1104348" cy="1012474"/>
                      <a:chOff x="4901785" y="1831037"/>
                      <a:chExt cx="1140288" cy="1024004"/>
                    </a:xfrm>
                  </p:grpSpPr>
                  <p:sp>
                    <p:nvSpPr>
                      <p:cNvPr id="168" name="Right Triangle 167">
                        <a:extLst>
                          <a:ext uri="{FF2B5EF4-FFF2-40B4-BE49-F238E27FC236}">
                            <a16:creationId xmlns:a16="http://schemas.microsoft.com/office/drawing/2014/main" id="{C89C48E4-9A4F-4BD1-9CB2-FE4597C515E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9" name="TextBox 168">
                        <a:extLst>
                          <a:ext uri="{FF2B5EF4-FFF2-40B4-BE49-F238E27FC236}">
                            <a16:creationId xmlns:a16="http://schemas.microsoft.com/office/drawing/2014/main" id="{E21FE30B-C91D-471D-B8CB-4059B8EBFF67}"/>
                          </a:ext>
                        </a:extLst>
                      </p:cNvPr>
                      <p:cNvSpPr txBox="1"/>
                      <p:nvPr/>
                    </p:nvSpPr>
                    <p:spPr>
                      <a:xfrm>
                        <a:off x="4901785" y="247821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0" name="TextBox 169">
                        <a:extLst>
                          <a:ext uri="{FF2B5EF4-FFF2-40B4-BE49-F238E27FC236}">
                            <a16:creationId xmlns:a16="http://schemas.microsoft.com/office/drawing/2014/main" id="{B95B7614-022D-4A8E-A227-84B0241C6907}"/>
                          </a:ext>
                        </a:extLst>
                      </p:cNvPr>
                      <p:cNvSpPr txBox="1"/>
                      <p:nvPr/>
                    </p:nvSpPr>
                    <p:spPr>
                      <a:xfrm>
                        <a:off x="5239055" y="1831037"/>
                        <a:ext cx="803018"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65" name="Rectangle 164">
                      <a:extLst>
                        <a:ext uri="{FF2B5EF4-FFF2-40B4-BE49-F238E27FC236}">
                          <a16:creationId xmlns:a16="http://schemas.microsoft.com/office/drawing/2014/main" id="{D5E304AF-554A-4EF9-8423-5AFF3A9E72C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66" name="Straight Arrow Connector 165">
                      <a:extLst>
                        <a:ext uri="{FF2B5EF4-FFF2-40B4-BE49-F238E27FC236}">
                          <a16:creationId xmlns:a16="http://schemas.microsoft.com/office/drawing/2014/main" id="{394FB8DB-C105-41D6-83A3-782CBDD89CF2}"/>
                        </a:ext>
                      </a:extLst>
                    </p:cNvPr>
                    <p:cNvCxnSpPr>
                      <a:stCxn id="165"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756813EE-F8AD-4F05-A7FC-E3C08E6EE07D}"/>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71213D4D-D26F-4A27-A16F-E1E906A58777}"/>
                      </a:ext>
                    </a:extLst>
                  </p:cNvPr>
                  <p:cNvGrpSpPr/>
                  <p:nvPr/>
                </p:nvGrpSpPr>
                <p:grpSpPr>
                  <a:xfrm>
                    <a:off x="3464587" y="3427441"/>
                    <a:ext cx="1259490" cy="1237376"/>
                    <a:chOff x="4932057" y="1858996"/>
                    <a:chExt cx="1259490" cy="1237376"/>
                  </a:xfrm>
                </p:grpSpPr>
                <p:grpSp>
                  <p:nvGrpSpPr>
                    <p:cNvPr id="157" name="Group 156">
                      <a:extLst>
                        <a:ext uri="{FF2B5EF4-FFF2-40B4-BE49-F238E27FC236}">
                          <a16:creationId xmlns:a16="http://schemas.microsoft.com/office/drawing/2014/main" id="{34F805FE-35B2-4BD1-B7E5-AA3AFC0FE2EA}"/>
                        </a:ext>
                      </a:extLst>
                    </p:cNvPr>
                    <p:cNvGrpSpPr/>
                    <p:nvPr/>
                  </p:nvGrpSpPr>
                  <p:grpSpPr>
                    <a:xfrm>
                      <a:off x="4932057" y="1865242"/>
                      <a:ext cx="1062518" cy="1001614"/>
                      <a:chOff x="4929728" y="1849175"/>
                      <a:chExt cx="1097095" cy="1013019"/>
                    </a:xfrm>
                  </p:grpSpPr>
                  <p:sp>
                    <p:nvSpPr>
                      <p:cNvPr id="161" name="Right Triangle 160">
                        <a:extLst>
                          <a:ext uri="{FF2B5EF4-FFF2-40B4-BE49-F238E27FC236}">
                            <a16:creationId xmlns:a16="http://schemas.microsoft.com/office/drawing/2014/main" id="{5D612133-4497-45DD-9840-E809A555D9EE}"/>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2" name="TextBox 161">
                        <a:extLst>
                          <a:ext uri="{FF2B5EF4-FFF2-40B4-BE49-F238E27FC236}">
                            <a16:creationId xmlns:a16="http://schemas.microsoft.com/office/drawing/2014/main" id="{2CED5E24-86F0-4F98-A446-1518F99D4A15}"/>
                          </a:ext>
                        </a:extLst>
                      </p:cNvPr>
                      <p:cNvSpPr txBox="1"/>
                      <p:nvPr/>
                    </p:nvSpPr>
                    <p:spPr>
                      <a:xfrm>
                        <a:off x="4945306" y="2485373"/>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bûche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3" name="TextBox 162">
                        <a:extLst>
                          <a:ext uri="{FF2B5EF4-FFF2-40B4-BE49-F238E27FC236}">
                            <a16:creationId xmlns:a16="http://schemas.microsoft.com/office/drawing/2014/main" id="{425782A5-A514-4D23-B193-1A954769C3A0}"/>
                          </a:ext>
                        </a:extLst>
                      </p:cNvPr>
                      <p:cNvSpPr txBox="1"/>
                      <p:nvPr/>
                    </p:nvSpPr>
                    <p:spPr>
                      <a:xfrm>
                        <a:off x="4929728" y="1849175"/>
                        <a:ext cx="1097095" cy="3768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bouche</a:t>
                        </a:r>
                      </a:p>
                    </p:txBody>
                  </p:sp>
                </p:grpSp>
                <p:sp>
                  <p:nvSpPr>
                    <p:cNvPr id="158" name="Rectangle 157">
                      <a:extLst>
                        <a:ext uri="{FF2B5EF4-FFF2-40B4-BE49-F238E27FC236}">
                          <a16:creationId xmlns:a16="http://schemas.microsoft.com/office/drawing/2014/main" id="{DA384ADE-B4B7-436A-A067-7A22626534F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9" name="Straight Arrow Connector 158">
                      <a:extLst>
                        <a:ext uri="{FF2B5EF4-FFF2-40B4-BE49-F238E27FC236}">
                          <a16:creationId xmlns:a16="http://schemas.microsoft.com/office/drawing/2014/main" id="{1D3C1739-1B5E-4C25-B883-EABE27772191}"/>
                        </a:ext>
                      </a:extLst>
                    </p:cNvPr>
                    <p:cNvCxnSpPr>
                      <a:stCxn id="15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7F7AC17C-8000-424E-ABE0-7A693B4AB21C}"/>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EA077114-56B6-4BE1-B97C-85F2CAC24679}"/>
                      </a:ext>
                    </a:extLst>
                  </p:cNvPr>
                  <p:cNvGrpSpPr/>
                  <p:nvPr/>
                </p:nvGrpSpPr>
                <p:grpSpPr>
                  <a:xfrm>
                    <a:off x="4725401" y="3425511"/>
                    <a:ext cx="1242000" cy="1237376"/>
                    <a:chOff x="4949547" y="1858996"/>
                    <a:chExt cx="1242000" cy="1237376"/>
                  </a:xfrm>
                </p:grpSpPr>
                <p:grpSp>
                  <p:nvGrpSpPr>
                    <p:cNvPr id="150" name="Group 149">
                      <a:extLst>
                        <a:ext uri="{FF2B5EF4-FFF2-40B4-BE49-F238E27FC236}">
                          <a16:creationId xmlns:a16="http://schemas.microsoft.com/office/drawing/2014/main" id="{5F6AC30A-53A0-4FD2-9728-58B9FA75BD7B}"/>
                        </a:ext>
                      </a:extLst>
                    </p:cNvPr>
                    <p:cNvGrpSpPr/>
                    <p:nvPr/>
                  </p:nvGrpSpPr>
                  <p:grpSpPr>
                    <a:xfrm>
                      <a:off x="4952225" y="1865242"/>
                      <a:ext cx="999766" cy="1002988"/>
                      <a:chOff x="4950554" y="1849175"/>
                      <a:chExt cx="1032301" cy="1014409"/>
                    </a:xfrm>
                  </p:grpSpPr>
                  <p:sp>
                    <p:nvSpPr>
                      <p:cNvPr id="154" name="Right Triangle 153">
                        <a:extLst>
                          <a:ext uri="{FF2B5EF4-FFF2-40B4-BE49-F238E27FC236}">
                            <a16:creationId xmlns:a16="http://schemas.microsoft.com/office/drawing/2014/main" id="{2B6A3697-2F05-4AD3-95CD-75E662C1C337}"/>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5" name="TextBox 154">
                        <a:extLst>
                          <a:ext uri="{FF2B5EF4-FFF2-40B4-BE49-F238E27FC236}">
                            <a16:creationId xmlns:a16="http://schemas.microsoft.com/office/drawing/2014/main" id="{8C0B971F-B53E-491F-B544-C9EFA98E5BB7}"/>
                          </a:ext>
                        </a:extLst>
                      </p:cNvPr>
                      <p:cNvSpPr txBox="1"/>
                      <p:nvPr/>
                    </p:nvSpPr>
                    <p:spPr>
                      <a:xfrm>
                        <a:off x="4967919" y="2486763"/>
                        <a:ext cx="101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56" name="TextBox 155">
                        <a:extLst>
                          <a:ext uri="{FF2B5EF4-FFF2-40B4-BE49-F238E27FC236}">
                            <a16:creationId xmlns:a16="http://schemas.microsoft.com/office/drawing/2014/main" id="{B7108C44-0885-4220-BDEA-42B45C0A2957}"/>
                          </a:ext>
                        </a:extLst>
                      </p:cNvPr>
                      <p:cNvSpPr txBox="1"/>
                      <p:nvPr/>
                    </p:nvSpPr>
                    <p:spPr>
                      <a:xfrm>
                        <a:off x="5187787" y="1849175"/>
                        <a:ext cx="77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roue</a:t>
                        </a:r>
                      </a:p>
                    </p:txBody>
                  </p:sp>
                </p:grpSp>
                <p:sp>
                  <p:nvSpPr>
                    <p:cNvPr id="151" name="Rectangle 150">
                      <a:extLst>
                        <a:ext uri="{FF2B5EF4-FFF2-40B4-BE49-F238E27FC236}">
                          <a16:creationId xmlns:a16="http://schemas.microsoft.com/office/drawing/2014/main" id="{4E02941A-98B6-4B74-8035-702BE8E12976}"/>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2" name="Straight Arrow Connector 151">
                      <a:extLst>
                        <a:ext uri="{FF2B5EF4-FFF2-40B4-BE49-F238E27FC236}">
                          <a16:creationId xmlns:a16="http://schemas.microsoft.com/office/drawing/2014/main" id="{0A77442C-4BF7-41F2-8A5B-06C937BBA4AA}"/>
                        </a:ext>
                      </a:extLst>
                    </p:cNvPr>
                    <p:cNvCxnSpPr>
                      <a:stCxn id="15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84670C62-9A20-4597-9025-150DE72F2F04}"/>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197CF14C-C3C3-4F23-BF22-7D909842E3D6}"/>
                      </a:ext>
                    </a:extLst>
                  </p:cNvPr>
                  <p:cNvGrpSpPr/>
                  <p:nvPr/>
                </p:nvGrpSpPr>
                <p:grpSpPr>
                  <a:xfrm>
                    <a:off x="5942339" y="3409478"/>
                    <a:ext cx="1280200" cy="1253409"/>
                    <a:chOff x="4911347" y="1842963"/>
                    <a:chExt cx="1280200" cy="1253409"/>
                  </a:xfrm>
                </p:grpSpPr>
                <p:grpSp>
                  <p:nvGrpSpPr>
                    <p:cNvPr id="143" name="Group 142">
                      <a:extLst>
                        <a:ext uri="{FF2B5EF4-FFF2-40B4-BE49-F238E27FC236}">
                          <a16:creationId xmlns:a16="http://schemas.microsoft.com/office/drawing/2014/main" id="{90144AE4-1369-4F0E-9570-02CBED7860BD}"/>
                        </a:ext>
                      </a:extLst>
                    </p:cNvPr>
                    <p:cNvGrpSpPr/>
                    <p:nvPr/>
                  </p:nvGrpSpPr>
                  <p:grpSpPr>
                    <a:xfrm>
                      <a:off x="4911347" y="1842963"/>
                      <a:ext cx="1125161" cy="1057019"/>
                      <a:chOff x="4908342" y="1826642"/>
                      <a:chExt cx="1161776" cy="1069055"/>
                    </a:xfrm>
                  </p:grpSpPr>
                  <p:sp>
                    <p:nvSpPr>
                      <p:cNvPr id="147" name="Right Triangle 146">
                        <a:extLst>
                          <a:ext uri="{FF2B5EF4-FFF2-40B4-BE49-F238E27FC236}">
                            <a16:creationId xmlns:a16="http://schemas.microsoft.com/office/drawing/2014/main" id="{E4E2E683-D530-4F0D-8D84-391A31163E98}"/>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8" name="TextBox 147">
                        <a:extLst>
                          <a:ext uri="{FF2B5EF4-FFF2-40B4-BE49-F238E27FC236}">
                            <a16:creationId xmlns:a16="http://schemas.microsoft.com/office/drawing/2014/main" id="{C6C2A90C-64AC-4D53-A259-39308B7E50D7}"/>
                          </a:ext>
                        </a:extLst>
                      </p:cNvPr>
                      <p:cNvSpPr txBox="1"/>
                      <p:nvPr/>
                    </p:nvSpPr>
                    <p:spPr>
                      <a:xfrm>
                        <a:off x="4908342" y="2518875"/>
                        <a:ext cx="1014934"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9" name="TextBox 148">
                        <a:extLst>
                          <a:ext uri="{FF2B5EF4-FFF2-40B4-BE49-F238E27FC236}">
                            <a16:creationId xmlns:a16="http://schemas.microsoft.com/office/drawing/2014/main" id="{74678B01-4C72-437F-A671-177F0D14F4B2}"/>
                          </a:ext>
                        </a:extLst>
                      </p:cNvPr>
                      <p:cNvSpPr txBox="1"/>
                      <p:nvPr/>
                    </p:nvSpPr>
                    <p:spPr>
                      <a:xfrm>
                        <a:off x="5148392" y="1826642"/>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115076"/>
                            </a:solidFill>
                            <a:latin typeface="Century Gothic" panose="020B0502020202020204" pitchFamily="34" charset="0"/>
                          </a:rPr>
                          <a:t>pull</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44" name="Rectangle 143">
                      <a:extLst>
                        <a:ext uri="{FF2B5EF4-FFF2-40B4-BE49-F238E27FC236}">
                          <a16:creationId xmlns:a16="http://schemas.microsoft.com/office/drawing/2014/main" id="{DCF41A92-79E3-42FB-9EB7-94C83F24BAE3}"/>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5" name="Straight Arrow Connector 144">
                      <a:extLst>
                        <a:ext uri="{FF2B5EF4-FFF2-40B4-BE49-F238E27FC236}">
                          <a16:creationId xmlns:a16="http://schemas.microsoft.com/office/drawing/2014/main" id="{FBD85D8C-DF39-45BE-AD43-D4D50F478BBF}"/>
                        </a:ext>
                      </a:extLst>
                    </p:cNvPr>
                    <p:cNvCxnSpPr>
                      <a:stCxn id="144"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9880DF75-35E8-447E-B96C-0E3802A0D4AD}"/>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66D1CF21-6E9C-4CAF-BE03-7CEBFA496667}"/>
                      </a:ext>
                    </a:extLst>
                  </p:cNvPr>
                  <p:cNvGrpSpPr/>
                  <p:nvPr/>
                </p:nvGrpSpPr>
                <p:grpSpPr>
                  <a:xfrm>
                    <a:off x="7212725" y="3397731"/>
                    <a:ext cx="1079847" cy="1263226"/>
                    <a:chOff x="4933344" y="1833146"/>
                    <a:chExt cx="1079847" cy="1263226"/>
                  </a:xfrm>
                </p:grpSpPr>
                <p:grpSp>
                  <p:nvGrpSpPr>
                    <p:cNvPr id="137" name="Group 136">
                      <a:extLst>
                        <a:ext uri="{FF2B5EF4-FFF2-40B4-BE49-F238E27FC236}">
                          <a16:creationId xmlns:a16="http://schemas.microsoft.com/office/drawing/2014/main" id="{95C02B68-EE23-4F97-B8EA-BA0ACE52A820}"/>
                        </a:ext>
                      </a:extLst>
                    </p:cNvPr>
                    <p:cNvGrpSpPr/>
                    <p:nvPr/>
                  </p:nvGrpSpPr>
                  <p:grpSpPr>
                    <a:xfrm>
                      <a:off x="4933344" y="1833146"/>
                      <a:ext cx="1079847" cy="1016237"/>
                      <a:chOff x="4931059" y="1816714"/>
                      <a:chExt cx="1114988" cy="1027809"/>
                    </a:xfrm>
                  </p:grpSpPr>
                  <p:sp>
                    <p:nvSpPr>
                      <p:cNvPr id="140" name="Right Triangle 139">
                        <a:extLst>
                          <a:ext uri="{FF2B5EF4-FFF2-40B4-BE49-F238E27FC236}">
                            <a16:creationId xmlns:a16="http://schemas.microsoft.com/office/drawing/2014/main" id="{F1430337-371C-48A6-8472-E6BA3698C4B7}"/>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1" name="TextBox 140">
                        <a:extLst>
                          <a:ext uri="{FF2B5EF4-FFF2-40B4-BE49-F238E27FC236}">
                            <a16:creationId xmlns:a16="http://schemas.microsoft.com/office/drawing/2014/main" id="{57BB4C8B-D8DF-4BDD-9596-5B65E1AC0CAB}"/>
                          </a:ext>
                        </a:extLst>
                      </p:cNvPr>
                      <p:cNvSpPr txBox="1"/>
                      <p:nvPr/>
                    </p:nvSpPr>
                    <p:spPr>
                      <a:xfrm>
                        <a:off x="4931059" y="2467701"/>
                        <a:ext cx="10149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2" name="TextBox 141">
                        <a:extLst>
                          <a:ext uri="{FF2B5EF4-FFF2-40B4-BE49-F238E27FC236}">
                            <a16:creationId xmlns:a16="http://schemas.microsoft.com/office/drawing/2014/main" id="{8EFCC50B-1414-4CFE-9008-BB9D10113B21}"/>
                          </a:ext>
                        </a:extLst>
                      </p:cNvPr>
                      <p:cNvSpPr txBox="1"/>
                      <p:nvPr/>
                    </p:nvSpPr>
                    <p:spPr>
                      <a:xfrm>
                        <a:off x="5194696" y="1816714"/>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8" name="Rectangle 137">
                      <a:extLst>
                        <a:ext uri="{FF2B5EF4-FFF2-40B4-BE49-F238E27FC236}">
                          <a16:creationId xmlns:a16="http://schemas.microsoft.com/office/drawing/2014/main" id="{18945CB7-8C15-4D35-847B-DAFC53C39DF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9" name="Straight Arrow Connector 138">
                      <a:extLst>
                        <a:ext uri="{FF2B5EF4-FFF2-40B4-BE49-F238E27FC236}">
                          <a16:creationId xmlns:a16="http://schemas.microsoft.com/office/drawing/2014/main" id="{12A87CA8-1234-46D9-A299-C5B25D1845BE}"/>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894BEDBB-09CB-4F6E-8403-57CC7F758FAE}"/>
                      </a:ext>
                    </a:extLst>
                  </p:cNvPr>
                  <p:cNvGrpSpPr/>
                  <p:nvPr/>
                </p:nvGrpSpPr>
                <p:grpSpPr>
                  <a:xfrm>
                    <a:off x="5928752" y="4657078"/>
                    <a:ext cx="1267763" cy="1237382"/>
                    <a:chOff x="4923784" y="1858990"/>
                    <a:chExt cx="1267763" cy="1237382"/>
                  </a:xfrm>
                </p:grpSpPr>
                <p:grpSp>
                  <p:nvGrpSpPr>
                    <p:cNvPr id="130" name="Group 129">
                      <a:extLst>
                        <a:ext uri="{FF2B5EF4-FFF2-40B4-BE49-F238E27FC236}">
                          <a16:creationId xmlns:a16="http://schemas.microsoft.com/office/drawing/2014/main" id="{4DB9EB4F-DE32-4538-A373-7BC143D2E8C3}"/>
                        </a:ext>
                      </a:extLst>
                    </p:cNvPr>
                    <p:cNvGrpSpPr/>
                    <p:nvPr/>
                  </p:nvGrpSpPr>
                  <p:grpSpPr>
                    <a:xfrm>
                      <a:off x="4923784" y="1858990"/>
                      <a:ext cx="1081936" cy="989054"/>
                      <a:chOff x="4921193" y="1842850"/>
                      <a:chExt cx="1117146" cy="1000316"/>
                    </a:xfrm>
                  </p:grpSpPr>
                  <p:sp>
                    <p:nvSpPr>
                      <p:cNvPr id="134" name="Right Triangle 133">
                        <a:extLst>
                          <a:ext uri="{FF2B5EF4-FFF2-40B4-BE49-F238E27FC236}">
                            <a16:creationId xmlns:a16="http://schemas.microsoft.com/office/drawing/2014/main" id="{30998DC2-A471-4863-A55A-DA3B83938BEA}"/>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5" name="TextBox 134">
                        <a:extLst>
                          <a:ext uri="{FF2B5EF4-FFF2-40B4-BE49-F238E27FC236}">
                            <a16:creationId xmlns:a16="http://schemas.microsoft.com/office/drawing/2014/main" id="{6A9DCB5D-542C-4653-99F9-8F7FBF6B100C}"/>
                          </a:ext>
                        </a:extLst>
                      </p:cNvPr>
                      <p:cNvSpPr txBox="1"/>
                      <p:nvPr/>
                    </p:nvSpPr>
                    <p:spPr>
                      <a:xfrm>
                        <a:off x="4921193" y="2440115"/>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6" name="TextBox 135">
                        <a:extLst>
                          <a:ext uri="{FF2B5EF4-FFF2-40B4-BE49-F238E27FC236}">
                            <a16:creationId xmlns:a16="http://schemas.microsoft.com/office/drawing/2014/main" id="{188601E9-FB7A-4201-B328-A965B43BB183}"/>
                          </a:ext>
                        </a:extLst>
                      </p:cNvPr>
                      <p:cNvSpPr txBox="1"/>
                      <p:nvPr/>
                    </p:nvSpPr>
                    <p:spPr>
                      <a:xfrm>
                        <a:off x="5239179" y="1842850"/>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1" name="Rectangle 130">
                      <a:extLst>
                        <a:ext uri="{FF2B5EF4-FFF2-40B4-BE49-F238E27FC236}">
                          <a16:creationId xmlns:a16="http://schemas.microsoft.com/office/drawing/2014/main" id="{3ABBA852-F064-4CA1-A4E2-F2BDD1547B1B}"/>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2" name="Straight Arrow Connector 131">
                      <a:extLst>
                        <a:ext uri="{FF2B5EF4-FFF2-40B4-BE49-F238E27FC236}">
                          <a16:creationId xmlns:a16="http://schemas.microsoft.com/office/drawing/2014/main" id="{81ECD181-C6E3-47EC-BB2A-352B45824520}"/>
                        </a:ext>
                      </a:extLst>
                    </p:cNvPr>
                    <p:cNvCxnSpPr>
                      <a:stCxn id="13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343B5EB1-B0C6-4ED4-B991-73C025297EE0}"/>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7B9C877C-8221-484A-A595-59E91BE3AC39}"/>
                      </a:ext>
                    </a:extLst>
                  </p:cNvPr>
                  <p:cNvGrpSpPr/>
                  <p:nvPr/>
                </p:nvGrpSpPr>
                <p:grpSpPr>
                  <a:xfrm>
                    <a:off x="4652626" y="4655562"/>
                    <a:ext cx="1170280" cy="1239956"/>
                    <a:chOff x="4883375" y="1856416"/>
                    <a:chExt cx="1170280" cy="1239956"/>
                  </a:xfrm>
                </p:grpSpPr>
                <p:grpSp>
                  <p:nvGrpSpPr>
                    <p:cNvPr id="124" name="Group 123">
                      <a:extLst>
                        <a:ext uri="{FF2B5EF4-FFF2-40B4-BE49-F238E27FC236}">
                          <a16:creationId xmlns:a16="http://schemas.microsoft.com/office/drawing/2014/main" id="{4F24D50D-CC10-4054-952C-40CD962A139D}"/>
                        </a:ext>
                      </a:extLst>
                    </p:cNvPr>
                    <p:cNvGrpSpPr/>
                    <p:nvPr/>
                  </p:nvGrpSpPr>
                  <p:grpSpPr>
                    <a:xfrm>
                      <a:off x="4883375" y="1856416"/>
                      <a:ext cx="1170280" cy="991627"/>
                      <a:chOff x="4879463" y="1840248"/>
                      <a:chExt cx="1208364" cy="1002918"/>
                    </a:xfrm>
                  </p:grpSpPr>
                  <p:sp>
                    <p:nvSpPr>
                      <p:cNvPr id="127" name="Right Triangle 126">
                        <a:extLst>
                          <a:ext uri="{FF2B5EF4-FFF2-40B4-BE49-F238E27FC236}">
                            <a16:creationId xmlns:a16="http://schemas.microsoft.com/office/drawing/2014/main" id="{8EDC2F4B-38A1-47F0-ADF6-E7B62CF07BB0}"/>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8" name="TextBox 127">
                        <a:extLst>
                          <a:ext uri="{FF2B5EF4-FFF2-40B4-BE49-F238E27FC236}">
                            <a16:creationId xmlns:a16="http://schemas.microsoft.com/office/drawing/2014/main" id="{37A9F91A-9F18-436E-98DC-238154276F71}"/>
                          </a:ext>
                        </a:extLst>
                      </p:cNvPr>
                      <p:cNvSpPr txBox="1"/>
                      <p:nvPr/>
                    </p:nvSpPr>
                    <p:spPr>
                      <a:xfrm>
                        <a:off x="4879463" y="2462992"/>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9" name="TextBox 128">
                        <a:extLst>
                          <a:ext uri="{FF2B5EF4-FFF2-40B4-BE49-F238E27FC236}">
                            <a16:creationId xmlns:a16="http://schemas.microsoft.com/office/drawing/2014/main" id="{5E34053F-01D2-4333-BDE7-A22ED65409DA}"/>
                          </a:ext>
                        </a:extLst>
                      </p:cNvPr>
                      <p:cNvSpPr txBox="1"/>
                      <p:nvPr/>
                    </p:nvSpPr>
                    <p:spPr>
                      <a:xfrm>
                        <a:off x="5187386" y="1840248"/>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25" name="Rectangle 124">
                      <a:extLst>
                        <a:ext uri="{FF2B5EF4-FFF2-40B4-BE49-F238E27FC236}">
                          <a16:creationId xmlns:a16="http://schemas.microsoft.com/office/drawing/2014/main" id="{03D4EAD2-0F08-4016-8091-131873CD5A6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6" name="Straight Arrow Connector 125">
                      <a:extLst>
                        <a:ext uri="{FF2B5EF4-FFF2-40B4-BE49-F238E27FC236}">
                          <a16:creationId xmlns:a16="http://schemas.microsoft.com/office/drawing/2014/main" id="{2E99BA61-EE81-4A88-B9ED-9255E781340A}"/>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31DFE7F5-A77C-438E-BF95-D09791DF6939}"/>
                      </a:ext>
                    </a:extLst>
                  </p:cNvPr>
                  <p:cNvGrpSpPr/>
                  <p:nvPr/>
                </p:nvGrpSpPr>
                <p:grpSpPr>
                  <a:xfrm>
                    <a:off x="3245263" y="4651105"/>
                    <a:ext cx="1226814" cy="994305"/>
                    <a:chOff x="4712733" y="1858996"/>
                    <a:chExt cx="1226814" cy="994305"/>
                  </a:xfrm>
                </p:grpSpPr>
                <p:grpSp>
                  <p:nvGrpSpPr>
                    <p:cNvPr id="118" name="Group 117">
                      <a:extLst>
                        <a:ext uri="{FF2B5EF4-FFF2-40B4-BE49-F238E27FC236}">
                          <a16:creationId xmlns:a16="http://schemas.microsoft.com/office/drawing/2014/main" id="{32AD5AC2-3826-4264-B1C8-B1A7CE7A01EB}"/>
                        </a:ext>
                      </a:extLst>
                    </p:cNvPr>
                    <p:cNvGrpSpPr/>
                    <p:nvPr/>
                  </p:nvGrpSpPr>
                  <p:grpSpPr>
                    <a:xfrm>
                      <a:off x="4928791" y="1865242"/>
                      <a:ext cx="1003703" cy="988059"/>
                      <a:chOff x="4926357" y="1849175"/>
                      <a:chExt cx="1036366" cy="999310"/>
                    </a:xfrm>
                  </p:grpSpPr>
                  <p:sp>
                    <p:nvSpPr>
                      <p:cNvPr id="121" name="Right Triangle 120">
                        <a:extLst>
                          <a:ext uri="{FF2B5EF4-FFF2-40B4-BE49-F238E27FC236}">
                            <a16:creationId xmlns:a16="http://schemas.microsoft.com/office/drawing/2014/main" id="{D2F59DB0-BF11-462E-98DC-1E2DC3117B9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2" name="TextBox 121">
                        <a:extLst>
                          <a:ext uri="{FF2B5EF4-FFF2-40B4-BE49-F238E27FC236}">
                            <a16:creationId xmlns:a16="http://schemas.microsoft.com/office/drawing/2014/main" id="{13425898-C861-40B0-A27A-A02A0AB2DA9F}"/>
                          </a:ext>
                        </a:extLst>
                      </p:cNvPr>
                      <p:cNvSpPr txBox="1"/>
                      <p:nvPr/>
                    </p:nvSpPr>
                    <p:spPr>
                      <a:xfrm>
                        <a:off x="4926357" y="2471663"/>
                        <a:ext cx="1014934"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23" name="TextBox 122">
                        <a:extLst>
                          <a:ext uri="{FF2B5EF4-FFF2-40B4-BE49-F238E27FC236}">
                            <a16:creationId xmlns:a16="http://schemas.microsoft.com/office/drawing/2014/main" id="{95EE53C7-8647-4E86-9C8B-213A75287A88}"/>
                          </a:ext>
                        </a:extLst>
                      </p:cNvPr>
                      <p:cNvSpPr txBox="1"/>
                      <p:nvPr/>
                    </p:nvSpPr>
                    <p:spPr>
                      <a:xfrm>
                        <a:off x="5187787" y="1849175"/>
                        <a:ext cx="7749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roue</a:t>
                        </a:r>
                      </a:p>
                    </p:txBody>
                  </p:sp>
                </p:grpSp>
                <p:sp>
                  <p:nvSpPr>
                    <p:cNvPr id="119" name="Rectangle 118">
                      <a:extLst>
                        <a:ext uri="{FF2B5EF4-FFF2-40B4-BE49-F238E27FC236}">
                          <a16:creationId xmlns:a16="http://schemas.microsoft.com/office/drawing/2014/main" id="{F47903E6-3A5E-4231-A98B-4650D5DF2865}"/>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0" name="Straight Arrow Connector 119">
                      <a:extLst>
                        <a:ext uri="{FF2B5EF4-FFF2-40B4-BE49-F238E27FC236}">
                          <a16:creationId xmlns:a16="http://schemas.microsoft.com/office/drawing/2014/main" id="{19A2CA25-D4CB-4FE8-AD8C-18784F011B36}"/>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0" name="Group 89">
                  <a:extLst>
                    <a:ext uri="{FF2B5EF4-FFF2-40B4-BE49-F238E27FC236}">
                      <a16:creationId xmlns:a16="http://schemas.microsoft.com/office/drawing/2014/main" id="{E8FD237B-4E65-4C10-BD20-048319E97B19}"/>
                    </a:ext>
                  </a:extLst>
                </p:cNvPr>
                <p:cNvGrpSpPr/>
                <p:nvPr/>
              </p:nvGrpSpPr>
              <p:grpSpPr>
                <a:xfrm>
                  <a:off x="1353398" y="4159027"/>
                  <a:ext cx="1271652" cy="994713"/>
                  <a:chOff x="2462918" y="617883"/>
                  <a:chExt cx="1271652" cy="994713"/>
                </a:xfrm>
              </p:grpSpPr>
              <p:grpSp>
                <p:nvGrpSpPr>
                  <p:cNvPr id="99" name="Group 98">
                    <a:extLst>
                      <a:ext uri="{FF2B5EF4-FFF2-40B4-BE49-F238E27FC236}">
                        <a16:creationId xmlns:a16="http://schemas.microsoft.com/office/drawing/2014/main" id="{063E1540-E5C1-4914-8C02-1C1FCAE52712}"/>
                      </a:ext>
                    </a:extLst>
                  </p:cNvPr>
                  <p:cNvGrpSpPr/>
                  <p:nvPr/>
                </p:nvGrpSpPr>
                <p:grpSpPr>
                  <a:xfrm>
                    <a:off x="2462918" y="617883"/>
                    <a:ext cx="1064343" cy="994713"/>
                    <a:chOff x="2380239" y="587613"/>
                    <a:chExt cx="1098980" cy="1006040"/>
                  </a:xfrm>
                </p:grpSpPr>
                <p:sp>
                  <p:nvSpPr>
                    <p:cNvPr id="102" name="Right Triangle 101">
                      <a:extLst>
                        <a:ext uri="{FF2B5EF4-FFF2-40B4-BE49-F238E27FC236}">
                          <a16:creationId xmlns:a16="http://schemas.microsoft.com/office/drawing/2014/main" id="{58DF2199-5D56-4929-8315-09F58953DF6A}"/>
                        </a:ext>
                      </a:extLst>
                    </p:cNvPr>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3" name="TextBox 102">
                      <a:extLst>
                        <a:ext uri="{FF2B5EF4-FFF2-40B4-BE49-F238E27FC236}">
                          <a16:creationId xmlns:a16="http://schemas.microsoft.com/office/drawing/2014/main" id="{F983DE15-D806-41D6-BECE-C7C9257DC363}"/>
                        </a:ext>
                      </a:extLst>
                    </p:cNvPr>
                    <p:cNvSpPr txBox="1"/>
                    <p:nvPr/>
                  </p:nvSpPr>
                  <p:spPr>
                    <a:xfrm>
                      <a:off x="2380239" y="121235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4" name="TextBox 103">
                      <a:extLst>
                        <a:ext uri="{FF2B5EF4-FFF2-40B4-BE49-F238E27FC236}">
                          <a16:creationId xmlns:a16="http://schemas.microsoft.com/office/drawing/2014/main" id="{685AB175-9C49-4C7F-9D9C-F61CDD5469A6}"/>
                        </a:ext>
                      </a:extLst>
                    </p:cNvPr>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00" name="Rectangle 99">
                    <a:extLst>
                      <a:ext uri="{FF2B5EF4-FFF2-40B4-BE49-F238E27FC236}">
                        <a16:creationId xmlns:a16="http://schemas.microsoft.com/office/drawing/2014/main" id="{97286182-DF7A-4C15-A3DD-97BE17124A87}"/>
                      </a:ext>
                    </a:extLst>
                  </p:cNvPr>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01" name="Straight Arrow Connector 100">
                    <a:extLst>
                      <a:ext uri="{FF2B5EF4-FFF2-40B4-BE49-F238E27FC236}">
                        <a16:creationId xmlns:a16="http://schemas.microsoft.com/office/drawing/2014/main" id="{8B1A83DB-280C-4042-9A6A-070F124F12CB}"/>
                      </a:ext>
                    </a:extLst>
                  </p:cNvPr>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35E0434A-E391-45B1-8901-20DEB46656A5}"/>
                    </a:ext>
                  </a:extLst>
                </p:cNvPr>
                <p:cNvGrpSpPr/>
                <p:nvPr/>
              </p:nvGrpSpPr>
              <p:grpSpPr>
                <a:xfrm>
                  <a:off x="4843552" y="5403739"/>
                  <a:ext cx="1478814" cy="996475"/>
                  <a:chOff x="3467109" y="1862595"/>
                  <a:chExt cx="1478814" cy="996475"/>
                </a:xfrm>
              </p:grpSpPr>
              <p:grpSp>
                <p:nvGrpSpPr>
                  <p:cNvPr id="92" name="Group 91">
                    <a:extLst>
                      <a:ext uri="{FF2B5EF4-FFF2-40B4-BE49-F238E27FC236}">
                        <a16:creationId xmlns:a16="http://schemas.microsoft.com/office/drawing/2014/main" id="{9FCFE1F0-7969-40FF-B365-9917EBA02AA3}"/>
                      </a:ext>
                    </a:extLst>
                  </p:cNvPr>
                  <p:cNvGrpSpPr/>
                  <p:nvPr/>
                </p:nvGrpSpPr>
                <p:grpSpPr>
                  <a:xfrm>
                    <a:off x="3690543" y="1862595"/>
                    <a:ext cx="1038336" cy="996474"/>
                    <a:chOff x="3647813" y="1846500"/>
                    <a:chExt cx="1072126" cy="1007821"/>
                  </a:xfrm>
                </p:grpSpPr>
                <p:sp>
                  <p:nvSpPr>
                    <p:cNvPr id="96" name="Right Triangle 95">
                      <a:extLst>
                        <a:ext uri="{FF2B5EF4-FFF2-40B4-BE49-F238E27FC236}">
                          <a16:creationId xmlns:a16="http://schemas.microsoft.com/office/drawing/2014/main" id="{85EA867E-97D6-40D9-9BBF-A0D3097CE6A1}"/>
                        </a:ext>
                      </a:extLst>
                    </p:cNvPr>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7" name="TextBox 96">
                      <a:extLst>
                        <a:ext uri="{FF2B5EF4-FFF2-40B4-BE49-F238E27FC236}">
                          <a16:creationId xmlns:a16="http://schemas.microsoft.com/office/drawing/2014/main" id="{48B11FE3-E138-4441-B261-7AA8E4CA4B77}"/>
                        </a:ext>
                      </a:extLst>
                    </p:cNvPr>
                    <p:cNvSpPr txBox="1"/>
                    <p:nvPr/>
                  </p:nvSpPr>
                  <p:spPr>
                    <a:xfrm>
                      <a:off x="3647813" y="245663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5C36327F-16AE-470B-B8A5-558BC2A9713B}"/>
                        </a:ext>
                      </a:extLst>
                    </p:cNvPr>
                    <p:cNvSpPr txBox="1"/>
                    <p:nvPr/>
                  </p:nvSpPr>
                  <p:spPr>
                    <a:xfrm>
                      <a:off x="3934133" y="1846500"/>
                      <a:ext cx="785806" cy="3768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93" name="Rectangle 92">
                    <a:extLst>
                      <a:ext uri="{FF2B5EF4-FFF2-40B4-BE49-F238E27FC236}">
                        <a16:creationId xmlns:a16="http://schemas.microsoft.com/office/drawing/2014/main" id="{7BC3F005-0B05-480D-811B-9442AF8BF07F}"/>
                      </a:ext>
                    </a:extLst>
                  </p:cNvPr>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94" name="Straight Arrow Connector 93">
                    <a:extLst>
                      <a:ext uri="{FF2B5EF4-FFF2-40B4-BE49-F238E27FC236}">
                        <a16:creationId xmlns:a16="http://schemas.microsoft.com/office/drawing/2014/main" id="{2308E4A1-6929-4E33-826D-2C4305FA8FF5}"/>
                      </a:ext>
                    </a:extLst>
                  </p:cNvPr>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33F7035B-3267-44BC-AA35-BEEE39BA5329}"/>
                      </a:ext>
                    </a:extLst>
                  </p:cNvPr>
                  <p:cNvCxnSpPr>
                    <a:stCxn id="93"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87" name="Picture 2" descr="Skull And Crossbones Clip Art">
                <a:extLst>
                  <a:ext uri="{FF2B5EF4-FFF2-40B4-BE49-F238E27FC236}">
                    <a16:creationId xmlns:a16="http://schemas.microsoft.com/office/drawing/2014/main" id="{7367BA25-EA57-48DE-9B76-4C5059283DB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9" name="Straight Arrow Connector 58">
              <a:extLst>
                <a:ext uri="{FF2B5EF4-FFF2-40B4-BE49-F238E27FC236}">
                  <a16:creationId xmlns:a16="http://schemas.microsoft.com/office/drawing/2014/main" id="{02E31DD6-1C1C-49C6-BF58-A07E9D5476E5}"/>
                </a:ext>
              </a:extLst>
            </p:cNvPr>
            <p:cNvCxnSpPr/>
            <p:nvPr/>
          </p:nvCxnSpPr>
          <p:spPr>
            <a:xfrm flipV="1">
              <a:off x="10911413" y="3523209"/>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60" name="Picture 2" descr="Skull And Crossbones Clip Art">
              <a:extLst>
                <a:ext uri="{FF2B5EF4-FFF2-40B4-BE49-F238E27FC236}">
                  <a16:creationId xmlns:a16="http://schemas.microsoft.com/office/drawing/2014/main" id="{3B2031EB-3289-4FC1-996C-0A29D86945C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Straight Arrow Connector 60">
              <a:extLst>
                <a:ext uri="{FF2B5EF4-FFF2-40B4-BE49-F238E27FC236}">
                  <a16:creationId xmlns:a16="http://schemas.microsoft.com/office/drawing/2014/main" id="{D80DFD7B-A789-4390-B6D1-D7E177BAD24E}"/>
                </a:ext>
              </a:extLst>
            </p:cNvPr>
            <p:cNvCxnSpPr/>
            <p:nvPr/>
          </p:nvCxnSpPr>
          <p:spPr>
            <a:xfrm flipV="1">
              <a:off x="8581503" y="4625528"/>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FFA1FA12-7A9B-4340-A99B-5B7386651AD7}"/>
                </a:ext>
              </a:extLst>
            </p:cNvPr>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376D99A-CF5D-47DF-8B0E-869A5545506C}"/>
                </a:ext>
              </a:extLst>
            </p:cNvPr>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7FB282F-853C-48E8-BDC6-93D1A5E2DF06}"/>
                </a:ext>
              </a:extLst>
            </p:cNvPr>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C6337FD5-A2D9-430B-A6FD-84A0A0790C3A}"/>
                </a:ext>
              </a:extLst>
            </p:cNvPr>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10897D1-CA3B-4DC3-B4E1-99666015A551}"/>
                </a:ext>
              </a:extLst>
            </p:cNvPr>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67" name="Picture 2" descr="Skull And Crossbones Clip Art">
              <a:extLst>
                <a:ext uri="{FF2B5EF4-FFF2-40B4-BE49-F238E27FC236}">
                  <a16:creationId xmlns:a16="http://schemas.microsoft.com/office/drawing/2014/main" id="{3FD14711-F6B9-4B7D-888A-70F860D5E5B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14074" y="1266668"/>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68" name="Right Triangle 67">
              <a:extLst>
                <a:ext uri="{FF2B5EF4-FFF2-40B4-BE49-F238E27FC236}">
                  <a16:creationId xmlns:a16="http://schemas.microsoft.com/office/drawing/2014/main" id="{89EF5F84-88CB-4ACC-999B-FD6C79706350}"/>
                </a:ext>
              </a:extLst>
            </p:cNvPr>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9" name="TextBox 68">
              <a:extLst>
                <a:ext uri="{FF2B5EF4-FFF2-40B4-BE49-F238E27FC236}">
                  <a16:creationId xmlns:a16="http://schemas.microsoft.com/office/drawing/2014/main" id="{337105F5-3B32-4EC2-97F5-46C714A93EF4}"/>
                </a:ext>
              </a:extLst>
            </p:cNvPr>
            <p:cNvSpPr txBox="1"/>
            <p:nvPr/>
          </p:nvSpPr>
          <p:spPr>
            <a:xfrm>
              <a:off x="5586982" y="3667660"/>
              <a:ext cx="9105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Century Gothic" panose="020B0502020202020204" pitchFamily="34" charset="0"/>
                </a:rPr>
                <a:t>v</a:t>
              </a: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878BBF39-0A8E-452A-8E94-01D65C98F39B}"/>
                </a:ext>
              </a:extLst>
            </p:cNvPr>
            <p:cNvSpPr txBox="1"/>
            <p:nvPr/>
          </p:nvSpPr>
          <p:spPr>
            <a:xfrm>
              <a:off x="5850725" y="3106362"/>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1" name="Rectangle 70">
              <a:extLst>
                <a:ext uri="{FF2B5EF4-FFF2-40B4-BE49-F238E27FC236}">
                  <a16:creationId xmlns:a16="http://schemas.microsoft.com/office/drawing/2014/main" id="{3AE73EE3-E825-40D8-BC9E-6321578826FF}"/>
                </a:ext>
              </a:extLst>
            </p:cNvPr>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2" name="Picture 2" descr="Skull And Crossbones Clip Art">
              <a:extLst>
                <a:ext uri="{FF2B5EF4-FFF2-40B4-BE49-F238E27FC236}">
                  <a16:creationId xmlns:a16="http://schemas.microsoft.com/office/drawing/2014/main" id="{7C647603-8E38-44FB-AA11-91973135685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Arrow Connector 72">
              <a:extLst>
                <a:ext uri="{FF2B5EF4-FFF2-40B4-BE49-F238E27FC236}">
                  <a16:creationId xmlns:a16="http://schemas.microsoft.com/office/drawing/2014/main" id="{C25481AF-9F92-4296-9389-EA736ADF0B85}"/>
                </a:ext>
              </a:extLst>
            </p:cNvPr>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268F9989-401E-41E8-865E-4181B8A35DA4}"/>
                </a:ext>
              </a:extLst>
            </p:cNvPr>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7D0A3EB3-3F4D-45E5-912B-9AE689A5D8D1}"/>
                </a:ext>
              </a:extLst>
            </p:cNvPr>
            <p:cNvSpPr txBox="1"/>
            <p:nvPr/>
          </p:nvSpPr>
          <p:spPr>
            <a:xfrm>
              <a:off x="7648297" y="24427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76" name="TextBox 75">
              <a:extLst>
                <a:ext uri="{FF2B5EF4-FFF2-40B4-BE49-F238E27FC236}">
                  <a16:creationId xmlns:a16="http://schemas.microsoft.com/office/drawing/2014/main" id="{C8FBC3FA-F9A3-445A-8B88-F196F9DE55B1}"/>
                </a:ext>
              </a:extLst>
            </p:cNvPr>
            <p:cNvSpPr txBox="1"/>
            <p:nvPr/>
          </p:nvSpPr>
          <p:spPr>
            <a:xfrm>
              <a:off x="11624658" y="161551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77" name="TextBox 76">
              <a:extLst>
                <a:ext uri="{FF2B5EF4-FFF2-40B4-BE49-F238E27FC236}">
                  <a16:creationId xmlns:a16="http://schemas.microsoft.com/office/drawing/2014/main" id="{AB519FF5-4C8F-4A68-84DC-2DC5B5E76227}"/>
                </a:ext>
              </a:extLst>
            </p:cNvPr>
            <p:cNvSpPr txBox="1"/>
            <p:nvPr/>
          </p:nvSpPr>
          <p:spPr>
            <a:xfrm>
              <a:off x="7026011" y="76754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78" name="TextBox 77">
              <a:extLst>
                <a:ext uri="{FF2B5EF4-FFF2-40B4-BE49-F238E27FC236}">
                  <a16:creationId xmlns:a16="http://schemas.microsoft.com/office/drawing/2014/main" id="{A2A68A4F-E582-48C6-A954-07A2C153FE03}"/>
                </a:ext>
              </a:extLst>
            </p:cNvPr>
            <p:cNvSpPr txBox="1"/>
            <p:nvPr/>
          </p:nvSpPr>
          <p:spPr>
            <a:xfrm>
              <a:off x="4244443" y="348076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79" name="TextBox 78">
              <a:extLst>
                <a:ext uri="{FF2B5EF4-FFF2-40B4-BE49-F238E27FC236}">
                  <a16:creationId xmlns:a16="http://schemas.microsoft.com/office/drawing/2014/main" id="{ACEEB3A9-6D27-460E-A477-3E890698F130}"/>
                </a:ext>
              </a:extLst>
            </p:cNvPr>
            <p:cNvSpPr txBox="1"/>
            <p:nvPr/>
          </p:nvSpPr>
          <p:spPr>
            <a:xfrm>
              <a:off x="5857342" y="189783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80" name="TextBox 79">
              <a:extLst>
                <a:ext uri="{FF2B5EF4-FFF2-40B4-BE49-F238E27FC236}">
                  <a16:creationId xmlns:a16="http://schemas.microsoft.com/office/drawing/2014/main" id="{E5270D9D-9246-42E0-AAAD-4F2D29565CD4}"/>
                </a:ext>
              </a:extLst>
            </p:cNvPr>
            <p:cNvSpPr txBox="1"/>
            <p:nvPr/>
          </p:nvSpPr>
          <p:spPr>
            <a:xfrm>
              <a:off x="10935213" y="22864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a:t>
              </a:r>
            </a:p>
          </p:txBody>
        </p:sp>
        <p:sp>
          <p:nvSpPr>
            <p:cNvPr id="81" name="TextBox 80">
              <a:extLst>
                <a:ext uri="{FF2B5EF4-FFF2-40B4-BE49-F238E27FC236}">
                  <a16:creationId xmlns:a16="http://schemas.microsoft.com/office/drawing/2014/main" id="{3C21301E-3592-4FC7-810B-32BF3FF24396}"/>
                </a:ext>
              </a:extLst>
            </p:cNvPr>
            <p:cNvSpPr txBox="1"/>
            <p:nvPr/>
          </p:nvSpPr>
          <p:spPr>
            <a:xfrm>
              <a:off x="11435387" y="294394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k</a:t>
              </a:r>
            </a:p>
          </p:txBody>
        </p:sp>
        <p:sp>
          <p:nvSpPr>
            <p:cNvPr id="82" name="TextBox 81">
              <a:extLst>
                <a:ext uri="{FF2B5EF4-FFF2-40B4-BE49-F238E27FC236}">
                  <a16:creationId xmlns:a16="http://schemas.microsoft.com/office/drawing/2014/main" id="{D77E794E-200D-4010-A406-F1A58BD0DEE3}"/>
                </a:ext>
              </a:extLst>
            </p:cNvPr>
            <p:cNvSpPr txBox="1"/>
            <p:nvPr/>
          </p:nvSpPr>
          <p:spPr>
            <a:xfrm>
              <a:off x="9679420" y="551285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83" name="TextBox 82">
              <a:extLst>
                <a:ext uri="{FF2B5EF4-FFF2-40B4-BE49-F238E27FC236}">
                  <a16:creationId xmlns:a16="http://schemas.microsoft.com/office/drawing/2014/main" id="{A7F478B5-AEB3-4B6B-AB21-0EBF62F7FE02}"/>
                </a:ext>
              </a:extLst>
            </p:cNvPr>
            <p:cNvSpPr txBox="1"/>
            <p:nvPr/>
          </p:nvSpPr>
          <p:spPr>
            <a:xfrm>
              <a:off x="5107657" y="54806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84" name="TextBox 83">
              <a:extLst>
                <a:ext uri="{FF2B5EF4-FFF2-40B4-BE49-F238E27FC236}">
                  <a16:creationId xmlns:a16="http://schemas.microsoft.com/office/drawing/2014/main" id="{46DA28C0-776E-4102-B81C-5BA8F6258A35}"/>
                </a:ext>
              </a:extLst>
            </p:cNvPr>
            <p:cNvSpPr txBox="1"/>
            <p:nvPr/>
          </p:nvSpPr>
          <p:spPr>
            <a:xfrm>
              <a:off x="10903502" y="44471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t>
              </a:r>
            </a:p>
          </p:txBody>
        </p:sp>
        <p:sp>
          <p:nvSpPr>
            <p:cNvPr id="85" name="TextBox 84">
              <a:extLst>
                <a:ext uri="{FF2B5EF4-FFF2-40B4-BE49-F238E27FC236}">
                  <a16:creationId xmlns:a16="http://schemas.microsoft.com/office/drawing/2014/main" id="{872ECF45-D55E-4F22-830D-29423F23BFF7}"/>
                </a:ext>
              </a:extLst>
            </p:cNvPr>
            <p:cNvSpPr txBox="1"/>
            <p:nvPr/>
          </p:nvSpPr>
          <p:spPr>
            <a:xfrm>
              <a:off x="6509572" y="564761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grpSp>
      <p:pic>
        <p:nvPicPr>
          <p:cNvPr id="211" name="Picture 8" descr="Chest3 Clip Art">
            <a:extLst>
              <a:ext uri="{FF2B5EF4-FFF2-40B4-BE49-F238E27FC236}">
                <a16:creationId xmlns:a16="http://schemas.microsoft.com/office/drawing/2014/main" id="{EBA03D1E-E977-48B1-8CA0-C32AB28D516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78738" y="170850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12" name="Graphic 211" descr="Teacher">
            <a:extLst>
              <a:ext uri="{FF2B5EF4-FFF2-40B4-BE49-F238E27FC236}">
                <a16:creationId xmlns:a16="http://schemas.microsoft.com/office/drawing/2014/main" id="{1823C6DE-655B-4FD0-B676-6B11458DBD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8649" y="-8079"/>
            <a:ext cx="914400" cy="914400"/>
          </a:xfrm>
          <a:prstGeom prst="rect">
            <a:avLst/>
          </a:prstGeom>
        </p:spPr>
      </p:pic>
      <p:sp>
        <p:nvSpPr>
          <p:cNvPr id="213" name="Speech Bubble: Rectangle with Corners Rounded 212">
            <a:hlinkClick r:id="" action="ppaction://noaction">
              <a:snd r:embed="rId12" name="T1_W5_3.1.wav"/>
            </a:hlinkClick>
            <a:extLst>
              <a:ext uri="{FF2B5EF4-FFF2-40B4-BE49-F238E27FC236}">
                <a16:creationId xmlns:a16="http://schemas.microsoft.com/office/drawing/2014/main" id="{15305CF7-99BD-475E-8302-E629142636D5}"/>
              </a:ext>
            </a:extLst>
          </p:cNvPr>
          <p:cNvSpPr/>
          <p:nvPr/>
        </p:nvSpPr>
        <p:spPr>
          <a:xfrm>
            <a:off x="1241288" y="173071"/>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14" name="CustomShape 7">
            <a:hlinkClick r:id="" action="ppaction://noaction">
              <a:snd r:embed="rId12" name="T1_W5_3.1.wav"/>
            </a:hlinkClick>
            <a:extLst>
              <a:ext uri="{FF2B5EF4-FFF2-40B4-BE49-F238E27FC236}">
                <a16:creationId xmlns:a16="http://schemas.microsoft.com/office/drawing/2014/main" id="{E7599A7E-599A-4F59-8AF8-2262363F4971}"/>
              </a:ext>
            </a:extLst>
          </p:cNvPr>
          <p:cNvSpPr/>
          <p:nvPr/>
        </p:nvSpPr>
        <p:spPr>
          <a:xfrm>
            <a:off x="1207175" y="218152"/>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C’est [u] ou [ou] ?</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 name="Title 3">
            <a:extLst>
              <a:ext uri="{FF2B5EF4-FFF2-40B4-BE49-F238E27FC236}">
                <a16:creationId xmlns:a16="http://schemas.microsoft.com/office/drawing/2014/main" id="{00F7CB06-9592-4A03-8EA2-FDC2866B785C}"/>
              </a:ext>
            </a:extLst>
          </p:cNvPr>
          <p:cNvSpPr>
            <a:spLocks noGrp="1"/>
          </p:cNvSpPr>
          <p:nvPr>
            <p:ph type="title"/>
          </p:nvPr>
        </p:nvSpPr>
        <p:spPr>
          <a:xfrm>
            <a:off x="10766731" y="663076"/>
            <a:ext cx="1519836" cy="1144800"/>
          </a:xfrm>
        </p:spPr>
        <p:txBody>
          <a:bodyPr/>
          <a:lstStyle/>
          <a:p>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215" name="TextBox 214">
            <a:extLst>
              <a:ext uri="{FF2B5EF4-FFF2-40B4-BE49-F238E27FC236}">
                <a16:creationId xmlns:a16="http://schemas.microsoft.com/office/drawing/2014/main" id="{4ADDE3CB-A24E-4E63-B185-AC555F19FDDD}"/>
              </a:ext>
            </a:extLst>
          </p:cNvPr>
          <p:cNvSpPr txBox="1"/>
          <p:nvPr/>
        </p:nvSpPr>
        <p:spPr>
          <a:xfrm>
            <a:off x="188170" y="875158"/>
            <a:ext cx="448819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216" name="Picture 215">
            <a:hlinkClick r:id="" action="ppaction://noaction">
              <a:snd r:embed="rId13" name="T1_W5_3.3.wav"/>
            </a:hlinkClick>
            <a:extLst>
              <a:ext uri="{FF2B5EF4-FFF2-40B4-BE49-F238E27FC236}">
                <a16:creationId xmlns:a16="http://schemas.microsoft.com/office/drawing/2014/main" id="{6210101E-0DE7-4170-9B51-F8F1848BEE15}"/>
              </a:ext>
            </a:extLst>
          </p:cNvPr>
          <p:cNvPicPr>
            <a:picLocks noChangeAspect="1"/>
          </p:cNvPicPr>
          <p:nvPr/>
        </p:nvPicPr>
        <p:blipFill>
          <a:blip r:embed="rId14"/>
          <a:stretch>
            <a:fillRect/>
          </a:stretch>
        </p:blipFill>
        <p:spPr>
          <a:xfrm>
            <a:off x="1275862" y="6132333"/>
            <a:ext cx="553358" cy="541197"/>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972FA085-9820-405D-BA63-AA7925943A7C}"/>
              </a:ext>
            </a:extLst>
          </p:cNvPr>
          <p:cNvSpPr txBox="1"/>
          <p:nvPr/>
        </p:nvSpPr>
        <p:spPr>
          <a:xfrm>
            <a:off x="247234" y="6061940"/>
            <a:ext cx="67336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2</a:t>
            </a:r>
          </a:p>
        </p:txBody>
      </p:sp>
      <p:graphicFrame>
        <p:nvGraphicFramePr>
          <p:cNvPr id="7" name="Table 7">
            <a:extLst>
              <a:ext uri="{FF2B5EF4-FFF2-40B4-BE49-F238E27FC236}">
                <a16:creationId xmlns:a16="http://schemas.microsoft.com/office/drawing/2014/main" id="{8DFD1593-DA90-45DD-B2AE-CE8DADB29F74}"/>
              </a:ext>
            </a:extLst>
          </p:cNvPr>
          <p:cNvGraphicFramePr>
            <a:graphicFrameLocks noGrp="1"/>
          </p:cNvGraphicFramePr>
          <p:nvPr/>
        </p:nvGraphicFramePr>
        <p:xfrm>
          <a:off x="44094" y="3416227"/>
          <a:ext cx="1632897" cy="1981200"/>
        </p:xfrm>
        <a:graphic>
          <a:graphicData uri="http://schemas.openxmlformats.org/drawingml/2006/table">
            <a:tbl>
              <a:tblPr firstRow="1" bandRow="1">
                <a:tableStyleId>{5940675A-B579-460E-94D1-54222C63F5DA}</a:tableStyleId>
              </a:tblPr>
              <a:tblGrid>
                <a:gridCol w="1220871">
                  <a:extLst>
                    <a:ext uri="{9D8B030D-6E8A-4147-A177-3AD203B41FA5}">
                      <a16:colId xmlns:a16="http://schemas.microsoft.com/office/drawing/2014/main" val="47648217"/>
                    </a:ext>
                  </a:extLst>
                </a:gridCol>
                <a:gridCol w="412026">
                  <a:extLst>
                    <a:ext uri="{9D8B030D-6E8A-4147-A177-3AD203B41FA5}">
                      <a16:colId xmlns:a16="http://schemas.microsoft.com/office/drawing/2014/main" val="166001822"/>
                    </a:ext>
                  </a:extLst>
                </a:gridCol>
              </a:tblGrid>
              <a:tr h="261233">
                <a:tc>
                  <a:txBody>
                    <a:bodyPr/>
                    <a:lstStyle/>
                    <a:p>
                      <a:pPr algn="ctr"/>
                      <a:r>
                        <a:rPr lang="en-GB" sz="2000" dirty="0">
                          <a:solidFill>
                            <a:srgbClr val="002060"/>
                          </a:solidFill>
                          <a:latin typeface="Century Gothic" panose="020B0502020202020204" pitchFamily="34" charset="0"/>
                        </a:rPr>
                        <a:t>bouche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204102556"/>
                  </a:ext>
                </a:extLst>
              </a:tr>
              <a:tr h="2612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poule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13721620"/>
                  </a:ext>
                </a:extLst>
              </a:tr>
              <a:tr h="261233">
                <a:tc>
                  <a:txBody>
                    <a:bodyPr/>
                    <a:lstStyle/>
                    <a:p>
                      <a:pPr algn="ctr"/>
                      <a:r>
                        <a:rPr lang="en-GB" sz="2000" dirty="0">
                          <a:solidFill>
                            <a:srgbClr val="002060"/>
                          </a:solidFill>
                          <a:latin typeface="Century Gothic" panose="020B0502020202020204" pitchFamily="34" charset="0"/>
                        </a:rPr>
                        <a:t>roue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298700777"/>
                  </a:ext>
                </a:extLst>
              </a:tr>
              <a:tr h="261233">
                <a:tc>
                  <a:txBody>
                    <a:bodyPr/>
                    <a:lstStyle/>
                    <a:p>
                      <a:pPr algn="ctr"/>
                      <a:r>
                        <a:rPr lang="en-GB" sz="2000" dirty="0" err="1">
                          <a:solidFill>
                            <a:srgbClr val="002060"/>
                          </a:solidFill>
                          <a:latin typeface="Century Gothic" panose="020B0502020202020204" pitchFamily="34" charset="0"/>
                        </a:rPr>
                        <a:t>tu</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114973655"/>
                  </a:ext>
                </a:extLst>
              </a:tr>
              <a:tr h="261233">
                <a:tc>
                  <a:txBody>
                    <a:bodyPr/>
                    <a:lstStyle/>
                    <a:p>
                      <a:pPr algn="ctr"/>
                      <a:r>
                        <a:rPr lang="en-GB" sz="2000" dirty="0" err="1">
                          <a:solidFill>
                            <a:srgbClr val="002060"/>
                          </a:solidFill>
                          <a:latin typeface="Century Gothic" panose="020B0502020202020204" pitchFamily="34" charset="0"/>
                        </a:rPr>
                        <a:t>vue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27506240"/>
                  </a:ext>
                </a:extLst>
              </a:tr>
            </a:tbl>
          </a:graphicData>
        </a:graphic>
      </p:graphicFrame>
      <p:graphicFrame>
        <p:nvGraphicFramePr>
          <p:cNvPr id="217" name="Table 7">
            <a:extLst>
              <a:ext uri="{FF2B5EF4-FFF2-40B4-BE49-F238E27FC236}">
                <a16:creationId xmlns:a16="http://schemas.microsoft.com/office/drawing/2014/main" id="{60E68330-41A9-49D3-80A0-F068C5F33DDB}"/>
              </a:ext>
            </a:extLst>
          </p:cNvPr>
          <p:cNvGraphicFramePr>
            <a:graphicFrameLocks noGrp="1"/>
          </p:cNvGraphicFramePr>
          <p:nvPr/>
        </p:nvGraphicFramePr>
        <p:xfrm>
          <a:off x="1756087" y="3401110"/>
          <a:ext cx="1632897" cy="1981200"/>
        </p:xfrm>
        <a:graphic>
          <a:graphicData uri="http://schemas.openxmlformats.org/drawingml/2006/table">
            <a:tbl>
              <a:tblPr firstRow="1" bandRow="1">
                <a:tableStyleId>{5940675A-B579-460E-94D1-54222C63F5DA}</a:tableStyleId>
              </a:tblPr>
              <a:tblGrid>
                <a:gridCol w="1220871">
                  <a:extLst>
                    <a:ext uri="{9D8B030D-6E8A-4147-A177-3AD203B41FA5}">
                      <a16:colId xmlns:a16="http://schemas.microsoft.com/office/drawing/2014/main" val="47648217"/>
                    </a:ext>
                  </a:extLst>
                </a:gridCol>
                <a:gridCol w="412026">
                  <a:extLst>
                    <a:ext uri="{9D8B030D-6E8A-4147-A177-3AD203B41FA5}">
                      <a16:colId xmlns:a16="http://schemas.microsoft.com/office/drawing/2014/main" val="166001822"/>
                    </a:ext>
                  </a:extLst>
                </a:gridCol>
              </a:tblGrid>
              <a:tr h="261233">
                <a:tc>
                  <a:txBody>
                    <a:bodyPr/>
                    <a:lstStyle/>
                    <a:p>
                      <a:pPr algn="ctr"/>
                      <a:r>
                        <a:rPr lang="en-GB" sz="2000" dirty="0" err="1">
                          <a:solidFill>
                            <a:srgbClr val="002060"/>
                          </a:solidFill>
                          <a:latin typeface="Century Gothic" panose="020B0502020202020204" pitchFamily="34" charset="0"/>
                        </a:rPr>
                        <a:t>bûche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204102556"/>
                  </a:ext>
                </a:extLst>
              </a:tr>
              <a:tr h="261233">
                <a:tc>
                  <a:txBody>
                    <a:bodyPr/>
                    <a:lstStyle/>
                    <a:p>
                      <a:pPr algn="ctr"/>
                      <a:r>
                        <a:rPr lang="en-GB" sz="2000" dirty="0">
                          <a:solidFill>
                            <a:srgbClr val="002060"/>
                          </a:solidFill>
                          <a:latin typeface="Century Gothic" panose="020B0502020202020204" pitchFamily="34" charset="0"/>
                        </a:rPr>
                        <a:t>pull</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13721620"/>
                  </a:ext>
                </a:extLst>
              </a:tr>
              <a:tr h="261233">
                <a:tc>
                  <a:txBody>
                    <a:bodyPr/>
                    <a:lstStyle/>
                    <a:p>
                      <a:pPr algn="ctr"/>
                      <a:r>
                        <a:rPr lang="en-GB" sz="2000" dirty="0">
                          <a:solidFill>
                            <a:srgbClr val="002060"/>
                          </a:solidFill>
                          <a:latin typeface="Century Gothic" panose="020B0502020202020204" pitchFamily="34" charset="0"/>
                        </a:rPr>
                        <a:t>rue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298700777"/>
                  </a:ext>
                </a:extLst>
              </a:tr>
              <a:tr h="261233">
                <a:tc>
                  <a:txBody>
                    <a:bodyPr/>
                    <a:lstStyle/>
                    <a:p>
                      <a:pPr algn="ctr"/>
                      <a:r>
                        <a:rPr lang="en-GB" sz="2000" dirty="0">
                          <a:solidFill>
                            <a:srgbClr val="002060"/>
                          </a:solidFill>
                          <a:latin typeface="Century Gothic" panose="020B0502020202020204" pitchFamily="34" charset="0"/>
                        </a:rPr>
                        <a:t>tout</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114973655"/>
                  </a:ext>
                </a:extLst>
              </a:tr>
              <a:tr h="261233">
                <a:tc>
                  <a:txBody>
                    <a:bodyPr/>
                    <a:lstStyle/>
                    <a:p>
                      <a:pPr algn="ctr"/>
                      <a:r>
                        <a:rPr lang="en-GB" sz="2000" dirty="0" err="1">
                          <a:solidFill>
                            <a:srgbClr val="002060"/>
                          </a:solidFill>
                          <a:latin typeface="Century Gothic" panose="020B0502020202020204" pitchFamily="34" charset="0"/>
                        </a:rPr>
                        <a:t>vous</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27506240"/>
                  </a:ext>
                </a:extLst>
              </a:tr>
            </a:tbl>
          </a:graphicData>
        </a:graphic>
      </p:graphicFrame>
      <p:pic>
        <p:nvPicPr>
          <p:cNvPr id="218" name="Picture 217" descr="A picture containing text, aircraft&#10;&#10;Description automatically generated">
            <a:extLst>
              <a:ext uri="{FF2B5EF4-FFF2-40B4-BE49-F238E27FC236}">
                <a16:creationId xmlns:a16="http://schemas.microsoft.com/office/drawing/2014/main" id="{3423CCC6-0DCD-48CF-ADFE-1AB117ED482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59466" y="3891603"/>
            <a:ext cx="232461" cy="275509"/>
          </a:xfrm>
          <a:prstGeom prst="rect">
            <a:avLst/>
          </a:prstGeom>
        </p:spPr>
      </p:pic>
      <p:pic>
        <p:nvPicPr>
          <p:cNvPr id="219" name="Picture 218" descr="A picture containing icon&#10;&#10;Description automatically generated">
            <a:extLst>
              <a:ext uri="{FF2B5EF4-FFF2-40B4-BE49-F238E27FC236}">
                <a16:creationId xmlns:a16="http://schemas.microsoft.com/office/drawing/2014/main" id="{A5E75AA0-37B8-46A3-BE57-73027A429DA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59466" y="3449365"/>
            <a:ext cx="219493" cy="305382"/>
          </a:xfrm>
          <a:prstGeom prst="rect">
            <a:avLst/>
          </a:prstGeom>
        </p:spPr>
      </p:pic>
      <p:pic>
        <p:nvPicPr>
          <p:cNvPr id="220" name="Picture 2" descr="boy pointing to a girl">
            <a:extLst>
              <a:ext uri="{FF2B5EF4-FFF2-40B4-BE49-F238E27FC236}">
                <a16:creationId xmlns:a16="http://schemas.microsoft.com/office/drawing/2014/main" id="{3593CF89-EF76-4365-8150-4D9D8A876C7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334708" y="4642487"/>
            <a:ext cx="371216" cy="32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20" descr="Shape, circle, rectangle&#10;&#10;Description automatically generated">
            <a:extLst>
              <a:ext uri="{FF2B5EF4-FFF2-40B4-BE49-F238E27FC236}">
                <a16:creationId xmlns:a16="http://schemas.microsoft.com/office/drawing/2014/main" id="{7231ED45-C16A-4D1A-A776-AB7E33A356CE}"/>
              </a:ext>
            </a:extLst>
          </p:cNvPr>
          <p:cNvPicPr>
            <a:picLocks noChangeAspect="1"/>
          </p:cNvPicPr>
          <p:nvPr/>
        </p:nvPicPr>
        <p:blipFill>
          <a:blip r:embed="rId1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959597" y="5031020"/>
            <a:ext cx="484787" cy="340939"/>
          </a:xfrm>
          <a:prstGeom prst="rect">
            <a:avLst/>
          </a:prstGeom>
        </p:spPr>
      </p:pic>
      <p:pic>
        <p:nvPicPr>
          <p:cNvPr id="9" name="Picture 8" descr="A picture containing bicycle, transport, wheel&#10;&#10;Description automatically generated">
            <a:extLst>
              <a:ext uri="{FF2B5EF4-FFF2-40B4-BE49-F238E27FC236}">
                <a16:creationId xmlns:a16="http://schemas.microsoft.com/office/drawing/2014/main" id="{BBA9C270-2064-474B-BFF0-C1932EE7292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83975" y="4237018"/>
            <a:ext cx="372055" cy="372055"/>
          </a:xfrm>
          <a:prstGeom prst="rect">
            <a:avLst/>
          </a:prstGeom>
        </p:spPr>
      </p:pic>
      <p:pic>
        <p:nvPicPr>
          <p:cNvPr id="14" name="Picture 13">
            <a:extLst>
              <a:ext uri="{FF2B5EF4-FFF2-40B4-BE49-F238E27FC236}">
                <a16:creationId xmlns:a16="http://schemas.microsoft.com/office/drawing/2014/main" id="{94EFCD24-2F78-4C8E-80BE-8B6C99DEBEA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992363" y="3452641"/>
            <a:ext cx="356638" cy="286425"/>
          </a:xfrm>
          <a:prstGeom prst="rect">
            <a:avLst/>
          </a:prstGeom>
        </p:spPr>
      </p:pic>
      <p:pic>
        <p:nvPicPr>
          <p:cNvPr id="16" name="Picture 15" descr="Shape&#10;&#10;Description automatically generated">
            <a:extLst>
              <a:ext uri="{FF2B5EF4-FFF2-40B4-BE49-F238E27FC236}">
                <a16:creationId xmlns:a16="http://schemas.microsoft.com/office/drawing/2014/main" id="{14DCC8FD-5ABE-4928-87D9-B97E2BB1FF6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008779" y="4223848"/>
            <a:ext cx="345094" cy="346719"/>
          </a:xfrm>
          <a:prstGeom prst="rect">
            <a:avLst/>
          </a:prstGeom>
        </p:spPr>
      </p:pic>
      <p:pic>
        <p:nvPicPr>
          <p:cNvPr id="18" name="Picture 17" descr="A picture containing map&#10;&#10;Description automatically generated">
            <a:extLst>
              <a:ext uri="{FF2B5EF4-FFF2-40B4-BE49-F238E27FC236}">
                <a16:creationId xmlns:a16="http://schemas.microsoft.com/office/drawing/2014/main" id="{3C30BA01-1A0A-46EA-9E13-711D6C62715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018018" y="3837516"/>
            <a:ext cx="293465" cy="272601"/>
          </a:xfrm>
          <a:prstGeom prst="rect">
            <a:avLst/>
          </a:prstGeom>
        </p:spPr>
      </p:pic>
      <p:sp>
        <p:nvSpPr>
          <p:cNvPr id="222" name="TextBox 221">
            <a:extLst>
              <a:ext uri="{FF2B5EF4-FFF2-40B4-BE49-F238E27FC236}">
                <a16:creationId xmlns:a16="http://schemas.microsoft.com/office/drawing/2014/main" id="{D558E5D5-D489-485E-9DAD-CBB20C6DED24}"/>
              </a:ext>
            </a:extLst>
          </p:cNvPr>
          <p:cNvSpPr txBox="1"/>
          <p:nvPr/>
        </p:nvSpPr>
        <p:spPr>
          <a:xfrm rot="20765540">
            <a:off x="2936693" y="4617417"/>
            <a:ext cx="606886" cy="338554"/>
          </a:xfrm>
          <a:prstGeom prst="rect">
            <a:avLst/>
          </a:prstGeom>
          <a:noFill/>
        </p:spPr>
        <p:txBody>
          <a:bodyPr wrap="square" rtlCol="0">
            <a:spAutoFit/>
          </a:bodyPr>
          <a:lstStyle/>
          <a:p>
            <a:r>
              <a:rPr lang="en-GB" sz="800" b="1" dirty="0">
                <a:solidFill>
                  <a:srgbClr val="002060"/>
                </a:solidFill>
                <a:latin typeface="Segoe Print" panose="02000600000000000000" pitchFamily="2" charset="0"/>
              </a:rPr>
              <a:t>every-thing</a:t>
            </a:r>
          </a:p>
        </p:txBody>
      </p:sp>
      <p:pic>
        <p:nvPicPr>
          <p:cNvPr id="44" name="Picture 8" descr="Chest3 Clip Art">
            <a:extLst>
              <a:ext uri="{FF2B5EF4-FFF2-40B4-BE49-F238E27FC236}">
                <a16:creationId xmlns:a16="http://schemas.microsoft.com/office/drawing/2014/main" id="{BEE11EFE-DBF0-44C4-B6AA-BB356E216E4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3850" y="60795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Chest3 Clip Art">
            <a:extLst>
              <a:ext uri="{FF2B5EF4-FFF2-40B4-BE49-F238E27FC236}">
                <a16:creationId xmlns:a16="http://schemas.microsoft.com/office/drawing/2014/main" id="{ADEA7A71-E024-47A9-BEF9-C03326AA8E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29572" y="598326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Chest3 Clip Art">
            <a:extLst>
              <a:ext uri="{FF2B5EF4-FFF2-40B4-BE49-F238E27FC236}">
                <a16:creationId xmlns:a16="http://schemas.microsoft.com/office/drawing/2014/main" id="{6484559A-1345-4D7C-B412-DC5D0ED360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13154" y="49403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Chest3 Clip Art">
            <a:extLst>
              <a:ext uri="{FF2B5EF4-FFF2-40B4-BE49-F238E27FC236}">
                <a16:creationId xmlns:a16="http://schemas.microsoft.com/office/drawing/2014/main" id="{7C1A2DCA-FAB3-4088-AFBF-9C31CAF2995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56768" y="381252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Chest3 Clip Art">
            <a:extLst>
              <a:ext uri="{FF2B5EF4-FFF2-40B4-BE49-F238E27FC236}">
                <a16:creationId xmlns:a16="http://schemas.microsoft.com/office/drawing/2014/main" id="{65AB9773-3E83-4F1D-A827-329B4D70A00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89023" y="267215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Chest3 Clip Art">
            <a:extLst>
              <a:ext uri="{FF2B5EF4-FFF2-40B4-BE49-F238E27FC236}">
                <a16:creationId xmlns:a16="http://schemas.microsoft.com/office/drawing/2014/main" id="{A6B8B7B4-BC51-4C15-A5F1-7104B62BB1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54599" y="159460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Chest3 Clip Art">
            <a:extLst>
              <a:ext uri="{FF2B5EF4-FFF2-40B4-BE49-F238E27FC236}">
                <a16:creationId xmlns:a16="http://schemas.microsoft.com/office/drawing/2014/main" id="{063F8367-C144-4070-B720-D29CF283D8E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76168" y="61475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Chest3 Clip Art">
            <a:extLst>
              <a:ext uri="{FF2B5EF4-FFF2-40B4-BE49-F238E27FC236}">
                <a16:creationId xmlns:a16="http://schemas.microsoft.com/office/drawing/2014/main" id="{DCAC9528-C080-467C-8118-B8B7ECB925B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23523" y="281808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Chest3 Clip Art">
            <a:extLst>
              <a:ext uri="{FF2B5EF4-FFF2-40B4-BE49-F238E27FC236}">
                <a16:creationId xmlns:a16="http://schemas.microsoft.com/office/drawing/2014/main" id="{70F1B260-6F93-4CD0-BEC0-163894AC4BF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9103" y="3859124"/>
            <a:ext cx="607323" cy="58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844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4" restart="whenNotActive" fill="hold" evtFilter="cancelBubble" nodeType="interactiveSeq">
                <p:stCondLst>
                  <p:cond evt="onClick" delay="0">
                    <p:tgtEl>
                      <p:spTgt spid="4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4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2"/>
                                        </p:tgtEl>
                                      </p:cBhvr>
                                    </p:animEffect>
                                    <p:set>
                                      <p:cBhvr>
                                        <p:cTn id="3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4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21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11"/>
                                        </p:tgtEl>
                                      </p:cBhvr>
                                    </p:animEffect>
                                    <p:set>
                                      <p:cBhvr>
                                        <p:cTn id="67" dur="1" fill="hold">
                                          <p:stCondLst>
                                            <p:cond delay="499"/>
                                          </p:stCondLst>
                                        </p:cTn>
                                        <p:tgtEl>
                                          <p:spTgt spid="211"/>
                                        </p:tgtEl>
                                        <p:attrNameLst>
                                          <p:attrName>style.visibility</p:attrName>
                                        </p:attrNameLst>
                                      </p:cBhvr>
                                      <p:to>
                                        <p:strVal val="hidden"/>
                                      </p:to>
                                    </p:set>
                                  </p:childTnLst>
                                </p:cTn>
                              </p:par>
                            </p:childTnLst>
                          </p:cTn>
                        </p:par>
                      </p:childTnLst>
                    </p:cTn>
                  </p:par>
                </p:childTnLst>
              </p:cTn>
              <p:nextCondLst>
                <p:cond evt="onClick" delay="0">
                  <p:tgtEl>
                    <p:spTgt spid="2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6" descr="Coins Money Clip Art">
            <a:extLst>
              <a:ext uri="{FF2B5EF4-FFF2-40B4-BE49-F238E27FC236}">
                <a16:creationId xmlns:a16="http://schemas.microsoft.com/office/drawing/2014/main" id="{1D1467B4-C99E-4157-8049-CD627C6F0B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2775" y="4974483"/>
            <a:ext cx="495184" cy="457220"/>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223" descr="A lake surrounded by trees and mountains&#10;&#10;Description automatically generated with low confidence">
            <a:extLst>
              <a:ext uri="{FF2B5EF4-FFF2-40B4-BE49-F238E27FC236}">
                <a16:creationId xmlns:a16="http://schemas.microsoft.com/office/drawing/2014/main" id="{1AF48545-D8D0-4758-B92E-BE26A2864B9D}"/>
              </a:ext>
            </a:extLst>
          </p:cNvPr>
          <p:cNvPicPr>
            <a:picLocks noChangeAspect="1"/>
          </p:cNvPicPr>
          <p:nvPr/>
        </p:nvPicPr>
        <p:blipFill rotWithShape="1">
          <a:blip r:embed="rId4">
            <a:extLst>
              <a:ext uri="{28A0092B-C50C-407E-A947-70E740481C1C}">
                <a14:useLocalDpi xmlns:a14="http://schemas.microsoft.com/office/drawing/2010/main" val="0"/>
              </a:ext>
            </a:extLst>
          </a:blip>
          <a:srcRect t="25340"/>
          <a:stretch/>
        </p:blipFill>
        <p:spPr>
          <a:xfrm>
            <a:off x="1302424" y="5026503"/>
            <a:ext cx="361690" cy="352789"/>
          </a:xfrm>
          <a:prstGeom prst="rect">
            <a:avLst/>
          </a:prstGeom>
        </p:spPr>
      </p:pic>
      <p:pic>
        <p:nvPicPr>
          <p:cNvPr id="227" name="Picture 226" descr="Shape&#10;&#10;Description automatically generated with medium confidence">
            <a:extLst>
              <a:ext uri="{FF2B5EF4-FFF2-40B4-BE49-F238E27FC236}">
                <a16:creationId xmlns:a16="http://schemas.microsoft.com/office/drawing/2014/main" id="{DEEBBEEB-12B7-4834-8DD1-AE17AB120F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3418" y="5013330"/>
            <a:ext cx="378318" cy="378318"/>
          </a:xfrm>
          <a:prstGeom prst="rect">
            <a:avLst/>
          </a:prstGeom>
        </p:spPr>
      </p:pic>
      <p:graphicFrame>
        <p:nvGraphicFramePr>
          <p:cNvPr id="6" name="Table 6">
            <a:extLst>
              <a:ext uri="{FF2B5EF4-FFF2-40B4-BE49-F238E27FC236}">
                <a16:creationId xmlns:a16="http://schemas.microsoft.com/office/drawing/2014/main" id="{1735896E-D7F1-407F-A039-B11485BB1BFF}"/>
              </a:ext>
            </a:extLst>
          </p:cNvPr>
          <p:cNvGraphicFramePr>
            <a:graphicFrameLocks noGrp="1"/>
          </p:cNvGraphicFramePr>
          <p:nvPr/>
        </p:nvGraphicFramePr>
        <p:xfrm>
          <a:off x="57628" y="6028269"/>
          <a:ext cx="1998912" cy="718058"/>
        </p:xfrm>
        <a:graphic>
          <a:graphicData uri="http://schemas.openxmlformats.org/drawingml/2006/table">
            <a:tbl>
              <a:tblPr firstRow="1" bandRow="1">
                <a:tableStyleId>{5940675A-B579-460E-94D1-54222C63F5DA}</a:tableStyleId>
              </a:tblPr>
              <a:tblGrid>
                <a:gridCol w="999456">
                  <a:extLst>
                    <a:ext uri="{9D8B030D-6E8A-4147-A177-3AD203B41FA5}">
                      <a16:colId xmlns:a16="http://schemas.microsoft.com/office/drawing/2014/main" val="1381999162"/>
                    </a:ext>
                  </a:extLst>
                </a:gridCol>
                <a:gridCol w="999456">
                  <a:extLst>
                    <a:ext uri="{9D8B030D-6E8A-4147-A177-3AD203B41FA5}">
                      <a16:colId xmlns:a16="http://schemas.microsoft.com/office/drawing/2014/main" val="2628327961"/>
                    </a:ext>
                  </a:extLst>
                </a:gridCol>
              </a:tblGrid>
              <a:tr h="71805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2223383"/>
                  </a:ext>
                </a:extLst>
              </a:tr>
            </a:tbl>
          </a:graphicData>
        </a:graphic>
      </p:graphicFrame>
      <p:pic>
        <p:nvPicPr>
          <p:cNvPr id="54" name="Google Shape;111;p3"/>
          <p:cNvPicPr/>
          <p:nvPr/>
        </p:nvPicPr>
        <p:blipFill>
          <a:blip r:embed="rId6"/>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7" name="Picture 6" descr="Image result for pirates clipart">
            <a:extLst>
              <a:ext uri="{FF2B5EF4-FFF2-40B4-BE49-F238E27FC236}">
                <a16:creationId xmlns:a16="http://schemas.microsoft.com/office/drawing/2014/main" id="{25CA0E87-227E-4DAA-92C5-C95A92BA01B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98190" y="5227887"/>
            <a:ext cx="929134" cy="122645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Chest3 Clip Art">
            <a:extLst>
              <a:ext uri="{FF2B5EF4-FFF2-40B4-BE49-F238E27FC236}">
                <a16:creationId xmlns:a16="http://schemas.microsoft.com/office/drawing/2014/main" id="{6484559A-1345-4D7C-B412-DC5D0ED360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13154" y="49403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12" name="Graphic 211" descr="Teacher">
            <a:extLst>
              <a:ext uri="{FF2B5EF4-FFF2-40B4-BE49-F238E27FC236}">
                <a16:creationId xmlns:a16="http://schemas.microsoft.com/office/drawing/2014/main" id="{1823C6DE-655B-4FD0-B676-6B11458DBD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8649" y="-8079"/>
            <a:ext cx="914400" cy="914400"/>
          </a:xfrm>
          <a:prstGeom prst="rect">
            <a:avLst/>
          </a:prstGeom>
        </p:spPr>
      </p:pic>
      <p:sp>
        <p:nvSpPr>
          <p:cNvPr id="213" name="Speech Bubble: Rectangle with Corners Rounded 212">
            <a:hlinkClick r:id="" action="ppaction://noaction">
              <a:snd r:embed="rId11" name="T1_W5_3.1.wav"/>
            </a:hlinkClick>
            <a:extLst>
              <a:ext uri="{FF2B5EF4-FFF2-40B4-BE49-F238E27FC236}">
                <a16:creationId xmlns:a16="http://schemas.microsoft.com/office/drawing/2014/main" id="{15305CF7-99BD-475E-8302-E629142636D5}"/>
              </a:ext>
            </a:extLst>
          </p:cNvPr>
          <p:cNvSpPr/>
          <p:nvPr/>
        </p:nvSpPr>
        <p:spPr>
          <a:xfrm>
            <a:off x="1241288" y="173071"/>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14" name="CustomShape 7">
            <a:hlinkClick r:id="" action="ppaction://noaction">
              <a:snd r:embed="rId11" name="T1_W5_3.1.wav"/>
            </a:hlinkClick>
            <a:extLst>
              <a:ext uri="{FF2B5EF4-FFF2-40B4-BE49-F238E27FC236}">
                <a16:creationId xmlns:a16="http://schemas.microsoft.com/office/drawing/2014/main" id="{E7599A7E-599A-4F59-8AF8-2262363F4971}"/>
              </a:ext>
            </a:extLst>
          </p:cNvPr>
          <p:cNvSpPr/>
          <p:nvPr/>
        </p:nvSpPr>
        <p:spPr>
          <a:xfrm>
            <a:off x="1207175" y="218152"/>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C’est [u] ou [ou] ?</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 name="Title 3">
            <a:extLst>
              <a:ext uri="{FF2B5EF4-FFF2-40B4-BE49-F238E27FC236}">
                <a16:creationId xmlns:a16="http://schemas.microsoft.com/office/drawing/2014/main" id="{00F7CB06-9592-4A03-8EA2-FDC2866B785C}"/>
              </a:ext>
            </a:extLst>
          </p:cNvPr>
          <p:cNvSpPr>
            <a:spLocks noGrp="1"/>
          </p:cNvSpPr>
          <p:nvPr>
            <p:ph type="title"/>
          </p:nvPr>
        </p:nvSpPr>
        <p:spPr>
          <a:xfrm>
            <a:off x="10766731" y="663076"/>
            <a:ext cx="1519836" cy="1144800"/>
          </a:xfrm>
        </p:spPr>
        <p:txBody>
          <a:bodyPr/>
          <a:lstStyle/>
          <a:p>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215" name="TextBox 214">
            <a:extLst>
              <a:ext uri="{FF2B5EF4-FFF2-40B4-BE49-F238E27FC236}">
                <a16:creationId xmlns:a16="http://schemas.microsoft.com/office/drawing/2014/main" id="{4ADDE3CB-A24E-4E63-B185-AC555F19FDDD}"/>
              </a:ext>
            </a:extLst>
          </p:cNvPr>
          <p:cNvSpPr txBox="1"/>
          <p:nvPr/>
        </p:nvSpPr>
        <p:spPr>
          <a:xfrm>
            <a:off x="188170" y="875158"/>
            <a:ext cx="448819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216" name="Picture 215">
            <a:hlinkClick r:id="" action="ppaction://noaction">
              <a:snd r:embed="rId12" name="T1_W5_3.4.wav"/>
            </a:hlinkClick>
            <a:extLst>
              <a:ext uri="{FF2B5EF4-FFF2-40B4-BE49-F238E27FC236}">
                <a16:creationId xmlns:a16="http://schemas.microsoft.com/office/drawing/2014/main" id="{6210101E-0DE7-4170-9B51-F8F1848BEE15}"/>
              </a:ext>
            </a:extLst>
          </p:cNvPr>
          <p:cNvPicPr>
            <a:picLocks noChangeAspect="1"/>
          </p:cNvPicPr>
          <p:nvPr/>
        </p:nvPicPr>
        <p:blipFill>
          <a:blip r:embed="rId13"/>
          <a:stretch>
            <a:fillRect/>
          </a:stretch>
        </p:blipFill>
        <p:spPr>
          <a:xfrm>
            <a:off x="1275862" y="6132333"/>
            <a:ext cx="553358" cy="541197"/>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972FA085-9820-405D-BA63-AA7925943A7C}"/>
              </a:ext>
            </a:extLst>
          </p:cNvPr>
          <p:cNvSpPr txBox="1"/>
          <p:nvPr/>
        </p:nvSpPr>
        <p:spPr>
          <a:xfrm>
            <a:off x="247234" y="6061940"/>
            <a:ext cx="67336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3</a:t>
            </a:r>
          </a:p>
        </p:txBody>
      </p:sp>
      <p:graphicFrame>
        <p:nvGraphicFramePr>
          <p:cNvPr id="7" name="Table 7">
            <a:extLst>
              <a:ext uri="{FF2B5EF4-FFF2-40B4-BE49-F238E27FC236}">
                <a16:creationId xmlns:a16="http://schemas.microsoft.com/office/drawing/2014/main" id="{8DFD1593-DA90-45DD-B2AE-CE8DADB29F74}"/>
              </a:ext>
            </a:extLst>
          </p:cNvPr>
          <p:cNvGraphicFramePr>
            <a:graphicFrameLocks noGrp="1"/>
          </p:cNvGraphicFramePr>
          <p:nvPr/>
        </p:nvGraphicFramePr>
        <p:xfrm>
          <a:off x="44094" y="3416227"/>
          <a:ext cx="1632897" cy="1981200"/>
        </p:xfrm>
        <a:graphic>
          <a:graphicData uri="http://schemas.openxmlformats.org/drawingml/2006/table">
            <a:tbl>
              <a:tblPr firstRow="1" bandRow="1">
                <a:tableStyleId>{5940675A-B579-460E-94D1-54222C63F5DA}</a:tableStyleId>
              </a:tblPr>
              <a:tblGrid>
                <a:gridCol w="1220871">
                  <a:extLst>
                    <a:ext uri="{9D8B030D-6E8A-4147-A177-3AD203B41FA5}">
                      <a16:colId xmlns:a16="http://schemas.microsoft.com/office/drawing/2014/main" val="47648217"/>
                    </a:ext>
                  </a:extLst>
                </a:gridCol>
                <a:gridCol w="412026">
                  <a:extLst>
                    <a:ext uri="{9D8B030D-6E8A-4147-A177-3AD203B41FA5}">
                      <a16:colId xmlns:a16="http://schemas.microsoft.com/office/drawing/2014/main" val="166001822"/>
                    </a:ext>
                  </a:extLst>
                </a:gridCol>
              </a:tblGrid>
              <a:tr h="261233">
                <a:tc>
                  <a:txBody>
                    <a:bodyPr/>
                    <a:lstStyle/>
                    <a:p>
                      <a:pPr algn="ctr"/>
                      <a:r>
                        <a:rPr lang="en-GB" sz="2000" dirty="0">
                          <a:solidFill>
                            <a:srgbClr val="002060"/>
                          </a:solidFill>
                          <a:latin typeface="Century Gothic" panose="020B0502020202020204" pitchFamily="34" charset="0"/>
                        </a:rPr>
                        <a:t>bouche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204102556"/>
                  </a:ext>
                </a:extLst>
              </a:tr>
              <a:tr h="2612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poule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13721620"/>
                  </a:ext>
                </a:extLst>
              </a:tr>
              <a:tr h="261233">
                <a:tc>
                  <a:txBody>
                    <a:bodyPr/>
                    <a:lstStyle/>
                    <a:p>
                      <a:pPr algn="ctr"/>
                      <a:r>
                        <a:rPr lang="en-GB" sz="2000" dirty="0">
                          <a:solidFill>
                            <a:srgbClr val="002060"/>
                          </a:solidFill>
                          <a:latin typeface="Century Gothic" panose="020B0502020202020204" pitchFamily="34" charset="0"/>
                        </a:rPr>
                        <a:t>roue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298700777"/>
                  </a:ext>
                </a:extLst>
              </a:tr>
              <a:tr h="261233">
                <a:tc>
                  <a:txBody>
                    <a:bodyPr/>
                    <a:lstStyle/>
                    <a:p>
                      <a:pPr algn="ctr"/>
                      <a:r>
                        <a:rPr lang="en-GB" sz="2000" dirty="0" err="1">
                          <a:solidFill>
                            <a:srgbClr val="002060"/>
                          </a:solidFill>
                          <a:latin typeface="Century Gothic" panose="020B0502020202020204" pitchFamily="34" charset="0"/>
                        </a:rPr>
                        <a:t>tu</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114973655"/>
                  </a:ext>
                </a:extLst>
              </a:tr>
              <a:tr h="261233">
                <a:tc>
                  <a:txBody>
                    <a:bodyPr/>
                    <a:lstStyle/>
                    <a:p>
                      <a:pPr algn="ctr"/>
                      <a:r>
                        <a:rPr lang="en-GB" sz="2000" dirty="0" err="1">
                          <a:solidFill>
                            <a:srgbClr val="002060"/>
                          </a:solidFill>
                          <a:latin typeface="Century Gothic" panose="020B0502020202020204" pitchFamily="34" charset="0"/>
                        </a:rPr>
                        <a:t>vue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27506240"/>
                  </a:ext>
                </a:extLst>
              </a:tr>
            </a:tbl>
          </a:graphicData>
        </a:graphic>
      </p:graphicFrame>
      <p:graphicFrame>
        <p:nvGraphicFramePr>
          <p:cNvPr id="217" name="Table 7">
            <a:extLst>
              <a:ext uri="{FF2B5EF4-FFF2-40B4-BE49-F238E27FC236}">
                <a16:creationId xmlns:a16="http://schemas.microsoft.com/office/drawing/2014/main" id="{60E68330-41A9-49D3-80A0-F068C5F33DDB}"/>
              </a:ext>
            </a:extLst>
          </p:cNvPr>
          <p:cNvGraphicFramePr>
            <a:graphicFrameLocks noGrp="1"/>
          </p:cNvGraphicFramePr>
          <p:nvPr/>
        </p:nvGraphicFramePr>
        <p:xfrm>
          <a:off x="1756087" y="3401110"/>
          <a:ext cx="1632897" cy="1981200"/>
        </p:xfrm>
        <a:graphic>
          <a:graphicData uri="http://schemas.openxmlformats.org/drawingml/2006/table">
            <a:tbl>
              <a:tblPr firstRow="1" bandRow="1">
                <a:tableStyleId>{5940675A-B579-460E-94D1-54222C63F5DA}</a:tableStyleId>
              </a:tblPr>
              <a:tblGrid>
                <a:gridCol w="1220871">
                  <a:extLst>
                    <a:ext uri="{9D8B030D-6E8A-4147-A177-3AD203B41FA5}">
                      <a16:colId xmlns:a16="http://schemas.microsoft.com/office/drawing/2014/main" val="47648217"/>
                    </a:ext>
                  </a:extLst>
                </a:gridCol>
                <a:gridCol w="412026">
                  <a:extLst>
                    <a:ext uri="{9D8B030D-6E8A-4147-A177-3AD203B41FA5}">
                      <a16:colId xmlns:a16="http://schemas.microsoft.com/office/drawing/2014/main" val="166001822"/>
                    </a:ext>
                  </a:extLst>
                </a:gridCol>
              </a:tblGrid>
              <a:tr h="261233">
                <a:tc>
                  <a:txBody>
                    <a:bodyPr/>
                    <a:lstStyle/>
                    <a:p>
                      <a:pPr algn="ctr"/>
                      <a:r>
                        <a:rPr lang="en-GB" sz="2000" dirty="0" err="1">
                          <a:solidFill>
                            <a:srgbClr val="002060"/>
                          </a:solidFill>
                          <a:latin typeface="Century Gothic" panose="020B0502020202020204" pitchFamily="34" charset="0"/>
                        </a:rPr>
                        <a:t>bûche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204102556"/>
                  </a:ext>
                </a:extLst>
              </a:tr>
              <a:tr h="261233">
                <a:tc>
                  <a:txBody>
                    <a:bodyPr/>
                    <a:lstStyle/>
                    <a:p>
                      <a:pPr algn="ctr"/>
                      <a:r>
                        <a:rPr lang="en-GB" sz="2000" dirty="0">
                          <a:solidFill>
                            <a:srgbClr val="002060"/>
                          </a:solidFill>
                          <a:latin typeface="Century Gothic" panose="020B0502020202020204" pitchFamily="34" charset="0"/>
                        </a:rPr>
                        <a:t>pull</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13721620"/>
                  </a:ext>
                </a:extLst>
              </a:tr>
              <a:tr h="261233">
                <a:tc>
                  <a:txBody>
                    <a:bodyPr/>
                    <a:lstStyle/>
                    <a:p>
                      <a:pPr algn="ctr"/>
                      <a:r>
                        <a:rPr lang="en-GB" sz="2000" dirty="0">
                          <a:solidFill>
                            <a:srgbClr val="002060"/>
                          </a:solidFill>
                          <a:latin typeface="Century Gothic" panose="020B0502020202020204" pitchFamily="34" charset="0"/>
                        </a:rPr>
                        <a:t>rue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298700777"/>
                  </a:ext>
                </a:extLst>
              </a:tr>
              <a:tr h="261233">
                <a:tc>
                  <a:txBody>
                    <a:bodyPr/>
                    <a:lstStyle/>
                    <a:p>
                      <a:pPr algn="ctr"/>
                      <a:r>
                        <a:rPr lang="en-GB" sz="2000" dirty="0">
                          <a:solidFill>
                            <a:srgbClr val="002060"/>
                          </a:solidFill>
                          <a:latin typeface="Century Gothic" panose="020B0502020202020204" pitchFamily="34" charset="0"/>
                        </a:rPr>
                        <a:t>tout</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114973655"/>
                  </a:ext>
                </a:extLst>
              </a:tr>
              <a:tr h="261233">
                <a:tc>
                  <a:txBody>
                    <a:bodyPr/>
                    <a:lstStyle/>
                    <a:p>
                      <a:pPr algn="ctr"/>
                      <a:r>
                        <a:rPr lang="en-GB" sz="2000" dirty="0" err="1">
                          <a:solidFill>
                            <a:srgbClr val="002060"/>
                          </a:solidFill>
                          <a:latin typeface="Century Gothic" panose="020B0502020202020204" pitchFamily="34" charset="0"/>
                        </a:rPr>
                        <a:t>vous</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27506240"/>
                  </a:ext>
                </a:extLst>
              </a:tr>
            </a:tbl>
          </a:graphicData>
        </a:graphic>
      </p:graphicFrame>
      <p:pic>
        <p:nvPicPr>
          <p:cNvPr id="218" name="Picture 217" descr="A picture containing text, aircraft&#10;&#10;Description automatically generated">
            <a:extLst>
              <a:ext uri="{FF2B5EF4-FFF2-40B4-BE49-F238E27FC236}">
                <a16:creationId xmlns:a16="http://schemas.microsoft.com/office/drawing/2014/main" id="{3423CCC6-0DCD-48CF-ADFE-1AB117ED482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59466" y="3891603"/>
            <a:ext cx="232461" cy="275509"/>
          </a:xfrm>
          <a:prstGeom prst="rect">
            <a:avLst/>
          </a:prstGeom>
        </p:spPr>
      </p:pic>
      <p:pic>
        <p:nvPicPr>
          <p:cNvPr id="219" name="Picture 218" descr="A picture containing icon&#10;&#10;Description automatically generated">
            <a:extLst>
              <a:ext uri="{FF2B5EF4-FFF2-40B4-BE49-F238E27FC236}">
                <a16:creationId xmlns:a16="http://schemas.microsoft.com/office/drawing/2014/main" id="{A5E75AA0-37B8-46A3-BE57-73027A429DA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59466" y="3449365"/>
            <a:ext cx="219493" cy="305382"/>
          </a:xfrm>
          <a:prstGeom prst="rect">
            <a:avLst/>
          </a:prstGeom>
        </p:spPr>
      </p:pic>
      <p:pic>
        <p:nvPicPr>
          <p:cNvPr id="220" name="Picture 2" descr="boy pointing to a girl">
            <a:extLst>
              <a:ext uri="{FF2B5EF4-FFF2-40B4-BE49-F238E27FC236}">
                <a16:creationId xmlns:a16="http://schemas.microsoft.com/office/drawing/2014/main" id="{3593CF89-EF76-4365-8150-4D9D8A876C7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34708" y="4642487"/>
            <a:ext cx="371216" cy="32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20" descr="Shape, circle, rectangle&#10;&#10;Description automatically generated">
            <a:extLst>
              <a:ext uri="{FF2B5EF4-FFF2-40B4-BE49-F238E27FC236}">
                <a16:creationId xmlns:a16="http://schemas.microsoft.com/office/drawing/2014/main" id="{7231ED45-C16A-4D1A-A776-AB7E33A356CE}"/>
              </a:ext>
            </a:extLst>
          </p:cNvPr>
          <p:cNvPicPr>
            <a:picLocks noChangeAspect="1"/>
          </p:cNvPicPr>
          <p:nvPr/>
        </p:nvPicPr>
        <p:blipFill>
          <a:blip r:embed="rId1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959597" y="5031020"/>
            <a:ext cx="484787" cy="340939"/>
          </a:xfrm>
          <a:prstGeom prst="rect">
            <a:avLst/>
          </a:prstGeom>
        </p:spPr>
      </p:pic>
      <p:pic>
        <p:nvPicPr>
          <p:cNvPr id="9" name="Picture 8" descr="A picture containing bicycle, transport, wheel&#10;&#10;Description automatically generated">
            <a:extLst>
              <a:ext uri="{FF2B5EF4-FFF2-40B4-BE49-F238E27FC236}">
                <a16:creationId xmlns:a16="http://schemas.microsoft.com/office/drawing/2014/main" id="{BBA9C270-2064-474B-BFF0-C1932EE7292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83975" y="4237018"/>
            <a:ext cx="372055" cy="372055"/>
          </a:xfrm>
          <a:prstGeom prst="rect">
            <a:avLst/>
          </a:prstGeom>
        </p:spPr>
      </p:pic>
      <p:pic>
        <p:nvPicPr>
          <p:cNvPr id="14" name="Picture 13">
            <a:extLst>
              <a:ext uri="{FF2B5EF4-FFF2-40B4-BE49-F238E27FC236}">
                <a16:creationId xmlns:a16="http://schemas.microsoft.com/office/drawing/2014/main" id="{94EFCD24-2F78-4C8E-80BE-8B6C99DEBEA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992363" y="3452641"/>
            <a:ext cx="356638" cy="286425"/>
          </a:xfrm>
          <a:prstGeom prst="rect">
            <a:avLst/>
          </a:prstGeom>
        </p:spPr>
      </p:pic>
      <p:pic>
        <p:nvPicPr>
          <p:cNvPr id="16" name="Picture 15" descr="Shape&#10;&#10;Description automatically generated">
            <a:extLst>
              <a:ext uri="{FF2B5EF4-FFF2-40B4-BE49-F238E27FC236}">
                <a16:creationId xmlns:a16="http://schemas.microsoft.com/office/drawing/2014/main" id="{14DCC8FD-5ABE-4928-87D9-B97E2BB1FF6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08779" y="4223848"/>
            <a:ext cx="345094" cy="346719"/>
          </a:xfrm>
          <a:prstGeom prst="rect">
            <a:avLst/>
          </a:prstGeom>
        </p:spPr>
      </p:pic>
      <p:pic>
        <p:nvPicPr>
          <p:cNvPr id="18" name="Picture 17" descr="A picture containing map&#10;&#10;Description automatically generated">
            <a:extLst>
              <a:ext uri="{FF2B5EF4-FFF2-40B4-BE49-F238E27FC236}">
                <a16:creationId xmlns:a16="http://schemas.microsoft.com/office/drawing/2014/main" id="{3C30BA01-1A0A-46EA-9E13-711D6C62715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018018" y="3837516"/>
            <a:ext cx="293465" cy="272601"/>
          </a:xfrm>
          <a:prstGeom prst="rect">
            <a:avLst/>
          </a:prstGeom>
        </p:spPr>
      </p:pic>
      <p:sp>
        <p:nvSpPr>
          <p:cNvPr id="222" name="TextBox 221">
            <a:extLst>
              <a:ext uri="{FF2B5EF4-FFF2-40B4-BE49-F238E27FC236}">
                <a16:creationId xmlns:a16="http://schemas.microsoft.com/office/drawing/2014/main" id="{D558E5D5-D489-485E-9DAD-CBB20C6DED24}"/>
              </a:ext>
            </a:extLst>
          </p:cNvPr>
          <p:cNvSpPr txBox="1"/>
          <p:nvPr/>
        </p:nvSpPr>
        <p:spPr>
          <a:xfrm rot="20765540">
            <a:off x="2936693" y="4617417"/>
            <a:ext cx="606886" cy="338554"/>
          </a:xfrm>
          <a:prstGeom prst="rect">
            <a:avLst/>
          </a:prstGeom>
          <a:noFill/>
        </p:spPr>
        <p:txBody>
          <a:bodyPr wrap="square" rtlCol="0">
            <a:spAutoFit/>
          </a:bodyPr>
          <a:lstStyle/>
          <a:p>
            <a:r>
              <a:rPr lang="en-GB" sz="800" b="1" dirty="0">
                <a:solidFill>
                  <a:srgbClr val="002060"/>
                </a:solidFill>
                <a:latin typeface="Segoe Print" panose="02000600000000000000" pitchFamily="2" charset="0"/>
              </a:rPr>
              <a:t>every-thing</a:t>
            </a:r>
          </a:p>
        </p:txBody>
      </p:sp>
      <p:pic>
        <p:nvPicPr>
          <p:cNvPr id="223" name="Picture 2" descr="Skull And Crossbones Clip Art">
            <a:extLst>
              <a:ext uri="{FF2B5EF4-FFF2-40B4-BE49-F238E27FC236}">
                <a16:creationId xmlns:a16="http://schemas.microsoft.com/office/drawing/2014/main" id="{274D5C38-4F6D-4594-8E84-41438777D9B0}"/>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751308" y="6079598"/>
            <a:ext cx="429569" cy="413818"/>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638185C3-E9CB-47D5-A2D4-F000BCB10151}"/>
              </a:ext>
            </a:extLst>
          </p:cNvPr>
          <p:cNvGrpSpPr/>
          <p:nvPr/>
        </p:nvGrpSpPr>
        <p:grpSpPr>
          <a:xfrm>
            <a:off x="3388335" y="631149"/>
            <a:ext cx="7783689" cy="6119674"/>
            <a:chOff x="4244443" y="126803"/>
            <a:chExt cx="7783689" cy="6119674"/>
          </a:xfrm>
        </p:grpSpPr>
        <p:pic>
          <p:nvPicPr>
            <p:cNvPr id="50" name="Picture 2" descr="Skull And Crossbones Clip Art">
              <a:extLst>
                <a:ext uri="{FF2B5EF4-FFF2-40B4-BE49-F238E27FC236}">
                  <a16:creationId xmlns:a16="http://schemas.microsoft.com/office/drawing/2014/main" id="{3B849578-C188-4840-B7C0-CFC2A0846DE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Skull And Crossbones Clip Art">
              <a:extLst>
                <a:ext uri="{FF2B5EF4-FFF2-40B4-BE49-F238E27FC236}">
                  <a16:creationId xmlns:a16="http://schemas.microsoft.com/office/drawing/2014/main" id="{54C0B99B-D4DC-4BD7-92AA-6B0E2BC14D2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Skull And Crossbones Clip Art">
              <a:extLst>
                <a:ext uri="{FF2B5EF4-FFF2-40B4-BE49-F238E27FC236}">
                  <a16:creationId xmlns:a16="http://schemas.microsoft.com/office/drawing/2014/main" id="{F3B04A95-9120-4C18-80E8-28AE7798625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Skull And Crossbones Clip Art">
              <a:extLst>
                <a:ext uri="{FF2B5EF4-FFF2-40B4-BE49-F238E27FC236}">
                  <a16:creationId xmlns:a16="http://schemas.microsoft.com/office/drawing/2014/main" id="{ABE5D47C-0F34-4718-BB3C-5FB95012B16C}"/>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Skull And Crossbones Clip Art">
              <a:extLst>
                <a:ext uri="{FF2B5EF4-FFF2-40B4-BE49-F238E27FC236}">
                  <a16:creationId xmlns:a16="http://schemas.microsoft.com/office/drawing/2014/main" id="{0DFE6EA4-718D-4EE7-8262-E7CE991A9682}"/>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D9783AA4-2C95-4BB9-8484-91C65C643DB1}"/>
                </a:ext>
              </a:extLst>
            </p:cNvPr>
            <p:cNvGrpSpPr/>
            <p:nvPr/>
          </p:nvGrpSpPr>
          <p:grpSpPr>
            <a:xfrm>
              <a:off x="4397441" y="839367"/>
              <a:ext cx="7498344" cy="5407110"/>
              <a:chOff x="3744601" y="369526"/>
              <a:chExt cx="8137106" cy="5867726"/>
            </a:xfrm>
          </p:grpSpPr>
          <p:grpSp>
            <p:nvGrpSpPr>
              <p:cNvPr id="86" name="Group 85">
                <a:extLst>
                  <a:ext uri="{FF2B5EF4-FFF2-40B4-BE49-F238E27FC236}">
                    <a16:creationId xmlns:a16="http://schemas.microsoft.com/office/drawing/2014/main" id="{9F98D7BC-9B8E-491E-9FBD-9AEE927CA4D3}"/>
                  </a:ext>
                </a:extLst>
              </p:cNvPr>
              <p:cNvGrpSpPr/>
              <p:nvPr/>
            </p:nvGrpSpPr>
            <p:grpSpPr>
              <a:xfrm>
                <a:off x="3744601" y="369526"/>
                <a:ext cx="7532550" cy="5867726"/>
                <a:chOff x="1353398" y="449682"/>
                <a:chExt cx="7492861" cy="5950532"/>
              </a:xfrm>
            </p:grpSpPr>
            <p:grpSp>
              <p:nvGrpSpPr>
                <p:cNvPr id="88" name="Group 87">
                  <a:extLst>
                    <a:ext uri="{FF2B5EF4-FFF2-40B4-BE49-F238E27FC236}">
                      <a16:creationId xmlns:a16="http://schemas.microsoft.com/office/drawing/2014/main" id="{9E3C7133-5024-4A34-B337-FC231ACC75F0}"/>
                    </a:ext>
                  </a:extLst>
                </p:cNvPr>
                <p:cNvGrpSpPr/>
                <p:nvPr/>
              </p:nvGrpSpPr>
              <p:grpSpPr>
                <a:xfrm>
                  <a:off x="2580254" y="4142015"/>
                  <a:ext cx="1171396" cy="1047481"/>
                  <a:chOff x="4896319" y="1831217"/>
                  <a:chExt cx="1171396" cy="1047481"/>
                </a:xfrm>
              </p:grpSpPr>
              <p:grpSp>
                <p:nvGrpSpPr>
                  <p:cNvPr id="205" name="Group 204">
                    <a:extLst>
                      <a:ext uri="{FF2B5EF4-FFF2-40B4-BE49-F238E27FC236}">
                        <a16:creationId xmlns:a16="http://schemas.microsoft.com/office/drawing/2014/main" id="{90FF6C54-E3AB-41E5-862A-4880F45E9033}"/>
                      </a:ext>
                    </a:extLst>
                  </p:cNvPr>
                  <p:cNvGrpSpPr/>
                  <p:nvPr/>
                </p:nvGrpSpPr>
                <p:grpSpPr>
                  <a:xfrm>
                    <a:off x="4896319" y="1831217"/>
                    <a:ext cx="1171396" cy="1047481"/>
                    <a:chOff x="4892832" y="1814762"/>
                    <a:chExt cx="1209517" cy="1059408"/>
                  </a:xfrm>
                </p:grpSpPr>
                <p:sp>
                  <p:nvSpPr>
                    <p:cNvPr id="207" name="Right Triangle 206">
                      <a:extLst>
                        <a:ext uri="{FF2B5EF4-FFF2-40B4-BE49-F238E27FC236}">
                          <a16:creationId xmlns:a16="http://schemas.microsoft.com/office/drawing/2014/main" id="{2A3E3F06-1538-42AB-9D06-BAD1CFF9B69D}"/>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8" name="TextBox 207">
                      <a:extLst>
                        <a:ext uri="{FF2B5EF4-FFF2-40B4-BE49-F238E27FC236}">
                          <a16:creationId xmlns:a16="http://schemas.microsoft.com/office/drawing/2014/main" id="{C0D58186-7BB2-4F66-9E48-5064AE9F9039}"/>
                        </a:ext>
                      </a:extLst>
                    </p:cNvPr>
                    <p:cNvSpPr txBox="1"/>
                    <p:nvPr/>
                  </p:nvSpPr>
                  <p:spPr>
                    <a:xfrm>
                      <a:off x="4892832" y="249734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9" name="TextBox 208">
                      <a:extLst>
                        <a:ext uri="{FF2B5EF4-FFF2-40B4-BE49-F238E27FC236}">
                          <a16:creationId xmlns:a16="http://schemas.microsoft.com/office/drawing/2014/main" id="{0817B792-5478-4480-80C5-44772432131D}"/>
                        </a:ext>
                      </a:extLst>
                    </p:cNvPr>
                    <p:cNvSpPr txBox="1"/>
                    <p:nvPr/>
                  </p:nvSpPr>
                  <p:spPr>
                    <a:xfrm>
                      <a:off x="5186552" y="1814762"/>
                      <a:ext cx="915797"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206" name="Rectangle 205">
                    <a:extLst>
                      <a:ext uri="{FF2B5EF4-FFF2-40B4-BE49-F238E27FC236}">
                        <a16:creationId xmlns:a16="http://schemas.microsoft.com/office/drawing/2014/main" id="{6B22DAB3-DC8D-4434-AF6C-9505BB2031B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89" name="Group 88">
                  <a:extLst>
                    <a:ext uri="{FF2B5EF4-FFF2-40B4-BE49-F238E27FC236}">
                      <a16:creationId xmlns:a16="http://schemas.microsoft.com/office/drawing/2014/main" id="{024180FE-302D-4FA2-B0A6-7D3C85852268}"/>
                    </a:ext>
                  </a:extLst>
                </p:cNvPr>
                <p:cNvGrpSpPr/>
                <p:nvPr/>
              </p:nvGrpSpPr>
              <p:grpSpPr>
                <a:xfrm>
                  <a:off x="3616738" y="449682"/>
                  <a:ext cx="5229521" cy="4964525"/>
                  <a:chOff x="3245263" y="930993"/>
                  <a:chExt cx="5229521" cy="4964525"/>
                </a:xfrm>
              </p:grpSpPr>
              <p:grpSp>
                <p:nvGrpSpPr>
                  <p:cNvPr id="105" name="Group 104">
                    <a:extLst>
                      <a:ext uri="{FF2B5EF4-FFF2-40B4-BE49-F238E27FC236}">
                        <a16:creationId xmlns:a16="http://schemas.microsoft.com/office/drawing/2014/main" id="{D0BBBA10-458F-43E8-8FC1-B7F444C535E6}"/>
                      </a:ext>
                    </a:extLst>
                  </p:cNvPr>
                  <p:cNvGrpSpPr/>
                  <p:nvPr/>
                </p:nvGrpSpPr>
                <p:grpSpPr>
                  <a:xfrm>
                    <a:off x="3479672" y="2190064"/>
                    <a:ext cx="1244405" cy="1237376"/>
                    <a:chOff x="4947142" y="1858996"/>
                    <a:chExt cx="1244405" cy="1237376"/>
                  </a:xfrm>
                </p:grpSpPr>
                <p:grpSp>
                  <p:nvGrpSpPr>
                    <p:cNvPr id="198" name="Group 197">
                      <a:extLst>
                        <a:ext uri="{FF2B5EF4-FFF2-40B4-BE49-F238E27FC236}">
                          <a16:creationId xmlns:a16="http://schemas.microsoft.com/office/drawing/2014/main" id="{F0EFB450-D936-49D8-9BBB-1311F45AC1CF}"/>
                        </a:ext>
                      </a:extLst>
                    </p:cNvPr>
                    <p:cNvGrpSpPr/>
                    <p:nvPr/>
                  </p:nvGrpSpPr>
                  <p:grpSpPr>
                    <a:xfrm>
                      <a:off x="4947142" y="1865242"/>
                      <a:ext cx="985351" cy="1013455"/>
                      <a:chOff x="4945306" y="1849175"/>
                      <a:chExt cx="1017417" cy="1024995"/>
                    </a:xfrm>
                  </p:grpSpPr>
                  <p:sp>
                    <p:nvSpPr>
                      <p:cNvPr id="202" name="Right Triangle 201">
                        <a:extLst>
                          <a:ext uri="{FF2B5EF4-FFF2-40B4-BE49-F238E27FC236}">
                            <a16:creationId xmlns:a16="http://schemas.microsoft.com/office/drawing/2014/main" id="{B31DEB54-E311-4F8F-9E37-81BD94358889}"/>
                          </a:ext>
                        </a:extLst>
                      </p:cNvPr>
                      <p:cNvSpPr/>
                      <p:nvPr/>
                    </p:nvSpPr>
                    <p:spPr>
                      <a:xfrm>
                        <a:off x="4950554" y="1853166"/>
                        <a:ext cx="1012168" cy="990000"/>
                      </a:xfrm>
                      <a:prstGeom prst="rtTriangle">
                        <a:avLst/>
                      </a:prstGeom>
                      <a:solidFill>
                        <a:srgbClr val="FF00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3" name="TextBox 202">
                        <a:extLst>
                          <a:ext uri="{FF2B5EF4-FFF2-40B4-BE49-F238E27FC236}">
                            <a16:creationId xmlns:a16="http://schemas.microsoft.com/office/drawing/2014/main" id="{312FEE7F-7A16-4C7E-B2F4-7507F0F34040}"/>
                          </a:ext>
                        </a:extLst>
                      </p:cNvPr>
                      <p:cNvSpPr txBox="1"/>
                      <p:nvPr/>
                    </p:nvSpPr>
                    <p:spPr>
                      <a:xfrm>
                        <a:off x="4945306" y="2497349"/>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tout</a:t>
                        </a:r>
                      </a:p>
                    </p:txBody>
                  </p:sp>
                  <p:sp>
                    <p:nvSpPr>
                      <p:cNvPr id="204" name="TextBox 203">
                        <a:extLst>
                          <a:ext uri="{FF2B5EF4-FFF2-40B4-BE49-F238E27FC236}">
                            <a16:creationId xmlns:a16="http://schemas.microsoft.com/office/drawing/2014/main" id="{3F482124-D166-45AB-8B6B-2F00FF4B4837}"/>
                          </a:ext>
                        </a:extLst>
                      </p:cNvPr>
                      <p:cNvSpPr txBox="1"/>
                      <p:nvPr/>
                    </p:nvSpPr>
                    <p:spPr>
                      <a:xfrm>
                        <a:off x="5187787" y="1849175"/>
                        <a:ext cx="774936" cy="3768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tu</a:t>
                        </a:r>
                        <a:endParaRPr kumimoji="0" lang="en-GB" sz="16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sp>
                  <p:nvSpPr>
                    <p:cNvPr id="199" name="Rectangle 198">
                      <a:extLst>
                        <a:ext uri="{FF2B5EF4-FFF2-40B4-BE49-F238E27FC236}">
                          <a16:creationId xmlns:a16="http://schemas.microsoft.com/office/drawing/2014/main" id="{D28268CF-23B7-496D-B26D-476EAE09F133}"/>
                        </a:ext>
                      </a:extLst>
                    </p:cNvPr>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00" name="Straight Arrow Connector 199">
                      <a:extLst>
                        <a:ext uri="{FF2B5EF4-FFF2-40B4-BE49-F238E27FC236}">
                          <a16:creationId xmlns:a16="http://schemas.microsoft.com/office/drawing/2014/main" id="{0BB13338-4D73-4405-920F-D4706548BAE1}"/>
                        </a:ext>
                      </a:extLst>
                    </p:cNvPr>
                    <p:cNvCxnSpPr>
                      <a:stCxn id="199"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9D19F526-1697-4065-AB1C-66C8518F2E17}"/>
                        </a:ext>
                      </a:extLst>
                    </p:cNvPr>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4764EDB9-388B-4EF3-8AAA-06F61E9A57F7}"/>
                      </a:ext>
                    </a:extLst>
                  </p:cNvPr>
                  <p:cNvGrpSpPr/>
                  <p:nvPr/>
                </p:nvGrpSpPr>
                <p:grpSpPr>
                  <a:xfrm>
                    <a:off x="4728712" y="2188134"/>
                    <a:ext cx="1244404" cy="1237376"/>
                    <a:chOff x="4947143" y="1858996"/>
                    <a:chExt cx="1244404" cy="1237376"/>
                  </a:xfrm>
                </p:grpSpPr>
                <p:grpSp>
                  <p:nvGrpSpPr>
                    <p:cNvPr id="191" name="Group 190">
                      <a:extLst>
                        <a:ext uri="{FF2B5EF4-FFF2-40B4-BE49-F238E27FC236}">
                          <a16:creationId xmlns:a16="http://schemas.microsoft.com/office/drawing/2014/main" id="{88210187-BE9B-4C8F-ACCC-0D42C37795DF}"/>
                        </a:ext>
                      </a:extLst>
                    </p:cNvPr>
                    <p:cNvGrpSpPr/>
                    <p:nvPr/>
                  </p:nvGrpSpPr>
                  <p:grpSpPr>
                    <a:xfrm>
                      <a:off x="4947143" y="1869188"/>
                      <a:ext cx="1111566" cy="1009510"/>
                      <a:chOff x="4945306" y="1853166"/>
                      <a:chExt cx="1147739" cy="1021005"/>
                    </a:xfrm>
                  </p:grpSpPr>
                  <p:sp>
                    <p:nvSpPr>
                      <p:cNvPr id="195" name="Right Triangle 194">
                        <a:extLst>
                          <a:ext uri="{FF2B5EF4-FFF2-40B4-BE49-F238E27FC236}">
                            <a16:creationId xmlns:a16="http://schemas.microsoft.com/office/drawing/2014/main" id="{5433B770-AB81-4EB1-B348-183F82E56310}"/>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6" name="TextBox 195">
                        <a:extLst>
                          <a:ext uri="{FF2B5EF4-FFF2-40B4-BE49-F238E27FC236}">
                            <a16:creationId xmlns:a16="http://schemas.microsoft.com/office/drawing/2014/main" id="{2343D8E9-4F67-4287-8AE3-F014BAE404E9}"/>
                          </a:ext>
                        </a:extLst>
                      </p:cNvPr>
                      <p:cNvSpPr txBox="1"/>
                      <p:nvPr/>
                    </p:nvSpPr>
                    <p:spPr>
                      <a:xfrm>
                        <a:off x="4945306" y="249734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bûche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7" name="TextBox 196">
                        <a:extLst>
                          <a:ext uri="{FF2B5EF4-FFF2-40B4-BE49-F238E27FC236}">
                            <a16:creationId xmlns:a16="http://schemas.microsoft.com/office/drawing/2014/main" id="{6CB7D2B9-4037-476D-9973-57E02172CC88}"/>
                          </a:ext>
                        </a:extLst>
                      </p:cNvPr>
                      <p:cNvSpPr txBox="1"/>
                      <p:nvPr/>
                    </p:nvSpPr>
                    <p:spPr>
                      <a:xfrm>
                        <a:off x="4958277" y="1857242"/>
                        <a:ext cx="1134768" cy="37682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bouche</a:t>
                        </a:r>
                      </a:p>
                    </p:txBody>
                  </p:sp>
                </p:grpSp>
                <p:sp>
                  <p:nvSpPr>
                    <p:cNvPr id="192" name="Rectangle 191">
                      <a:extLst>
                        <a:ext uri="{FF2B5EF4-FFF2-40B4-BE49-F238E27FC236}">
                          <a16:creationId xmlns:a16="http://schemas.microsoft.com/office/drawing/2014/main" id="{3228EEDB-EC6C-4509-8C64-C66F66245060}"/>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93" name="Straight Arrow Connector 192">
                      <a:extLst>
                        <a:ext uri="{FF2B5EF4-FFF2-40B4-BE49-F238E27FC236}">
                          <a16:creationId xmlns:a16="http://schemas.microsoft.com/office/drawing/2014/main" id="{E5277CB1-6D0E-4B3C-AD5D-BAC00F50CC17}"/>
                        </a:ext>
                      </a:extLst>
                    </p:cNvPr>
                    <p:cNvCxnSpPr>
                      <a:stCxn id="19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13FF8183-DCA1-4E57-BF8F-C117A0EF4CA5}"/>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E3F0AFF1-EF2B-4FB4-9CD3-29E3BF5266A1}"/>
                      </a:ext>
                    </a:extLst>
                  </p:cNvPr>
                  <p:cNvGrpSpPr/>
                  <p:nvPr/>
                </p:nvGrpSpPr>
                <p:grpSpPr>
                  <a:xfrm>
                    <a:off x="4510489" y="953664"/>
                    <a:ext cx="1286285" cy="1009693"/>
                    <a:chOff x="4712733" y="1846260"/>
                    <a:chExt cx="1286285" cy="1009693"/>
                  </a:xfrm>
                </p:grpSpPr>
                <p:grpSp>
                  <p:nvGrpSpPr>
                    <p:cNvPr id="185" name="Group 184">
                      <a:extLst>
                        <a:ext uri="{FF2B5EF4-FFF2-40B4-BE49-F238E27FC236}">
                          <a16:creationId xmlns:a16="http://schemas.microsoft.com/office/drawing/2014/main" id="{DD28039D-B988-43DD-84CF-3D741DFE38BA}"/>
                        </a:ext>
                      </a:extLst>
                    </p:cNvPr>
                    <p:cNvGrpSpPr/>
                    <p:nvPr/>
                  </p:nvGrpSpPr>
                  <p:grpSpPr>
                    <a:xfrm>
                      <a:off x="4925237" y="1846260"/>
                      <a:ext cx="1073781" cy="1009693"/>
                      <a:chOff x="4922691" y="1829976"/>
                      <a:chExt cx="1108725" cy="1021190"/>
                    </a:xfrm>
                  </p:grpSpPr>
                  <p:sp>
                    <p:nvSpPr>
                      <p:cNvPr id="188" name="Right Triangle 187">
                        <a:extLst>
                          <a:ext uri="{FF2B5EF4-FFF2-40B4-BE49-F238E27FC236}">
                            <a16:creationId xmlns:a16="http://schemas.microsoft.com/office/drawing/2014/main" id="{BF97710C-9177-48F1-BC83-77075C2B0EF8}"/>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9" name="TextBox 188">
                        <a:extLst>
                          <a:ext uri="{FF2B5EF4-FFF2-40B4-BE49-F238E27FC236}">
                            <a16:creationId xmlns:a16="http://schemas.microsoft.com/office/drawing/2014/main" id="{2BA59443-3897-4007-A15D-06AF29D596F8}"/>
                          </a:ext>
                        </a:extLst>
                      </p:cNvPr>
                      <p:cNvSpPr txBox="1"/>
                      <p:nvPr/>
                    </p:nvSpPr>
                    <p:spPr>
                      <a:xfrm>
                        <a:off x="4922691" y="2474344"/>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0" name="TextBox 189">
                        <a:extLst>
                          <a:ext uri="{FF2B5EF4-FFF2-40B4-BE49-F238E27FC236}">
                            <a16:creationId xmlns:a16="http://schemas.microsoft.com/office/drawing/2014/main" id="{91681B5F-8AB6-47B3-A7DA-33AF1F5EB669}"/>
                          </a:ext>
                        </a:extLst>
                      </p:cNvPr>
                      <p:cNvSpPr txBox="1"/>
                      <p:nvPr/>
                    </p:nvSpPr>
                    <p:spPr>
                      <a:xfrm>
                        <a:off x="5211680" y="1829976"/>
                        <a:ext cx="8197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86" name="Rectangle 185">
                      <a:extLst>
                        <a:ext uri="{FF2B5EF4-FFF2-40B4-BE49-F238E27FC236}">
                          <a16:creationId xmlns:a16="http://schemas.microsoft.com/office/drawing/2014/main" id="{240B4062-568B-4512-A60B-C5D9A857D4A3}"/>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87" name="Straight Arrow Connector 186">
                      <a:extLst>
                        <a:ext uri="{FF2B5EF4-FFF2-40B4-BE49-F238E27FC236}">
                          <a16:creationId xmlns:a16="http://schemas.microsoft.com/office/drawing/2014/main" id="{703B1AE8-26E4-4FC0-9D4B-7E14A63548F4}"/>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11A935C6-44A6-4EBF-85B7-777C146B98CA}"/>
                      </a:ext>
                    </a:extLst>
                  </p:cNvPr>
                  <p:cNvGrpSpPr/>
                  <p:nvPr/>
                </p:nvGrpSpPr>
                <p:grpSpPr>
                  <a:xfrm>
                    <a:off x="5961567" y="1948406"/>
                    <a:ext cx="1013671" cy="1482554"/>
                    <a:chOff x="4925876" y="1613818"/>
                    <a:chExt cx="1013671" cy="1482554"/>
                  </a:xfrm>
                </p:grpSpPr>
                <p:grpSp>
                  <p:nvGrpSpPr>
                    <p:cNvPr id="178" name="Group 177">
                      <a:extLst>
                        <a:ext uri="{FF2B5EF4-FFF2-40B4-BE49-F238E27FC236}">
                          <a16:creationId xmlns:a16="http://schemas.microsoft.com/office/drawing/2014/main" id="{855B41A7-BA01-485B-BA0F-2E900387DBAD}"/>
                        </a:ext>
                      </a:extLst>
                    </p:cNvPr>
                    <p:cNvGrpSpPr/>
                    <p:nvPr/>
                  </p:nvGrpSpPr>
                  <p:grpSpPr>
                    <a:xfrm>
                      <a:off x="4925876" y="1865243"/>
                      <a:ext cx="1006617" cy="1011023"/>
                      <a:chOff x="4923348" y="1849175"/>
                      <a:chExt cx="1039375" cy="1022535"/>
                    </a:xfrm>
                  </p:grpSpPr>
                  <p:sp>
                    <p:nvSpPr>
                      <p:cNvPr id="182" name="Right Triangle 181">
                        <a:extLst>
                          <a:ext uri="{FF2B5EF4-FFF2-40B4-BE49-F238E27FC236}">
                            <a16:creationId xmlns:a16="http://schemas.microsoft.com/office/drawing/2014/main" id="{9262BB51-1377-4201-920E-6B47E42675A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3" name="TextBox 182">
                        <a:extLst>
                          <a:ext uri="{FF2B5EF4-FFF2-40B4-BE49-F238E27FC236}">
                            <a16:creationId xmlns:a16="http://schemas.microsoft.com/office/drawing/2014/main" id="{823DDFF0-2517-4841-988B-3A719ABBEC5E}"/>
                          </a:ext>
                        </a:extLst>
                      </p:cNvPr>
                      <p:cNvSpPr txBox="1"/>
                      <p:nvPr/>
                    </p:nvSpPr>
                    <p:spPr>
                      <a:xfrm>
                        <a:off x="4923348" y="249488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84" name="TextBox 183">
                        <a:extLst>
                          <a:ext uri="{FF2B5EF4-FFF2-40B4-BE49-F238E27FC236}">
                            <a16:creationId xmlns:a16="http://schemas.microsoft.com/office/drawing/2014/main" id="{127066A4-596C-42B3-90BF-4ECABC50E029}"/>
                          </a:ext>
                        </a:extLst>
                      </p:cNvPr>
                      <p:cNvSpPr txBox="1"/>
                      <p:nvPr/>
                    </p:nvSpPr>
                    <p:spPr>
                      <a:xfrm>
                        <a:off x="5187788" y="1849175"/>
                        <a:ext cx="77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115076"/>
                            </a:solidFill>
                            <a:latin typeface="Century Gothic" panose="020B0502020202020204" pitchFamily="34" charset="0"/>
                          </a:rPr>
                          <a:t>roue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79" name="Rectangle 178">
                      <a:extLst>
                        <a:ext uri="{FF2B5EF4-FFF2-40B4-BE49-F238E27FC236}">
                          <a16:creationId xmlns:a16="http://schemas.microsoft.com/office/drawing/2014/main" id="{0DBE335A-761A-4BAC-8A91-EB3D6349B41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80" name="Straight Arrow Connector 179">
                      <a:extLst>
                        <a:ext uri="{FF2B5EF4-FFF2-40B4-BE49-F238E27FC236}">
                          <a16:creationId xmlns:a16="http://schemas.microsoft.com/office/drawing/2014/main" id="{2B8503CC-5ECF-424E-9FC0-4DA7C1D3EFD1}"/>
                        </a:ext>
                      </a:extLst>
                    </p:cNvPr>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FB6D817E-2D4A-497D-AB75-F568E264C806}"/>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7EC63172-F021-4CAE-9C92-6C00AB1D76A8}"/>
                      </a:ext>
                    </a:extLst>
                  </p:cNvPr>
                  <p:cNvGrpSpPr/>
                  <p:nvPr/>
                </p:nvGrpSpPr>
                <p:grpSpPr>
                  <a:xfrm>
                    <a:off x="5738642" y="930993"/>
                    <a:ext cx="1478814" cy="1037142"/>
                    <a:chOff x="4712733" y="1841492"/>
                    <a:chExt cx="1478814" cy="1037142"/>
                  </a:xfrm>
                </p:grpSpPr>
                <p:grpSp>
                  <p:nvGrpSpPr>
                    <p:cNvPr id="171" name="Group 170">
                      <a:extLst>
                        <a:ext uri="{FF2B5EF4-FFF2-40B4-BE49-F238E27FC236}">
                          <a16:creationId xmlns:a16="http://schemas.microsoft.com/office/drawing/2014/main" id="{7BE0EBA2-30FA-40DB-87B7-EA27BFC8E2EE}"/>
                        </a:ext>
                      </a:extLst>
                    </p:cNvPr>
                    <p:cNvGrpSpPr/>
                    <p:nvPr/>
                  </p:nvGrpSpPr>
                  <p:grpSpPr>
                    <a:xfrm>
                      <a:off x="4892568" y="1841492"/>
                      <a:ext cx="1196959" cy="1037142"/>
                      <a:chOff x="4888951" y="1825153"/>
                      <a:chExt cx="1235910" cy="1048951"/>
                    </a:xfrm>
                  </p:grpSpPr>
                  <p:sp>
                    <p:nvSpPr>
                      <p:cNvPr id="175" name="Right Triangle 174">
                        <a:extLst>
                          <a:ext uri="{FF2B5EF4-FFF2-40B4-BE49-F238E27FC236}">
                            <a16:creationId xmlns:a16="http://schemas.microsoft.com/office/drawing/2014/main" id="{6B2582E8-E442-47A5-B96A-A27A9B4AC15B}"/>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6" name="TextBox 175">
                        <a:extLst>
                          <a:ext uri="{FF2B5EF4-FFF2-40B4-BE49-F238E27FC236}">
                            <a16:creationId xmlns:a16="http://schemas.microsoft.com/office/drawing/2014/main" id="{D220192E-3274-44D6-B0BB-54C5C4C2FE16}"/>
                          </a:ext>
                        </a:extLst>
                      </p:cNvPr>
                      <p:cNvSpPr txBox="1"/>
                      <p:nvPr/>
                    </p:nvSpPr>
                    <p:spPr>
                      <a:xfrm>
                        <a:off x="4888951" y="2497282"/>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7" name="TextBox 176">
                        <a:extLst>
                          <a:ext uri="{FF2B5EF4-FFF2-40B4-BE49-F238E27FC236}">
                            <a16:creationId xmlns:a16="http://schemas.microsoft.com/office/drawing/2014/main" id="{7AE21817-9F02-4D42-A5B4-95A464C21645}"/>
                          </a:ext>
                        </a:extLst>
                      </p:cNvPr>
                      <p:cNvSpPr txBox="1"/>
                      <p:nvPr/>
                    </p:nvSpPr>
                    <p:spPr>
                      <a:xfrm>
                        <a:off x="5197885" y="1825153"/>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72" name="Rectangle 171">
                      <a:extLst>
                        <a:ext uri="{FF2B5EF4-FFF2-40B4-BE49-F238E27FC236}">
                          <a16:creationId xmlns:a16="http://schemas.microsoft.com/office/drawing/2014/main" id="{3A87F279-9B80-4883-AB50-5421F0A2B02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73" name="Straight Arrow Connector 172">
                      <a:extLst>
                        <a:ext uri="{FF2B5EF4-FFF2-40B4-BE49-F238E27FC236}">
                          <a16:creationId xmlns:a16="http://schemas.microsoft.com/office/drawing/2014/main" id="{3E744FFE-BAB9-4CAE-83E9-A37641394BCD}"/>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156D5730-382D-438A-B739-79DA6E7F2FC7}"/>
                        </a:ext>
                      </a:extLst>
                    </p:cNvPr>
                    <p:cNvCxnSpPr>
                      <a:stCxn id="17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C7CDF512-00EA-4DBA-A139-AFED356475DE}"/>
                      </a:ext>
                    </a:extLst>
                  </p:cNvPr>
                  <p:cNvGrpSpPr/>
                  <p:nvPr/>
                </p:nvGrpSpPr>
                <p:grpSpPr>
                  <a:xfrm>
                    <a:off x="7188224" y="947245"/>
                    <a:ext cx="1286560" cy="1249065"/>
                    <a:chOff x="4904987" y="1847307"/>
                    <a:chExt cx="1286560" cy="1249065"/>
                  </a:xfrm>
                </p:grpSpPr>
                <p:grpSp>
                  <p:nvGrpSpPr>
                    <p:cNvPr id="164" name="Group 163">
                      <a:extLst>
                        <a:ext uri="{FF2B5EF4-FFF2-40B4-BE49-F238E27FC236}">
                          <a16:creationId xmlns:a16="http://schemas.microsoft.com/office/drawing/2014/main" id="{34373E0B-896E-49ED-9D29-5F30C72C3EC8}"/>
                        </a:ext>
                      </a:extLst>
                    </p:cNvPr>
                    <p:cNvGrpSpPr/>
                    <p:nvPr/>
                  </p:nvGrpSpPr>
                  <p:grpSpPr>
                    <a:xfrm>
                      <a:off x="4904987" y="1847307"/>
                      <a:ext cx="1104348" cy="1012474"/>
                      <a:chOff x="4901785" y="1831037"/>
                      <a:chExt cx="1140288" cy="1024004"/>
                    </a:xfrm>
                  </p:grpSpPr>
                  <p:sp>
                    <p:nvSpPr>
                      <p:cNvPr id="168" name="Right Triangle 167">
                        <a:extLst>
                          <a:ext uri="{FF2B5EF4-FFF2-40B4-BE49-F238E27FC236}">
                            <a16:creationId xmlns:a16="http://schemas.microsoft.com/office/drawing/2014/main" id="{C89C48E4-9A4F-4BD1-9CB2-FE4597C515E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9" name="TextBox 168">
                        <a:extLst>
                          <a:ext uri="{FF2B5EF4-FFF2-40B4-BE49-F238E27FC236}">
                            <a16:creationId xmlns:a16="http://schemas.microsoft.com/office/drawing/2014/main" id="{E21FE30B-C91D-471D-B8CB-4059B8EBFF67}"/>
                          </a:ext>
                        </a:extLst>
                      </p:cNvPr>
                      <p:cNvSpPr txBox="1"/>
                      <p:nvPr/>
                    </p:nvSpPr>
                    <p:spPr>
                      <a:xfrm>
                        <a:off x="4901785" y="247821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0" name="TextBox 169">
                        <a:extLst>
                          <a:ext uri="{FF2B5EF4-FFF2-40B4-BE49-F238E27FC236}">
                            <a16:creationId xmlns:a16="http://schemas.microsoft.com/office/drawing/2014/main" id="{B95B7614-022D-4A8E-A227-84B0241C6907}"/>
                          </a:ext>
                        </a:extLst>
                      </p:cNvPr>
                      <p:cNvSpPr txBox="1"/>
                      <p:nvPr/>
                    </p:nvSpPr>
                    <p:spPr>
                      <a:xfrm>
                        <a:off x="5239055" y="1831037"/>
                        <a:ext cx="803018"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65" name="Rectangle 164">
                      <a:extLst>
                        <a:ext uri="{FF2B5EF4-FFF2-40B4-BE49-F238E27FC236}">
                          <a16:creationId xmlns:a16="http://schemas.microsoft.com/office/drawing/2014/main" id="{D5E304AF-554A-4EF9-8423-5AFF3A9E72C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66" name="Straight Arrow Connector 165">
                      <a:extLst>
                        <a:ext uri="{FF2B5EF4-FFF2-40B4-BE49-F238E27FC236}">
                          <a16:creationId xmlns:a16="http://schemas.microsoft.com/office/drawing/2014/main" id="{394FB8DB-C105-41D6-83A3-782CBDD89CF2}"/>
                        </a:ext>
                      </a:extLst>
                    </p:cNvPr>
                    <p:cNvCxnSpPr>
                      <a:stCxn id="165"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756813EE-F8AD-4F05-A7FC-E3C08E6EE07D}"/>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71213D4D-D26F-4A27-A16F-E1E906A58777}"/>
                      </a:ext>
                    </a:extLst>
                  </p:cNvPr>
                  <p:cNvGrpSpPr/>
                  <p:nvPr/>
                </p:nvGrpSpPr>
                <p:grpSpPr>
                  <a:xfrm>
                    <a:off x="3464587" y="3427441"/>
                    <a:ext cx="1259490" cy="1237376"/>
                    <a:chOff x="4932057" y="1858996"/>
                    <a:chExt cx="1259490" cy="1237376"/>
                  </a:xfrm>
                </p:grpSpPr>
                <p:grpSp>
                  <p:nvGrpSpPr>
                    <p:cNvPr id="157" name="Group 156">
                      <a:extLst>
                        <a:ext uri="{FF2B5EF4-FFF2-40B4-BE49-F238E27FC236}">
                          <a16:creationId xmlns:a16="http://schemas.microsoft.com/office/drawing/2014/main" id="{34F805FE-35B2-4BD1-B7E5-AA3AFC0FE2EA}"/>
                        </a:ext>
                      </a:extLst>
                    </p:cNvPr>
                    <p:cNvGrpSpPr/>
                    <p:nvPr/>
                  </p:nvGrpSpPr>
                  <p:grpSpPr>
                    <a:xfrm>
                      <a:off x="4932057" y="1865242"/>
                      <a:ext cx="1062518" cy="1001614"/>
                      <a:chOff x="4929728" y="1849175"/>
                      <a:chExt cx="1097095" cy="1013019"/>
                    </a:xfrm>
                  </p:grpSpPr>
                  <p:sp>
                    <p:nvSpPr>
                      <p:cNvPr id="161" name="Right Triangle 160">
                        <a:extLst>
                          <a:ext uri="{FF2B5EF4-FFF2-40B4-BE49-F238E27FC236}">
                            <a16:creationId xmlns:a16="http://schemas.microsoft.com/office/drawing/2014/main" id="{5D612133-4497-45DD-9840-E809A555D9EE}"/>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2" name="TextBox 161">
                        <a:extLst>
                          <a:ext uri="{FF2B5EF4-FFF2-40B4-BE49-F238E27FC236}">
                            <a16:creationId xmlns:a16="http://schemas.microsoft.com/office/drawing/2014/main" id="{2CED5E24-86F0-4F98-A446-1518F99D4A15}"/>
                          </a:ext>
                        </a:extLst>
                      </p:cNvPr>
                      <p:cNvSpPr txBox="1"/>
                      <p:nvPr/>
                    </p:nvSpPr>
                    <p:spPr>
                      <a:xfrm>
                        <a:off x="4945306" y="2485373"/>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bûche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3" name="TextBox 162">
                        <a:extLst>
                          <a:ext uri="{FF2B5EF4-FFF2-40B4-BE49-F238E27FC236}">
                            <a16:creationId xmlns:a16="http://schemas.microsoft.com/office/drawing/2014/main" id="{425782A5-A514-4D23-B193-1A954769C3A0}"/>
                          </a:ext>
                        </a:extLst>
                      </p:cNvPr>
                      <p:cNvSpPr txBox="1"/>
                      <p:nvPr/>
                    </p:nvSpPr>
                    <p:spPr>
                      <a:xfrm>
                        <a:off x="4929728" y="1849175"/>
                        <a:ext cx="1097095" cy="3768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bouche</a:t>
                        </a:r>
                      </a:p>
                    </p:txBody>
                  </p:sp>
                </p:grpSp>
                <p:sp>
                  <p:nvSpPr>
                    <p:cNvPr id="158" name="Rectangle 157">
                      <a:extLst>
                        <a:ext uri="{FF2B5EF4-FFF2-40B4-BE49-F238E27FC236}">
                          <a16:creationId xmlns:a16="http://schemas.microsoft.com/office/drawing/2014/main" id="{DA384ADE-B4B7-436A-A067-7A22626534F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9" name="Straight Arrow Connector 158">
                      <a:extLst>
                        <a:ext uri="{FF2B5EF4-FFF2-40B4-BE49-F238E27FC236}">
                          <a16:creationId xmlns:a16="http://schemas.microsoft.com/office/drawing/2014/main" id="{1D3C1739-1B5E-4C25-B883-EABE27772191}"/>
                        </a:ext>
                      </a:extLst>
                    </p:cNvPr>
                    <p:cNvCxnSpPr>
                      <a:stCxn id="15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7F7AC17C-8000-424E-ABE0-7A693B4AB21C}"/>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EA077114-56B6-4BE1-B97C-85F2CAC24679}"/>
                      </a:ext>
                    </a:extLst>
                  </p:cNvPr>
                  <p:cNvGrpSpPr/>
                  <p:nvPr/>
                </p:nvGrpSpPr>
                <p:grpSpPr>
                  <a:xfrm>
                    <a:off x="4725401" y="3425511"/>
                    <a:ext cx="1242000" cy="1237376"/>
                    <a:chOff x="4949547" y="1858996"/>
                    <a:chExt cx="1242000" cy="1237376"/>
                  </a:xfrm>
                </p:grpSpPr>
                <p:grpSp>
                  <p:nvGrpSpPr>
                    <p:cNvPr id="150" name="Group 149">
                      <a:extLst>
                        <a:ext uri="{FF2B5EF4-FFF2-40B4-BE49-F238E27FC236}">
                          <a16:creationId xmlns:a16="http://schemas.microsoft.com/office/drawing/2014/main" id="{5F6AC30A-53A0-4FD2-9728-58B9FA75BD7B}"/>
                        </a:ext>
                      </a:extLst>
                    </p:cNvPr>
                    <p:cNvGrpSpPr/>
                    <p:nvPr/>
                  </p:nvGrpSpPr>
                  <p:grpSpPr>
                    <a:xfrm>
                      <a:off x="4952225" y="1865242"/>
                      <a:ext cx="999766" cy="1002988"/>
                      <a:chOff x="4950554" y="1849175"/>
                      <a:chExt cx="1032301" cy="1014409"/>
                    </a:xfrm>
                  </p:grpSpPr>
                  <p:sp>
                    <p:nvSpPr>
                      <p:cNvPr id="154" name="Right Triangle 153">
                        <a:extLst>
                          <a:ext uri="{FF2B5EF4-FFF2-40B4-BE49-F238E27FC236}">
                            <a16:creationId xmlns:a16="http://schemas.microsoft.com/office/drawing/2014/main" id="{2B6A3697-2F05-4AD3-95CD-75E662C1C337}"/>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5" name="TextBox 154">
                        <a:extLst>
                          <a:ext uri="{FF2B5EF4-FFF2-40B4-BE49-F238E27FC236}">
                            <a16:creationId xmlns:a16="http://schemas.microsoft.com/office/drawing/2014/main" id="{8C0B971F-B53E-491F-B544-C9EFA98E5BB7}"/>
                          </a:ext>
                        </a:extLst>
                      </p:cNvPr>
                      <p:cNvSpPr txBox="1"/>
                      <p:nvPr/>
                    </p:nvSpPr>
                    <p:spPr>
                      <a:xfrm>
                        <a:off x="4967919" y="2486763"/>
                        <a:ext cx="101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56" name="TextBox 155">
                        <a:extLst>
                          <a:ext uri="{FF2B5EF4-FFF2-40B4-BE49-F238E27FC236}">
                            <a16:creationId xmlns:a16="http://schemas.microsoft.com/office/drawing/2014/main" id="{B7108C44-0885-4220-BDEA-42B45C0A2957}"/>
                          </a:ext>
                        </a:extLst>
                      </p:cNvPr>
                      <p:cNvSpPr txBox="1"/>
                      <p:nvPr/>
                    </p:nvSpPr>
                    <p:spPr>
                      <a:xfrm>
                        <a:off x="5187787" y="1849175"/>
                        <a:ext cx="77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roue</a:t>
                        </a:r>
                      </a:p>
                    </p:txBody>
                  </p:sp>
                </p:grpSp>
                <p:sp>
                  <p:nvSpPr>
                    <p:cNvPr id="151" name="Rectangle 150">
                      <a:extLst>
                        <a:ext uri="{FF2B5EF4-FFF2-40B4-BE49-F238E27FC236}">
                          <a16:creationId xmlns:a16="http://schemas.microsoft.com/office/drawing/2014/main" id="{4E02941A-98B6-4B74-8035-702BE8E12976}"/>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2" name="Straight Arrow Connector 151">
                      <a:extLst>
                        <a:ext uri="{FF2B5EF4-FFF2-40B4-BE49-F238E27FC236}">
                          <a16:creationId xmlns:a16="http://schemas.microsoft.com/office/drawing/2014/main" id="{0A77442C-4BF7-41F2-8A5B-06C937BBA4AA}"/>
                        </a:ext>
                      </a:extLst>
                    </p:cNvPr>
                    <p:cNvCxnSpPr>
                      <a:stCxn id="15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84670C62-9A20-4597-9025-150DE72F2F04}"/>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197CF14C-C3C3-4F23-BF22-7D909842E3D6}"/>
                      </a:ext>
                    </a:extLst>
                  </p:cNvPr>
                  <p:cNvGrpSpPr/>
                  <p:nvPr/>
                </p:nvGrpSpPr>
                <p:grpSpPr>
                  <a:xfrm>
                    <a:off x="5942339" y="3409478"/>
                    <a:ext cx="1280200" cy="1253409"/>
                    <a:chOff x="4911347" y="1842963"/>
                    <a:chExt cx="1280200" cy="1253409"/>
                  </a:xfrm>
                </p:grpSpPr>
                <p:grpSp>
                  <p:nvGrpSpPr>
                    <p:cNvPr id="143" name="Group 142">
                      <a:extLst>
                        <a:ext uri="{FF2B5EF4-FFF2-40B4-BE49-F238E27FC236}">
                          <a16:creationId xmlns:a16="http://schemas.microsoft.com/office/drawing/2014/main" id="{90144AE4-1369-4F0E-9570-02CBED7860BD}"/>
                        </a:ext>
                      </a:extLst>
                    </p:cNvPr>
                    <p:cNvGrpSpPr/>
                    <p:nvPr/>
                  </p:nvGrpSpPr>
                  <p:grpSpPr>
                    <a:xfrm>
                      <a:off x="4911347" y="1842963"/>
                      <a:ext cx="1125161" cy="1057019"/>
                      <a:chOff x="4908342" y="1826642"/>
                      <a:chExt cx="1161776" cy="1069055"/>
                    </a:xfrm>
                  </p:grpSpPr>
                  <p:sp>
                    <p:nvSpPr>
                      <p:cNvPr id="147" name="Right Triangle 146">
                        <a:extLst>
                          <a:ext uri="{FF2B5EF4-FFF2-40B4-BE49-F238E27FC236}">
                            <a16:creationId xmlns:a16="http://schemas.microsoft.com/office/drawing/2014/main" id="{E4E2E683-D530-4F0D-8D84-391A31163E98}"/>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8" name="TextBox 147">
                        <a:extLst>
                          <a:ext uri="{FF2B5EF4-FFF2-40B4-BE49-F238E27FC236}">
                            <a16:creationId xmlns:a16="http://schemas.microsoft.com/office/drawing/2014/main" id="{C6C2A90C-64AC-4D53-A259-39308B7E50D7}"/>
                          </a:ext>
                        </a:extLst>
                      </p:cNvPr>
                      <p:cNvSpPr txBox="1"/>
                      <p:nvPr/>
                    </p:nvSpPr>
                    <p:spPr>
                      <a:xfrm>
                        <a:off x="4908342" y="2518875"/>
                        <a:ext cx="1014934"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9" name="TextBox 148">
                        <a:extLst>
                          <a:ext uri="{FF2B5EF4-FFF2-40B4-BE49-F238E27FC236}">
                            <a16:creationId xmlns:a16="http://schemas.microsoft.com/office/drawing/2014/main" id="{74678B01-4C72-437F-A671-177F0D14F4B2}"/>
                          </a:ext>
                        </a:extLst>
                      </p:cNvPr>
                      <p:cNvSpPr txBox="1"/>
                      <p:nvPr/>
                    </p:nvSpPr>
                    <p:spPr>
                      <a:xfrm>
                        <a:off x="5148392" y="1826642"/>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115076"/>
                            </a:solidFill>
                            <a:latin typeface="Century Gothic" panose="020B0502020202020204" pitchFamily="34" charset="0"/>
                          </a:rPr>
                          <a:t>pull</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44" name="Rectangle 143">
                      <a:extLst>
                        <a:ext uri="{FF2B5EF4-FFF2-40B4-BE49-F238E27FC236}">
                          <a16:creationId xmlns:a16="http://schemas.microsoft.com/office/drawing/2014/main" id="{DCF41A92-79E3-42FB-9EB7-94C83F24BAE3}"/>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5" name="Straight Arrow Connector 144">
                      <a:extLst>
                        <a:ext uri="{FF2B5EF4-FFF2-40B4-BE49-F238E27FC236}">
                          <a16:creationId xmlns:a16="http://schemas.microsoft.com/office/drawing/2014/main" id="{FBD85D8C-DF39-45BE-AD43-D4D50F478BBF}"/>
                        </a:ext>
                      </a:extLst>
                    </p:cNvPr>
                    <p:cNvCxnSpPr>
                      <a:stCxn id="144"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9880DF75-35E8-447E-B96C-0E3802A0D4AD}"/>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66D1CF21-6E9C-4CAF-BE03-7CEBFA496667}"/>
                      </a:ext>
                    </a:extLst>
                  </p:cNvPr>
                  <p:cNvGrpSpPr/>
                  <p:nvPr/>
                </p:nvGrpSpPr>
                <p:grpSpPr>
                  <a:xfrm>
                    <a:off x="7212725" y="3397731"/>
                    <a:ext cx="1079847" cy="1263226"/>
                    <a:chOff x="4933344" y="1833146"/>
                    <a:chExt cx="1079847" cy="1263226"/>
                  </a:xfrm>
                </p:grpSpPr>
                <p:grpSp>
                  <p:nvGrpSpPr>
                    <p:cNvPr id="137" name="Group 136">
                      <a:extLst>
                        <a:ext uri="{FF2B5EF4-FFF2-40B4-BE49-F238E27FC236}">
                          <a16:creationId xmlns:a16="http://schemas.microsoft.com/office/drawing/2014/main" id="{95C02B68-EE23-4F97-B8EA-BA0ACE52A820}"/>
                        </a:ext>
                      </a:extLst>
                    </p:cNvPr>
                    <p:cNvGrpSpPr/>
                    <p:nvPr/>
                  </p:nvGrpSpPr>
                  <p:grpSpPr>
                    <a:xfrm>
                      <a:off x="4933344" y="1833146"/>
                      <a:ext cx="1079847" cy="1016237"/>
                      <a:chOff x="4931059" y="1816714"/>
                      <a:chExt cx="1114988" cy="1027809"/>
                    </a:xfrm>
                  </p:grpSpPr>
                  <p:sp>
                    <p:nvSpPr>
                      <p:cNvPr id="140" name="Right Triangle 139">
                        <a:extLst>
                          <a:ext uri="{FF2B5EF4-FFF2-40B4-BE49-F238E27FC236}">
                            <a16:creationId xmlns:a16="http://schemas.microsoft.com/office/drawing/2014/main" id="{F1430337-371C-48A6-8472-E6BA3698C4B7}"/>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1" name="TextBox 140">
                        <a:extLst>
                          <a:ext uri="{FF2B5EF4-FFF2-40B4-BE49-F238E27FC236}">
                            <a16:creationId xmlns:a16="http://schemas.microsoft.com/office/drawing/2014/main" id="{57BB4C8B-D8DF-4BDD-9596-5B65E1AC0CAB}"/>
                          </a:ext>
                        </a:extLst>
                      </p:cNvPr>
                      <p:cNvSpPr txBox="1"/>
                      <p:nvPr/>
                    </p:nvSpPr>
                    <p:spPr>
                      <a:xfrm>
                        <a:off x="4931059" y="2467701"/>
                        <a:ext cx="10149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2" name="TextBox 141">
                        <a:extLst>
                          <a:ext uri="{FF2B5EF4-FFF2-40B4-BE49-F238E27FC236}">
                            <a16:creationId xmlns:a16="http://schemas.microsoft.com/office/drawing/2014/main" id="{8EFCC50B-1414-4CFE-9008-BB9D10113B21}"/>
                          </a:ext>
                        </a:extLst>
                      </p:cNvPr>
                      <p:cNvSpPr txBox="1"/>
                      <p:nvPr/>
                    </p:nvSpPr>
                    <p:spPr>
                      <a:xfrm>
                        <a:off x="5194696" y="1816714"/>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8" name="Rectangle 137">
                      <a:extLst>
                        <a:ext uri="{FF2B5EF4-FFF2-40B4-BE49-F238E27FC236}">
                          <a16:creationId xmlns:a16="http://schemas.microsoft.com/office/drawing/2014/main" id="{18945CB7-8C15-4D35-847B-DAFC53C39DF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9" name="Straight Arrow Connector 138">
                      <a:extLst>
                        <a:ext uri="{FF2B5EF4-FFF2-40B4-BE49-F238E27FC236}">
                          <a16:creationId xmlns:a16="http://schemas.microsoft.com/office/drawing/2014/main" id="{12A87CA8-1234-46D9-A299-C5B25D1845BE}"/>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894BEDBB-09CB-4F6E-8403-57CC7F758FAE}"/>
                      </a:ext>
                    </a:extLst>
                  </p:cNvPr>
                  <p:cNvGrpSpPr/>
                  <p:nvPr/>
                </p:nvGrpSpPr>
                <p:grpSpPr>
                  <a:xfrm>
                    <a:off x="5928752" y="4657078"/>
                    <a:ext cx="1267763" cy="1237382"/>
                    <a:chOff x="4923784" y="1858990"/>
                    <a:chExt cx="1267763" cy="1237382"/>
                  </a:xfrm>
                </p:grpSpPr>
                <p:grpSp>
                  <p:nvGrpSpPr>
                    <p:cNvPr id="130" name="Group 129">
                      <a:extLst>
                        <a:ext uri="{FF2B5EF4-FFF2-40B4-BE49-F238E27FC236}">
                          <a16:creationId xmlns:a16="http://schemas.microsoft.com/office/drawing/2014/main" id="{4DB9EB4F-DE32-4538-A373-7BC143D2E8C3}"/>
                        </a:ext>
                      </a:extLst>
                    </p:cNvPr>
                    <p:cNvGrpSpPr/>
                    <p:nvPr/>
                  </p:nvGrpSpPr>
                  <p:grpSpPr>
                    <a:xfrm>
                      <a:off x="4923784" y="1858990"/>
                      <a:ext cx="1081936" cy="989054"/>
                      <a:chOff x="4921193" y="1842850"/>
                      <a:chExt cx="1117146" cy="1000316"/>
                    </a:xfrm>
                  </p:grpSpPr>
                  <p:sp>
                    <p:nvSpPr>
                      <p:cNvPr id="134" name="Right Triangle 133">
                        <a:extLst>
                          <a:ext uri="{FF2B5EF4-FFF2-40B4-BE49-F238E27FC236}">
                            <a16:creationId xmlns:a16="http://schemas.microsoft.com/office/drawing/2014/main" id="{30998DC2-A471-4863-A55A-DA3B83938BEA}"/>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5" name="TextBox 134">
                        <a:extLst>
                          <a:ext uri="{FF2B5EF4-FFF2-40B4-BE49-F238E27FC236}">
                            <a16:creationId xmlns:a16="http://schemas.microsoft.com/office/drawing/2014/main" id="{6A9DCB5D-542C-4653-99F9-8F7FBF6B100C}"/>
                          </a:ext>
                        </a:extLst>
                      </p:cNvPr>
                      <p:cNvSpPr txBox="1"/>
                      <p:nvPr/>
                    </p:nvSpPr>
                    <p:spPr>
                      <a:xfrm>
                        <a:off x="4921193" y="2440115"/>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6" name="TextBox 135">
                        <a:extLst>
                          <a:ext uri="{FF2B5EF4-FFF2-40B4-BE49-F238E27FC236}">
                            <a16:creationId xmlns:a16="http://schemas.microsoft.com/office/drawing/2014/main" id="{188601E9-FB7A-4201-B328-A965B43BB183}"/>
                          </a:ext>
                        </a:extLst>
                      </p:cNvPr>
                      <p:cNvSpPr txBox="1"/>
                      <p:nvPr/>
                    </p:nvSpPr>
                    <p:spPr>
                      <a:xfrm>
                        <a:off x="5239179" y="1842850"/>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1" name="Rectangle 130">
                      <a:extLst>
                        <a:ext uri="{FF2B5EF4-FFF2-40B4-BE49-F238E27FC236}">
                          <a16:creationId xmlns:a16="http://schemas.microsoft.com/office/drawing/2014/main" id="{3ABBA852-F064-4CA1-A4E2-F2BDD1547B1B}"/>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2" name="Straight Arrow Connector 131">
                      <a:extLst>
                        <a:ext uri="{FF2B5EF4-FFF2-40B4-BE49-F238E27FC236}">
                          <a16:creationId xmlns:a16="http://schemas.microsoft.com/office/drawing/2014/main" id="{81ECD181-C6E3-47EC-BB2A-352B45824520}"/>
                        </a:ext>
                      </a:extLst>
                    </p:cNvPr>
                    <p:cNvCxnSpPr>
                      <a:stCxn id="13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343B5EB1-B0C6-4ED4-B991-73C025297EE0}"/>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7B9C877C-8221-484A-A595-59E91BE3AC39}"/>
                      </a:ext>
                    </a:extLst>
                  </p:cNvPr>
                  <p:cNvGrpSpPr/>
                  <p:nvPr/>
                </p:nvGrpSpPr>
                <p:grpSpPr>
                  <a:xfrm>
                    <a:off x="4652626" y="4655562"/>
                    <a:ext cx="1170280" cy="1239956"/>
                    <a:chOff x="4883375" y="1856416"/>
                    <a:chExt cx="1170280" cy="1239956"/>
                  </a:xfrm>
                </p:grpSpPr>
                <p:grpSp>
                  <p:nvGrpSpPr>
                    <p:cNvPr id="124" name="Group 123">
                      <a:extLst>
                        <a:ext uri="{FF2B5EF4-FFF2-40B4-BE49-F238E27FC236}">
                          <a16:creationId xmlns:a16="http://schemas.microsoft.com/office/drawing/2014/main" id="{4F24D50D-CC10-4054-952C-40CD962A139D}"/>
                        </a:ext>
                      </a:extLst>
                    </p:cNvPr>
                    <p:cNvGrpSpPr/>
                    <p:nvPr/>
                  </p:nvGrpSpPr>
                  <p:grpSpPr>
                    <a:xfrm>
                      <a:off x="4883375" y="1856416"/>
                      <a:ext cx="1170280" cy="991627"/>
                      <a:chOff x="4879463" y="1840248"/>
                      <a:chExt cx="1208364" cy="1002918"/>
                    </a:xfrm>
                  </p:grpSpPr>
                  <p:sp>
                    <p:nvSpPr>
                      <p:cNvPr id="127" name="Right Triangle 126">
                        <a:extLst>
                          <a:ext uri="{FF2B5EF4-FFF2-40B4-BE49-F238E27FC236}">
                            <a16:creationId xmlns:a16="http://schemas.microsoft.com/office/drawing/2014/main" id="{8EDC2F4B-38A1-47F0-ADF6-E7B62CF07BB0}"/>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8" name="TextBox 127">
                        <a:extLst>
                          <a:ext uri="{FF2B5EF4-FFF2-40B4-BE49-F238E27FC236}">
                            <a16:creationId xmlns:a16="http://schemas.microsoft.com/office/drawing/2014/main" id="{37A9F91A-9F18-436E-98DC-238154276F71}"/>
                          </a:ext>
                        </a:extLst>
                      </p:cNvPr>
                      <p:cNvSpPr txBox="1"/>
                      <p:nvPr/>
                    </p:nvSpPr>
                    <p:spPr>
                      <a:xfrm>
                        <a:off x="4879463" y="2462992"/>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9" name="TextBox 128">
                        <a:extLst>
                          <a:ext uri="{FF2B5EF4-FFF2-40B4-BE49-F238E27FC236}">
                            <a16:creationId xmlns:a16="http://schemas.microsoft.com/office/drawing/2014/main" id="{5E34053F-01D2-4333-BDE7-A22ED65409DA}"/>
                          </a:ext>
                        </a:extLst>
                      </p:cNvPr>
                      <p:cNvSpPr txBox="1"/>
                      <p:nvPr/>
                    </p:nvSpPr>
                    <p:spPr>
                      <a:xfrm>
                        <a:off x="5187386" y="1840248"/>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25" name="Rectangle 124">
                      <a:extLst>
                        <a:ext uri="{FF2B5EF4-FFF2-40B4-BE49-F238E27FC236}">
                          <a16:creationId xmlns:a16="http://schemas.microsoft.com/office/drawing/2014/main" id="{03D4EAD2-0F08-4016-8091-131873CD5A6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6" name="Straight Arrow Connector 125">
                      <a:extLst>
                        <a:ext uri="{FF2B5EF4-FFF2-40B4-BE49-F238E27FC236}">
                          <a16:creationId xmlns:a16="http://schemas.microsoft.com/office/drawing/2014/main" id="{2E99BA61-EE81-4A88-B9ED-9255E781340A}"/>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31DFE7F5-A77C-438E-BF95-D09791DF6939}"/>
                      </a:ext>
                    </a:extLst>
                  </p:cNvPr>
                  <p:cNvGrpSpPr/>
                  <p:nvPr/>
                </p:nvGrpSpPr>
                <p:grpSpPr>
                  <a:xfrm>
                    <a:off x="3245263" y="4651105"/>
                    <a:ext cx="1226814" cy="994305"/>
                    <a:chOff x="4712733" y="1858996"/>
                    <a:chExt cx="1226814" cy="994305"/>
                  </a:xfrm>
                </p:grpSpPr>
                <p:grpSp>
                  <p:nvGrpSpPr>
                    <p:cNvPr id="118" name="Group 117">
                      <a:extLst>
                        <a:ext uri="{FF2B5EF4-FFF2-40B4-BE49-F238E27FC236}">
                          <a16:creationId xmlns:a16="http://schemas.microsoft.com/office/drawing/2014/main" id="{32AD5AC2-3826-4264-B1C8-B1A7CE7A01EB}"/>
                        </a:ext>
                      </a:extLst>
                    </p:cNvPr>
                    <p:cNvGrpSpPr/>
                    <p:nvPr/>
                  </p:nvGrpSpPr>
                  <p:grpSpPr>
                    <a:xfrm>
                      <a:off x="4928791" y="1865242"/>
                      <a:ext cx="1003703" cy="988059"/>
                      <a:chOff x="4926357" y="1849175"/>
                      <a:chExt cx="1036366" cy="999310"/>
                    </a:xfrm>
                  </p:grpSpPr>
                  <p:sp>
                    <p:nvSpPr>
                      <p:cNvPr id="121" name="Right Triangle 120">
                        <a:extLst>
                          <a:ext uri="{FF2B5EF4-FFF2-40B4-BE49-F238E27FC236}">
                            <a16:creationId xmlns:a16="http://schemas.microsoft.com/office/drawing/2014/main" id="{D2F59DB0-BF11-462E-98DC-1E2DC3117B9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2" name="TextBox 121">
                        <a:extLst>
                          <a:ext uri="{FF2B5EF4-FFF2-40B4-BE49-F238E27FC236}">
                            <a16:creationId xmlns:a16="http://schemas.microsoft.com/office/drawing/2014/main" id="{13425898-C861-40B0-A27A-A02A0AB2DA9F}"/>
                          </a:ext>
                        </a:extLst>
                      </p:cNvPr>
                      <p:cNvSpPr txBox="1"/>
                      <p:nvPr/>
                    </p:nvSpPr>
                    <p:spPr>
                      <a:xfrm>
                        <a:off x="4926357" y="2471663"/>
                        <a:ext cx="1014934"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23" name="TextBox 122">
                        <a:extLst>
                          <a:ext uri="{FF2B5EF4-FFF2-40B4-BE49-F238E27FC236}">
                            <a16:creationId xmlns:a16="http://schemas.microsoft.com/office/drawing/2014/main" id="{95EE53C7-8647-4E86-9C8B-213A75287A88}"/>
                          </a:ext>
                        </a:extLst>
                      </p:cNvPr>
                      <p:cNvSpPr txBox="1"/>
                      <p:nvPr/>
                    </p:nvSpPr>
                    <p:spPr>
                      <a:xfrm>
                        <a:off x="5187787" y="1849175"/>
                        <a:ext cx="7749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roue</a:t>
                        </a:r>
                      </a:p>
                    </p:txBody>
                  </p:sp>
                </p:grpSp>
                <p:sp>
                  <p:nvSpPr>
                    <p:cNvPr id="119" name="Rectangle 118">
                      <a:extLst>
                        <a:ext uri="{FF2B5EF4-FFF2-40B4-BE49-F238E27FC236}">
                          <a16:creationId xmlns:a16="http://schemas.microsoft.com/office/drawing/2014/main" id="{F47903E6-3A5E-4231-A98B-4650D5DF2865}"/>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0" name="Straight Arrow Connector 119">
                      <a:extLst>
                        <a:ext uri="{FF2B5EF4-FFF2-40B4-BE49-F238E27FC236}">
                          <a16:creationId xmlns:a16="http://schemas.microsoft.com/office/drawing/2014/main" id="{19A2CA25-D4CB-4FE8-AD8C-18784F011B36}"/>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0" name="Group 89">
                  <a:extLst>
                    <a:ext uri="{FF2B5EF4-FFF2-40B4-BE49-F238E27FC236}">
                      <a16:creationId xmlns:a16="http://schemas.microsoft.com/office/drawing/2014/main" id="{E8FD237B-4E65-4C10-BD20-048319E97B19}"/>
                    </a:ext>
                  </a:extLst>
                </p:cNvPr>
                <p:cNvGrpSpPr/>
                <p:nvPr/>
              </p:nvGrpSpPr>
              <p:grpSpPr>
                <a:xfrm>
                  <a:off x="1353398" y="4159027"/>
                  <a:ext cx="1271652" cy="994713"/>
                  <a:chOff x="2462918" y="617883"/>
                  <a:chExt cx="1271652" cy="994713"/>
                </a:xfrm>
              </p:grpSpPr>
              <p:grpSp>
                <p:nvGrpSpPr>
                  <p:cNvPr id="99" name="Group 98">
                    <a:extLst>
                      <a:ext uri="{FF2B5EF4-FFF2-40B4-BE49-F238E27FC236}">
                        <a16:creationId xmlns:a16="http://schemas.microsoft.com/office/drawing/2014/main" id="{063E1540-E5C1-4914-8C02-1C1FCAE52712}"/>
                      </a:ext>
                    </a:extLst>
                  </p:cNvPr>
                  <p:cNvGrpSpPr/>
                  <p:nvPr/>
                </p:nvGrpSpPr>
                <p:grpSpPr>
                  <a:xfrm>
                    <a:off x="2462918" y="617883"/>
                    <a:ext cx="1064343" cy="994713"/>
                    <a:chOff x="2380239" y="587613"/>
                    <a:chExt cx="1098980" cy="1006040"/>
                  </a:xfrm>
                </p:grpSpPr>
                <p:sp>
                  <p:nvSpPr>
                    <p:cNvPr id="102" name="Right Triangle 101">
                      <a:extLst>
                        <a:ext uri="{FF2B5EF4-FFF2-40B4-BE49-F238E27FC236}">
                          <a16:creationId xmlns:a16="http://schemas.microsoft.com/office/drawing/2014/main" id="{58DF2199-5D56-4929-8315-09F58953DF6A}"/>
                        </a:ext>
                      </a:extLst>
                    </p:cNvPr>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3" name="TextBox 102">
                      <a:extLst>
                        <a:ext uri="{FF2B5EF4-FFF2-40B4-BE49-F238E27FC236}">
                          <a16:creationId xmlns:a16="http://schemas.microsoft.com/office/drawing/2014/main" id="{F983DE15-D806-41D6-BECE-C7C9257DC363}"/>
                        </a:ext>
                      </a:extLst>
                    </p:cNvPr>
                    <p:cNvSpPr txBox="1"/>
                    <p:nvPr/>
                  </p:nvSpPr>
                  <p:spPr>
                    <a:xfrm>
                      <a:off x="2380239" y="121235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4" name="TextBox 103">
                      <a:extLst>
                        <a:ext uri="{FF2B5EF4-FFF2-40B4-BE49-F238E27FC236}">
                          <a16:creationId xmlns:a16="http://schemas.microsoft.com/office/drawing/2014/main" id="{685AB175-9C49-4C7F-9D9C-F61CDD5469A6}"/>
                        </a:ext>
                      </a:extLst>
                    </p:cNvPr>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00" name="Rectangle 99">
                    <a:extLst>
                      <a:ext uri="{FF2B5EF4-FFF2-40B4-BE49-F238E27FC236}">
                        <a16:creationId xmlns:a16="http://schemas.microsoft.com/office/drawing/2014/main" id="{97286182-DF7A-4C15-A3DD-97BE17124A87}"/>
                      </a:ext>
                    </a:extLst>
                  </p:cNvPr>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01" name="Straight Arrow Connector 100">
                    <a:extLst>
                      <a:ext uri="{FF2B5EF4-FFF2-40B4-BE49-F238E27FC236}">
                        <a16:creationId xmlns:a16="http://schemas.microsoft.com/office/drawing/2014/main" id="{8B1A83DB-280C-4042-9A6A-070F124F12CB}"/>
                      </a:ext>
                    </a:extLst>
                  </p:cNvPr>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35E0434A-E391-45B1-8901-20DEB46656A5}"/>
                    </a:ext>
                  </a:extLst>
                </p:cNvPr>
                <p:cNvGrpSpPr/>
                <p:nvPr/>
              </p:nvGrpSpPr>
              <p:grpSpPr>
                <a:xfrm>
                  <a:off x="4843552" y="5403739"/>
                  <a:ext cx="1478814" cy="996475"/>
                  <a:chOff x="3467109" y="1862595"/>
                  <a:chExt cx="1478814" cy="996475"/>
                </a:xfrm>
              </p:grpSpPr>
              <p:grpSp>
                <p:nvGrpSpPr>
                  <p:cNvPr id="92" name="Group 91">
                    <a:extLst>
                      <a:ext uri="{FF2B5EF4-FFF2-40B4-BE49-F238E27FC236}">
                        <a16:creationId xmlns:a16="http://schemas.microsoft.com/office/drawing/2014/main" id="{9FCFE1F0-7969-40FF-B365-9917EBA02AA3}"/>
                      </a:ext>
                    </a:extLst>
                  </p:cNvPr>
                  <p:cNvGrpSpPr/>
                  <p:nvPr/>
                </p:nvGrpSpPr>
                <p:grpSpPr>
                  <a:xfrm>
                    <a:off x="3690543" y="1862595"/>
                    <a:ext cx="1038336" cy="996474"/>
                    <a:chOff x="3647813" y="1846500"/>
                    <a:chExt cx="1072126" cy="1007821"/>
                  </a:xfrm>
                </p:grpSpPr>
                <p:sp>
                  <p:nvSpPr>
                    <p:cNvPr id="96" name="Right Triangle 95">
                      <a:extLst>
                        <a:ext uri="{FF2B5EF4-FFF2-40B4-BE49-F238E27FC236}">
                          <a16:creationId xmlns:a16="http://schemas.microsoft.com/office/drawing/2014/main" id="{85EA867E-97D6-40D9-9BBF-A0D3097CE6A1}"/>
                        </a:ext>
                      </a:extLst>
                    </p:cNvPr>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7" name="TextBox 96">
                      <a:extLst>
                        <a:ext uri="{FF2B5EF4-FFF2-40B4-BE49-F238E27FC236}">
                          <a16:creationId xmlns:a16="http://schemas.microsoft.com/office/drawing/2014/main" id="{48B11FE3-E138-4441-B261-7AA8E4CA4B77}"/>
                        </a:ext>
                      </a:extLst>
                    </p:cNvPr>
                    <p:cNvSpPr txBox="1"/>
                    <p:nvPr/>
                  </p:nvSpPr>
                  <p:spPr>
                    <a:xfrm>
                      <a:off x="3647813" y="245663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5C36327F-16AE-470B-B8A5-558BC2A9713B}"/>
                        </a:ext>
                      </a:extLst>
                    </p:cNvPr>
                    <p:cNvSpPr txBox="1"/>
                    <p:nvPr/>
                  </p:nvSpPr>
                  <p:spPr>
                    <a:xfrm>
                      <a:off x="3934133" y="1846500"/>
                      <a:ext cx="785806" cy="3768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93" name="Rectangle 92">
                    <a:extLst>
                      <a:ext uri="{FF2B5EF4-FFF2-40B4-BE49-F238E27FC236}">
                        <a16:creationId xmlns:a16="http://schemas.microsoft.com/office/drawing/2014/main" id="{7BC3F005-0B05-480D-811B-9442AF8BF07F}"/>
                      </a:ext>
                    </a:extLst>
                  </p:cNvPr>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94" name="Straight Arrow Connector 93">
                    <a:extLst>
                      <a:ext uri="{FF2B5EF4-FFF2-40B4-BE49-F238E27FC236}">
                        <a16:creationId xmlns:a16="http://schemas.microsoft.com/office/drawing/2014/main" id="{2308E4A1-6929-4E33-826D-2C4305FA8FF5}"/>
                      </a:ext>
                    </a:extLst>
                  </p:cNvPr>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33F7035B-3267-44BC-AA35-BEEE39BA5329}"/>
                      </a:ext>
                    </a:extLst>
                  </p:cNvPr>
                  <p:cNvCxnSpPr>
                    <a:stCxn id="93"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87" name="Picture 2" descr="Skull And Crossbones Clip Art">
                <a:extLst>
                  <a:ext uri="{FF2B5EF4-FFF2-40B4-BE49-F238E27FC236}">
                    <a16:creationId xmlns:a16="http://schemas.microsoft.com/office/drawing/2014/main" id="{7367BA25-EA57-48DE-9B76-4C5059283DB9}"/>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9" name="Straight Arrow Connector 58">
              <a:extLst>
                <a:ext uri="{FF2B5EF4-FFF2-40B4-BE49-F238E27FC236}">
                  <a16:creationId xmlns:a16="http://schemas.microsoft.com/office/drawing/2014/main" id="{02E31DD6-1C1C-49C6-BF58-A07E9D5476E5}"/>
                </a:ext>
              </a:extLst>
            </p:cNvPr>
            <p:cNvCxnSpPr/>
            <p:nvPr/>
          </p:nvCxnSpPr>
          <p:spPr>
            <a:xfrm flipV="1">
              <a:off x="10911413" y="3523209"/>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60" name="Picture 2" descr="Skull And Crossbones Clip Art">
              <a:extLst>
                <a:ext uri="{FF2B5EF4-FFF2-40B4-BE49-F238E27FC236}">
                  <a16:creationId xmlns:a16="http://schemas.microsoft.com/office/drawing/2014/main" id="{3B2031EB-3289-4FC1-996C-0A29D86945C2}"/>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Straight Arrow Connector 60">
              <a:extLst>
                <a:ext uri="{FF2B5EF4-FFF2-40B4-BE49-F238E27FC236}">
                  <a16:creationId xmlns:a16="http://schemas.microsoft.com/office/drawing/2014/main" id="{D80DFD7B-A789-4390-B6D1-D7E177BAD24E}"/>
                </a:ext>
              </a:extLst>
            </p:cNvPr>
            <p:cNvCxnSpPr/>
            <p:nvPr/>
          </p:nvCxnSpPr>
          <p:spPr>
            <a:xfrm flipV="1">
              <a:off x="8581503" y="4625528"/>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FFA1FA12-7A9B-4340-A99B-5B7386651AD7}"/>
                </a:ext>
              </a:extLst>
            </p:cNvPr>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376D99A-CF5D-47DF-8B0E-869A5545506C}"/>
                </a:ext>
              </a:extLst>
            </p:cNvPr>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7FB282F-853C-48E8-BDC6-93D1A5E2DF06}"/>
                </a:ext>
              </a:extLst>
            </p:cNvPr>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C6337FD5-A2D9-430B-A6FD-84A0A0790C3A}"/>
                </a:ext>
              </a:extLst>
            </p:cNvPr>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10897D1-CA3B-4DC3-B4E1-99666015A551}"/>
                </a:ext>
              </a:extLst>
            </p:cNvPr>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67" name="Picture 2" descr="Skull And Crossbones Clip Art">
              <a:extLst>
                <a:ext uri="{FF2B5EF4-FFF2-40B4-BE49-F238E27FC236}">
                  <a16:creationId xmlns:a16="http://schemas.microsoft.com/office/drawing/2014/main" id="{3FD14711-F6B9-4B7D-888A-70F860D5E5B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13945" y="1155969"/>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68" name="Right Triangle 67">
              <a:extLst>
                <a:ext uri="{FF2B5EF4-FFF2-40B4-BE49-F238E27FC236}">
                  <a16:creationId xmlns:a16="http://schemas.microsoft.com/office/drawing/2014/main" id="{89EF5F84-88CB-4ACC-999B-FD6C79706350}"/>
                </a:ext>
              </a:extLst>
            </p:cNvPr>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9" name="TextBox 68">
              <a:extLst>
                <a:ext uri="{FF2B5EF4-FFF2-40B4-BE49-F238E27FC236}">
                  <a16:creationId xmlns:a16="http://schemas.microsoft.com/office/drawing/2014/main" id="{337105F5-3B32-4EC2-97F5-46C714A93EF4}"/>
                </a:ext>
              </a:extLst>
            </p:cNvPr>
            <p:cNvSpPr txBox="1"/>
            <p:nvPr/>
          </p:nvSpPr>
          <p:spPr>
            <a:xfrm>
              <a:off x="5586982" y="3667660"/>
              <a:ext cx="9105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Century Gothic" panose="020B0502020202020204" pitchFamily="34" charset="0"/>
                </a:rPr>
                <a:t>v</a:t>
              </a: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878BBF39-0A8E-452A-8E94-01D65C98F39B}"/>
                </a:ext>
              </a:extLst>
            </p:cNvPr>
            <p:cNvSpPr txBox="1"/>
            <p:nvPr/>
          </p:nvSpPr>
          <p:spPr>
            <a:xfrm>
              <a:off x="5850725" y="3106362"/>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1" name="Rectangle 70">
              <a:extLst>
                <a:ext uri="{FF2B5EF4-FFF2-40B4-BE49-F238E27FC236}">
                  <a16:creationId xmlns:a16="http://schemas.microsoft.com/office/drawing/2014/main" id="{3AE73EE3-E825-40D8-BC9E-6321578826FF}"/>
                </a:ext>
              </a:extLst>
            </p:cNvPr>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2" name="Picture 2" descr="Skull And Crossbones Clip Art">
              <a:extLst>
                <a:ext uri="{FF2B5EF4-FFF2-40B4-BE49-F238E27FC236}">
                  <a16:creationId xmlns:a16="http://schemas.microsoft.com/office/drawing/2014/main" id="{7C647603-8E38-44FB-AA11-91973135685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Arrow Connector 72">
              <a:extLst>
                <a:ext uri="{FF2B5EF4-FFF2-40B4-BE49-F238E27FC236}">
                  <a16:creationId xmlns:a16="http://schemas.microsoft.com/office/drawing/2014/main" id="{C25481AF-9F92-4296-9389-EA736ADF0B85}"/>
                </a:ext>
              </a:extLst>
            </p:cNvPr>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268F9989-401E-41E8-865E-4181B8A35DA4}"/>
                </a:ext>
              </a:extLst>
            </p:cNvPr>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7D0A3EB3-3F4D-45E5-912B-9AE689A5D8D1}"/>
                </a:ext>
              </a:extLst>
            </p:cNvPr>
            <p:cNvSpPr txBox="1"/>
            <p:nvPr/>
          </p:nvSpPr>
          <p:spPr>
            <a:xfrm>
              <a:off x="7648297" y="24427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76" name="TextBox 75">
              <a:extLst>
                <a:ext uri="{FF2B5EF4-FFF2-40B4-BE49-F238E27FC236}">
                  <a16:creationId xmlns:a16="http://schemas.microsoft.com/office/drawing/2014/main" id="{C8FBC3FA-F9A3-445A-8B88-F196F9DE55B1}"/>
                </a:ext>
              </a:extLst>
            </p:cNvPr>
            <p:cNvSpPr txBox="1"/>
            <p:nvPr/>
          </p:nvSpPr>
          <p:spPr>
            <a:xfrm>
              <a:off x="11624658" y="161551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77" name="TextBox 76">
              <a:extLst>
                <a:ext uri="{FF2B5EF4-FFF2-40B4-BE49-F238E27FC236}">
                  <a16:creationId xmlns:a16="http://schemas.microsoft.com/office/drawing/2014/main" id="{AB519FF5-4C8F-4A68-84DC-2DC5B5E76227}"/>
                </a:ext>
              </a:extLst>
            </p:cNvPr>
            <p:cNvSpPr txBox="1"/>
            <p:nvPr/>
          </p:nvSpPr>
          <p:spPr>
            <a:xfrm>
              <a:off x="7026011" y="76754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78" name="TextBox 77">
              <a:extLst>
                <a:ext uri="{FF2B5EF4-FFF2-40B4-BE49-F238E27FC236}">
                  <a16:creationId xmlns:a16="http://schemas.microsoft.com/office/drawing/2014/main" id="{A2A68A4F-E582-48C6-A954-07A2C153FE03}"/>
                </a:ext>
              </a:extLst>
            </p:cNvPr>
            <p:cNvSpPr txBox="1"/>
            <p:nvPr/>
          </p:nvSpPr>
          <p:spPr>
            <a:xfrm>
              <a:off x="4244443" y="348076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79" name="TextBox 78">
              <a:extLst>
                <a:ext uri="{FF2B5EF4-FFF2-40B4-BE49-F238E27FC236}">
                  <a16:creationId xmlns:a16="http://schemas.microsoft.com/office/drawing/2014/main" id="{ACEEB3A9-6D27-460E-A477-3E890698F130}"/>
                </a:ext>
              </a:extLst>
            </p:cNvPr>
            <p:cNvSpPr txBox="1"/>
            <p:nvPr/>
          </p:nvSpPr>
          <p:spPr>
            <a:xfrm>
              <a:off x="5857342" y="189783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80" name="TextBox 79">
              <a:extLst>
                <a:ext uri="{FF2B5EF4-FFF2-40B4-BE49-F238E27FC236}">
                  <a16:creationId xmlns:a16="http://schemas.microsoft.com/office/drawing/2014/main" id="{E5270D9D-9246-42E0-AAAD-4F2D29565CD4}"/>
                </a:ext>
              </a:extLst>
            </p:cNvPr>
            <p:cNvSpPr txBox="1"/>
            <p:nvPr/>
          </p:nvSpPr>
          <p:spPr>
            <a:xfrm>
              <a:off x="10935213" y="22864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a:t>
              </a:r>
            </a:p>
          </p:txBody>
        </p:sp>
        <p:sp>
          <p:nvSpPr>
            <p:cNvPr id="81" name="TextBox 80">
              <a:extLst>
                <a:ext uri="{FF2B5EF4-FFF2-40B4-BE49-F238E27FC236}">
                  <a16:creationId xmlns:a16="http://schemas.microsoft.com/office/drawing/2014/main" id="{3C21301E-3592-4FC7-810B-32BF3FF24396}"/>
                </a:ext>
              </a:extLst>
            </p:cNvPr>
            <p:cNvSpPr txBox="1"/>
            <p:nvPr/>
          </p:nvSpPr>
          <p:spPr>
            <a:xfrm>
              <a:off x="11435387" y="294394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k</a:t>
              </a:r>
            </a:p>
          </p:txBody>
        </p:sp>
        <p:sp>
          <p:nvSpPr>
            <p:cNvPr id="82" name="TextBox 81">
              <a:extLst>
                <a:ext uri="{FF2B5EF4-FFF2-40B4-BE49-F238E27FC236}">
                  <a16:creationId xmlns:a16="http://schemas.microsoft.com/office/drawing/2014/main" id="{D77E794E-200D-4010-A406-F1A58BD0DEE3}"/>
                </a:ext>
              </a:extLst>
            </p:cNvPr>
            <p:cNvSpPr txBox="1"/>
            <p:nvPr/>
          </p:nvSpPr>
          <p:spPr>
            <a:xfrm>
              <a:off x="9679420" y="551285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83" name="TextBox 82">
              <a:extLst>
                <a:ext uri="{FF2B5EF4-FFF2-40B4-BE49-F238E27FC236}">
                  <a16:creationId xmlns:a16="http://schemas.microsoft.com/office/drawing/2014/main" id="{A7F478B5-AEB3-4B6B-AB21-0EBF62F7FE02}"/>
                </a:ext>
              </a:extLst>
            </p:cNvPr>
            <p:cNvSpPr txBox="1"/>
            <p:nvPr/>
          </p:nvSpPr>
          <p:spPr>
            <a:xfrm>
              <a:off x="5107657" y="54806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84" name="TextBox 83">
              <a:extLst>
                <a:ext uri="{FF2B5EF4-FFF2-40B4-BE49-F238E27FC236}">
                  <a16:creationId xmlns:a16="http://schemas.microsoft.com/office/drawing/2014/main" id="{46DA28C0-776E-4102-B81C-5BA8F6258A35}"/>
                </a:ext>
              </a:extLst>
            </p:cNvPr>
            <p:cNvSpPr txBox="1"/>
            <p:nvPr/>
          </p:nvSpPr>
          <p:spPr>
            <a:xfrm>
              <a:off x="10903502" y="44471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t>
              </a:r>
            </a:p>
          </p:txBody>
        </p:sp>
        <p:sp>
          <p:nvSpPr>
            <p:cNvPr id="85" name="TextBox 84">
              <a:extLst>
                <a:ext uri="{FF2B5EF4-FFF2-40B4-BE49-F238E27FC236}">
                  <a16:creationId xmlns:a16="http://schemas.microsoft.com/office/drawing/2014/main" id="{872ECF45-D55E-4F22-830D-29423F23BFF7}"/>
                </a:ext>
              </a:extLst>
            </p:cNvPr>
            <p:cNvSpPr txBox="1"/>
            <p:nvPr/>
          </p:nvSpPr>
          <p:spPr>
            <a:xfrm>
              <a:off x="6509572" y="564761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grpSp>
      <p:pic>
        <p:nvPicPr>
          <p:cNvPr id="43" name="Picture 8" descr="Chest3 Clip Art">
            <a:extLst>
              <a:ext uri="{FF2B5EF4-FFF2-40B4-BE49-F238E27FC236}">
                <a16:creationId xmlns:a16="http://schemas.microsoft.com/office/drawing/2014/main" id="{ADEA7A71-E024-47A9-BEF9-C03326AA8E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57282" y="598326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Chest3 Clip Art">
            <a:extLst>
              <a:ext uri="{FF2B5EF4-FFF2-40B4-BE49-F238E27FC236}">
                <a16:creationId xmlns:a16="http://schemas.microsoft.com/office/drawing/2014/main" id="{BEE11EFE-DBF0-44C4-B6AA-BB356E216E4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3850" y="60795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Chest3 Clip Art">
            <a:extLst>
              <a:ext uri="{FF2B5EF4-FFF2-40B4-BE49-F238E27FC236}">
                <a16:creationId xmlns:a16="http://schemas.microsoft.com/office/drawing/2014/main" id="{836133BB-B090-4D14-A339-CB76E5B12A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74737" y="599499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Chest3 Clip Art">
            <a:extLst>
              <a:ext uri="{FF2B5EF4-FFF2-40B4-BE49-F238E27FC236}">
                <a16:creationId xmlns:a16="http://schemas.microsoft.com/office/drawing/2014/main" id="{70F1B260-6F93-4CD0-BEC0-163894AC4BF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9103" y="385912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Chest3 Clip Art">
            <a:extLst>
              <a:ext uri="{FF2B5EF4-FFF2-40B4-BE49-F238E27FC236}">
                <a16:creationId xmlns:a16="http://schemas.microsoft.com/office/drawing/2014/main" id="{DCAC9528-C080-467C-8118-B8B7ECB925B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37378" y="281808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8" descr="Chest3 Clip Art">
            <a:extLst>
              <a:ext uri="{FF2B5EF4-FFF2-40B4-BE49-F238E27FC236}">
                <a16:creationId xmlns:a16="http://schemas.microsoft.com/office/drawing/2014/main" id="{EBA03D1E-E977-48B1-8CA0-C32AB28D516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82168" y="159774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Chest3 Clip Art">
            <a:extLst>
              <a:ext uri="{FF2B5EF4-FFF2-40B4-BE49-F238E27FC236}">
                <a16:creationId xmlns:a16="http://schemas.microsoft.com/office/drawing/2014/main" id="{063F8367-C144-4070-B720-D29CF283D8E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76168" y="61475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Chest3 Clip Art">
            <a:extLst>
              <a:ext uri="{FF2B5EF4-FFF2-40B4-BE49-F238E27FC236}">
                <a16:creationId xmlns:a16="http://schemas.microsoft.com/office/drawing/2014/main" id="{A6B8B7B4-BC51-4C15-A5F1-7104B62BB1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54599" y="159460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Chest3 Clip Art">
            <a:extLst>
              <a:ext uri="{FF2B5EF4-FFF2-40B4-BE49-F238E27FC236}">
                <a16:creationId xmlns:a16="http://schemas.microsoft.com/office/drawing/2014/main" id="{65AB9773-3E83-4F1D-A827-329B4D70A00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89023" y="267215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Chest3 Clip Art">
            <a:extLst>
              <a:ext uri="{FF2B5EF4-FFF2-40B4-BE49-F238E27FC236}">
                <a16:creationId xmlns:a16="http://schemas.microsoft.com/office/drawing/2014/main" id="{7C1A2DCA-FAB3-4088-AFBF-9C31CAF2995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57698" y="3799123"/>
            <a:ext cx="607323" cy="58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6552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4" restart="whenNotActive" fill="hold" evtFilter="cancelBubble" nodeType="interactiveSeq">
                <p:stCondLst>
                  <p:cond evt="onClick" delay="0">
                    <p:tgtEl>
                      <p:spTgt spid="4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4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2"/>
                                        </p:tgtEl>
                                      </p:cBhvr>
                                    </p:animEffect>
                                    <p:set>
                                      <p:cBhvr>
                                        <p:cTn id="3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4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21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11"/>
                                        </p:tgtEl>
                                      </p:cBhvr>
                                    </p:animEffect>
                                    <p:set>
                                      <p:cBhvr>
                                        <p:cTn id="67" dur="1" fill="hold">
                                          <p:stCondLst>
                                            <p:cond delay="499"/>
                                          </p:stCondLst>
                                        </p:cTn>
                                        <p:tgtEl>
                                          <p:spTgt spid="211"/>
                                        </p:tgtEl>
                                        <p:attrNameLst>
                                          <p:attrName>style.visibility</p:attrName>
                                        </p:attrNameLst>
                                      </p:cBhvr>
                                      <p:to>
                                        <p:strVal val="hidden"/>
                                      </p:to>
                                    </p:set>
                                  </p:childTnLst>
                                </p:cTn>
                              </p:par>
                            </p:childTnLst>
                          </p:cTn>
                        </p:par>
                      </p:childTnLst>
                    </p:cTn>
                  </p:par>
                </p:childTnLst>
              </p:cTn>
              <p:nextCondLst>
                <p:cond evt="onClick" delay="0">
                  <p:tgtEl>
                    <p:spTgt spid="2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with low confidence">
            <a:extLst>
              <a:ext uri="{FF2B5EF4-FFF2-40B4-BE49-F238E27FC236}">
                <a16:creationId xmlns:a16="http://schemas.microsoft.com/office/drawing/2014/main" id="{19E371CE-CBEA-4451-9ECA-D678A09B8AF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7707" b="23068"/>
          <a:stretch/>
        </p:blipFill>
        <p:spPr>
          <a:xfrm>
            <a:off x="1960474" y="547686"/>
            <a:ext cx="7201367" cy="6127222"/>
          </a:xfrm>
          <a:prstGeom prst="rect">
            <a:avLst/>
          </a:prstGeom>
        </p:spPr>
      </p:pic>
      <p:sp>
        <p:nvSpPr>
          <p:cNvPr id="112" name="CustomShape 6"/>
          <p:cNvSpPr/>
          <p:nvPr/>
        </p:nvSpPr>
        <p:spPr>
          <a:xfrm>
            <a:off x="-62372" y="-5461"/>
            <a:ext cx="647273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Jean-Michel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prépare</a:t>
            </a:r>
            <a:r>
              <a:rPr kumimoji="0" lang="en-GB" sz="2400" b="1" i="0" u="none" strike="noStrike" kern="1200" cap="none" spc="-1" normalizeH="0" baseline="0" noProof="0" dirty="0">
                <a:ln>
                  <a:noFill/>
                </a:ln>
                <a:solidFill>
                  <a:srgbClr val="002060"/>
                </a:solidFill>
                <a:effectLst/>
                <a:uLnTx/>
                <a:uFillTx/>
                <a:latin typeface="Century gothic"/>
                <a:ea typeface="Century Gothic"/>
              </a:rPr>
              <a:t> un jeu</a:t>
            </a:r>
            <a:r>
              <a:rPr kumimoji="0" lang="en-GB" sz="2400" b="1" i="0" u="none" strike="noStrike" kern="1200" cap="none" spc="-1" normalizeH="0" noProof="0" dirty="0">
                <a:ln>
                  <a:noFill/>
                </a:ln>
                <a:solidFill>
                  <a:srgbClr val="002060"/>
                </a:solidFill>
                <a:effectLst/>
                <a:uLnTx/>
                <a:uFillTx/>
                <a:latin typeface="Century gothic"/>
                <a:ea typeface="Century Gothic"/>
              </a:rPr>
              <a:t> de </a:t>
            </a:r>
            <a:r>
              <a:rPr kumimoji="0" lang="en-GB" sz="2400" b="1" i="0" u="none" strike="noStrike" kern="1200" cap="none" spc="-1" normalizeH="0" noProof="0" dirty="0" err="1">
                <a:ln>
                  <a:noFill/>
                </a:ln>
                <a:solidFill>
                  <a:srgbClr val="002060"/>
                </a:solidFill>
                <a:effectLst/>
                <a:uLnTx/>
                <a:uFillTx/>
                <a:latin typeface="Century gothic"/>
                <a:ea typeface="Century Gothic"/>
              </a:rPr>
              <a:t>vocabulaire</a:t>
            </a:r>
            <a:r>
              <a:rPr kumimoji="0" lang="en-GB" sz="2400" b="1" i="0" u="none" strike="noStrike" kern="1200" cap="none" spc="-1" normalizeH="0" noProof="0" dirty="0">
                <a:ln>
                  <a:noFill/>
                </a:ln>
                <a:solidFill>
                  <a:srgbClr val="002060"/>
                </a:solidFill>
                <a:effectLst/>
                <a:uLnTx/>
                <a:uFillTx/>
                <a:latin typeface="Century gothic"/>
                <a:ea typeface="Century Gothic"/>
              </a:rPr>
              <a:t> pour la </a:t>
            </a:r>
            <a:r>
              <a:rPr kumimoji="0" lang="en-GB" sz="2400" b="1" i="0" u="none" strike="noStrike" kern="1200" cap="none" spc="-1" normalizeH="0" noProof="0" dirty="0" err="1">
                <a:ln>
                  <a:noFill/>
                </a:ln>
                <a:solidFill>
                  <a:srgbClr val="002060"/>
                </a:solidFill>
                <a:effectLst/>
                <a:uLnTx/>
                <a:uFillTx/>
                <a:latin typeface="Century gothic"/>
                <a:ea typeface="Century Gothic"/>
              </a:rPr>
              <a:t>classe</a:t>
            </a:r>
            <a:r>
              <a:rPr kumimoji="0" lang="en-GB" sz="2400" b="1" i="0" u="none" strike="noStrike" kern="1200" cap="none" spc="-1" normalizeH="0" noProof="0" dirty="0">
                <a:ln>
                  <a:noFill/>
                </a:ln>
                <a:solidFill>
                  <a:srgbClr val="002060"/>
                </a:solidFill>
                <a:effectLst/>
                <a:uLnTx/>
                <a:uFillTx/>
                <a:latin typeface="Century gothic"/>
                <a:ea typeface="Century Gothic"/>
              </a:rPr>
              <a:t> </a:t>
            </a:r>
            <a:r>
              <a:rPr kumimoji="0" lang="en-GB" sz="2400" b="1" i="0" u="none" strike="noStrike" kern="1200" cap="none" spc="-1" normalizeH="0" noProof="0" dirty="0" err="1">
                <a:ln>
                  <a:noFill/>
                </a:ln>
                <a:solidFill>
                  <a:srgbClr val="002060"/>
                </a:solidFill>
                <a:effectLst/>
                <a:uLnTx/>
                <a:uFillTx/>
                <a:latin typeface="Century gothic"/>
                <a:ea typeface="Century Gothic"/>
              </a:rPr>
              <a:t>en</a:t>
            </a:r>
            <a:r>
              <a:rPr kumimoji="0" lang="en-GB" sz="2400" b="1" i="0" u="none" strike="noStrike" kern="1200" cap="none" spc="-1" normalizeH="0" noProof="0" dirty="0">
                <a:ln>
                  <a:noFill/>
                </a:ln>
                <a:solidFill>
                  <a:srgbClr val="002060"/>
                </a:solidFill>
                <a:effectLst/>
                <a:uLnTx/>
                <a:uFillTx/>
                <a:latin typeface="Century gothic"/>
                <a:ea typeface="Century Gothic"/>
              </a:rPr>
              <a:t> </a:t>
            </a:r>
            <a:r>
              <a:rPr kumimoji="0" lang="en-GB" sz="2400" b="1" i="0" u="none" strike="noStrike" kern="1200" cap="none" spc="-1" normalizeH="0" noProof="0" dirty="0" err="1">
                <a:ln>
                  <a:noFill/>
                </a:ln>
                <a:solidFill>
                  <a:srgbClr val="002060"/>
                </a:solidFill>
                <a:effectLst/>
                <a:uLnTx/>
                <a:uFillTx/>
                <a:latin typeface="Century gothic"/>
                <a:ea typeface="Century Gothic"/>
              </a:rPr>
              <a:t>Angleterre</a:t>
            </a:r>
            <a:r>
              <a:rPr kumimoji="0" lang="en-GB" sz="2400" b="1" i="0" u="none" strike="noStrike" kern="1200" cap="none" spc="-1" normalizeH="0" noProof="0" dirty="0">
                <a:ln>
                  <a:noFill/>
                </a:ln>
                <a:solidFill>
                  <a:srgbClr val="002060"/>
                </a:solidFill>
                <a:effectLst/>
                <a:uLnTx/>
                <a:uFillTx/>
                <a:latin typeface="Century gothic"/>
                <a:ea typeface="Century Gothic"/>
              </a:rPr>
              <a:t>.</a:t>
            </a:r>
            <a:endParaRPr kumimoji="0" lang="en-GB" sz="2400" b="0" i="0" u="none" strike="noStrike" kern="1200" cap="none" spc="-1" normalizeH="0" baseline="0" noProof="0" dirty="0">
              <a:ln>
                <a:noFill/>
              </a:ln>
              <a:solidFill>
                <a:prstClr val="black"/>
              </a:solidFill>
              <a:effectLst/>
              <a:uLnTx/>
              <a:uFillTx/>
              <a:latin typeface="Century gothic"/>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9272633" y="281851"/>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3" name="Graphic 12" descr="Teacher">
            <a:extLst>
              <a:ext uri="{FF2B5EF4-FFF2-40B4-BE49-F238E27FC236}">
                <a16:creationId xmlns:a16="http://schemas.microsoft.com/office/drawing/2014/main" id="{D9589C4E-7E3A-4968-AC0F-4E9F6C948C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617" y="773985"/>
            <a:ext cx="763372" cy="763372"/>
          </a:xfrm>
          <a:prstGeom prst="rect">
            <a:avLst/>
          </a:prstGeom>
        </p:spPr>
      </p:pic>
      <p:sp>
        <p:nvSpPr>
          <p:cNvPr id="14" name="Speech Bubble: Rectangle with Corners Rounded 13">
            <a:extLst>
              <a:ext uri="{FF2B5EF4-FFF2-40B4-BE49-F238E27FC236}">
                <a16:creationId xmlns:a16="http://schemas.microsoft.com/office/drawing/2014/main" id="{162B3DA2-8909-4AFB-8148-95A63B65699F}"/>
              </a:ext>
            </a:extLst>
          </p:cNvPr>
          <p:cNvSpPr/>
          <p:nvPr/>
        </p:nvSpPr>
        <p:spPr>
          <a:xfrm>
            <a:off x="1015050" y="866403"/>
            <a:ext cx="2823016" cy="450348"/>
          </a:xfrm>
          <a:prstGeom prst="wedgeRoundRectCallout">
            <a:avLst>
              <a:gd name="adj1" fmla="val -60502"/>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5" name="CustomShape 7">
            <a:extLst>
              <a:ext uri="{FF2B5EF4-FFF2-40B4-BE49-F238E27FC236}">
                <a16:creationId xmlns:a16="http://schemas.microsoft.com/office/drawing/2014/main" id="{91086168-EF17-47FC-B386-58530B74ACD4}"/>
              </a:ext>
            </a:extLst>
          </p:cNvPr>
          <p:cNvSpPr/>
          <p:nvPr/>
        </p:nvSpPr>
        <p:spPr>
          <a:xfrm>
            <a:off x="964521" y="856361"/>
            <a:ext cx="2868847" cy="35041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Écris</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anglais</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69" name="TextBox 168">
            <a:extLst>
              <a:ext uri="{FF2B5EF4-FFF2-40B4-BE49-F238E27FC236}">
                <a16:creationId xmlns:a16="http://schemas.microsoft.com/office/drawing/2014/main" id="{8C46646A-911B-4C01-8039-2F9020B5C060}"/>
              </a:ext>
            </a:extLst>
          </p:cNvPr>
          <p:cNvSpPr txBox="1"/>
          <p:nvPr/>
        </p:nvSpPr>
        <p:spPr>
          <a:xfrm>
            <a:off x="156202" y="1303686"/>
            <a:ext cx="213905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err="1">
                <a:ln>
                  <a:noFill/>
                </a:ln>
                <a:solidFill>
                  <a:srgbClr val="002060"/>
                </a:solidFill>
                <a:effectLst/>
                <a:uLnTx/>
                <a:uFillTx/>
                <a:latin typeface="Century Gothic" panose="020F0302020204030204"/>
                <a:ea typeface="+mn-ea"/>
                <a:cs typeface="+mn-cs"/>
              </a:rPr>
              <a:t>Horizontale</a:t>
            </a:r>
            <a:r>
              <a:rPr kumimoji="0" lang="en-GB" sz="2000" b="0" i="0" u="sng"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2. malade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4. tu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7. en retard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9. écouter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10. facile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14. ensemble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15. tôt</a:t>
            </a:r>
          </a:p>
          <a:p>
            <a:pPr marR="0" lvl="0" algn="l" defTabSz="914400" rtl="0" eaLnBrk="1" fontAlgn="auto" latinLnBrk="0" hangingPunct="1">
              <a:lnSpc>
                <a:spcPct val="100000"/>
              </a:lnSpc>
              <a:spcBef>
                <a:spcPts val="0"/>
              </a:spcBef>
              <a:spcAft>
                <a:spcPts val="0"/>
              </a:spcAft>
              <a:buClrTx/>
              <a:buSzTx/>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16. détester</a:t>
            </a:r>
          </a:p>
        </p:txBody>
      </p:sp>
      <p:sp>
        <p:nvSpPr>
          <p:cNvPr id="171" name="TextBox 170">
            <a:extLst>
              <a:ext uri="{FF2B5EF4-FFF2-40B4-BE49-F238E27FC236}">
                <a16:creationId xmlns:a16="http://schemas.microsoft.com/office/drawing/2014/main" id="{2259DC1A-B7F2-4A12-BF81-1E420B51063D}"/>
              </a:ext>
            </a:extLst>
          </p:cNvPr>
          <p:cNvSpPr txBox="1"/>
          <p:nvPr/>
        </p:nvSpPr>
        <p:spPr>
          <a:xfrm>
            <a:off x="9063317" y="1149840"/>
            <a:ext cx="28519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Fill in the crossword with the English translations of the French vocabulary.</a:t>
            </a: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73" name="Picture 272" descr="Shape, arrow&#10;&#10;Description automatically generated">
            <a:extLst>
              <a:ext uri="{FF2B5EF4-FFF2-40B4-BE49-F238E27FC236}">
                <a16:creationId xmlns:a16="http://schemas.microsoft.com/office/drawing/2014/main" id="{14B43A78-5C35-4EE8-933C-1189957A259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6838" y="1844539"/>
            <a:ext cx="322486" cy="298803"/>
          </a:xfrm>
          <a:prstGeom prst="rect">
            <a:avLst/>
          </a:prstGeom>
        </p:spPr>
      </p:pic>
      <p:pic>
        <p:nvPicPr>
          <p:cNvPr id="274" name="Picture 273" descr="Shape, arrow&#10;&#10;Description automatically generated">
            <a:extLst>
              <a:ext uri="{FF2B5EF4-FFF2-40B4-BE49-F238E27FC236}">
                <a16:creationId xmlns:a16="http://schemas.microsoft.com/office/drawing/2014/main" id="{B0F3B44E-8D37-4C88-9F10-F54F1AE9B2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7481" y="2174476"/>
            <a:ext cx="322486" cy="298803"/>
          </a:xfrm>
          <a:prstGeom prst="rect">
            <a:avLst/>
          </a:prstGeom>
        </p:spPr>
      </p:pic>
      <p:sp>
        <p:nvSpPr>
          <p:cNvPr id="41" name="Oval Callout 13">
            <a:extLst>
              <a:ext uri="{FF2B5EF4-FFF2-40B4-BE49-F238E27FC236}">
                <a16:creationId xmlns:a16="http://schemas.microsoft.com/office/drawing/2014/main" id="{48027A68-98C5-41AB-82BA-D27DC1079B47}"/>
              </a:ext>
            </a:extLst>
          </p:cNvPr>
          <p:cNvSpPr/>
          <p:nvPr/>
        </p:nvSpPr>
        <p:spPr>
          <a:xfrm>
            <a:off x="8770687" y="2789653"/>
            <a:ext cx="3288277" cy="1560350"/>
          </a:xfrm>
          <a:prstGeom prst="wedgeEllipseCallout">
            <a:avLst>
              <a:gd name="adj1" fmla="val -34672"/>
              <a:gd name="adj2" fmla="val -65675"/>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rPr>
              <a:t>Leave a space if the answer is two words.</a:t>
            </a:r>
          </a:p>
        </p:txBody>
      </p:sp>
      <p:sp>
        <p:nvSpPr>
          <p:cNvPr id="42" name="TextBox 41">
            <a:extLst>
              <a:ext uri="{FF2B5EF4-FFF2-40B4-BE49-F238E27FC236}">
                <a16:creationId xmlns:a16="http://schemas.microsoft.com/office/drawing/2014/main" id="{5C4D447E-1BE0-4919-B0B0-4D06E830BE3D}"/>
              </a:ext>
            </a:extLst>
          </p:cNvPr>
          <p:cNvSpPr txBox="1"/>
          <p:nvPr/>
        </p:nvSpPr>
        <p:spPr>
          <a:xfrm>
            <a:off x="127352" y="4059491"/>
            <a:ext cx="213905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err="1">
                <a:ln>
                  <a:noFill/>
                </a:ln>
                <a:solidFill>
                  <a:srgbClr val="002060"/>
                </a:solidFill>
                <a:effectLst/>
                <a:uLnTx/>
                <a:uFillTx/>
                <a:latin typeface="Century Gothic" panose="020F0302020204030204"/>
                <a:ea typeface="+mn-ea"/>
                <a:cs typeface="+mn-cs"/>
              </a:rPr>
              <a:t>Verticale</a:t>
            </a:r>
            <a:r>
              <a:rPr kumimoji="0" lang="en-GB" sz="2000" b="0" i="0" u="sng"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1. difficile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3. vous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5. ici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6. seul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latin typeface="Century Gothic" panose="020F0302020204030204"/>
              </a:rPr>
              <a:t>8</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fr-FR" sz="2000" dirty="0">
                <a:solidFill>
                  <a:srgbClr val="002060"/>
                </a:solidFill>
                <a:latin typeface="Century Gothic" panose="020F0302020204030204"/>
              </a:rPr>
              <a:t>parler</a:t>
            </a: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11. </a:t>
            </a:r>
            <a:r>
              <a:rPr lang="fr-FR" sz="2000" dirty="0">
                <a:solidFill>
                  <a:srgbClr val="002060"/>
                </a:solidFill>
                <a:latin typeface="Century Gothic" panose="020F0302020204030204"/>
              </a:rPr>
              <a:t>là</a:t>
            </a:r>
            <a:br>
              <a:rPr lang="fr-FR" sz="2000" dirty="0">
                <a:solidFill>
                  <a:srgbClr val="002060"/>
                </a:solidFill>
                <a:latin typeface="Century Gothic" panose="020F0302020204030204"/>
              </a:rPr>
            </a:br>
            <a:r>
              <a:rPr lang="fr-FR" sz="2000" dirty="0">
                <a:solidFill>
                  <a:srgbClr val="002060"/>
                </a:solidFill>
                <a:latin typeface="Century Gothic" panose="020F0302020204030204"/>
              </a:rPr>
              <a:t>12. aimer</a:t>
            </a:r>
            <a:br>
              <a:rPr lang="fr-FR" sz="2000" dirty="0">
                <a:solidFill>
                  <a:srgbClr val="002060"/>
                </a:solidFill>
                <a:latin typeface="Century Gothic" panose="020F0302020204030204"/>
              </a:rPr>
            </a:br>
            <a:r>
              <a:rPr lang="fr-FR" sz="2000" dirty="0">
                <a:solidFill>
                  <a:srgbClr val="002060"/>
                </a:solidFill>
                <a:latin typeface="Century Gothic" panose="020F0302020204030204"/>
              </a:rPr>
              <a:t>13. bien</a:t>
            </a: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49" name="Picture 48" descr="Shape, arrow&#10;&#10;Description automatically generated">
            <a:extLst>
              <a:ext uri="{FF2B5EF4-FFF2-40B4-BE49-F238E27FC236}">
                <a16:creationId xmlns:a16="http://schemas.microsoft.com/office/drawing/2014/main" id="{DB560338-C394-4982-8C09-B0CE25D7DB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7988" y="1604644"/>
            <a:ext cx="322486" cy="298803"/>
          </a:xfrm>
          <a:prstGeom prst="rect">
            <a:avLst/>
          </a:prstGeom>
        </p:spPr>
      </p:pic>
      <p:pic>
        <p:nvPicPr>
          <p:cNvPr id="55" name="Picture 54" descr="Shape, arrow&#10;&#10;Description automatically generated">
            <a:extLst>
              <a:ext uri="{FF2B5EF4-FFF2-40B4-BE49-F238E27FC236}">
                <a16:creationId xmlns:a16="http://schemas.microsoft.com/office/drawing/2014/main" id="{1FB9806D-BBE6-4C42-8157-1A9761FE03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4068" y="2553206"/>
            <a:ext cx="322486" cy="298803"/>
          </a:xfrm>
          <a:prstGeom prst="rect">
            <a:avLst/>
          </a:prstGeom>
        </p:spPr>
      </p:pic>
      <p:pic>
        <p:nvPicPr>
          <p:cNvPr id="61" name="Picture 60" descr="Shape, arrow&#10;&#10;Description automatically generated">
            <a:extLst>
              <a:ext uri="{FF2B5EF4-FFF2-40B4-BE49-F238E27FC236}">
                <a16:creationId xmlns:a16="http://schemas.microsoft.com/office/drawing/2014/main" id="{750658A2-BBD9-4F03-84F8-B6FD0BBCEF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4068" y="2844877"/>
            <a:ext cx="322486" cy="298803"/>
          </a:xfrm>
          <a:prstGeom prst="rect">
            <a:avLst/>
          </a:prstGeom>
        </p:spPr>
      </p:pic>
      <p:pic>
        <p:nvPicPr>
          <p:cNvPr id="70" name="Picture 69" descr="Shape, arrow&#10;&#10;Description automatically generated">
            <a:extLst>
              <a:ext uri="{FF2B5EF4-FFF2-40B4-BE49-F238E27FC236}">
                <a16:creationId xmlns:a16="http://schemas.microsoft.com/office/drawing/2014/main" id="{E40486CE-783F-41BB-AB75-0F09F393C1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60474" y="3130328"/>
            <a:ext cx="322486" cy="298803"/>
          </a:xfrm>
          <a:prstGeom prst="rect">
            <a:avLst/>
          </a:prstGeom>
        </p:spPr>
      </p:pic>
      <p:pic>
        <p:nvPicPr>
          <p:cNvPr id="80" name="Picture 79" descr="Shape, arrow&#10;&#10;Description automatically generated">
            <a:extLst>
              <a:ext uri="{FF2B5EF4-FFF2-40B4-BE49-F238E27FC236}">
                <a16:creationId xmlns:a16="http://schemas.microsoft.com/office/drawing/2014/main" id="{D8EB4D15-B1D9-4D1D-B2D2-67D323D7A6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19393" y="3430751"/>
            <a:ext cx="322486" cy="298803"/>
          </a:xfrm>
          <a:prstGeom prst="rect">
            <a:avLst/>
          </a:prstGeom>
        </p:spPr>
      </p:pic>
      <p:pic>
        <p:nvPicPr>
          <p:cNvPr id="17" name="Picture 16" descr="A person wearing a striped shirt&#10;&#10;Description automatically generated with medium confidence">
            <a:extLst>
              <a:ext uri="{FF2B5EF4-FFF2-40B4-BE49-F238E27FC236}">
                <a16:creationId xmlns:a16="http://schemas.microsoft.com/office/drawing/2014/main" id="{24A721AA-F282-4452-A327-EAFCD9CE68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30084" y="5500629"/>
            <a:ext cx="1319754" cy="1340058"/>
          </a:xfrm>
          <a:prstGeom prst="rect">
            <a:avLst/>
          </a:prstGeom>
        </p:spPr>
      </p:pic>
      <p:pic>
        <p:nvPicPr>
          <p:cNvPr id="92" name="Picture 91" descr="Shape, arrow&#10;&#10;Description automatically generated">
            <a:extLst>
              <a:ext uri="{FF2B5EF4-FFF2-40B4-BE49-F238E27FC236}">
                <a16:creationId xmlns:a16="http://schemas.microsoft.com/office/drawing/2014/main" id="{2EAD338A-B849-4D4A-9EBF-2D76D02B9A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95936" y="3778579"/>
            <a:ext cx="322486" cy="298803"/>
          </a:xfrm>
          <a:prstGeom prst="rect">
            <a:avLst/>
          </a:prstGeom>
        </p:spPr>
      </p:pic>
      <p:sp>
        <p:nvSpPr>
          <p:cNvPr id="50" name="TextBox 49">
            <a:extLst>
              <a:ext uri="{FF2B5EF4-FFF2-40B4-BE49-F238E27FC236}">
                <a16:creationId xmlns:a16="http://schemas.microsoft.com/office/drawing/2014/main" id="{BB379C37-B56C-4C41-9454-5FDA9D7BFB78}"/>
              </a:ext>
            </a:extLst>
          </p:cNvPr>
          <p:cNvSpPr txBox="1"/>
          <p:nvPr/>
        </p:nvSpPr>
        <p:spPr>
          <a:xfrm>
            <a:off x="6385209" y="827764"/>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s</a:t>
            </a:r>
          </a:p>
        </p:txBody>
      </p:sp>
      <p:sp>
        <p:nvSpPr>
          <p:cNvPr id="51" name="TextBox 50">
            <a:extLst>
              <a:ext uri="{FF2B5EF4-FFF2-40B4-BE49-F238E27FC236}">
                <a16:creationId xmlns:a16="http://schemas.microsoft.com/office/drawing/2014/main" id="{8D9B4F4D-9795-4BFD-B130-392D1ED98F19}"/>
              </a:ext>
            </a:extLst>
          </p:cNvPr>
          <p:cNvSpPr txBox="1"/>
          <p:nvPr/>
        </p:nvSpPr>
        <p:spPr>
          <a:xfrm>
            <a:off x="6723777" y="857091"/>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i</a:t>
            </a:r>
          </a:p>
        </p:txBody>
      </p:sp>
      <p:sp>
        <p:nvSpPr>
          <p:cNvPr id="52" name="TextBox 51">
            <a:extLst>
              <a:ext uri="{FF2B5EF4-FFF2-40B4-BE49-F238E27FC236}">
                <a16:creationId xmlns:a16="http://schemas.microsoft.com/office/drawing/2014/main" id="{36246B0C-7D4D-4BFF-9176-E01241F8D8B7}"/>
              </a:ext>
            </a:extLst>
          </p:cNvPr>
          <p:cNvSpPr txBox="1"/>
          <p:nvPr/>
        </p:nvSpPr>
        <p:spPr>
          <a:xfrm>
            <a:off x="7082796" y="85085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c</a:t>
            </a:r>
          </a:p>
        </p:txBody>
      </p:sp>
      <p:sp>
        <p:nvSpPr>
          <p:cNvPr id="53" name="TextBox 52">
            <a:extLst>
              <a:ext uri="{FF2B5EF4-FFF2-40B4-BE49-F238E27FC236}">
                <a16:creationId xmlns:a16="http://schemas.microsoft.com/office/drawing/2014/main" id="{65919BBF-5FC7-490C-A9F2-8E3666054498}"/>
              </a:ext>
            </a:extLst>
          </p:cNvPr>
          <p:cNvSpPr txBox="1"/>
          <p:nvPr/>
        </p:nvSpPr>
        <p:spPr>
          <a:xfrm>
            <a:off x="7400904" y="85085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k</a:t>
            </a:r>
          </a:p>
        </p:txBody>
      </p:sp>
      <p:sp>
        <p:nvSpPr>
          <p:cNvPr id="214" name="TextBox 213">
            <a:extLst>
              <a:ext uri="{FF2B5EF4-FFF2-40B4-BE49-F238E27FC236}">
                <a16:creationId xmlns:a16="http://schemas.microsoft.com/office/drawing/2014/main" id="{5058E6CC-CEF4-4D8A-96F2-C368038787E1}"/>
              </a:ext>
            </a:extLst>
          </p:cNvPr>
          <p:cNvSpPr txBox="1"/>
          <p:nvPr/>
        </p:nvSpPr>
        <p:spPr>
          <a:xfrm>
            <a:off x="5439634" y="1531647"/>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y</a:t>
            </a:r>
          </a:p>
        </p:txBody>
      </p:sp>
      <p:sp>
        <p:nvSpPr>
          <p:cNvPr id="38" name="TextBox 37">
            <a:extLst>
              <a:ext uri="{FF2B5EF4-FFF2-40B4-BE49-F238E27FC236}">
                <a16:creationId xmlns:a16="http://schemas.microsoft.com/office/drawing/2014/main" id="{5DCBA8F3-1DB2-47B6-8DDB-6EB201340BFC}"/>
              </a:ext>
            </a:extLst>
          </p:cNvPr>
          <p:cNvSpPr txBox="1"/>
          <p:nvPr/>
        </p:nvSpPr>
        <p:spPr>
          <a:xfrm>
            <a:off x="5767846" y="1535802"/>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o</a:t>
            </a:r>
          </a:p>
        </p:txBody>
      </p:sp>
      <p:sp>
        <p:nvSpPr>
          <p:cNvPr id="39" name="TextBox 38">
            <a:extLst>
              <a:ext uri="{FF2B5EF4-FFF2-40B4-BE49-F238E27FC236}">
                <a16:creationId xmlns:a16="http://schemas.microsoft.com/office/drawing/2014/main" id="{5F02DED7-3580-4243-8AA4-1F22E657814A}"/>
              </a:ext>
            </a:extLst>
          </p:cNvPr>
          <p:cNvSpPr txBox="1"/>
          <p:nvPr/>
        </p:nvSpPr>
        <p:spPr>
          <a:xfrm>
            <a:off x="6106929" y="1537357"/>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u</a:t>
            </a:r>
          </a:p>
        </p:txBody>
      </p:sp>
      <p:sp>
        <p:nvSpPr>
          <p:cNvPr id="45" name="TextBox 44">
            <a:extLst>
              <a:ext uri="{FF2B5EF4-FFF2-40B4-BE49-F238E27FC236}">
                <a16:creationId xmlns:a16="http://schemas.microsoft.com/office/drawing/2014/main" id="{00FF8371-769B-4190-A0E7-FF08D0FB269A}"/>
              </a:ext>
            </a:extLst>
          </p:cNvPr>
          <p:cNvSpPr txBox="1"/>
          <p:nvPr/>
        </p:nvSpPr>
        <p:spPr>
          <a:xfrm>
            <a:off x="7425158" y="251873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l</a:t>
            </a:r>
          </a:p>
        </p:txBody>
      </p:sp>
      <p:sp>
        <p:nvSpPr>
          <p:cNvPr id="46" name="TextBox 45">
            <a:extLst>
              <a:ext uri="{FF2B5EF4-FFF2-40B4-BE49-F238E27FC236}">
                <a16:creationId xmlns:a16="http://schemas.microsoft.com/office/drawing/2014/main" id="{F36D7529-5B21-4A9E-A492-750C7BE79D8B}"/>
              </a:ext>
            </a:extLst>
          </p:cNvPr>
          <p:cNvSpPr txBox="1"/>
          <p:nvPr/>
        </p:nvSpPr>
        <p:spPr>
          <a:xfrm>
            <a:off x="7774761" y="251873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a</a:t>
            </a:r>
          </a:p>
        </p:txBody>
      </p:sp>
      <p:sp>
        <p:nvSpPr>
          <p:cNvPr id="47" name="TextBox 46">
            <a:extLst>
              <a:ext uri="{FF2B5EF4-FFF2-40B4-BE49-F238E27FC236}">
                <a16:creationId xmlns:a16="http://schemas.microsoft.com/office/drawing/2014/main" id="{4B4069FF-917A-4850-AE22-A9BAE1B32CD7}"/>
              </a:ext>
            </a:extLst>
          </p:cNvPr>
          <p:cNvSpPr txBox="1"/>
          <p:nvPr/>
        </p:nvSpPr>
        <p:spPr>
          <a:xfrm>
            <a:off x="8120248" y="251873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t</a:t>
            </a:r>
          </a:p>
        </p:txBody>
      </p:sp>
      <p:sp>
        <p:nvSpPr>
          <p:cNvPr id="48" name="TextBox 47">
            <a:extLst>
              <a:ext uri="{FF2B5EF4-FFF2-40B4-BE49-F238E27FC236}">
                <a16:creationId xmlns:a16="http://schemas.microsoft.com/office/drawing/2014/main" id="{CC3EB7A8-AE7F-40AE-A967-63B21D4FF9F4}"/>
              </a:ext>
            </a:extLst>
          </p:cNvPr>
          <p:cNvSpPr txBox="1"/>
          <p:nvPr/>
        </p:nvSpPr>
        <p:spPr>
          <a:xfrm>
            <a:off x="8427791" y="250516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e</a:t>
            </a:r>
          </a:p>
        </p:txBody>
      </p:sp>
      <p:sp>
        <p:nvSpPr>
          <p:cNvPr id="62" name="TextBox 61">
            <a:extLst>
              <a:ext uri="{FF2B5EF4-FFF2-40B4-BE49-F238E27FC236}">
                <a16:creationId xmlns:a16="http://schemas.microsoft.com/office/drawing/2014/main" id="{4B5A97B7-1BDC-4348-9415-E8D18C204E23}"/>
              </a:ext>
            </a:extLst>
          </p:cNvPr>
          <p:cNvSpPr txBox="1"/>
          <p:nvPr/>
        </p:nvSpPr>
        <p:spPr>
          <a:xfrm>
            <a:off x="4733336" y="312596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t</a:t>
            </a:r>
          </a:p>
        </p:txBody>
      </p:sp>
      <p:sp>
        <p:nvSpPr>
          <p:cNvPr id="63" name="TextBox 62">
            <a:extLst>
              <a:ext uri="{FF2B5EF4-FFF2-40B4-BE49-F238E27FC236}">
                <a16:creationId xmlns:a16="http://schemas.microsoft.com/office/drawing/2014/main" id="{DDDFED97-79E6-49E6-9656-B12C60AC81B6}"/>
              </a:ext>
            </a:extLst>
          </p:cNvPr>
          <p:cNvSpPr txBox="1"/>
          <p:nvPr/>
        </p:nvSpPr>
        <p:spPr>
          <a:xfrm>
            <a:off x="5123696" y="3137214"/>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o</a:t>
            </a:r>
          </a:p>
        </p:txBody>
      </p:sp>
      <p:sp>
        <p:nvSpPr>
          <p:cNvPr id="64" name="TextBox 63">
            <a:extLst>
              <a:ext uri="{FF2B5EF4-FFF2-40B4-BE49-F238E27FC236}">
                <a16:creationId xmlns:a16="http://schemas.microsoft.com/office/drawing/2014/main" id="{8A0234A7-1B04-47D6-92B0-EFFE71AE0B3E}"/>
              </a:ext>
            </a:extLst>
          </p:cNvPr>
          <p:cNvSpPr txBox="1"/>
          <p:nvPr/>
        </p:nvSpPr>
        <p:spPr>
          <a:xfrm>
            <a:off x="5739373" y="313953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l</a:t>
            </a:r>
          </a:p>
        </p:txBody>
      </p:sp>
      <p:sp>
        <p:nvSpPr>
          <p:cNvPr id="65" name="TextBox 64">
            <a:extLst>
              <a:ext uri="{FF2B5EF4-FFF2-40B4-BE49-F238E27FC236}">
                <a16:creationId xmlns:a16="http://schemas.microsoft.com/office/drawing/2014/main" id="{3DF3282B-F40D-4CDF-AFEA-2961344F7C00}"/>
              </a:ext>
            </a:extLst>
          </p:cNvPr>
          <p:cNvSpPr txBox="1"/>
          <p:nvPr/>
        </p:nvSpPr>
        <p:spPr>
          <a:xfrm>
            <a:off x="6038833" y="313953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i</a:t>
            </a:r>
          </a:p>
        </p:txBody>
      </p:sp>
      <p:sp>
        <p:nvSpPr>
          <p:cNvPr id="66" name="TextBox 65">
            <a:extLst>
              <a:ext uri="{FF2B5EF4-FFF2-40B4-BE49-F238E27FC236}">
                <a16:creationId xmlns:a16="http://schemas.microsoft.com/office/drawing/2014/main" id="{917746FF-31B2-4DA4-8EC6-11CB51B55049}"/>
              </a:ext>
            </a:extLst>
          </p:cNvPr>
          <p:cNvSpPr txBox="1"/>
          <p:nvPr/>
        </p:nvSpPr>
        <p:spPr>
          <a:xfrm>
            <a:off x="6385308" y="313953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s</a:t>
            </a:r>
          </a:p>
        </p:txBody>
      </p:sp>
      <p:sp>
        <p:nvSpPr>
          <p:cNvPr id="67" name="TextBox 66">
            <a:extLst>
              <a:ext uri="{FF2B5EF4-FFF2-40B4-BE49-F238E27FC236}">
                <a16:creationId xmlns:a16="http://schemas.microsoft.com/office/drawing/2014/main" id="{6311F45C-1E20-4FEA-956F-A5482FEE0BB5}"/>
              </a:ext>
            </a:extLst>
          </p:cNvPr>
          <p:cNvSpPr txBox="1"/>
          <p:nvPr/>
        </p:nvSpPr>
        <p:spPr>
          <a:xfrm>
            <a:off x="6745821" y="3132146"/>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t</a:t>
            </a:r>
          </a:p>
        </p:txBody>
      </p:sp>
      <p:sp>
        <p:nvSpPr>
          <p:cNvPr id="68" name="TextBox 67">
            <a:extLst>
              <a:ext uri="{FF2B5EF4-FFF2-40B4-BE49-F238E27FC236}">
                <a16:creationId xmlns:a16="http://schemas.microsoft.com/office/drawing/2014/main" id="{F0F947CC-91C7-45BE-8818-6DD8803EFABA}"/>
              </a:ext>
            </a:extLst>
          </p:cNvPr>
          <p:cNvSpPr txBox="1"/>
          <p:nvPr/>
        </p:nvSpPr>
        <p:spPr>
          <a:xfrm>
            <a:off x="7056193" y="313953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e</a:t>
            </a:r>
          </a:p>
        </p:txBody>
      </p:sp>
      <p:sp>
        <p:nvSpPr>
          <p:cNvPr id="97" name="TextBox 96">
            <a:extLst>
              <a:ext uri="{FF2B5EF4-FFF2-40B4-BE49-F238E27FC236}">
                <a16:creationId xmlns:a16="http://schemas.microsoft.com/office/drawing/2014/main" id="{AFBBF0F3-BB2B-4456-939D-EF995ED4E715}"/>
              </a:ext>
            </a:extLst>
          </p:cNvPr>
          <p:cNvSpPr txBox="1"/>
          <p:nvPr/>
        </p:nvSpPr>
        <p:spPr>
          <a:xfrm>
            <a:off x="7368274" y="3140150"/>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n</a:t>
            </a:r>
          </a:p>
        </p:txBody>
      </p:sp>
      <p:sp>
        <p:nvSpPr>
          <p:cNvPr id="98" name="TextBox 97">
            <a:extLst>
              <a:ext uri="{FF2B5EF4-FFF2-40B4-BE49-F238E27FC236}">
                <a16:creationId xmlns:a16="http://schemas.microsoft.com/office/drawing/2014/main" id="{AC9FE023-2F85-4F99-A35F-69059321E1C3}"/>
              </a:ext>
            </a:extLst>
          </p:cNvPr>
          <p:cNvSpPr txBox="1"/>
          <p:nvPr/>
        </p:nvSpPr>
        <p:spPr>
          <a:xfrm>
            <a:off x="7415961" y="347963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e</a:t>
            </a:r>
          </a:p>
        </p:txBody>
      </p:sp>
      <p:sp>
        <p:nvSpPr>
          <p:cNvPr id="99" name="TextBox 98">
            <a:extLst>
              <a:ext uri="{FF2B5EF4-FFF2-40B4-BE49-F238E27FC236}">
                <a16:creationId xmlns:a16="http://schemas.microsoft.com/office/drawing/2014/main" id="{44974C9D-3A54-4905-8788-DF6538FA4099}"/>
              </a:ext>
            </a:extLst>
          </p:cNvPr>
          <p:cNvSpPr txBox="1"/>
          <p:nvPr/>
        </p:nvSpPr>
        <p:spPr>
          <a:xfrm>
            <a:off x="7744173" y="3483793"/>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a</a:t>
            </a:r>
          </a:p>
        </p:txBody>
      </p:sp>
      <p:sp>
        <p:nvSpPr>
          <p:cNvPr id="100" name="TextBox 99">
            <a:extLst>
              <a:ext uri="{FF2B5EF4-FFF2-40B4-BE49-F238E27FC236}">
                <a16:creationId xmlns:a16="http://schemas.microsoft.com/office/drawing/2014/main" id="{9B6F1954-D873-4DF8-A97B-E41E6506D75D}"/>
              </a:ext>
            </a:extLst>
          </p:cNvPr>
          <p:cNvSpPr txBox="1"/>
          <p:nvPr/>
        </p:nvSpPr>
        <p:spPr>
          <a:xfrm>
            <a:off x="8083256" y="348534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s</a:t>
            </a:r>
          </a:p>
        </p:txBody>
      </p:sp>
      <p:sp>
        <p:nvSpPr>
          <p:cNvPr id="102" name="TextBox 101">
            <a:extLst>
              <a:ext uri="{FF2B5EF4-FFF2-40B4-BE49-F238E27FC236}">
                <a16:creationId xmlns:a16="http://schemas.microsoft.com/office/drawing/2014/main" id="{D7CC4D10-C9BA-4EA6-8002-013FABDD99C8}"/>
              </a:ext>
            </a:extLst>
          </p:cNvPr>
          <p:cNvSpPr txBox="1"/>
          <p:nvPr/>
        </p:nvSpPr>
        <p:spPr>
          <a:xfrm>
            <a:off x="8387435" y="347963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y</a:t>
            </a:r>
          </a:p>
        </p:txBody>
      </p:sp>
      <p:sp>
        <p:nvSpPr>
          <p:cNvPr id="83" name="TextBox 82">
            <a:extLst>
              <a:ext uri="{FF2B5EF4-FFF2-40B4-BE49-F238E27FC236}">
                <a16:creationId xmlns:a16="http://schemas.microsoft.com/office/drawing/2014/main" id="{EE62D67E-10B4-46FF-AC5C-AB895828A1D4}"/>
              </a:ext>
            </a:extLst>
          </p:cNvPr>
          <p:cNvSpPr txBox="1"/>
          <p:nvPr/>
        </p:nvSpPr>
        <p:spPr>
          <a:xfrm>
            <a:off x="4154919" y="446971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t</a:t>
            </a:r>
          </a:p>
        </p:txBody>
      </p:sp>
      <p:sp>
        <p:nvSpPr>
          <p:cNvPr id="84" name="TextBox 83">
            <a:extLst>
              <a:ext uri="{FF2B5EF4-FFF2-40B4-BE49-F238E27FC236}">
                <a16:creationId xmlns:a16="http://schemas.microsoft.com/office/drawing/2014/main" id="{1573E778-43B1-4A1C-9ECA-F5CB926103F0}"/>
              </a:ext>
            </a:extLst>
          </p:cNvPr>
          <p:cNvSpPr txBox="1"/>
          <p:nvPr/>
        </p:nvSpPr>
        <p:spPr>
          <a:xfrm>
            <a:off x="4457473" y="4445213"/>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o</a:t>
            </a:r>
          </a:p>
        </p:txBody>
      </p:sp>
      <p:sp>
        <p:nvSpPr>
          <p:cNvPr id="85" name="TextBox 84">
            <a:extLst>
              <a:ext uri="{FF2B5EF4-FFF2-40B4-BE49-F238E27FC236}">
                <a16:creationId xmlns:a16="http://schemas.microsoft.com/office/drawing/2014/main" id="{C4499515-B5EB-4F7C-AB5C-9EFD1B46168E}"/>
              </a:ext>
            </a:extLst>
          </p:cNvPr>
          <p:cNvSpPr txBox="1"/>
          <p:nvPr/>
        </p:nvSpPr>
        <p:spPr>
          <a:xfrm>
            <a:off x="4757208" y="441603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g</a:t>
            </a:r>
          </a:p>
        </p:txBody>
      </p:sp>
      <p:sp>
        <p:nvSpPr>
          <p:cNvPr id="86" name="TextBox 85">
            <a:extLst>
              <a:ext uri="{FF2B5EF4-FFF2-40B4-BE49-F238E27FC236}">
                <a16:creationId xmlns:a16="http://schemas.microsoft.com/office/drawing/2014/main" id="{8C0A7357-347F-4590-92D8-0138C56D5780}"/>
              </a:ext>
            </a:extLst>
          </p:cNvPr>
          <p:cNvSpPr txBox="1"/>
          <p:nvPr/>
        </p:nvSpPr>
        <p:spPr>
          <a:xfrm>
            <a:off x="5112129" y="445529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e</a:t>
            </a:r>
          </a:p>
        </p:txBody>
      </p:sp>
      <p:sp>
        <p:nvSpPr>
          <p:cNvPr id="87" name="TextBox 86">
            <a:extLst>
              <a:ext uri="{FF2B5EF4-FFF2-40B4-BE49-F238E27FC236}">
                <a16:creationId xmlns:a16="http://schemas.microsoft.com/office/drawing/2014/main" id="{2DAC29B7-412A-4AE4-9A8B-6AEFDD2E85F1}"/>
              </a:ext>
            </a:extLst>
          </p:cNvPr>
          <p:cNvSpPr txBox="1"/>
          <p:nvPr/>
        </p:nvSpPr>
        <p:spPr>
          <a:xfrm>
            <a:off x="5426628" y="445529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t</a:t>
            </a:r>
          </a:p>
        </p:txBody>
      </p:sp>
      <p:sp>
        <p:nvSpPr>
          <p:cNvPr id="88" name="TextBox 87">
            <a:extLst>
              <a:ext uri="{FF2B5EF4-FFF2-40B4-BE49-F238E27FC236}">
                <a16:creationId xmlns:a16="http://schemas.microsoft.com/office/drawing/2014/main" id="{9CCE6021-A498-415C-9875-07BFC0BC9EC2}"/>
              </a:ext>
            </a:extLst>
          </p:cNvPr>
          <p:cNvSpPr txBox="1"/>
          <p:nvPr/>
        </p:nvSpPr>
        <p:spPr>
          <a:xfrm>
            <a:off x="5754840" y="4459454"/>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h</a:t>
            </a:r>
          </a:p>
        </p:txBody>
      </p:sp>
      <p:sp>
        <p:nvSpPr>
          <p:cNvPr id="89" name="TextBox 88">
            <a:extLst>
              <a:ext uri="{FF2B5EF4-FFF2-40B4-BE49-F238E27FC236}">
                <a16:creationId xmlns:a16="http://schemas.microsoft.com/office/drawing/2014/main" id="{445D8F11-1DB3-4B76-BF8D-5EE5901892EC}"/>
              </a:ext>
            </a:extLst>
          </p:cNvPr>
          <p:cNvSpPr txBox="1"/>
          <p:nvPr/>
        </p:nvSpPr>
        <p:spPr>
          <a:xfrm>
            <a:off x="6093923" y="446100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e</a:t>
            </a:r>
          </a:p>
        </p:txBody>
      </p:sp>
      <p:sp>
        <p:nvSpPr>
          <p:cNvPr id="90" name="TextBox 89">
            <a:extLst>
              <a:ext uri="{FF2B5EF4-FFF2-40B4-BE49-F238E27FC236}">
                <a16:creationId xmlns:a16="http://schemas.microsoft.com/office/drawing/2014/main" id="{A77BCC98-9DD5-433C-8F74-6C0D2CFEB335}"/>
              </a:ext>
            </a:extLst>
          </p:cNvPr>
          <p:cNvSpPr txBox="1"/>
          <p:nvPr/>
        </p:nvSpPr>
        <p:spPr>
          <a:xfrm>
            <a:off x="6383838" y="445529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r</a:t>
            </a:r>
          </a:p>
        </p:txBody>
      </p:sp>
      <p:sp>
        <p:nvSpPr>
          <p:cNvPr id="56" name="TextBox 55">
            <a:extLst>
              <a:ext uri="{FF2B5EF4-FFF2-40B4-BE49-F238E27FC236}">
                <a16:creationId xmlns:a16="http://schemas.microsoft.com/office/drawing/2014/main" id="{3A879815-265D-4623-B159-6ED00944AA66}"/>
              </a:ext>
            </a:extLst>
          </p:cNvPr>
          <p:cNvSpPr txBox="1"/>
          <p:nvPr/>
        </p:nvSpPr>
        <p:spPr>
          <a:xfrm>
            <a:off x="6124285" y="5115537"/>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e</a:t>
            </a:r>
          </a:p>
        </p:txBody>
      </p:sp>
      <p:sp>
        <p:nvSpPr>
          <p:cNvPr id="57" name="TextBox 56">
            <a:extLst>
              <a:ext uri="{FF2B5EF4-FFF2-40B4-BE49-F238E27FC236}">
                <a16:creationId xmlns:a16="http://schemas.microsoft.com/office/drawing/2014/main" id="{4C5ABD32-C403-4D71-8D8A-8C0EAC976E9E}"/>
              </a:ext>
            </a:extLst>
          </p:cNvPr>
          <p:cNvSpPr txBox="1"/>
          <p:nvPr/>
        </p:nvSpPr>
        <p:spPr>
          <a:xfrm>
            <a:off x="6425430" y="5115537"/>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a</a:t>
            </a:r>
          </a:p>
        </p:txBody>
      </p:sp>
      <p:sp>
        <p:nvSpPr>
          <p:cNvPr id="58" name="TextBox 57">
            <a:extLst>
              <a:ext uri="{FF2B5EF4-FFF2-40B4-BE49-F238E27FC236}">
                <a16:creationId xmlns:a16="http://schemas.microsoft.com/office/drawing/2014/main" id="{638B87AE-BD30-4393-AB80-5B6F6664D6CB}"/>
              </a:ext>
            </a:extLst>
          </p:cNvPr>
          <p:cNvSpPr txBox="1"/>
          <p:nvPr/>
        </p:nvSpPr>
        <p:spPr>
          <a:xfrm>
            <a:off x="6753997" y="5115537"/>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r</a:t>
            </a:r>
          </a:p>
        </p:txBody>
      </p:sp>
      <p:sp>
        <p:nvSpPr>
          <p:cNvPr id="59" name="TextBox 58">
            <a:extLst>
              <a:ext uri="{FF2B5EF4-FFF2-40B4-BE49-F238E27FC236}">
                <a16:creationId xmlns:a16="http://schemas.microsoft.com/office/drawing/2014/main" id="{2F65A75F-7CC2-418A-9E40-E661403FD852}"/>
              </a:ext>
            </a:extLst>
          </p:cNvPr>
          <p:cNvSpPr txBox="1"/>
          <p:nvPr/>
        </p:nvSpPr>
        <p:spPr>
          <a:xfrm>
            <a:off x="7028090" y="5118124"/>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l</a:t>
            </a:r>
          </a:p>
        </p:txBody>
      </p:sp>
      <p:sp>
        <p:nvSpPr>
          <p:cNvPr id="60" name="TextBox 59">
            <a:extLst>
              <a:ext uri="{FF2B5EF4-FFF2-40B4-BE49-F238E27FC236}">
                <a16:creationId xmlns:a16="http://schemas.microsoft.com/office/drawing/2014/main" id="{3E11B620-610F-41BB-A86B-37BC51055374}"/>
              </a:ext>
            </a:extLst>
          </p:cNvPr>
          <p:cNvSpPr txBox="1"/>
          <p:nvPr/>
        </p:nvSpPr>
        <p:spPr>
          <a:xfrm>
            <a:off x="7393618" y="5115537"/>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y</a:t>
            </a:r>
          </a:p>
        </p:txBody>
      </p:sp>
      <p:sp>
        <p:nvSpPr>
          <p:cNvPr id="43" name="TextBox 42">
            <a:extLst>
              <a:ext uri="{FF2B5EF4-FFF2-40B4-BE49-F238E27FC236}">
                <a16:creationId xmlns:a16="http://schemas.microsoft.com/office/drawing/2014/main" id="{FD801EE3-E3A1-4D67-81E2-6D53C47B10EC}"/>
              </a:ext>
            </a:extLst>
          </p:cNvPr>
          <p:cNvSpPr txBox="1"/>
          <p:nvPr/>
        </p:nvSpPr>
        <p:spPr>
          <a:xfrm>
            <a:off x="2484243" y="6120203"/>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t</a:t>
            </a:r>
          </a:p>
        </p:txBody>
      </p:sp>
      <p:sp>
        <p:nvSpPr>
          <p:cNvPr id="44" name="TextBox 43">
            <a:extLst>
              <a:ext uri="{FF2B5EF4-FFF2-40B4-BE49-F238E27FC236}">
                <a16:creationId xmlns:a16="http://schemas.microsoft.com/office/drawing/2014/main" id="{9DFAD53B-11EB-4B50-AB32-F24EB0BFC6EB}"/>
              </a:ext>
            </a:extLst>
          </p:cNvPr>
          <p:cNvSpPr txBox="1"/>
          <p:nvPr/>
        </p:nvSpPr>
        <p:spPr>
          <a:xfrm>
            <a:off x="2799671" y="6120202"/>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o</a:t>
            </a:r>
          </a:p>
        </p:txBody>
      </p:sp>
      <p:sp>
        <p:nvSpPr>
          <p:cNvPr id="103" name="TextBox 102">
            <a:extLst>
              <a:ext uri="{FF2B5EF4-FFF2-40B4-BE49-F238E27FC236}">
                <a16:creationId xmlns:a16="http://schemas.microsoft.com/office/drawing/2014/main" id="{BEF38281-B5F6-4D89-A6DE-BAABD0D1B705}"/>
              </a:ext>
            </a:extLst>
          </p:cNvPr>
          <p:cNvSpPr txBox="1"/>
          <p:nvPr/>
        </p:nvSpPr>
        <p:spPr>
          <a:xfrm>
            <a:off x="3455644" y="612784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h</a:t>
            </a:r>
          </a:p>
        </p:txBody>
      </p:sp>
      <p:sp>
        <p:nvSpPr>
          <p:cNvPr id="104" name="TextBox 103">
            <a:extLst>
              <a:ext uri="{FF2B5EF4-FFF2-40B4-BE49-F238E27FC236}">
                <a16:creationId xmlns:a16="http://schemas.microsoft.com/office/drawing/2014/main" id="{289D08DC-1A75-4F11-9F03-390689B12499}"/>
              </a:ext>
            </a:extLst>
          </p:cNvPr>
          <p:cNvSpPr txBox="1"/>
          <p:nvPr/>
        </p:nvSpPr>
        <p:spPr>
          <a:xfrm>
            <a:off x="3771072" y="6127847"/>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a</a:t>
            </a:r>
          </a:p>
        </p:txBody>
      </p:sp>
      <p:sp>
        <p:nvSpPr>
          <p:cNvPr id="105" name="TextBox 104">
            <a:extLst>
              <a:ext uri="{FF2B5EF4-FFF2-40B4-BE49-F238E27FC236}">
                <a16:creationId xmlns:a16="http://schemas.microsoft.com/office/drawing/2014/main" id="{408E6592-0571-41EB-8FEE-709F5F510991}"/>
              </a:ext>
            </a:extLst>
          </p:cNvPr>
          <p:cNvSpPr txBox="1"/>
          <p:nvPr/>
        </p:nvSpPr>
        <p:spPr>
          <a:xfrm>
            <a:off x="4134058" y="6120200"/>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t</a:t>
            </a:r>
          </a:p>
        </p:txBody>
      </p:sp>
      <p:sp>
        <p:nvSpPr>
          <p:cNvPr id="106" name="TextBox 105">
            <a:extLst>
              <a:ext uri="{FF2B5EF4-FFF2-40B4-BE49-F238E27FC236}">
                <a16:creationId xmlns:a16="http://schemas.microsoft.com/office/drawing/2014/main" id="{1A7FB267-B7BA-4D33-B484-978F2CF8735F}"/>
              </a:ext>
            </a:extLst>
          </p:cNvPr>
          <p:cNvSpPr txBox="1"/>
          <p:nvPr/>
        </p:nvSpPr>
        <p:spPr>
          <a:xfrm>
            <a:off x="4457472" y="6120201"/>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e</a:t>
            </a:r>
          </a:p>
        </p:txBody>
      </p:sp>
      <p:pic>
        <p:nvPicPr>
          <p:cNvPr id="107" name="Picture 106" descr="Shape, arrow&#10;&#10;Description automatically generated">
            <a:extLst>
              <a:ext uri="{FF2B5EF4-FFF2-40B4-BE49-F238E27FC236}">
                <a16:creationId xmlns:a16="http://schemas.microsoft.com/office/drawing/2014/main" id="{8D997F28-183C-4E83-9821-4D86F83D14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8972" y="4374789"/>
            <a:ext cx="322486" cy="298803"/>
          </a:xfrm>
          <a:prstGeom prst="rect">
            <a:avLst/>
          </a:prstGeom>
        </p:spPr>
      </p:pic>
      <p:sp>
        <p:nvSpPr>
          <p:cNvPr id="71" name="TextBox 70">
            <a:extLst>
              <a:ext uri="{FF2B5EF4-FFF2-40B4-BE49-F238E27FC236}">
                <a16:creationId xmlns:a16="http://schemas.microsoft.com/office/drawing/2014/main" id="{609894FE-553B-4C0E-9F8E-C1C3F32C57C3}"/>
              </a:ext>
            </a:extLst>
          </p:cNvPr>
          <p:cNvSpPr txBox="1"/>
          <p:nvPr/>
        </p:nvSpPr>
        <p:spPr>
          <a:xfrm>
            <a:off x="6744853" y="522181"/>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d</a:t>
            </a:r>
          </a:p>
        </p:txBody>
      </p:sp>
      <p:sp>
        <p:nvSpPr>
          <p:cNvPr id="73" name="TextBox 72">
            <a:extLst>
              <a:ext uri="{FF2B5EF4-FFF2-40B4-BE49-F238E27FC236}">
                <a16:creationId xmlns:a16="http://schemas.microsoft.com/office/drawing/2014/main" id="{DB5172FC-6FA5-4ABA-ACAA-A9D23220DB82}"/>
              </a:ext>
            </a:extLst>
          </p:cNvPr>
          <p:cNvSpPr txBox="1"/>
          <p:nvPr/>
        </p:nvSpPr>
        <p:spPr>
          <a:xfrm>
            <a:off x="6739194" y="1189855"/>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f</a:t>
            </a:r>
          </a:p>
        </p:txBody>
      </p:sp>
      <p:sp>
        <p:nvSpPr>
          <p:cNvPr id="74" name="TextBox 73">
            <a:extLst>
              <a:ext uri="{FF2B5EF4-FFF2-40B4-BE49-F238E27FC236}">
                <a16:creationId xmlns:a16="http://schemas.microsoft.com/office/drawing/2014/main" id="{99A9E029-7F00-4E2F-A287-0C4DA6424C60}"/>
              </a:ext>
            </a:extLst>
          </p:cNvPr>
          <p:cNvSpPr txBox="1"/>
          <p:nvPr/>
        </p:nvSpPr>
        <p:spPr>
          <a:xfrm>
            <a:off x="6740759" y="1531647"/>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f</a:t>
            </a:r>
          </a:p>
        </p:txBody>
      </p:sp>
      <p:sp>
        <p:nvSpPr>
          <p:cNvPr id="75" name="TextBox 74">
            <a:extLst>
              <a:ext uri="{FF2B5EF4-FFF2-40B4-BE49-F238E27FC236}">
                <a16:creationId xmlns:a16="http://schemas.microsoft.com/office/drawing/2014/main" id="{F525F2B7-0E0F-450C-BBDD-E107DA27A304}"/>
              </a:ext>
            </a:extLst>
          </p:cNvPr>
          <p:cNvSpPr txBox="1"/>
          <p:nvPr/>
        </p:nvSpPr>
        <p:spPr>
          <a:xfrm>
            <a:off x="6745766" y="186122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i</a:t>
            </a:r>
          </a:p>
        </p:txBody>
      </p:sp>
      <p:sp>
        <p:nvSpPr>
          <p:cNvPr id="76" name="TextBox 75">
            <a:extLst>
              <a:ext uri="{FF2B5EF4-FFF2-40B4-BE49-F238E27FC236}">
                <a16:creationId xmlns:a16="http://schemas.microsoft.com/office/drawing/2014/main" id="{6B8F26CC-F8C0-48E9-B82D-C094561CAD04}"/>
              </a:ext>
            </a:extLst>
          </p:cNvPr>
          <p:cNvSpPr txBox="1"/>
          <p:nvPr/>
        </p:nvSpPr>
        <p:spPr>
          <a:xfrm>
            <a:off x="6760451" y="2136302"/>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c</a:t>
            </a:r>
          </a:p>
        </p:txBody>
      </p:sp>
      <p:sp>
        <p:nvSpPr>
          <p:cNvPr id="77" name="TextBox 76">
            <a:extLst>
              <a:ext uri="{FF2B5EF4-FFF2-40B4-BE49-F238E27FC236}">
                <a16:creationId xmlns:a16="http://schemas.microsoft.com/office/drawing/2014/main" id="{016432B9-0D6F-4B3F-8A03-0975D76F84A3}"/>
              </a:ext>
            </a:extLst>
          </p:cNvPr>
          <p:cNvSpPr txBox="1"/>
          <p:nvPr/>
        </p:nvSpPr>
        <p:spPr>
          <a:xfrm>
            <a:off x="6753998" y="250516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u</a:t>
            </a:r>
          </a:p>
        </p:txBody>
      </p:sp>
      <p:sp>
        <p:nvSpPr>
          <p:cNvPr id="78" name="TextBox 77">
            <a:extLst>
              <a:ext uri="{FF2B5EF4-FFF2-40B4-BE49-F238E27FC236}">
                <a16:creationId xmlns:a16="http://schemas.microsoft.com/office/drawing/2014/main" id="{BE43B453-B80D-4843-9770-E25BAD22EDB7}"/>
              </a:ext>
            </a:extLst>
          </p:cNvPr>
          <p:cNvSpPr txBox="1"/>
          <p:nvPr/>
        </p:nvSpPr>
        <p:spPr>
          <a:xfrm>
            <a:off x="6759747" y="2844877"/>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l</a:t>
            </a:r>
          </a:p>
        </p:txBody>
      </p:sp>
      <p:pic>
        <p:nvPicPr>
          <p:cNvPr id="108" name="Picture 107" descr="Shape, arrow&#10;&#10;Description automatically generated">
            <a:extLst>
              <a:ext uri="{FF2B5EF4-FFF2-40B4-BE49-F238E27FC236}">
                <a16:creationId xmlns:a16="http://schemas.microsoft.com/office/drawing/2014/main" id="{5FE480A4-D473-40CB-8D25-810994A2D3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5375" y="4667000"/>
            <a:ext cx="322486" cy="298803"/>
          </a:xfrm>
          <a:prstGeom prst="rect">
            <a:avLst/>
          </a:prstGeom>
        </p:spPr>
      </p:pic>
      <p:sp>
        <p:nvSpPr>
          <p:cNvPr id="109" name="TextBox 108">
            <a:extLst>
              <a:ext uri="{FF2B5EF4-FFF2-40B4-BE49-F238E27FC236}">
                <a16:creationId xmlns:a16="http://schemas.microsoft.com/office/drawing/2014/main" id="{D5E19492-EA16-4380-9A6B-D4B8649F63E1}"/>
              </a:ext>
            </a:extLst>
          </p:cNvPr>
          <p:cNvSpPr txBox="1"/>
          <p:nvPr/>
        </p:nvSpPr>
        <p:spPr>
          <a:xfrm>
            <a:off x="5775554" y="1162980"/>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y</a:t>
            </a:r>
          </a:p>
        </p:txBody>
      </p:sp>
      <p:sp>
        <p:nvSpPr>
          <p:cNvPr id="110" name="TextBox 109">
            <a:extLst>
              <a:ext uri="{FF2B5EF4-FFF2-40B4-BE49-F238E27FC236}">
                <a16:creationId xmlns:a16="http://schemas.microsoft.com/office/drawing/2014/main" id="{57C958AB-7DA0-470B-A909-83861140C90C}"/>
              </a:ext>
            </a:extLst>
          </p:cNvPr>
          <p:cNvSpPr txBox="1"/>
          <p:nvPr/>
        </p:nvSpPr>
        <p:spPr>
          <a:xfrm>
            <a:off x="5778717" y="1820817"/>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u</a:t>
            </a:r>
          </a:p>
        </p:txBody>
      </p:sp>
      <p:sp>
        <p:nvSpPr>
          <p:cNvPr id="111" name="TextBox 110">
            <a:extLst>
              <a:ext uri="{FF2B5EF4-FFF2-40B4-BE49-F238E27FC236}">
                <a16:creationId xmlns:a16="http://schemas.microsoft.com/office/drawing/2014/main" id="{6F10BEB6-5A0F-439A-B69A-33268C3C8164}"/>
              </a:ext>
            </a:extLst>
          </p:cNvPr>
          <p:cNvSpPr txBox="1"/>
          <p:nvPr/>
        </p:nvSpPr>
        <p:spPr>
          <a:xfrm>
            <a:off x="5778717" y="251764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a</a:t>
            </a:r>
          </a:p>
        </p:txBody>
      </p:sp>
      <p:sp>
        <p:nvSpPr>
          <p:cNvPr id="113" name="TextBox 112">
            <a:extLst>
              <a:ext uri="{FF2B5EF4-FFF2-40B4-BE49-F238E27FC236}">
                <a16:creationId xmlns:a16="http://schemas.microsoft.com/office/drawing/2014/main" id="{B645ABAF-6A83-4DE9-AC53-55F6674840E4}"/>
              </a:ext>
            </a:extLst>
          </p:cNvPr>
          <p:cNvSpPr txBox="1"/>
          <p:nvPr/>
        </p:nvSpPr>
        <p:spPr>
          <a:xfrm>
            <a:off x="5742736" y="2846496"/>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l</a:t>
            </a:r>
          </a:p>
        </p:txBody>
      </p:sp>
      <p:pic>
        <p:nvPicPr>
          <p:cNvPr id="115" name="Picture 114" descr="Shape, arrow&#10;&#10;Description automatically generated">
            <a:extLst>
              <a:ext uri="{FF2B5EF4-FFF2-40B4-BE49-F238E27FC236}">
                <a16:creationId xmlns:a16="http://schemas.microsoft.com/office/drawing/2014/main" id="{22F30C2B-558A-46DA-8C9E-28B5D19FC7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1380" y="4954553"/>
            <a:ext cx="322486" cy="298803"/>
          </a:xfrm>
          <a:prstGeom prst="rect">
            <a:avLst/>
          </a:prstGeom>
        </p:spPr>
      </p:pic>
      <p:sp>
        <p:nvSpPr>
          <p:cNvPr id="116" name="TextBox 115">
            <a:extLst>
              <a:ext uri="{FF2B5EF4-FFF2-40B4-BE49-F238E27FC236}">
                <a16:creationId xmlns:a16="http://schemas.microsoft.com/office/drawing/2014/main" id="{59FEA660-6749-41A0-BB91-3AD252B17311}"/>
              </a:ext>
            </a:extLst>
          </p:cNvPr>
          <p:cNvSpPr txBox="1"/>
          <p:nvPr/>
        </p:nvSpPr>
        <p:spPr>
          <a:xfrm>
            <a:off x="8386279" y="1523212"/>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h</a:t>
            </a:r>
          </a:p>
        </p:txBody>
      </p:sp>
      <p:sp>
        <p:nvSpPr>
          <p:cNvPr id="117" name="TextBox 116">
            <a:extLst>
              <a:ext uri="{FF2B5EF4-FFF2-40B4-BE49-F238E27FC236}">
                <a16:creationId xmlns:a16="http://schemas.microsoft.com/office/drawing/2014/main" id="{7727F21C-A761-451B-A396-11743F25405F}"/>
              </a:ext>
            </a:extLst>
          </p:cNvPr>
          <p:cNvSpPr txBox="1"/>
          <p:nvPr/>
        </p:nvSpPr>
        <p:spPr>
          <a:xfrm>
            <a:off x="8402396" y="184453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e</a:t>
            </a:r>
          </a:p>
        </p:txBody>
      </p:sp>
      <p:sp>
        <p:nvSpPr>
          <p:cNvPr id="118" name="TextBox 117">
            <a:extLst>
              <a:ext uri="{FF2B5EF4-FFF2-40B4-BE49-F238E27FC236}">
                <a16:creationId xmlns:a16="http://schemas.microsoft.com/office/drawing/2014/main" id="{80415151-CB54-4496-898D-376C1A02448D}"/>
              </a:ext>
            </a:extLst>
          </p:cNvPr>
          <p:cNvSpPr txBox="1"/>
          <p:nvPr/>
        </p:nvSpPr>
        <p:spPr>
          <a:xfrm>
            <a:off x="8387435" y="2200423"/>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r</a:t>
            </a:r>
          </a:p>
        </p:txBody>
      </p:sp>
      <p:pic>
        <p:nvPicPr>
          <p:cNvPr id="119" name="Picture 118" descr="Shape, arrow&#10;&#10;Description automatically generated">
            <a:extLst>
              <a:ext uri="{FF2B5EF4-FFF2-40B4-BE49-F238E27FC236}">
                <a16:creationId xmlns:a16="http://schemas.microsoft.com/office/drawing/2014/main" id="{4A0EFF1A-7096-4625-8760-AED7D72F7E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8491" y="5279503"/>
            <a:ext cx="322486" cy="298803"/>
          </a:xfrm>
          <a:prstGeom prst="rect">
            <a:avLst/>
          </a:prstGeom>
        </p:spPr>
      </p:pic>
      <p:sp>
        <p:nvSpPr>
          <p:cNvPr id="120" name="TextBox 119">
            <a:extLst>
              <a:ext uri="{FF2B5EF4-FFF2-40B4-BE49-F238E27FC236}">
                <a16:creationId xmlns:a16="http://schemas.microsoft.com/office/drawing/2014/main" id="{861C5443-F6D3-4057-A917-7245F2BB9B73}"/>
              </a:ext>
            </a:extLst>
          </p:cNvPr>
          <p:cNvSpPr txBox="1"/>
          <p:nvPr/>
        </p:nvSpPr>
        <p:spPr>
          <a:xfrm>
            <a:off x="7402520" y="2179861"/>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a</a:t>
            </a:r>
          </a:p>
        </p:txBody>
      </p:sp>
      <p:sp>
        <p:nvSpPr>
          <p:cNvPr id="121" name="TextBox 120">
            <a:extLst>
              <a:ext uri="{FF2B5EF4-FFF2-40B4-BE49-F238E27FC236}">
                <a16:creationId xmlns:a16="http://schemas.microsoft.com/office/drawing/2014/main" id="{D96B8F73-A259-474C-9B45-298516C479D7}"/>
              </a:ext>
            </a:extLst>
          </p:cNvPr>
          <p:cNvSpPr txBox="1"/>
          <p:nvPr/>
        </p:nvSpPr>
        <p:spPr>
          <a:xfrm>
            <a:off x="7439265" y="282344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rPr>
              <a:t>o</a:t>
            </a:r>
          </a:p>
        </p:txBody>
      </p:sp>
      <p:pic>
        <p:nvPicPr>
          <p:cNvPr id="122" name="Picture 121" descr="Shape, arrow&#10;&#10;Description automatically generated">
            <a:extLst>
              <a:ext uri="{FF2B5EF4-FFF2-40B4-BE49-F238E27FC236}">
                <a16:creationId xmlns:a16="http://schemas.microsoft.com/office/drawing/2014/main" id="{B2FA3055-E52F-4F5F-94C1-5D5337B0D5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7633" y="5604946"/>
            <a:ext cx="322486" cy="298803"/>
          </a:xfrm>
          <a:prstGeom prst="rect">
            <a:avLst/>
          </a:prstGeom>
        </p:spPr>
      </p:pic>
      <p:sp>
        <p:nvSpPr>
          <p:cNvPr id="124" name="TextBox 123">
            <a:extLst>
              <a:ext uri="{FF2B5EF4-FFF2-40B4-BE49-F238E27FC236}">
                <a16:creationId xmlns:a16="http://schemas.microsoft.com/office/drawing/2014/main" id="{D8491A19-410B-4B9C-A54E-D1F610573CEA}"/>
              </a:ext>
            </a:extLst>
          </p:cNvPr>
          <p:cNvSpPr txBox="1"/>
          <p:nvPr/>
        </p:nvSpPr>
        <p:spPr>
          <a:xfrm>
            <a:off x="5102444" y="2816101"/>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t</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sp>
        <p:nvSpPr>
          <p:cNvPr id="125" name="TextBox 124">
            <a:extLst>
              <a:ext uri="{FF2B5EF4-FFF2-40B4-BE49-F238E27FC236}">
                <a16:creationId xmlns:a16="http://schemas.microsoft.com/office/drawing/2014/main" id="{AAAFCE8C-E528-4DD4-AD7D-65AF300BA986}"/>
              </a:ext>
            </a:extLst>
          </p:cNvPr>
          <p:cNvSpPr txBox="1"/>
          <p:nvPr/>
        </p:nvSpPr>
        <p:spPr>
          <a:xfrm>
            <a:off x="5112128" y="3788446"/>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s</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sp>
        <p:nvSpPr>
          <p:cNvPr id="126" name="TextBox 125">
            <a:extLst>
              <a:ext uri="{FF2B5EF4-FFF2-40B4-BE49-F238E27FC236}">
                <a16:creationId xmlns:a16="http://schemas.microsoft.com/office/drawing/2014/main" id="{EFAE2C6D-6D38-4C03-92CA-9E1004D310CB}"/>
              </a:ext>
            </a:extLst>
          </p:cNvPr>
          <p:cNvSpPr txBox="1"/>
          <p:nvPr/>
        </p:nvSpPr>
        <p:spPr>
          <a:xfrm>
            <a:off x="5102443" y="4135475"/>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p</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sp>
        <p:nvSpPr>
          <p:cNvPr id="127" name="TextBox 126">
            <a:extLst>
              <a:ext uri="{FF2B5EF4-FFF2-40B4-BE49-F238E27FC236}">
                <a16:creationId xmlns:a16="http://schemas.microsoft.com/office/drawing/2014/main" id="{CAAFF6E5-705A-4658-9B26-1508A339CF31}"/>
              </a:ext>
            </a:extLst>
          </p:cNvPr>
          <p:cNvSpPr txBox="1"/>
          <p:nvPr/>
        </p:nvSpPr>
        <p:spPr>
          <a:xfrm>
            <a:off x="5090257" y="475757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a</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sp>
        <p:nvSpPr>
          <p:cNvPr id="128" name="TextBox 127">
            <a:extLst>
              <a:ext uri="{FF2B5EF4-FFF2-40B4-BE49-F238E27FC236}">
                <a16:creationId xmlns:a16="http://schemas.microsoft.com/office/drawing/2014/main" id="{85B9FC05-1E19-452A-B02E-04E1C9435DEF}"/>
              </a:ext>
            </a:extLst>
          </p:cNvPr>
          <p:cNvSpPr txBox="1"/>
          <p:nvPr/>
        </p:nvSpPr>
        <p:spPr>
          <a:xfrm>
            <a:off x="5090257" y="5097525"/>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k</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pic>
        <p:nvPicPr>
          <p:cNvPr id="129" name="Picture 128" descr="Shape, arrow&#10;&#10;Description automatically generated">
            <a:extLst>
              <a:ext uri="{FF2B5EF4-FFF2-40B4-BE49-F238E27FC236}">
                <a16:creationId xmlns:a16="http://schemas.microsoft.com/office/drawing/2014/main" id="{05FC02E0-1825-4173-ABC1-7FF5104B84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7947" y="5881074"/>
            <a:ext cx="322486" cy="298803"/>
          </a:xfrm>
          <a:prstGeom prst="rect">
            <a:avLst/>
          </a:prstGeom>
        </p:spPr>
      </p:pic>
      <p:sp>
        <p:nvSpPr>
          <p:cNvPr id="130" name="TextBox 129">
            <a:extLst>
              <a:ext uri="{FF2B5EF4-FFF2-40B4-BE49-F238E27FC236}">
                <a16:creationId xmlns:a16="http://schemas.microsoft.com/office/drawing/2014/main" id="{52A35771-3172-4BA5-ADE2-65A5D79BA9BA}"/>
              </a:ext>
            </a:extLst>
          </p:cNvPr>
          <p:cNvSpPr txBox="1"/>
          <p:nvPr/>
        </p:nvSpPr>
        <p:spPr>
          <a:xfrm>
            <a:off x="6093923" y="380025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t</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sp>
        <p:nvSpPr>
          <p:cNvPr id="131" name="TextBox 130">
            <a:extLst>
              <a:ext uri="{FF2B5EF4-FFF2-40B4-BE49-F238E27FC236}">
                <a16:creationId xmlns:a16="http://schemas.microsoft.com/office/drawing/2014/main" id="{F59AB695-1169-4F3A-B342-B1453AB41D74}"/>
              </a:ext>
            </a:extLst>
          </p:cNvPr>
          <p:cNvSpPr txBox="1"/>
          <p:nvPr/>
        </p:nvSpPr>
        <p:spPr>
          <a:xfrm>
            <a:off x="6085453" y="4135475"/>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h</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sp>
        <p:nvSpPr>
          <p:cNvPr id="132" name="TextBox 131">
            <a:extLst>
              <a:ext uri="{FF2B5EF4-FFF2-40B4-BE49-F238E27FC236}">
                <a16:creationId xmlns:a16="http://schemas.microsoft.com/office/drawing/2014/main" id="{6F69C828-B601-4FD7-B71B-7546FF796C9D}"/>
              </a:ext>
            </a:extLst>
          </p:cNvPr>
          <p:cNvSpPr txBox="1"/>
          <p:nvPr/>
        </p:nvSpPr>
        <p:spPr>
          <a:xfrm>
            <a:off x="6108865" y="4757579"/>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r</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pic>
        <p:nvPicPr>
          <p:cNvPr id="133" name="Picture 132" descr="Shape, arrow&#10;&#10;Description automatically generated">
            <a:extLst>
              <a:ext uri="{FF2B5EF4-FFF2-40B4-BE49-F238E27FC236}">
                <a16:creationId xmlns:a16="http://schemas.microsoft.com/office/drawing/2014/main" id="{8EC9F0B9-BE80-426F-9F1C-2666D7B0B2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8491" y="6179877"/>
            <a:ext cx="322486" cy="298803"/>
          </a:xfrm>
          <a:prstGeom prst="rect">
            <a:avLst/>
          </a:prstGeom>
        </p:spPr>
      </p:pic>
      <p:sp>
        <p:nvSpPr>
          <p:cNvPr id="134" name="TextBox 133">
            <a:extLst>
              <a:ext uri="{FF2B5EF4-FFF2-40B4-BE49-F238E27FC236}">
                <a16:creationId xmlns:a16="http://schemas.microsoft.com/office/drawing/2014/main" id="{1E126B79-EB13-476B-8682-67717E64FCD3}"/>
              </a:ext>
            </a:extLst>
          </p:cNvPr>
          <p:cNvSpPr txBox="1"/>
          <p:nvPr/>
        </p:nvSpPr>
        <p:spPr>
          <a:xfrm>
            <a:off x="4455492" y="4149933"/>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t</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sp>
        <p:nvSpPr>
          <p:cNvPr id="135" name="TextBox 134">
            <a:extLst>
              <a:ext uri="{FF2B5EF4-FFF2-40B4-BE49-F238E27FC236}">
                <a16:creationId xmlns:a16="http://schemas.microsoft.com/office/drawing/2014/main" id="{51E4CFB2-0453-4BA3-9C8E-8626A4EB1C7E}"/>
              </a:ext>
            </a:extLst>
          </p:cNvPr>
          <p:cNvSpPr txBox="1"/>
          <p:nvPr/>
        </p:nvSpPr>
        <p:spPr>
          <a:xfrm>
            <a:off x="4469614" y="5103248"/>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l</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sp>
        <p:nvSpPr>
          <p:cNvPr id="136" name="TextBox 135">
            <a:extLst>
              <a:ext uri="{FF2B5EF4-FFF2-40B4-BE49-F238E27FC236}">
                <a16:creationId xmlns:a16="http://schemas.microsoft.com/office/drawing/2014/main" id="{E6EA903E-9FFE-4837-BA33-042B4BA05E16}"/>
              </a:ext>
            </a:extLst>
          </p:cNvPr>
          <p:cNvSpPr txBox="1"/>
          <p:nvPr/>
        </p:nvSpPr>
        <p:spPr>
          <a:xfrm>
            <a:off x="4479989" y="5462166"/>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i</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sp>
        <p:nvSpPr>
          <p:cNvPr id="137" name="TextBox 136">
            <a:extLst>
              <a:ext uri="{FF2B5EF4-FFF2-40B4-BE49-F238E27FC236}">
                <a16:creationId xmlns:a16="http://schemas.microsoft.com/office/drawing/2014/main" id="{8BCA2EBA-E366-490D-9550-419E672EA1E0}"/>
              </a:ext>
            </a:extLst>
          </p:cNvPr>
          <p:cNvSpPr txBox="1"/>
          <p:nvPr/>
        </p:nvSpPr>
        <p:spPr>
          <a:xfrm>
            <a:off x="4479989" y="5791184"/>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k</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pic>
        <p:nvPicPr>
          <p:cNvPr id="138" name="Picture 137" descr="Shape, arrow&#10;&#10;Description automatically generated">
            <a:extLst>
              <a:ext uri="{FF2B5EF4-FFF2-40B4-BE49-F238E27FC236}">
                <a16:creationId xmlns:a16="http://schemas.microsoft.com/office/drawing/2014/main" id="{7D6E9EBD-9893-4CEB-B2B9-2F54CF34CD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6524" y="6440110"/>
            <a:ext cx="322486" cy="298803"/>
          </a:xfrm>
          <a:prstGeom prst="rect">
            <a:avLst/>
          </a:prstGeom>
        </p:spPr>
      </p:pic>
      <p:sp>
        <p:nvSpPr>
          <p:cNvPr id="139" name="TextBox 138">
            <a:extLst>
              <a:ext uri="{FF2B5EF4-FFF2-40B4-BE49-F238E27FC236}">
                <a16:creationId xmlns:a16="http://schemas.microsoft.com/office/drawing/2014/main" id="{E86D0537-ECEB-46A4-AC40-C4F8A116E0DF}"/>
              </a:ext>
            </a:extLst>
          </p:cNvPr>
          <p:cNvSpPr txBox="1"/>
          <p:nvPr/>
        </p:nvSpPr>
        <p:spPr>
          <a:xfrm>
            <a:off x="7086302" y="4135475"/>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w</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sp>
        <p:nvSpPr>
          <p:cNvPr id="140" name="TextBox 139">
            <a:extLst>
              <a:ext uri="{FF2B5EF4-FFF2-40B4-BE49-F238E27FC236}">
                <a16:creationId xmlns:a16="http://schemas.microsoft.com/office/drawing/2014/main" id="{5F1250B1-3540-4063-BD5C-7F86DE824B14}"/>
              </a:ext>
            </a:extLst>
          </p:cNvPr>
          <p:cNvSpPr txBox="1"/>
          <p:nvPr/>
        </p:nvSpPr>
        <p:spPr>
          <a:xfrm>
            <a:off x="7067248" y="4457805"/>
            <a:ext cx="2675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e</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sp>
        <p:nvSpPr>
          <p:cNvPr id="141" name="TextBox 140">
            <a:extLst>
              <a:ext uri="{FF2B5EF4-FFF2-40B4-BE49-F238E27FC236}">
                <a16:creationId xmlns:a16="http://schemas.microsoft.com/office/drawing/2014/main" id="{CF66D553-0FA5-4053-B83C-996274811827}"/>
              </a:ext>
            </a:extLst>
          </p:cNvPr>
          <p:cNvSpPr txBox="1"/>
          <p:nvPr/>
        </p:nvSpPr>
        <p:spPr>
          <a:xfrm>
            <a:off x="7065051" y="4780135"/>
            <a:ext cx="2445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F0302020204030204"/>
              </a:rPr>
              <a:t>l</a:t>
            </a:r>
            <a:endParaRPr kumimoji="0" lang="en-GB" sz="2400" b="1" i="0" u="none" strike="noStrike" kern="1200" cap="none" spc="0" normalizeH="0" baseline="0" noProof="0" dirty="0">
              <a:ln>
                <a:noFill/>
              </a:ln>
              <a:solidFill>
                <a:srgbClr val="00B0F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2000"/>
                                        <p:tgtEl>
                                          <p:spTgt spid="5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left)">
                                      <p:cBhvr>
                                        <p:cTn id="12" dur="2000"/>
                                        <p:tgtEl>
                                          <p:spTgt spid="5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left)">
                                      <p:cBhvr>
                                        <p:cTn id="15" dur="2000"/>
                                        <p:tgtEl>
                                          <p:spTgt spid="5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left)">
                                      <p:cBhvr>
                                        <p:cTn id="18" dur="20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3"/>
                                        </p:tgtEl>
                                        <p:attrNameLst>
                                          <p:attrName>style.visibility</p:attrName>
                                        </p:attrNameLst>
                                      </p:cBhvr>
                                      <p:to>
                                        <p:strVal val="visible"/>
                                      </p:to>
                                    </p:set>
                                  </p:childTnLst>
                                </p:cTn>
                              </p:par>
                              <p:par>
                                <p:cTn id="23" presetID="22" presetClass="entr" presetSubtype="8" fill="hold" grpId="0" nodeType="withEffect">
                                  <p:stCondLst>
                                    <p:cond delay="0"/>
                                  </p:stCondLst>
                                  <p:childTnLst>
                                    <p:set>
                                      <p:cBhvr>
                                        <p:cTn id="24" dur="1" fill="hold">
                                          <p:stCondLst>
                                            <p:cond delay="0"/>
                                          </p:stCondLst>
                                        </p:cTn>
                                        <p:tgtEl>
                                          <p:spTgt spid="214"/>
                                        </p:tgtEl>
                                        <p:attrNameLst>
                                          <p:attrName>style.visibility</p:attrName>
                                        </p:attrNameLst>
                                      </p:cBhvr>
                                      <p:to>
                                        <p:strVal val="visible"/>
                                      </p:to>
                                    </p:set>
                                    <p:animEffect transition="in" filter="wipe(left)">
                                      <p:cBhvr>
                                        <p:cTn id="25" dur="2000"/>
                                        <p:tgtEl>
                                          <p:spTgt spid="21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left)">
                                      <p:cBhvr>
                                        <p:cTn id="28" dur="2000"/>
                                        <p:tgtEl>
                                          <p:spTgt spid="3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20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74"/>
                                        </p:tgtEl>
                                        <p:attrNameLst>
                                          <p:attrName>style.visibility</p:attrName>
                                        </p:attrNameLst>
                                      </p:cBhvr>
                                      <p:to>
                                        <p:strVal val="visible"/>
                                      </p:to>
                                    </p:set>
                                  </p:childTnLst>
                                </p:cTn>
                              </p:par>
                              <p:par>
                                <p:cTn id="36" presetID="22" presetClass="entr" presetSubtype="8"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left)">
                                      <p:cBhvr>
                                        <p:cTn id="38" dur="2000"/>
                                        <p:tgtEl>
                                          <p:spTgt spid="4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2000"/>
                                        <p:tgtEl>
                                          <p:spTgt spid="4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left)">
                                      <p:cBhvr>
                                        <p:cTn id="44" dur="2000"/>
                                        <p:tgtEl>
                                          <p:spTgt spid="4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left)">
                                      <p:cBhvr>
                                        <p:cTn id="47" dur="20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5"/>
                                        </p:tgtEl>
                                        <p:attrNameLst>
                                          <p:attrName>style.visibility</p:attrName>
                                        </p:attrNameLst>
                                      </p:cBhvr>
                                      <p:to>
                                        <p:strVal val="visible"/>
                                      </p:to>
                                    </p:set>
                                  </p:childTnLst>
                                </p:cTn>
                              </p:par>
                              <p:par>
                                <p:cTn id="52" presetID="22" presetClass="entr" presetSubtype="8" fill="hold" grpId="0" nodeType="with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wipe(left)">
                                      <p:cBhvr>
                                        <p:cTn id="54" dur="2000"/>
                                        <p:tgtEl>
                                          <p:spTgt spid="62"/>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ipe(left)">
                                      <p:cBhvr>
                                        <p:cTn id="57" dur="2000"/>
                                        <p:tgtEl>
                                          <p:spTgt spid="63"/>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4"/>
                                        </p:tgtEl>
                                        <p:attrNameLst>
                                          <p:attrName>style.visibility</p:attrName>
                                        </p:attrNameLst>
                                      </p:cBhvr>
                                      <p:to>
                                        <p:strVal val="visible"/>
                                      </p:to>
                                    </p:set>
                                    <p:animEffect transition="in" filter="wipe(left)">
                                      <p:cBhvr>
                                        <p:cTn id="60" dur="2000"/>
                                        <p:tgtEl>
                                          <p:spTgt spid="64"/>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wipe(left)">
                                      <p:cBhvr>
                                        <p:cTn id="63" dur="2000"/>
                                        <p:tgtEl>
                                          <p:spTgt spid="65"/>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66"/>
                                        </p:tgtEl>
                                        <p:attrNameLst>
                                          <p:attrName>style.visibility</p:attrName>
                                        </p:attrNameLst>
                                      </p:cBhvr>
                                      <p:to>
                                        <p:strVal val="visible"/>
                                      </p:to>
                                    </p:set>
                                    <p:animEffect transition="in" filter="wipe(left)">
                                      <p:cBhvr>
                                        <p:cTn id="66" dur="2000"/>
                                        <p:tgtEl>
                                          <p:spTgt spid="66"/>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67"/>
                                        </p:tgtEl>
                                        <p:attrNameLst>
                                          <p:attrName>style.visibility</p:attrName>
                                        </p:attrNameLst>
                                      </p:cBhvr>
                                      <p:to>
                                        <p:strVal val="visible"/>
                                      </p:to>
                                    </p:set>
                                    <p:animEffect transition="in" filter="wipe(left)">
                                      <p:cBhvr>
                                        <p:cTn id="69" dur="2000"/>
                                        <p:tgtEl>
                                          <p:spTgt spid="67"/>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68"/>
                                        </p:tgtEl>
                                        <p:attrNameLst>
                                          <p:attrName>style.visibility</p:attrName>
                                        </p:attrNameLst>
                                      </p:cBhvr>
                                      <p:to>
                                        <p:strVal val="visible"/>
                                      </p:to>
                                    </p:set>
                                    <p:animEffect transition="in" filter="wipe(left)">
                                      <p:cBhvr>
                                        <p:cTn id="72" dur="2000"/>
                                        <p:tgtEl>
                                          <p:spTgt spid="68"/>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97"/>
                                        </p:tgtEl>
                                        <p:attrNameLst>
                                          <p:attrName>style.visibility</p:attrName>
                                        </p:attrNameLst>
                                      </p:cBhvr>
                                      <p:to>
                                        <p:strVal val="visible"/>
                                      </p:to>
                                    </p:set>
                                    <p:animEffect transition="in" filter="wipe(left)">
                                      <p:cBhvr>
                                        <p:cTn id="75" dur="2000"/>
                                        <p:tgtEl>
                                          <p:spTgt spid="97"/>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61"/>
                                        </p:tgtEl>
                                        <p:attrNameLst>
                                          <p:attrName>style.visibility</p:attrName>
                                        </p:attrNameLst>
                                      </p:cBhvr>
                                      <p:to>
                                        <p:strVal val="visible"/>
                                      </p:to>
                                    </p:set>
                                  </p:childTnLst>
                                </p:cTn>
                              </p:par>
                              <p:par>
                                <p:cTn id="80" presetID="22" presetClass="entr" presetSubtype="8" fill="hold" grpId="0" nodeType="withEffect">
                                  <p:stCondLst>
                                    <p:cond delay="0"/>
                                  </p:stCondLst>
                                  <p:childTnLst>
                                    <p:set>
                                      <p:cBhvr>
                                        <p:cTn id="81" dur="1" fill="hold">
                                          <p:stCondLst>
                                            <p:cond delay="0"/>
                                          </p:stCondLst>
                                        </p:cTn>
                                        <p:tgtEl>
                                          <p:spTgt spid="98"/>
                                        </p:tgtEl>
                                        <p:attrNameLst>
                                          <p:attrName>style.visibility</p:attrName>
                                        </p:attrNameLst>
                                      </p:cBhvr>
                                      <p:to>
                                        <p:strVal val="visible"/>
                                      </p:to>
                                    </p:set>
                                    <p:animEffect transition="in" filter="wipe(left)">
                                      <p:cBhvr>
                                        <p:cTn id="82" dur="2000"/>
                                        <p:tgtEl>
                                          <p:spTgt spid="98"/>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99"/>
                                        </p:tgtEl>
                                        <p:attrNameLst>
                                          <p:attrName>style.visibility</p:attrName>
                                        </p:attrNameLst>
                                      </p:cBhvr>
                                      <p:to>
                                        <p:strVal val="visible"/>
                                      </p:to>
                                    </p:set>
                                    <p:animEffect transition="in" filter="wipe(left)">
                                      <p:cBhvr>
                                        <p:cTn id="85" dur="2000"/>
                                        <p:tgtEl>
                                          <p:spTgt spid="99"/>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100"/>
                                        </p:tgtEl>
                                        <p:attrNameLst>
                                          <p:attrName>style.visibility</p:attrName>
                                        </p:attrNameLst>
                                      </p:cBhvr>
                                      <p:to>
                                        <p:strVal val="visible"/>
                                      </p:to>
                                    </p:set>
                                    <p:animEffect transition="in" filter="wipe(left)">
                                      <p:cBhvr>
                                        <p:cTn id="88" dur="2000"/>
                                        <p:tgtEl>
                                          <p:spTgt spid="100"/>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102"/>
                                        </p:tgtEl>
                                        <p:attrNameLst>
                                          <p:attrName>style.visibility</p:attrName>
                                        </p:attrNameLst>
                                      </p:cBhvr>
                                      <p:to>
                                        <p:strVal val="visible"/>
                                      </p:to>
                                    </p:set>
                                    <p:animEffect transition="in" filter="wipe(left)">
                                      <p:cBhvr>
                                        <p:cTn id="91" dur="2000"/>
                                        <p:tgtEl>
                                          <p:spTgt spid="102"/>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70"/>
                                        </p:tgtEl>
                                        <p:attrNameLst>
                                          <p:attrName>style.visibility</p:attrName>
                                        </p:attrNameLst>
                                      </p:cBhvr>
                                      <p:to>
                                        <p:strVal val="visible"/>
                                      </p:to>
                                    </p:set>
                                  </p:childTnLst>
                                </p:cTn>
                              </p:par>
                              <p:par>
                                <p:cTn id="96" presetID="22" presetClass="entr" presetSubtype="8" fill="hold" grpId="0" nodeType="withEffect">
                                  <p:stCondLst>
                                    <p:cond delay="0"/>
                                  </p:stCondLst>
                                  <p:childTnLst>
                                    <p:set>
                                      <p:cBhvr>
                                        <p:cTn id="97" dur="1" fill="hold">
                                          <p:stCondLst>
                                            <p:cond delay="0"/>
                                          </p:stCondLst>
                                        </p:cTn>
                                        <p:tgtEl>
                                          <p:spTgt spid="83"/>
                                        </p:tgtEl>
                                        <p:attrNameLst>
                                          <p:attrName>style.visibility</p:attrName>
                                        </p:attrNameLst>
                                      </p:cBhvr>
                                      <p:to>
                                        <p:strVal val="visible"/>
                                      </p:to>
                                    </p:set>
                                    <p:animEffect transition="in" filter="wipe(left)">
                                      <p:cBhvr>
                                        <p:cTn id="98" dur="2000"/>
                                        <p:tgtEl>
                                          <p:spTgt spid="83"/>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84"/>
                                        </p:tgtEl>
                                        <p:attrNameLst>
                                          <p:attrName>style.visibility</p:attrName>
                                        </p:attrNameLst>
                                      </p:cBhvr>
                                      <p:to>
                                        <p:strVal val="visible"/>
                                      </p:to>
                                    </p:set>
                                    <p:animEffect transition="in" filter="wipe(left)">
                                      <p:cBhvr>
                                        <p:cTn id="101" dur="2000"/>
                                        <p:tgtEl>
                                          <p:spTgt spid="84"/>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85"/>
                                        </p:tgtEl>
                                        <p:attrNameLst>
                                          <p:attrName>style.visibility</p:attrName>
                                        </p:attrNameLst>
                                      </p:cBhvr>
                                      <p:to>
                                        <p:strVal val="visible"/>
                                      </p:to>
                                    </p:set>
                                    <p:animEffect transition="in" filter="wipe(left)">
                                      <p:cBhvr>
                                        <p:cTn id="104" dur="2000"/>
                                        <p:tgtEl>
                                          <p:spTgt spid="85"/>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86"/>
                                        </p:tgtEl>
                                        <p:attrNameLst>
                                          <p:attrName>style.visibility</p:attrName>
                                        </p:attrNameLst>
                                      </p:cBhvr>
                                      <p:to>
                                        <p:strVal val="visible"/>
                                      </p:to>
                                    </p:set>
                                    <p:animEffect transition="in" filter="wipe(left)">
                                      <p:cBhvr>
                                        <p:cTn id="107" dur="2000"/>
                                        <p:tgtEl>
                                          <p:spTgt spid="86"/>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87"/>
                                        </p:tgtEl>
                                        <p:attrNameLst>
                                          <p:attrName>style.visibility</p:attrName>
                                        </p:attrNameLst>
                                      </p:cBhvr>
                                      <p:to>
                                        <p:strVal val="visible"/>
                                      </p:to>
                                    </p:set>
                                    <p:animEffect transition="in" filter="wipe(left)">
                                      <p:cBhvr>
                                        <p:cTn id="110" dur="2000"/>
                                        <p:tgtEl>
                                          <p:spTgt spid="87"/>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88"/>
                                        </p:tgtEl>
                                        <p:attrNameLst>
                                          <p:attrName>style.visibility</p:attrName>
                                        </p:attrNameLst>
                                      </p:cBhvr>
                                      <p:to>
                                        <p:strVal val="visible"/>
                                      </p:to>
                                    </p:set>
                                    <p:animEffect transition="in" filter="wipe(left)">
                                      <p:cBhvr>
                                        <p:cTn id="113" dur="2000"/>
                                        <p:tgtEl>
                                          <p:spTgt spid="88"/>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89"/>
                                        </p:tgtEl>
                                        <p:attrNameLst>
                                          <p:attrName>style.visibility</p:attrName>
                                        </p:attrNameLst>
                                      </p:cBhvr>
                                      <p:to>
                                        <p:strVal val="visible"/>
                                      </p:to>
                                    </p:set>
                                    <p:animEffect transition="in" filter="wipe(left)">
                                      <p:cBhvr>
                                        <p:cTn id="116" dur="2000"/>
                                        <p:tgtEl>
                                          <p:spTgt spid="89"/>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90"/>
                                        </p:tgtEl>
                                        <p:attrNameLst>
                                          <p:attrName>style.visibility</p:attrName>
                                        </p:attrNameLst>
                                      </p:cBhvr>
                                      <p:to>
                                        <p:strVal val="visible"/>
                                      </p:to>
                                    </p:set>
                                    <p:animEffect transition="in" filter="wipe(left)">
                                      <p:cBhvr>
                                        <p:cTn id="119" dur="2000"/>
                                        <p:tgtEl>
                                          <p:spTgt spid="90"/>
                                        </p:tgtEl>
                                      </p:cBhvr>
                                    </p:animEffec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80"/>
                                        </p:tgtEl>
                                        <p:attrNameLst>
                                          <p:attrName>style.visibility</p:attrName>
                                        </p:attrNameLst>
                                      </p:cBhvr>
                                      <p:to>
                                        <p:strVal val="visible"/>
                                      </p:to>
                                    </p:set>
                                  </p:childTnLst>
                                </p:cTn>
                              </p:par>
                              <p:par>
                                <p:cTn id="124" presetID="22" presetClass="entr" presetSubtype="8" fill="hold" grpId="0" nodeType="withEffect">
                                  <p:stCondLst>
                                    <p:cond delay="0"/>
                                  </p:stCondLst>
                                  <p:childTnLst>
                                    <p:set>
                                      <p:cBhvr>
                                        <p:cTn id="125" dur="1" fill="hold">
                                          <p:stCondLst>
                                            <p:cond delay="0"/>
                                          </p:stCondLst>
                                        </p:cTn>
                                        <p:tgtEl>
                                          <p:spTgt spid="56"/>
                                        </p:tgtEl>
                                        <p:attrNameLst>
                                          <p:attrName>style.visibility</p:attrName>
                                        </p:attrNameLst>
                                      </p:cBhvr>
                                      <p:to>
                                        <p:strVal val="visible"/>
                                      </p:to>
                                    </p:set>
                                    <p:animEffect transition="in" filter="wipe(left)">
                                      <p:cBhvr>
                                        <p:cTn id="126" dur="2000"/>
                                        <p:tgtEl>
                                          <p:spTgt spid="56"/>
                                        </p:tgtEl>
                                      </p:cBhvr>
                                    </p:animEffect>
                                  </p:childTnLst>
                                </p:cTn>
                              </p:par>
                              <p:par>
                                <p:cTn id="127" presetID="22" presetClass="entr" presetSubtype="8" fill="hold" grpId="0" nodeType="withEffect">
                                  <p:stCondLst>
                                    <p:cond delay="0"/>
                                  </p:stCondLst>
                                  <p:childTnLst>
                                    <p:set>
                                      <p:cBhvr>
                                        <p:cTn id="128" dur="1" fill="hold">
                                          <p:stCondLst>
                                            <p:cond delay="0"/>
                                          </p:stCondLst>
                                        </p:cTn>
                                        <p:tgtEl>
                                          <p:spTgt spid="57"/>
                                        </p:tgtEl>
                                        <p:attrNameLst>
                                          <p:attrName>style.visibility</p:attrName>
                                        </p:attrNameLst>
                                      </p:cBhvr>
                                      <p:to>
                                        <p:strVal val="visible"/>
                                      </p:to>
                                    </p:set>
                                    <p:animEffect transition="in" filter="wipe(left)">
                                      <p:cBhvr>
                                        <p:cTn id="129" dur="2000"/>
                                        <p:tgtEl>
                                          <p:spTgt spid="57"/>
                                        </p:tgtEl>
                                      </p:cBhvr>
                                    </p:animEffect>
                                  </p:childTnLst>
                                </p:cTn>
                              </p:par>
                              <p:par>
                                <p:cTn id="130" presetID="22" presetClass="entr" presetSubtype="8" fill="hold" grpId="0" nodeType="withEffect">
                                  <p:stCondLst>
                                    <p:cond delay="0"/>
                                  </p:stCondLst>
                                  <p:childTnLst>
                                    <p:set>
                                      <p:cBhvr>
                                        <p:cTn id="131" dur="1" fill="hold">
                                          <p:stCondLst>
                                            <p:cond delay="0"/>
                                          </p:stCondLst>
                                        </p:cTn>
                                        <p:tgtEl>
                                          <p:spTgt spid="58"/>
                                        </p:tgtEl>
                                        <p:attrNameLst>
                                          <p:attrName>style.visibility</p:attrName>
                                        </p:attrNameLst>
                                      </p:cBhvr>
                                      <p:to>
                                        <p:strVal val="visible"/>
                                      </p:to>
                                    </p:set>
                                    <p:animEffect transition="in" filter="wipe(left)">
                                      <p:cBhvr>
                                        <p:cTn id="132" dur="2000"/>
                                        <p:tgtEl>
                                          <p:spTgt spid="58"/>
                                        </p:tgtEl>
                                      </p:cBhvr>
                                    </p:animEffect>
                                  </p:childTnLst>
                                </p:cTn>
                              </p:par>
                              <p:par>
                                <p:cTn id="133" presetID="22" presetClass="entr" presetSubtype="8" fill="hold" grpId="0" nodeType="withEffect">
                                  <p:stCondLst>
                                    <p:cond delay="0"/>
                                  </p:stCondLst>
                                  <p:childTnLst>
                                    <p:set>
                                      <p:cBhvr>
                                        <p:cTn id="134" dur="1" fill="hold">
                                          <p:stCondLst>
                                            <p:cond delay="0"/>
                                          </p:stCondLst>
                                        </p:cTn>
                                        <p:tgtEl>
                                          <p:spTgt spid="59"/>
                                        </p:tgtEl>
                                        <p:attrNameLst>
                                          <p:attrName>style.visibility</p:attrName>
                                        </p:attrNameLst>
                                      </p:cBhvr>
                                      <p:to>
                                        <p:strVal val="visible"/>
                                      </p:to>
                                    </p:set>
                                    <p:animEffect transition="in" filter="wipe(left)">
                                      <p:cBhvr>
                                        <p:cTn id="135" dur="2000"/>
                                        <p:tgtEl>
                                          <p:spTgt spid="59"/>
                                        </p:tgtEl>
                                      </p:cBhvr>
                                    </p:animEffect>
                                  </p:childTnLst>
                                </p:cTn>
                              </p:par>
                              <p:par>
                                <p:cTn id="136" presetID="22" presetClass="entr" presetSubtype="8" fill="hold" grpId="0" nodeType="withEffect">
                                  <p:stCondLst>
                                    <p:cond delay="0"/>
                                  </p:stCondLst>
                                  <p:childTnLst>
                                    <p:set>
                                      <p:cBhvr>
                                        <p:cTn id="137" dur="1" fill="hold">
                                          <p:stCondLst>
                                            <p:cond delay="0"/>
                                          </p:stCondLst>
                                        </p:cTn>
                                        <p:tgtEl>
                                          <p:spTgt spid="60"/>
                                        </p:tgtEl>
                                        <p:attrNameLst>
                                          <p:attrName>style.visibility</p:attrName>
                                        </p:attrNameLst>
                                      </p:cBhvr>
                                      <p:to>
                                        <p:strVal val="visible"/>
                                      </p:to>
                                    </p:set>
                                    <p:animEffect transition="in" filter="wipe(left)">
                                      <p:cBhvr>
                                        <p:cTn id="138" dur="2000"/>
                                        <p:tgtEl>
                                          <p:spTgt spid="60"/>
                                        </p:tgtEl>
                                      </p:cBhvr>
                                    </p:animEffec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92"/>
                                        </p:tgtEl>
                                        <p:attrNameLst>
                                          <p:attrName>style.visibility</p:attrName>
                                        </p:attrNameLst>
                                      </p:cBhvr>
                                      <p:to>
                                        <p:strVal val="visible"/>
                                      </p:to>
                                    </p:set>
                                  </p:childTnLst>
                                </p:cTn>
                              </p:par>
                              <p:par>
                                <p:cTn id="143" presetID="22" presetClass="entr" presetSubtype="8" fill="hold" grpId="0" nodeType="withEffect">
                                  <p:stCondLst>
                                    <p:cond delay="0"/>
                                  </p:stCondLst>
                                  <p:childTnLst>
                                    <p:set>
                                      <p:cBhvr>
                                        <p:cTn id="144" dur="1" fill="hold">
                                          <p:stCondLst>
                                            <p:cond delay="0"/>
                                          </p:stCondLst>
                                        </p:cTn>
                                        <p:tgtEl>
                                          <p:spTgt spid="43"/>
                                        </p:tgtEl>
                                        <p:attrNameLst>
                                          <p:attrName>style.visibility</p:attrName>
                                        </p:attrNameLst>
                                      </p:cBhvr>
                                      <p:to>
                                        <p:strVal val="visible"/>
                                      </p:to>
                                    </p:set>
                                    <p:animEffect transition="in" filter="wipe(left)">
                                      <p:cBhvr>
                                        <p:cTn id="145" dur="2000"/>
                                        <p:tgtEl>
                                          <p:spTgt spid="43"/>
                                        </p:tgtEl>
                                      </p:cBhvr>
                                    </p:animEffect>
                                  </p:childTnLst>
                                </p:cTn>
                              </p:par>
                              <p:par>
                                <p:cTn id="146" presetID="22" presetClass="entr" presetSubtype="8" fill="hold" grpId="0" nodeType="withEffect">
                                  <p:stCondLst>
                                    <p:cond delay="0"/>
                                  </p:stCondLst>
                                  <p:childTnLst>
                                    <p:set>
                                      <p:cBhvr>
                                        <p:cTn id="147" dur="1" fill="hold">
                                          <p:stCondLst>
                                            <p:cond delay="0"/>
                                          </p:stCondLst>
                                        </p:cTn>
                                        <p:tgtEl>
                                          <p:spTgt spid="44"/>
                                        </p:tgtEl>
                                        <p:attrNameLst>
                                          <p:attrName>style.visibility</p:attrName>
                                        </p:attrNameLst>
                                      </p:cBhvr>
                                      <p:to>
                                        <p:strVal val="visible"/>
                                      </p:to>
                                    </p:set>
                                    <p:animEffect transition="in" filter="wipe(left)">
                                      <p:cBhvr>
                                        <p:cTn id="148" dur="2000"/>
                                        <p:tgtEl>
                                          <p:spTgt spid="44"/>
                                        </p:tgtEl>
                                      </p:cBhvr>
                                    </p:animEffect>
                                  </p:childTnLst>
                                </p:cTn>
                              </p:par>
                              <p:par>
                                <p:cTn id="149" presetID="22" presetClass="entr" presetSubtype="8" fill="hold" grpId="0" nodeType="withEffect">
                                  <p:stCondLst>
                                    <p:cond delay="0"/>
                                  </p:stCondLst>
                                  <p:childTnLst>
                                    <p:set>
                                      <p:cBhvr>
                                        <p:cTn id="150" dur="1" fill="hold">
                                          <p:stCondLst>
                                            <p:cond delay="0"/>
                                          </p:stCondLst>
                                        </p:cTn>
                                        <p:tgtEl>
                                          <p:spTgt spid="103"/>
                                        </p:tgtEl>
                                        <p:attrNameLst>
                                          <p:attrName>style.visibility</p:attrName>
                                        </p:attrNameLst>
                                      </p:cBhvr>
                                      <p:to>
                                        <p:strVal val="visible"/>
                                      </p:to>
                                    </p:set>
                                    <p:animEffect transition="in" filter="wipe(left)">
                                      <p:cBhvr>
                                        <p:cTn id="151" dur="2000"/>
                                        <p:tgtEl>
                                          <p:spTgt spid="103"/>
                                        </p:tgtEl>
                                      </p:cBhvr>
                                    </p:animEffect>
                                  </p:childTnLst>
                                </p:cTn>
                              </p:par>
                              <p:par>
                                <p:cTn id="152" presetID="22" presetClass="entr" presetSubtype="8" fill="hold" grpId="0" nodeType="withEffect">
                                  <p:stCondLst>
                                    <p:cond delay="0"/>
                                  </p:stCondLst>
                                  <p:childTnLst>
                                    <p:set>
                                      <p:cBhvr>
                                        <p:cTn id="153" dur="1" fill="hold">
                                          <p:stCondLst>
                                            <p:cond delay="0"/>
                                          </p:stCondLst>
                                        </p:cTn>
                                        <p:tgtEl>
                                          <p:spTgt spid="104"/>
                                        </p:tgtEl>
                                        <p:attrNameLst>
                                          <p:attrName>style.visibility</p:attrName>
                                        </p:attrNameLst>
                                      </p:cBhvr>
                                      <p:to>
                                        <p:strVal val="visible"/>
                                      </p:to>
                                    </p:set>
                                    <p:animEffect transition="in" filter="wipe(left)">
                                      <p:cBhvr>
                                        <p:cTn id="154" dur="2000"/>
                                        <p:tgtEl>
                                          <p:spTgt spid="104"/>
                                        </p:tgtEl>
                                      </p:cBhvr>
                                    </p:animEffect>
                                  </p:childTnLst>
                                </p:cTn>
                              </p:par>
                              <p:par>
                                <p:cTn id="155" presetID="22" presetClass="entr" presetSubtype="8" fill="hold" grpId="0" nodeType="withEffect">
                                  <p:stCondLst>
                                    <p:cond delay="0"/>
                                  </p:stCondLst>
                                  <p:childTnLst>
                                    <p:set>
                                      <p:cBhvr>
                                        <p:cTn id="156" dur="1" fill="hold">
                                          <p:stCondLst>
                                            <p:cond delay="0"/>
                                          </p:stCondLst>
                                        </p:cTn>
                                        <p:tgtEl>
                                          <p:spTgt spid="105"/>
                                        </p:tgtEl>
                                        <p:attrNameLst>
                                          <p:attrName>style.visibility</p:attrName>
                                        </p:attrNameLst>
                                      </p:cBhvr>
                                      <p:to>
                                        <p:strVal val="visible"/>
                                      </p:to>
                                    </p:set>
                                    <p:animEffect transition="in" filter="wipe(left)">
                                      <p:cBhvr>
                                        <p:cTn id="157" dur="2000"/>
                                        <p:tgtEl>
                                          <p:spTgt spid="105"/>
                                        </p:tgtEl>
                                      </p:cBhvr>
                                    </p:animEffect>
                                  </p:childTnLst>
                                </p:cTn>
                              </p:par>
                              <p:par>
                                <p:cTn id="158" presetID="22" presetClass="entr" presetSubtype="8" fill="hold" grpId="0" nodeType="withEffect">
                                  <p:stCondLst>
                                    <p:cond delay="0"/>
                                  </p:stCondLst>
                                  <p:childTnLst>
                                    <p:set>
                                      <p:cBhvr>
                                        <p:cTn id="159" dur="1" fill="hold">
                                          <p:stCondLst>
                                            <p:cond delay="0"/>
                                          </p:stCondLst>
                                        </p:cTn>
                                        <p:tgtEl>
                                          <p:spTgt spid="106"/>
                                        </p:tgtEl>
                                        <p:attrNameLst>
                                          <p:attrName>style.visibility</p:attrName>
                                        </p:attrNameLst>
                                      </p:cBhvr>
                                      <p:to>
                                        <p:strVal val="visible"/>
                                      </p:to>
                                    </p:set>
                                    <p:animEffect transition="in" filter="wipe(left)">
                                      <p:cBhvr>
                                        <p:cTn id="160" dur="2000"/>
                                        <p:tgtEl>
                                          <p:spTgt spid="106"/>
                                        </p:tgtEl>
                                      </p:cBhvr>
                                    </p:animEffec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nodeType="clickEffect">
                                  <p:stCondLst>
                                    <p:cond delay="0"/>
                                  </p:stCondLst>
                                  <p:childTnLst>
                                    <p:set>
                                      <p:cBhvr>
                                        <p:cTn id="164" dur="1" fill="hold">
                                          <p:stCondLst>
                                            <p:cond delay="0"/>
                                          </p:stCondLst>
                                        </p:cTn>
                                        <p:tgtEl>
                                          <p:spTgt spid="107"/>
                                        </p:tgtEl>
                                        <p:attrNameLst>
                                          <p:attrName>style.visibility</p:attrName>
                                        </p:attrNameLst>
                                      </p:cBhvr>
                                      <p:to>
                                        <p:strVal val="visible"/>
                                      </p:to>
                                    </p:set>
                                  </p:childTnLst>
                                </p:cTn>
                              </p:par>
                              <p:par>
                                <p:cTn id="165" presetID="22" presetClass="entr" presetSubtype="1" fill="hold" grpId="0" nodeType="withEffect">
                                  <p:stCondLst>
                                    <p:cond delay="0"/>
                                  </p:stCondLst>
                                  <p:childTnLst>
                                    <p:set>
                                      <p:cBhvr>
                                        <p:cTn id="166" dur="1" fill="hold">
                                          <p:stCondLst>
                                            <p:cond delay="0"/>
                                          </p:stCondLst>
                                        </p:cTn>
                                        <p:tgtEl>
                                          <p:spTgt spid="71"/>
                                        </p:tgtEl>
                                        <p:attrNameLst>
                                          <p:attrName>style.visibility</p:attrName>
                                        </p:attrNameLst>
                                      </p:cBhvr>
                                      <p:to>
                                        <p:strVal val="visible"/>
                                      </p:to>
                                    </p:set>
                                    <p:animEffect transition="in" filter="wipe(up)">
                                      <p:cBhvr>
                                        <p:cTn id="167" dur="2000"/>
                                        <p:tgtEl>
                                          <p:spTgt spid="71"/>
                                        </p:tgtEl>
                                      </p:cBhvr>
                                    </p:animEffect>
                                  </p:childTnLst>
                                </p:cTn>
                              </p:par>
                              <p:par>
                                <p:cTn id="168" presetID="22" presetClass="entr" presetSubtype="1" fill="hold" grpId="0" nodeType="withEffect">
                                  <p:stCondLst>
                                    <p:cond delay="0"/>
                                  </p:stCondLst>
                                  <p:childTnLst>
                                    <p:set>
                                      <p:cBhvr>
                                        <p:cTn id="169" dur="1" fill="hold">
                                          <p:stCondLst>
                                            <p:cond delay="0"/>
                                          </p:stCondLst>
                                        </p:cTn>
                                        <p:tgtEl>
                                          <p:spTgt spid="73"/>
                                        </p:tgtEl>
                                        <p:attrNameLst>
                                          <p:attrName>style.visibility</p:attrName>
                                        </p:attrNameLst>
                                      </p:cBhvr>
                                      <p:to>
                                        <p:strVal val="visible"/>
                                      </p:to>
                                    </p:set>
                                    <p:animEffect transition="in" filter="wipe(up)">
                                      <p:cBhvr>
                                        <p:cTn id="170" dur="2000"/>
                                        <p:tgtEl>
                                          <p:spTgt spid="73"/>
                                        </p:tgtEl>
                                      </p:cBhvr>
                                    </p:animEffect>
                                  </p:childTnLst>
                                </p:cTn>
                              </p:par>
                              <p:par>
                                <p:cTn id="171" presetID="22" presetClass="entr" presetSubtype="1" fill="hold" grpId="0" nodeType="withEffect">
                                  <p:stCondLst>
                                    <p:cond delay="0"/>
                                  </p:stCondLst>
                                  <p:childTnLst>
                                    <p:set>
                                      <p:cBhvr>
                                        <p:cTn id="172" dur="1" fill="hold">
                                          <p:stCondLst>
                                            <p:cond delay="0"/>
                                          </p:stCondLst>
                                        </p:cTn>
                                        <p:tgtEl>
                                          <p:spTgt spid="74"/>
                                        </p:tgtEl>
                                        <p:attrNameLst>
                                          <p:attrName>style.visibility</p:attrName>
                                        </p:attrNameLst>
                                      </p:cBhvr>
                                      <p:to>
                                        <p:strVal val="visible"/>
                                      </p:to>
                                    </p:set>
                                    <p:animEffect transition="in" filter="wipe(up)">
                                      <p:cBhvr>
                                        <p:cTn id="173" dur="2000"/>
                                        <p:tgtEl>
                                          <p:spTgt spid="74"/>
                                        </p:tgtEl>
                                      </p:cBhvr>
                                    </p:animEffect>
                                  </p:childTnLst>
                                </p:cTn>
                              </p:par>
                              <p:par>
                                <p:cTn id="174" presetID="22" presetClass="entr" presetSubtype="1" fill="hold" grpId="0" nodeType="withEffect">
                                  <p:stCondLst>
                                    <p:cond delay="0"/>
                                  </p:stCondLst>
                                  <p:childTnLst>
                                    <p:set>
                                      <p:cBhvr>
                                        <p:cTn id="175" dur="1" fill="hold">
                                          <p:stCondLst>
                                            <p:cond delay="0"/>
                                          </p:stCondLst>
                                        </p:cTn>
                                        <p:tgtEl>
                                          <p:spTgt spid="75"/>
                                        </p:tgtEl>
                                        <p:attrNameLst>
                                          <p:attrName>style.visibility</p:attrName>
                                        </p:attrNameLst>
                                      </p:cBhvr>
                                      <p:to>
                                        <p:strVal val="visible"/>
                                      </p:to>
                                    </p:set>
                                    <p:animEffect transition="in" filter="wipe(up)">
                                      <p:cBhvr>
                                        <p:cTn id="176" dur="2000"/>
                                        <p:tgtEl>
                                          <p:spTgt spid="75"/>
                                        </p:tgtEl>
                                      </p:cBhvr>
                                    </p:animEffect>
                                  </p:childTnLst>
                                </p:cTn>
                              </p:par>
                              <p:par>
                                <p:cTn id="177" presetID="22" presetClass="entr" presetSubtype="1" fill="hold" grpId="0" nodeType="withEffect">
                                  <p:stCondLst>
                                    <p:cond delay="0"/>
                                  </p:stCondLst>
                                  <p:childTnLst>
                                    <p:set>
                                      <p:cBhvr>
                                        <p:cTn id="178" dur="1" fill="hold">
                                          <p:stCondLst>
                                            <p:cond delay="0"/>
                                          </p:stCondLst>
                                        </p:cTn>
                                        <p:tgtEl>
                                          <p:spTgt spid="76"/>
                                        </p:tgtEl>
                                        <p:attrNameLst>
                                          <p:attrName>style.visibility</p:attrName>
                                        </p:attrNameLst>
                                      </p:cBhvr>
                                      <p:to>
                                        <p:strVal val="visible"/>
                                      </p:to>
                                    </p:set>
                                    <p:animEffect transition="in" filter="wipe(up)">
                                      <p:cBhvr>
                                        <p:cTn id="179" dur="2000"/>
                                        <p:tgtEl>
                                          <p:spTgt spid="76"/>
                                        </p:tgtEl>
                                      </p:cBhvr>
                                    </p:animEffect>
                                  </p:childTnLst>
                                </p:cTn>
                              </p:par>
                              <p:par>
                                <p:cTn id="180" presetID="22" presetClass="entr" presetSubtype="1" fill="hold" grpId="0" nodeType="withEffect">
                                  <p:stCondLst>
                                    <p:cond delay="0"/>
                                  </p:stCondLst>
                                  <p:childTnLst>
                                    <p:set>
                                      <p:cBhvr>
                                        <p:cTn id="181" dur="1" fill="hold">
                                          <p:stCondLst>
                                            <p:cond delay="0"/>
                                          </p:stCondLst>
                                        </p:cTn>
                                        <p:tgtEl>
                                          <p:spTgt spid="77"/>
                                        </p:tgtEl>
                                        <p:attrNameLst>
                                          <p:attrName>style.visibility</p:attrName>
                                        </p:attrNameLst>
                                      </p:cBhvr>
                                      <p:to>
                                        <p:strVal val="visible"/>
                                      </p:to>
                                    </p:set>
                                    <p:animEffect transition="in" filter="wipe(up)">
                                      <p:cBhvr>
                                        <p:cTn id="182" dur="2000"/>
                                        <p:tgtEl>
                                          <p:spTgt spid="77"/>
                                        </p:tgtEl>
                                      </p:cBhvr>
                                    </p:animEffect>
                                  </p:childTnLst>
                                </p:cTn>
                              </p:par>
                              <p:par>
                                <p:cTn id="183" presetID="22" presetClass="entr" presetSubtype="1" fill="hold" grpId="0" nodeType="withEffect">
                                  <p:stCondLst>
                                    <p:cond delay="0"/>
                                  </p:stCondLst>
                                  <p:childTnLst>
                                    <p:set>
                                      <p:cBhvr>
                                        <p:cTn id="184" dur="1" fill="hold">
                                          <p:stCondLst>
                                            <p:cond delay="0"/>
                                          </p:stCondLst>
                                        </p:cTn>
                                        <p:tgtEl>
                                          <p:spTgt spid="78"/>
                                        </p:tgtEl>
                                        <p:attrNameLst>
                                          <p:attrName>style.visibility</p:attrName>
                                        </p:attrNameLst>
                                      </p:cBhvr>
                                      <p:to>
                                        <p:strVal val="visible"/>
                                      </p:to>
                                    </p:set>
                                    <p:animEffect transition="in" filter="wipe(up)">
                                      <p:cBhvr>
                                        <p:cTn id="185" dur="2000"/>
                                        <p:tgtEl>
                                          <p:spTgt spid="78"/>
                                        </p:tgtEl>
                                      </p:cBhvr>
                                    </p:animEffect>
                                  </p:childTnLst>
                                </p:cTn>
                              </p:par>
                            </p:childTnLst>
                          </p:cTn>
                        </p:par>
                      </p:childTnLst>
                    </p:cTn>
                  </p:par>
                  <p:par>
                    <p:cTn id="186" fill="hold">
                      <p:stCondLst>
                        <p:cond delay="indefinite"/>
                      </p:stCondLst>
                      <p:childTnLst>
                        <p:par>
                          <p:cTn id="187" fill="hold">
                            <p:stCondLst>
                              <p:cond delay="0"/>
                            </p:stCondLst>
                            <p:childTnLst>
                              <p:par>
                                <p:cTn id="188" presetID="1" presetClass="entr" presetSubtype="0" fill="hold" nodeType="clickEffect">
                                  <p:stCondLst>
                                    <p:cond delay="0"/>
                                  </p:stCondLst>
                                  <p:childTnLst>
                                    <p:set>
                                      <p:cBhvr>
                                        <p:cTn id="189" dur="1" fill="hold">
                                          <p:stCondLst>
                                            <p:cond delay="0"/>
                                          </p:stCondLst>
                                        </p:cTn>
                                        <p:tgtEl>
                                          <p:spTgt spid="108"/>
                                        </p:tgtEl>
                                        <p:attrNameLst>
                                          <p:attrName>style.visibility</p:attrName>
                                        </p:attrNameLst>
                                      </p:cBhvr>
                                      <p:to>
                                        <p:strVal val="visible"/>
                                      </p:to>
                                    </p:set>
                                  </p:childTnLst>
                                </p:cTn>
                              </p:par>
                              <p:par>
                                <p:cTn id="190" presetID="22" presetClass="entr" presetSubtype="1" fill="hold" grpId="0" nodeType="withEffect">
                                  <p:stCondLst>
                                    <p:cond delay="0"/>
                                  </p:stCondLst>
                                  <p:childTnLst>
                                    <p:set>
                                      <p:cBhvr>
                                        <p:cTn id="191" dur="1" fill="hold">
                                          <p:stCondLst>
                                            <p:cond delay="0"/>
                                          </p:stCondLst>
                                        </p:cTn>
                                        <p:tgtEl>
                                          <p:spTgt spid="109"/>
                                        </p:tgtEl>
                                        <p:attrNameLst>
                                          <p:attrName>style.visibility</p:attrName>
                                        </p:attrNameLst>
                                      </p:cBhvr>
                                      <p:to>
                                        <p:strVal val="visible"/>
                                      </p:to>
                                    </p:set>
                                    <p:animEffect transition="in" filter="wipe(up)">
                                      <p:cBhvr>
                                        <p:cTn id="192" dur="2000"/>
                                        <p:tgtEl>
                                          <p:spTgt spid="109"/>
                                        </p:tgtEl>
                                      </p:cBhvr>
                                    </p:animEffect>
                                  </p:childTnLst>
                                </p:cTn>
                              </p:par>
                              <p:par>
                                <p:cTn id="193" presetID="22" presetClass="entr" presetSubtype="1" fill="hold" grpId="0" nodeType="withEffect">
                                  <p:stCondLst>
                                    <p:cond delay="0"/>
                                  </p:stCondLst>
                                  <p:childTnLst>
                                    <p:set>
                                      <p:cBhvr>
                                        <p:cTn id="194" dur="1" fill="hold">
                                          <p:stCondLst>
                                            <p:cond delay="0"/>
                                          </p:stCondLst>
                                        </p:cTn>
                                        <p:tgtEl>
                                          <p:spTgt spid="111"/>
                                        </p:tgtEl>
                                        <p:attrNameLst>
                                          <p:attrName>style.visibility</p:attrName>
                                        </p:attrNameLst>
                                      </p:cBhvr>
                                      <p:to>
                                        <p:strVal val="visible"/>
                                      </p:to>
                                    </p:set>
                                    <p:animEffect transition="in" filter="wipe(up)">
                                      <p:cBhvr>
                                        <p:cTn id="195" dur="2000"/>
                                        <p:tgtEl>
                                          <p:spTgt spid="111"/>
                                        </p:tgtEl>
                                      </p:cBhvr>
                                    </p:animEffect>
                                  </p:childTnLst>
                                </p:cTn>
                              </p:par>
                              <p:par>
                                <p:cTn id="196" presetID="22" presetClass="entr" presetSubtype="1" fill="hold" grpId="0" nodeType="withEffect">
                                  <p:stCondLst>
                                    <p:cond delay="0"/>
                                  </p:stCondLst>
                                  <p:childTnLst>
                                    <p:set>
                                      <p:cBhvr>
                                        <p:cTn id="197" dur="1" fill="hold">
                                          <p:stCondLst>
                                            <p:cond delay="0"/>
                                          </p:stCondLst>
                                        </p:cTn>
                                        <p:tgtEl>
                                          <p:spTgt spid="113"/>
                                        </p:tgtEl>
                                        <p:attrNameLst>
                                          <p:attrName>style.visibility</p:attrName>
                                        </p:attrNameLst>
                                      </p:cBhvr>
                                      <p:to>
                                        <p:strVal val="visible"/>
                                      </p:to>
                                    </p:set>
                                    <p:animEffect transition="in" filter="wipe(up)">
                                      <p:cBhvr>
                                        <p:cTn id="198" dur="2000"/>
                                        <p:tgtEl>
                                          <p:spTgt spid="113"/>
                                        </p:tgtEl>
                                      </p:cBhvr>
                                    </p:animEffect>
                                  </p:childTnLst>
                                </p:cTn>
                              </p:par>
                              <p:par>
                                <p:cTn id="199" presetID="22" presetClass="entr" presetSubtype="1" fill="hold" grpId="0" nodeType="withEffect">
                                  <p:stCondLst>
                                    <p:cond delay="0"/>
                                  </p:stCondLst>
                                  <p:childTnLst>
                                    <p:set>
                                      <p:cBhvr>
                                        <p:cTn id="200" dur="1" fill="hold">
                                          <p:stCondLst>
                                            <p:cond delay="0"/>
                                          </p:stCondLst>
                                        </p:cTn>
                                        <p:tgtEl>
                                          <p:spTgt spid="110"/>
                                        </p:tgtEl>
                                        <p:attrNameLst>
                                          <p:attrName>style.visibility</p:attrName>
                                        </p:attrNameLst>
                                      </p:cBhvr>
                                      <p:to>
                                        <p:strVal val="visible"/>
                                      </p:to>
                                    </p:set>
                                    <p:animEffect transition="in" filter="wipe(up)">
                                      <p:cBhvr>
                                        <p:cTn id="201" dur="2000"/>
                                        <p:tgtEl>
                                          <p:spTgt spid="110"/>
                                        </p:tgtEl>
                                      </p:cBhvr>
                                    </p:animEffect>
                                  </p:childTnLst>
                                </p:cTn>
                              </p:par>
                            </p:childTnLst>
                          </p:cTn>
                        </p:par>
                      </p:childTnLst>
                    </p:cTn>
                  </p:par>
                  <p:par>
                    <p:cTn id="202" fill="hold">
                      <p:stCondLst>
                        <p:cond delay="indefinite"/>
                      </p:stCondLst>
                      <p:childTnLst>
                        <p:par>
                          <p:cTn id="203" fill="hold">
                            <p:stCondLst>
                              <p:cond delay="0"/>
                            </p:stCondLst>
                            <p:childTnLst>
                              <p:par>
                                <p:cTn id="204" presetID="1" presetClass="entr" presetSubtype="0" fill="hold" nodeType="clickEffect">
                                  <p:stCondLst>
                                    <p:cond delay="0"/>
                                  </p:stCondLst>
                                  <p:childTnLst>
                                    <p:set>
                                      <p:cBhvr>
                                        <p:cTn id="205" dur="1" fill="hold">
                                          <p:stCondLst>
                                            <p:cond delay="0"/>
                                          </p:stCondLst>
                                        </p:cTn>
                                        <p:tgtEl>
                                          <p:spTgt spid="115"/>
                                        </p:tgtEl>
                                        <p:attrNameLst>
                                          <p:attrName>style.visibility</p:attrName>
                                        </p:attrNameLst>
                                      </p:cBhvr>
                                      <p:to>
                                        <p:strVal val="visible"/>
                                      </p:to>
                                    </p:set>
                                  </p:childTnLst>
                                </p:cTn>
                              </p:par>
                              <p:par>
                                <p:cTn id="206" presetID="22" presetClass="entr" presetSubtype="1" fill="hold" grpId="0" nodeType="withEffect">
                                  <p:stCondLst>
                                    <p:cond delay="0"/>
                                  </p:stCondLst>
                                  <p:childTnLst>
                                    <p:set>
                                      <p:cBhvr>
                                        <p:cTn id="207" dur="1" fill="hold">
                                          <p:stCondLst>
                                            <p:cond delay="0"/>
                                          </p:stCondLst>
                                        </p:cTn>
                                        <p:tgtEl>
                                          <p:spTgt spid="116"/>
                                        </p:tgtEl>
                                        <p:attrNameLst>
                                          <p:attrName>style.visibility</p:attrName>
                                        </p:attrNameLst>
                                      </p:cBhvr>
                                      <p:to>
                                        <p:strVal val="visible"/>
                                      </p:to>
                                    </p:set>
                                    <p:animEffect transition="in" filter="wipe(up)">
                                      <p:cBhvr>
                                        <p:cTn id="208" dur="2000"/>
                                        <p:tgtEl>
                                          <p:spTgt spid="116"/>
                                        </p:tgtEl>
                                      </p:cBhvr>
                                    </p:animEffect>
                                  </p:childTnLst>
                                </p:cTn>
                              </p:par>
                              <p:par>
                                <p:cTn id="209" presetID="22" presetClass="entr" presetSubtype="1" fill="hold" grpId="0" nodeType="withEffect">
                                  <p:stCondLst>
                                    <p:cond delay="0"/>
                                  </p:stCondLst>
                                  <p:childTnLst>
                                    <p:set>
                                      <p:cBhvr>
                                        <p:cTn id="210" dur="1" fill="hold">
                                          <p:stCondLst>
                                            <p:cond delay="0"/>
                                          </p:stCondLst>
                                        </p:cTn>
                                        <p:tgtEl>
                                          <p:spTgt spid="117"/>
                                        </p:tgtEl>
                                        <p:attrNameLst>
                                          <p:attrName>style.visibility</p:attrName>
                                        </p:attrNameLst>
                                      </p:cBhvr>
                                      <p:to>
                                        <p:strVal val="visible"/>
                                      </p:to>
                                    </p:set>
                                    <p:animEffect transition="in" filter="wipe(up)">
                                      <p:cBhvr>
                                        <p:cTn id="211" dur="2000"/>
                                        <p:tgtEl>
                                          <p:spTgt spid="117"/>
                                        </p:tgtEl>
                                      </p:cBhvr>
                                    </p:animEffect>
                                  </p:childTnLst>
                                </p:cTn>
                              </p:par>
                              <p:par>
                                <p:cTn id="212" presetID="22" presetClass="entr" presetSubtype="1" fill="hold" grpId="0" nodeType="withEffect">
                                  <p:stCondLst>
                                    <p:cond delay="0"/>
                                  </p:stCondLst>
                                  <p:childTnLst>
                                    <p:set>
                                      <p:cBhvr>
                                        <p:cTn id="213" dur="1" fill="hold">
                                          <p:stCondLst>
                                            <p:cond delay="0"/>
                                          </p:stCondLst>
                                        </p:cTn>
                                        <p:tgtEl>
                                          <p:spTgt spid="118"/>
                                        </p:tgtEl>
                                        <p:attrNameLst>
                                          <p:attrName>style.visibility</p:attrName>
                                        </p:attrNameLst>
                                      </p:cBhvr>
                                      <p:to>
                                        <p:strVal val="visible"/>
                                      </p:to>
                                    </p:set>
                                    <p:animEffect transition="in" filter="wipe(up)">
                                      <p:cBhvr>
                                        <p:cTn id="214" dur="2000"/>
                                        <p:tgtEl>
                                          <p:spTgt spid="118"/>
                                        </p:tgtEl>
                                      </p:cBhvr>
                                    </p:animEffec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nodeType="clickEffect">
                                  <p:stCondLst>
                                    <p:cond delay="0"/>
                                  </p:stCondLst>
                                  <p:childTnLst>
                                    <p:set>
                                      <p:cBhvr>
                                        <p:cTn id="218" dur="1" fill="hold">
                                          <p:stCondLst>
                                            <p:cond delay="0"/>
                                          </p:stCondLst>
                                        </p:cTn>
                                        <p:tgtEl>
                                          <p:spTgt spid="119"/>
                                        </p:tgtEl>
                                        <p:attrNameLst>
                                          <p:attrName>style.visibility</p:attrName>
                                        </p:attrNameLst>
                                      </p:cBhvr>
                                      <p:to>
                                        <p:strVal val="visible"/>
                                      </p:to>
                                    </p:set>
                                  </p:childTnLst>
                                </p:cTn>
                              </p:par>
                              <p:par>
                                <p:cTn id="219" presetID="22" presetClass="entr" presetSubtype="1" fill="hold" grpId="0" nodeType="withEffect">
                                  <p:stCondLst>
                                    <p:cond delay="0"/>
                                  </p:stCondLst>
                                  <p:childTnLst>
                                    <p:set>
                                      <p:cBhvr>
                                        <p:cTn id="220" dur="1" fill="hold">
                                          <p:stCondLst>
                                            <p:cond delay="0"/>
                                          </p:stCondLst>
                                        </p:cTn>
                                        <p:tgtEl>
                                          <p:spTgt spid="120"/>
                                        </p:tgtEl>
                                        <p:attrNameLst>
                                          <p:attrName>style.visibility</p:attrName>
                                        </p:attrNameLst>
                                      </p:cBhvr>
                                      <p:to>
                                        <p:strVal val="visible"/>
                                      </p:to>
                                    </p:set>
                                    <p:animEffect transition="in" filter="wipe(up)">
                                      <p:cBhvr>
                                        <p:cTn id="221" dur="2000"/>
                                        <p:tgtEl>
                                          <p:spTgt spid="120"/>
                                        </p:tgtEl>
                                      </p:cBhvr>
                                    </p:animEffect>
                                  </p:childTnLst>
                                </p:cTn>
                              </p:par>
                              <p:par>
                                <p:cTn id="222" presetID="22" presetClass="entr" presetSubtype="1" fill="hold" grpId="0" nodeType="withEffect">
                                  <p:stCondLst>
                                    <p:cond delay="0"/>
                                  </p:stCondLst>
                                  <p:childTnLst>
                                    <p:set>
                                      <p:cBhvr>
                                        <p:cTn id="223" dur="1" fill="hold">
                                          <p:stCondLst>
                                            <p:cond delay="0"/>
                                          </p:stCondLst>
                                        </p:cTn>
                                        <p:tgtEl>
                                          <p:spTgt spid="121"/>
                                        </p:tgtEl>
                                        <p:attrNameLst>
                                          <p:attrName>style.visibility</p:attrName>
                                        </p:attrNameLst>
                                      </p:cBhvr>
                                      <p:to>
                                        <p:strVal val="visible"/>
                                      </p:to>
                                    </p:set>
                                    <p:animEffect transition="in" filter="wipe(up)">
                                      <p:cBhvr>
                                        <p:cTn id="224" dur="2000"/>
                                        <p:tgtEl>
                                          <p:spTgt spid="121"/>
                                        </p:tgtEl>
                                      </p:cBhvr>
                                    </p:animEffect>
                                  </p:childTnLst>
                                </p:cTn>
                              </p:par>
                            </p:childTnLst>
                          </p:cTn>
                        </p:par>
                      </p:childTnLst>
                    </p:cTn>
                  </p:par>
                  <p:par>
                    <p:cTn id="225" fill="hold">
                      <p:stCondLst>
                        <p:cond delay="indefinite"/>
                      </p:stCondLst>
                      <p:childTnLst>
                        <p:par>
                          <p:cTn id="226" fill="hold">
                            <p:stCondLst>
                              <p:cond delay="0"/>
                            </p:stCondLst>
                            <p:childTnLst>
                              <p:par>
                                <p:cTn id="227" presetID="1" presetClass="entr" presetSubtype="0" fill="hold" nodeType="clickEffect">
                                  <p:stCondLst>
                                    <p:cond delay="0"/>
                                  </p:stCondLst>
                                  <p:childTnLst>
                                    <p:set>
                                      <p:cBhvr>
                                        <p:cTn id="228" dur="1" fill="hold">
                                          <p:stCondLst>
                                            <p:cond delay="0"/>
                                          </p:stCondLst>
                                        </p:cTn>
                                        <p:tgtEl>
                                          <p:spTgt spid="122"/>
                                        </p:tgtEl>
                                        <p:attrNameLst>
                                          <p:attrName>style.visibility</p:attrName>
                                        </p:attrNameLst>
                                      </p:cBhvr>
                                      <p:to>
                                        <p:strVal val="visible"/>
                                      </p:to>
                                    </p:set>
                                  </p:childTnLst>
                                </p:cTn>
                              </p:par>
                              <p:par>
                                <p:cTn id="229" presetID="22" presetClass="entr" presetSubtype="1" fill="hold" grpId="0" nodeType="withEffect">
                                  <p:stCondLst>
                                    <p:cond delay="0"/>
                                  </p:stCondLst>
                                  <p:childTnLst>
                                    <p:set>
                                      <p:cBhvr>
                                        <p:cTn id="230" dur="1" fill="hold">
                                          <p:stCondLst>
                                            <p:cond delay="0"/>
                                          </p:stCondLst>
                                        </p:cTn>
                                        <p:tgtEl>
                                          <p:spTgt spid="124"/>
                                        </p:tgtEl>
                                        <p:attrNameLst>
                                          <p:attrName>style.visibility</p:attrName>
                                        </p:attrNameLst>
                                      </p:cBhvr>
                                      <p:to>
                                        <p:strVal val="visible"/>
                                      </p:to>
                                    </p:set>
                                    <p:animEffect transition="in" filter="wipe(up)">
                                      <p:cBhvr>
                                        <p:cTn id="231" dur="2000"/>
                                        <p:tgtEl>
                                          <p:spTgt spid="124"/>
                                        </p:tgtEl>
                                      </p:cBhvr>
                                    </p:animEffect>
                                  </p:childTnLst>
                                </p:cTn>
                              </p:par>
                              <p:par>
                                <p:cTn id="232" presetID="22" presetClass="entr" presetSubtype="1" fill="hold" grpId="0" nodeType="withEffect">
                                  <p:stCondLst>
                                    <p:cond delay="0"/>
                                  </p:stCondLst>
                                  <p:childTnLst>
                                    <p:set>
                                      <p:cBhvr>
                                        <p:cTn id="233" dur="1" fill="hold">
                                          <p:stCondLst>
                                            <p:cond delay="0"/>
                                          </p:stCondLst>
                                        </p:cTn>
                                        <p:tgtEl>
                                          <p:spTgt spid="125"/>
                                        </p:tgtEl>
                                        <p:attrNameLst>
                                          <p:attrName>style.visibility</p:attrName>
                                        </p:attrNameLst>
                                      </p:cBhvr>
                                      <p:to>
                                        <p:strVal val="visible"/>
                                      </p:to>
                                    </p:set>
                                    <p:animEffect transition="in" filter="wipe(up)">
                                      <p:cBhvr>
                                        <p:cTn id="234" dur="2000"/>
                                        <p:tgtEl>
                                          <p:spTgt spid="125"/>
                                        </p:tgtEl>
                                      </p:cBhvr>
                                    </p:animEffect>
                                  </p:childTnLst>
                                </p:cTn>
                              </p:par>
                              <p:par>
                                <p:cTn id="235" presetID="22" presetClass="entr" presetSubtype="1" fill="hold" grpId="0" nodeType="withEffect">
                                  <p:stCondLst>
                                    <p:cond delay="0"/>
                                  </p:stCondLst>
                                  <p:childTnLst>
                                    <p:set>
                                      <p:cBhvr>
                                        <p:cTn id="236" dur="1" fill="hold">
                                          <p:stCondLst>
                                            <p:cond delay="0"/>
                                          </p:stCondLst>
                                        </p:cTn>
                                        <p:tgtEl>
                                          <p:spTgt spid="126"/>
                                        </p:tgtEl>
                                        <p:attrNameLst>
                                          <p:attrName>style.visibility</p:attrName>
                                        </p:attrNameLst>
                                      </p:cBhvr>
                                      <p:to>
                                        <p:strVal val="visible"/>
                                      </p:to>
                                    </p:set>
                                    <p:animEffect transition="in" filter="wipe(up)">
                                      <p:cBhvr>
                                        <p:cTn id="237" dur="2000"/>
                                        <p:tgtEl>
                                          <p:spTgt spid="126"/>
                                        </p:tgtEl>
                                      </p:cBhvr>
                                    </p:animEffect>
                                  </p:childTnLst>
                                </p:cTn>
                              </p:par>
                              <p:par>
                                <p:cTn id="238" presetID="22" presetClass="entr" presetSubtype="1" fill="hold" grpId="0" nodeType="withEffect">
                                  <p:stCondLst>
                                    <p:cond delay="0"/>
                                  </p:stCondLst>
                                  <p:childTnLst>
                                    <p:set>
                                      <p:cBhvr>
                                        <p:cTn id="239" dur="1" fill="hold">
                                          <p:stCondLst>
                                            <p:cond delay="0"/>
                                          </p:stCondLst>
                                        </p:cTn>
                                        <p:tgtEl>
                                          <p:spTgt spid="127"/>
                                        </p:tgtEl>
                                        <p:attrNameLst>
                                          <p:attrName>style.visibility</p:attrName>
                                        </p:attrNameLst>
                                      </p:cBhvr>
                                      <p:to>
                                        <p:strVal val="visible"/>
                                      </p:to>
                                    </p:set>
                                    <p:animEffect transition="in" filter="wipe(up)">
                                      <p:cBhvr>
                                        <p:cTn id="240" dur="2000"/>
                                        <p:tgtEl>
                                          <p:spTgt spid="127"/>
                                        </p:tgtEl>
                                      </p:cBhvr>
                                    </p:animEffect>
                                  </p:childTnLst>
                                </p:cTn>
                              </p:par>
                              <p:par>
                                <p:cTn id="241" presetID="22" presetClass="entr" presetSubtype="1" fill="hold" grpId="0" nodeType="withEffect">
                                  <p:stCondLst>
                                    <p:cond delay="0"/>
                                  </p:stCondLst>
                                  <p:childTnLst>
                                    <p:set>
                                      <p:cBhvr>
                                        <p:cTn id="242" dur="1" fill="hold">
                                          <p:stCondLst>
                                            <p:cond delay="0"/>
                                          </p:stCondLst>
                                        </p:cTn>
                                        <p:tgtEl>
                                          <p:spTgt spid="128"/>
                                        </p:tgtEl>
                                        <p:attrNameLst>
                                          <p:attrName>style.visibility</p:attrName>
                                        </p:attrNameLst>
                                      </p:cBhvr>
                                      <p:to>
                                        <p:strVal val="visible"/>
                                      </p:to>
                                    </p:set>
                                    <p:animEffect transition="in" filter="wipe(up)">
                                      <p:cBhvr>
                                        <p:cTn id="243" dur="2000"/>
                                        <p:tgtEl>
                                          <p:spTgt spid="128"/>
                                        </p:tgtEl>
                                      </p:cBhvr>
                                    </p:animEffect>
                                  </p:childTnLst>
                                </p:cTn>
                              </p:par>
                            </p:childTnLst>
                          </p:cTn>
                        </p:par>
                      </p:childTnLst>
                    </p:cTn>
                  </p:par>
                  <p:par>
                    <p:cTn id="244" fill="hold">
                      <p:stCondLst>
                        <p:cond delay="indefinite"/>
                      </p:stCondLst>
                      <p:childTnLst>
                        <p:par>
                          <p:cTn id="245" fill="hold">
                            <p:stCondLst>
                              <p:cond delay="0"/>
                            </p:stCondLst>
                            <p:childTnLst>
                              <p:par>
                                <p:cTn id="246" presetID="1" presetClass="entr" presetSubtype="0" fill="hold" nodeType="clickEffect">
                                  <p:stCondLst>
                                    <p:cond delay="0"/>
                                  </p:stCondLst>
                                  <p:childTnLst>
                                    <p:set>
                                      <p:cBhvr>
                                        <p:cTn id="247" dur="1" fill="hold">
                                          <p:stCondLst>
                                            <p:cond delay="0"/>
                                          </p:stCondLst>
                                        </p:cTn>
                                        <p:tgtEl>
                                          <p:spTgt spid="129"/>
                                        </p:tgtEl>
                                        <p:attrNameLst>
                                          <p:attrName>style.visibility</p:attrName>
                                        </p:attrNameLst>
                                      </p:cBhvr>
                                      <p:to>
                                        <p:strVal val="visible"/>
                                      </p:to>
                                    </p:set>
                                  </p:childTnLst>
                                </p:cTn>
                              </p:par>
                              <p:par>
                                <p:cTn id="248" presetID="22" presetClass="entr" presetSubtype="1" fill="hold" grpId="0" nodeType="withEffect">
                                  <p:stCondLst>
                                    <p:cond delay="0"/>
                                  </p:stCondLst>
                                  <p:childTnLst>
                                    <p:set>
                                      <p:cBhvr>
                                        <p:cTn id="249" dur="1" fill="hold">
                                          <p:stCondLst>
                                            <p:cond delay="0"/>
                                          </p:stCondLst>
                                        </p:cTn>
                                        <p:tgtEl>
                                          <p:spTgt spid="130"/>
                                        </p:tgtEl>
                                        <p:attrNameLst>
                                          <p:attrName>style.visibility</p:attrName>
                                        </p:attrNameLst>
                                      </p:cBhvr>
                                      <p:to>
                                        <p:strVal val="visible"/>
                                      </p:to>
                                    </p:set>
                                    <p:animEffect transition="in" filter="wipe(up)">
                                      <p:cBhvr>
                                        <p:cTn id="250" dur="2000"/>
                                        <p:tgtEl>
                                          <p:spTgt spid="130"/>
                                        </p:tgtEl>
                                      </p:cBhvr>
                                    </p:animEffect>
                                  </p:childTnLst>
                                </p:cTn>
                              </p:par>
                              <p:par>
                                <p:cTn id="251" presetID="22" presetClass="entr" presetSubtype="1" fill="hold" grpId="0" nodeType="withEffect">
                                  <p:stCondLst>
                                    <p:cond delay="0"/>
                                  </p:stCondLst>
                                  <p:childTnLst>
                                    <p:set>
                                      <p:cBhvr>
                                        <p:cTn id="252" dur="1" fill="hold">
                                          <p:stCondLst>
                                            <p:cond delay="0"/>
                                          </p:stCondLst>
                                        </p:cTn>
                                        <p:tgtEl>
                                          <p:spTgt spid="131"/>
                                        </p:tgtEl>
                                        <p:attrNameLst>
                                          <p:attrName>style.visibility</p:attrName>
                                        </p:attrNameLst>
                                      </p:cBhvr>
                                      <p:to>
                                        <p:strVal val="visible"/>
                                      </p:to>
                                    </p:set>
                                    <p:animEffect transition="in" filter="wipe(up)">
                                      <p:cBhvr>
                                        <p:cTn id="253" dur="2000"/>
                                        <p:tgtEl>
                                          <p:spTgt spid="131"/>
                                        </p:tgtEl>
                                      </p:cBhvr>
                                    </p:animEffect>
                                  </p:childTnLst>
                                </p:cTn>
                              </p:par>
                              <p:par>
                                <p:cTn id="254" presetID="22" presetClass="entr" presetSubtype="1" fill="hold" grpId="0" nodeType="withEffect">
                                  <p:stCondLst>
                                    <p:cond delay="0"/>
                                  </p:stCondLst>
                                  <p:childTnLst>
                                    <p:set>
                                      <p:cBhvr>
                                        <p:cTn id="255" dur="1" fill="hold">
                                          <p:stCondLst>
                                            <p:cond delay="0"/>
                                          </p:stCondLst>
                                        </p:cTn>
                                        <p:tgtEl>
                                          <p:spTgt spid="132"/>
                                        </p:tgtEl>
                                        <p:attrNameLst>
                                          <p:attrName>style.visibility</p:attrName>
                                        </p:attrNameLst>
                                      </p:cBhvr>
                                      <p:to>
                                        <p:strVal val="visible"/>
                                      </p:to>
                                    </p:set>
                                    <p:animEffect transition="in" filter="wipe(up)">
                                      <p:cBhvr>
                                        <p:cTn id="256" dur="2000"/>
                                        <p:tgtEl>
                                          <p:spTgt spid="132"/>
                                        </p:tgtEl>
                                      </p:cBhvr>
                                    </p:animEffect>
                                  </p:childTnLst>
                                </p:cTn>
                              </p:par>
                            </p:childTnLst>
                          </p:cTn>
                        </p:par>
                      </p:childTnLst>
                    </p:cTn>
                  </p:par>
                  <p:par>
                    <p:cTn id="257" fill="hold">
                      <p:stCondLst>
                        <p:cond delay="indefinite"/>
                      </p:stCondLst>
                      <p:childTnLst>
                        <p:par>
                          <p:cTn id="258" fill="hold">
                            <p:stCondLst>
                              <p:cond delay="0"/>
                            </p:stCondLst>
                            <p:childTnLst>
                              <p:par>
                                <p:cTn id="259" presetID="1" presetClass="entr" presetSubtype="0" fill="hold" nodeType="clickEffect">
                                  <p:stCondLst>
                                    <p:cond delay="0"/>
                                  </p:stCondLst>
                                  <p:childTnLst>
                                    <p:set>
                                      <p:cBhvr>
                                        <p:cTn id="260" dur="1" fill="hold">
                                          <p:stCondLst>
                                            <p:cond delay="0"/>
                                          </p:stCondLst>
                                        </p:cTn>
                                        <p:tgtEl>
                                          <p:spTgt spid="133"/>
                                        </p:tgtEl>
                                        <p:attrNameLst>
                                          <p:attrName>style.visibility</p:attrName>
                                        </p:attrNameLst>
                                      </p:cBhvr>
                                      <p:to>
                                        <p:strVal val="visible"/>
                                      </p:to>
                                    </p:set>
                                  </p:childTnLst>
                                </p:cTn>
                              </p:par>
                              <p:par>
                                <p:cTn id="261" presetID="22" presetClass="entr" presetSubtype="1" fill="hold" grpId="0" nodeType="withEffect">
                                  <p:stCondLst>
                                    <p:cond delay="0"/>
                                  </p:stCondLst>
                                  <p:childTnLst>
                                    <p:set>
                                      <p:cBhvr>
                                        <p:cTn id="262" dur="1" fill="hold">
                                          <p:stCondLst>
                                            <p:cond delay="0"/>
                                          </p:stCondLst>
                                        </p:cTn>
                                        <p:tgtEl>
                                          <p:spTgt spid="134"/>
                                        </p:tgtEl>
                                        <p:attrNameLst>
                                          <p:attrName>style.visibility</p:attrName>
                                        </p:attrNameLst>
                                      </p:cBhvr>
                                      <p:to>
                                        <p:strVal val="visible"/>
                                      </p:to>
                                    </p:set>
                                    <p:animEffect transition="in" filter="wipe(up)">
                                      <p:cBhvr>
                                        <p:cTn id="263" dur="2000"/>
                                        <p:tgtEl>
                                          <p:spTgt spid="134"/>
                                        </p:tgtEl>
                                      </p:cBhvr>
                                    </p:animEffect>
                                  </p:childTnLst>
                                </p:cTn>
                              </p:par>
                              <p:par>
                                <p:cTn id="264" presetID="22" presetClass="entr" presetSubtype="1" fill="hold" grpId="0" nodeType="withEffect">
                                  <p:stCondLst>
                                    <p:cond delay="0"/>
                                  </p:stCondLst>
                                  <p:childTnLst>
                                    <p:set>
                                      <p:cBhvr>
                                        <p:cTn id="265" dur="1" fill="hold">
                                          <p:stCondLst>
                                            <p:cond delay="0"/>
                                          </p:stCondLst>
                                        </p:cTn>
                                        <p:tgtEl>
                                          <p:spTgt spid="135"/>
                                        </p:tgtEl>
                                        <p:attrNameLst>
                                          <p:attrName>style.visibility</p:attrName>
                                        </p:attrNameLst>
                                      </p:cBhvr>
                                      <p:to>
                                        <p:strVal val="visible"/>
                                      </p:to>
                                    </p:set>
                                    <p:animEffect transition="in" filter="wipe(up)">
                                      <p:cBhvr>
                                        <p:cTn id="266" dur="2000"/>
                                        <p:tgtEl>
                                          <p:spTgt spid="135"/>
                                        </p:tgtEl>
                                      </p:cBhvr>
                                    </p:animEffect>
                                  </p:childTnLst>
                                </p:cTn>
                              </p:par>
                              <p:par>
                                <p:cTn id="267" presetID="22" presetClass="entr" presetSubtype="1" fill="hold" grpId="0" nodeType="withEffect">
                                  <p:stCondLst>
                                    <p:cond delay="0"/>
                                  </p:stCondLst>
                                  <p:childTnLst>
                                    <p:set>
                                      <p:cBhvr>
                                        <p:cTn id="268" dur="1" fill="hold">
                                          <p:stCondLst>
                                            <p:cond delay="0"/>
                                          </p:stCondLst>
                                        </p:cTn>
                                        <p:tgtEl>
                                          <p:spTgt spid="136"/>
                                        </p:tgtEl>
                                        <p:attrNameLst>
                                          <p:attrName>style.visibility</p:attrName>
                                        </p:attrNameLst>
                                      </p:cBhvr>
                                      <p:to>
                                        <p:strVal val="visible"/>
                                      </p:to>
                                    </p:set>
                                    <p:animEffect transition="in" filter="wipe(up)">
                                      <p:cBhvr>
                                        <p:cTn id="269" dur="2000"/>
                                        <p:tgtEl>
                                          <p:spTgt spid="136"/>
                                        </p:tgtEl>
                                      </p:cBhvr>
                                    </p:animEffect>
                                  </p:childTnLst>
                                </p:cTn>
                              </p:par>
                              <p:par>
                                <p:cTn id="270" presetID="22" presetClass="entr" presetSubtype="1" fill="hold" grpId="0" nodeType="withEffect">
                                  <p:stCondLst>
                                    <p:cond delay="0"/>
                                  </p:stCondLst>
                                  <p:childTnLst>
                                    <p:set>
                                      <p:cBhvr>
                                        <p:cTn id="271" dur="1" fill="hold">
                                          <p:stCondLst>
                                            <p:cond delay="0"/>
                                          </p:stCondLst>
                                        </p:cTn>
                                        <p:tgtEl>
                                          <p:spTgt spid="137"/>
                                        </p:tgtEl>
                                        <p:attrNameLst>
                                          <p:attrName>style.visibility</p:attrName>
                                        </p:attrNameLst>
                                      </p:cBhvr>
                                      <p:to>
                                        <p:strVal val="visible"/>
                                      </p:to>
                                    </p:set>
                                    <p:animEffect transition="in" filter="wipe(up)">
                                      <p:cBhvr>
                                        <p:cTn id="272" dur="2000"/>
                                        <p:tgtEl>
                                          <p:spTgt spid="137"/>
                                        </p:tgtEl>
                                      </p:cBhvr>
                                    </p:animEffect>
                                  </p:childTnLst>
                                </p:cTn>
                              </p:par>
                            </p:childTnLst>
                          </p:cTn>
                        </p:par>
                      </p:childTnLst>
                    </p:cTn>
                  </p:par>
                  <p:par>
                    <p:cTn id="273" fill="hold">
                      <p:stCondLst>
                        <p:cond delay="indefinite"/>
                      </p:stCondLst>
                      <p:childTnLst>
                        <p:par>
                          <p:cTn id="274" fill="hold">
                            <p:stCondLst>
                              <p:cond delay="0"/>
                            </p:stCondLst>
                            <p:childTnLst>
                              <p:par>
                                <p:cTn id="275" presetID="1" presetClass="entr" presetSubtype="0" fill="hold" nodeType="clickEffect">
                                  <p:stCondLst>
                                    <p:cond delay="0"/>
                                  </p:stCondLst>
                                  <p:childTnLst>
                                    <p:set>
                                      <p:cBhvr>
                                        <p:cTn id="276" dur="1" fill="hold">
                                          <p:stCondLst>
                                            <p:cond delay="0"/>
                                          </p:stCondLst>
                                        </p:cTn>
                                        <p:tgtEl>
                                          <p:spTgt spid="138"/>
                                        </p:tgtEl>
                                        <p:attrNameLst>
                                          <p:attrName>style.visibility</p:attrName>
                                        </p:attrNameLst>
                                      </p:cBhvr>
                                      <p:to>
                                        <p:strVal val="visible"/>
                                      </p:to>
                                    </p:set>
                                  </p:childTnLst>
                                </p:cTn>
                              </p:par>
                              <p:par>
                                <p:cTn id="277" presetID="22" presetClass="entr" presetSubtype="1" fill="hold" grpId="0" nodeType="withEffect">
                                  <p:stCondLst>
                                    <p:cond delay="0"/>
                                  </p:stCondLst>
                                  <p:childTnLst>
                                    <p:set>
                                      <p:cBhvr>
                                        <p:cTn id="278" dur="1" fill="hold">
                                          <p:stCondLst>
                                            <p:cond delay="0"/>
                                          </p:stCondLst>
                                        </p:cTn>
                                        <p:tgtEl>
                                          <p:spTgt spid="139"/>
                                        </p:tgtEl>
                                        <p:attrNameLst>
                                          <p:attrName>style.visibility</p:attrName>
                                        </p:attrNameLst>
                                      </p:cBhvr>
                                      <p:to>
                                        <p:strVal val="visible"/>
                                      </p:to>
                                    </p:set>
                                    <p:animEffect transition="in" filter="wipe(up)">
                                      <p:cBhvr>
                                        <p:cTn id="279" dur="2000"/>
                                        <p:tgtEl>
                                          <p:spTgt spid="139"/>
                                        </p:tgtEl>
                                      </p:cBhvr>
                                    </p:animEffect>
                                  </p:childTnLst>
                                </p:cTn>
                              </p:par>
                              <p:par>
                                <p:cTn id="280" presetID="22" presetClass="entr" presetSubtype="1" fill="hold" grpId="0" nodeType="withEffect">
                                  <p:stCondLst>
                                    <p:cond delay="0"/>
                                  </p:stCondLst>
                                  <p:childTnLst>
                                    <p:set>
                                      <p:cBhvr>
                                        <p:cTn id="281" dur="1" fill="hold">
                                          <p:stCondLst>
                                            <p:cond delay="0"/>
                                          </p:stCondLst>
                                        </p:cTn>
                                        <p:tgtEl>
                                          <p:spTgt spid="140"/>
                                        </p:tgtEl>
                                        <p:attrNameLst>
                                          <p:attrName>style.visibility</p:attrName>
                                        </p:attrNameLst>
                                      </p:cBhvr>
                                      <p:to>
                                        <p:strVal val="visible"/>
                                      </p:to>
                                    </p:set>
                                    <p:animEffect transition="in" filter="wipe(up)">
                                      <p:cBhvr>
                                        <p:cTn id="282" dur="2000"/>
                                        <p:tgtEl>
                                          <p:spTgt spid="140"/>
                                        </p:tgtEl>
                                      </p:cBhvr>
                                    </p:animEffect>
                                  </p:childTnLst>
                                </p:cTn>
                              </p:par>
                              <p:par>
                                <p:cTn id="283" presetID="22" presetClass="entr" presetSubtype="1" fill="hold" grpId="0" nodeType="withEffect">
                                  <p:stCondLst>
                                    <p:cond delay="0"/>
                                  </p:stCondLst>
                                  <p:childTnLst>
                                    <p:set>
                                      <p:cBhvr>
                                        <p:cTn id="284" dur="1" fill="hold">
                                          <p:stCondLst>
                                            <p:cond delay="0"/>
                                          </p:stCondLst>
                                        </p:cTn>
                                        <p:tgtEl>
                                          <p:spTgt spid="141"/>
                                        </p:tgtEl>
                                        <p:attrNameLst>
                                          <p:attrName>style.visibility</p:attrName>
                                        </p:attrNameLst>
                                      </p:cBhvr>
                                      <p:to>
                                        <p:strVal val="visible"/>
                                      </p:to>
                                    </p:set>
                                    <p:animEffect transition="in" filter="wipe(up)">
                                      <p:cBhvr>
                                        <p:cTn id="285" dur="2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214" grpId="0"/>
      <p:bldP spid="38" grpId="0"/>
      <p:bldP spid="39" grpId="0"/>
      <p:bldP spid="45" grpId="0"/>
      <p:bldP spid="46" grpId="0"/>
      <p:bldP spid="47" grpId="0"/>
      <p:bldP spid="48" grpId="0"/>
      <p:bldP spid="62" grpId="0"/>
      <p:bldP spid="63" grpId="0"/>
      <p:bldP spid="64" grpId="0"/>
      <p:bldP spid="65" grpId="0"/>
      <p:bldP spid="66" grpId="0"/>
      <p:bldP spid="67" grpId="0"/>
      <p:bldP spid="68" grpId="0"/>
      <p:bldP spid="97" grpId="0"/>
      <p:bldP spid="98" grpId="0"/>
      <p:bldP spid="99" grpId="0"/>
      <p:bldP spid="100" grpId="0"/>
      <p:bldP spid="102" grpId="0"/>
      <p:bldP spid="83" grpId="0"/>
      <p:bldP spid="84" grpId="0"/>
      <p:bldP spid="85" grpId="0"/>
      <p:bldP spid="86" grpId="0"/>
      <p:bldP spid="87" grpId="0"/>
      <p:bldP spid="88" grpId="0"/>
      <p:bldP spid="89" grpId="0"/>
      <p:bldP spid="90" grpId="0"/>
      <p:bldP spid="56" grpId="0"/>
      <p:bldP spid="57" grpId="0"/>
      <p:bldP spid="58" grpId="0"/>
      <p:bldP spid="59" grpId="0"/>
      <p:bldP spid="60" grpId="0"/>
      <p:bldP spid="43" grpId="0"/>
      <p:bldP spid="44" grpId="0"/>
      <p:bldP spid="103" grpId="0"/>
      <p:bldP spid="104" grpId="0"/>
      <p:bldP spid="105" grpId="0"/>
      <p:bldP spid="106" grpId="0"/>
      <p:bldP spid="71" grpId="0"/>
      <p:bldP spid="73" grpId="0"/>
      <p:bldP spid="74" grpId="0"/>
      <p:bldP spid="75" grpId="0"/>
      <p:bldP spid="76" grpId="0"/>
      <p:bldP spid="77" grpId="0"/>
      <p:bldP spid="78" grpId="0"/>
      <p:bldP spid="109" grpId="0"/>
      <p:bldP spid="110" grpId="0"/>
      <p:bldP spid="111" grpId="0"/>
      <p:bldP spid="113" grpId="0"/>
      <p:bldP spid="116" grpId="0"/>
      <p:bldP spid="117" grpId="0"/>
      <p:bldP spid="118" grpId="0"/>
      <p:bldP spid="120" grpId="0"/>
      <p:bldP spid="121" grpId="0"/>
      <p:bldP spid="124" grpId="0"/>
      <p:bldP spid="125" grpId="0"/>
      <p:bldP spid="126" grpId="0"/>
      <p:bldP spid="127" grpId="0"/>
      <p:bldP spid="128" grpId="0"/>
      <p:bldP spid="130" grpId="0"/>
      <p:bldP spid="131" grpId="0"/>
      <p:bldP spid="132" grpId="0"/>
      <p:bldP spid="134" grpId="0"/>
      <p:bldP spid="135" grpId="0"/>
      <p:bldP spid="136" grpId="0"/>
      <p:bldP spid="137" grpId="0"/>
      <p:bldP spid="139" grpId="0"/>
      <p:bldP spid="140" grpId="0"/>
      <p:bldP spid="1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90" name="CustomShape 3"/>
          <p:cNvSpPr/>
          <p:nvPr/>
        </p:nvSpPr>
        <p:spPr>
          <a:xfrm>
            <a:off x="1381860" y="58672"/>
            <a:ext cx="296529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be | being]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0" name="Google Shape;181;p8"/>
          <p:cNvPicPr/>
          <p:nvPr/>
        </p:nvPicPr>
        <p:blipFill rotWithShape="1">
          <a:blip r:embed="rId4"/>
          <a:srcRect r="39765"/>
          <a:stretch/>
        </p:blipFill>
        <p:spPr>
          <a:xfrm>
            <a:off x="288656" y="1578191"/>
            <a:ext cx="863738" cy="101248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338760" y="92880"/>
            <a:ext cx="7267988" cy="1144800"/>
          </a:xfrm>
        </p:spPr>
        <p:txBody>
          <a:bodyPr anchor="t"/>
          <a:lstStyle/>
          <a:p>
            <a:r>
              <a:rPr lang="en-GB" sz="3600" b="1" spc="-1" dirty="0">
                <a:solidFill>
                  <a:srgbClr val="1E4E79"/>
                </a:solidFill>
                <a:latin typeface="Century Gothic" panose="020B0502020202020204" pitchFamily="34" charset="0"/>
                <a:ea typeface="Century Gothic"/>
              </a:rPr>
              <a:t>Être</a:t>
            </a:r>
            <a:endParaRPr lang="en-GB" sz="3600" dirty="0"/>
          </a:p>
        </p:txBody>
      </p:sp>
      <p:sp>
        <p:nvSpPr>
          <p:cNvPr id="3" name="Rectangle 2">
            <a:extLst>
              <a:ext uri="{FF2B5EF4-FFF2-40B4-BE49-F238E27FC236}">
                <a16:creationId xmlns:a16="http://schemas.microsoft.com/office/drawing/2014/main" id="{BE346190-5134-4FB4-AF87-17C6A137E164}"/>
              </a:ext>
            </a:extLst>
          </p:cNvPr>
          <p:cNvSpPr/>
          <p:nvPr/>
        </p:nvSpPr>
        <p:spPr>
          <a:xfrm>
            <a:off x="299108" y="641526"/>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You already know how to say </a:t>
            </a:r>
            <a:r>
              <a:rPr kumimoji="0" lang="en-GB" sz="2800" b="0" i="1" u="none" strike="noStrike" kern="1200" cap="none" spc="-1" normalizeH="0" baseline="0" noProof="0" dirty="0">
                <a:ln>
                  <a:noFill/>
                </a:ln>
                <a:solidFill>
                  <a:srgbClr val="002060"/>
                </a:solidFill>
                <a:effectLst/>
                <a:uLnTx/>
                <a:uFillTx/>
                <a:latin typeface="Century Gothic" panose="020B0502020202020204" pitchFamily="34" charset="0"/>
              </a:rPr>
              <a:t>you are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a:t>
            </a:r>
            <a:r>
              <a:rPr kumimoji="0" lang="en-GB" sz="2800" b="0" i="0" u="sng" strike="noStrike" kern="1200" cap="none" spc="-1" normalizeH="0" baseline="0" noProof="0" dirty="0">
                <a:ln>
                  <a:noFill/>
                </a:ln>
                <a:solidFill>
                  <a:srgbClr val="002060"/>
                </a:solidFill>
                <a:effectLst/>
                <a:uLnTx/>
                <a:uFillTx/>
                <a:latin typeface="Century Gothic" panose="020B0502020202020204" pitchFamily="34" charset="0"/>
              </a:rPr>
              <a:t>one person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25" name="Table 26">
            <a:extLst>
              <a:ext uri="{FF2B5EF4-FFF2-40B4-BE49-F238E27FC236}">
                <a16:creationId xmlns:a16="http://schemas.microsoft.com/office/drawing/2014/main" id="{E3D464AD-EB33-44E6-B76F-06392FCE12AF}"/>
              </a:ext>
            </a:extLst>
          </p:cNvPr>
          <p:cNvGraphicFramePr>
            <a:graphicFrameLocks noGrp="1"/>
          </p:cNvGraphicFramePr>
          <p:nvPr/>
        </p:nvGraphicFramePr>
        <p:xfrm>
          <a:off x="1242189" y="1222510"/>
          <a:ext cx="9281160" cy="1424360"/>
        </p:xfrm>
        <a:graphic>
          <a:graphicData uri="http://schemas.openxmlformats.org/drawingml/2006/table">
            <a:tbl>
              <a:tblPr firstRow="1" bandRow="1"/>
              <a:tblGrid>
                <a:gridCol w="4732020">
                  <a:extLst>
                    <a:ext uri="{9D8B030D-6E8A-4147-A177-3AD203B41FA5}">
                      <a16:colId xmlns:a16="http://schemas.microsoft.com/office/drawing/2014/main" val="2459567889"/>
                    </a:ext>
                  </a:extLst>
                </a:gridCol>
                <a:gridCol w="4549140">
                  <a:extLst>
                    <a:ext uri="{9D8B030D-6E8A-4147-A177-3AD203B41FA5}">
                      <a16:colId xmlns:a16="http://schemas.microsoft.com/office/drawing/2014/main" val="1908518783"/>
                    </a:ext>
                  </a:extLst>
                </a:gridCol>
              </a:tblGrid>
              <a:tr h="596600">
                <a:tc gridSpan="2">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être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GB" dirty="0"/>
                    </a:p>
                  </a:txBody>
                  <a:tcPr/>
                </a:tc>
                <a:extLst>
                  <a:ext uri="{0D108BD9-81ED-4DB2-BD59-A6C34878D82A}">
                    <a16:rowId xmlns:a16="http://schemas.microsoft.com/office/drawing/2014/main" val="3568648467"/>
                  </a:ext>
                </a:extLst>
              </a:tr>
              <a:tr h="82776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800" b="1" dirty="0">
                          <a:solidFill>
                            <a:srgbClr val="002060"/>
                          </a:solidFill>
                          <a:latin typeface="Century Gothic" panose="020B0502020202020204" pitchFamily="34" charset="0"/>
                        </a:rPr>
                        <a:t>Tu</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e</a:t>
                      </a:r>
                      <a:r>
                        <a:rPr lang="en-GB" sz="2800" b="1" dirty="0">
                          <a:solidFill>
                            <a:schemeClr val="bg2">
                              <a:lumMod val="50000"/>
                            </a:schemeClr>
                          </a:solidFill>
                          <a:latin typeface="Century Gothic" panose="020B0502020202020204" pitchFamily="34" charset="0"/>
                        </a:rPr>
                        <a:t>s</a:t>
                      </a:r>
                      <a:r>
                        <a:rPr lang="en-GB" sz="2800" b="1" dirty="0">
                          <a:solidFill>
                            <a:srgbClr val="002060"/>
                          </a:solidFill>
                          <a:latin typeface="Century Gothic" panose="020B0502020202020204" pitchFamily="34" charset="0"/>
                        </a:rPr>
                        <a:t> grand.</a:t>
                      </a:r>
                      <a:endParaRPr lang="en-GB" sz="2800" dirty="0">
                        <a:solidFill>
                          <a:srgbClr val="00206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You are tall.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23027159"/>
                  </a:ext>
                </a:extLst>
              </a:tr>
            </a:tbl>
          </a:graphicData>
        </a:graphic>
      </p:graphicFrame>
      <p:sp>
        <p:nvSpPr>
          <p:cNvPr id="28" name="TextBox 27">
            <a:extLst>
              <a:ext uri="{FF2B5EF4-FFF2-40B4-BE49-F238E27FC236}">
                <a16:creationId xmlns:a16="http://schemas.microsoft.com/office/drawing/2014/main" id="{9E17E0BB-FB44-4C1E-9723-B23C504C6803}"/>
              </a:ext>
            </a:extLst>
          </p:cNvPr>
          <p:cNvSpPr txBox="1"/>
          <p:nvPr/>
        </p:nvSpPr>
        <p:spPr>
          <a:xfrm>
            <a:off x="1242189" y="2073931"/>
            <a:ext cx="2686271" cy="400110"/>
          </a:xfrm>
          <a:prstGeom prst="rect">
            <a:avLst/>
          </a:prstGeom>
          <a:solidFill>
            <a:sysClr val="window" lastClr="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rPr>
              <a:t>___ _______ _______.</a:t>
            </a:r>
          </a:p>
        </p:txBody>
      </p:sp>
      <p:sp>
        <p:nvSpPr>
          <p:cNvPr id="20" name="Rectangle 19">
            <a:extLst>
              <a:ext uri="{FF2B5EF4-FFF2-40B4-BE49-F238E27FC236}">
                <a16:creationId xmlns:a16="http://schemas.microsoft.com/office/drawing/2014/main" id="{4D7DD0F3-85FC-49FC-8C93-3FE03F229F04}"/>
              </a:ext>
            </a:extLst>
          </p:cNvPr>
          <p:cNvSpPr/>
          <p:nvPr/>
        </p:nvSpPr>
        <p:spPr>
          <a:xfrm>
            <a:off x="299108" y="3028890"/>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To say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you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 être to </a:t>
            </a:r>
            <a:r>
              <a:rPr kumimoji="0" lang="en-GB" sz="28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rPr>
              <a:t>more than one person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say:</a:t>
            </a:r>
            <a:endPar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graphicFrame>
        <p:nvGraphicFramePr>
          <p:cNvPr id="30" name="Table 26">
            <a:extLst>
              <a:ext uri="{FF2B5EF4-FFF2-40B4-BE49-F238E27FC236}">
                <a16:creationId xmlns:a16="http://schemas.microsoft.com/office/drawing/2014/main" id="{4320D65B-D1DB-4F69-8AC6-4DE60EA4AD4C}"/>
              </a:ext>
            </a:extLst>
          </p:cNvPr>
          <p:cNvGraphicFramePr>
            <a:graphicFrameLocks noGrp="1"/>
          </p:cNvGraphicFramePr>
          <p:nvPr/>
        </p:nvGraphicFramePr>
        <p:xfrm>
          <a:off x="1219006" y="3528357"/>
          <a:ext cx="9281160" cy="827760"/>
        </p:xfrm>
        <a:graphic>
          <a:graphicData uri="http://schemas.openxmlformats.org/drawingml/2006/table">
            <a:tbl>
              <a:tblPr firstRow="1" bandRow="1"/>
              <a:tblGrid>
                <a:gridCol w="4732020">
                  <a:extLst>
                    <a:ext uri="{9D8B030D-6E8A-4147-A177-3AD203B41FA5}">
                      <a16:colId xmlns:a16="http://schemas.microsoft.com/office/drawing/2014/main" val="2459567889"/>
                    </a:ext>
                  </a:extLst>
                </a:gridCol>
                <a:gridCol w="4549140">
                  <a:extLst>
                    <a:ext uri="{9D8B030D-6E8A-4147-A177-3AD203B41FA5}">
                      <a16:colId xmlns:a16="http://schemas.microsoft.com/office/drawing/2014/main" val="1908518783"/>
                    </a:ext>
                  </a:extLst>
                </a:gridCol>
              </a:tblGrid>
              <a:tr h="82776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800" b="1" dirty="0" err="1">
                          <a:solidFill>
                            <a:srgbClr val="002060"/>
                          </a:solidFill>
                          <a:latin typeface="Century Gothic" panose="020B0502020202020204" pitchFamily="34" charset="0"/>
                        </a:rPr>
                        <a:t>Vous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ête</a:t>
                      </a:r>
                      <a:r>
                        <a:rPr lang="en-GB" sz="2800" b="1" dirty="0" err="1">
                          <a:solidFill>
                            <a:schemeClr val="bg2">
                              <a:lumMod val="50000"/>
                            </a:schemeClr>
                          </a:solidFill>
                          <a:latin typeface="Century Gothic" panose="020B0502020202020204" pitchFamily="34" charset="0"/>
                        </a:rPr>
                        <a:t>s</a:t>
                      </a:r>
                      <a:r>
                        <a:rPr lang="en-GB" sz="2800" b="1" dirty="0">
                          <a:solidFill>
                            <a:srgbClr val="002060"/>
                          </a:solidFill>
                          <a:latin typeface="Century Gothic" panose="020B0502020202020204" pitchFamily="34" charset="0"/>
                        </a:rPr>
                        <a:t> grands.</a:t>
                      </a:r>
                      <a:endParaRPr lang="en-GB" sz="2800" dirty="0">
                        <a:solidFill>
                          <a:srgbClr val="00206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You (all) are tall.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23027159"/>
                  </a:ext>
                </a:extLst>
              </a:tr>
            </a:tbl>
          </a:graphicData>
        </a:graphic>
      </p:graphicFrame>
      <p:sp>
        <p:nvSpPr>
          <p:cNvPr id="38" name="TextBox 37">
            <a:extLst>
              <a:ext uri="{FF2B5EF4-FFF2-40B4-BE49-F238E27FC236}">
                <a16:creationId xmlns:a16="http://schemas.microsoft.com/office/drawing/2014/main" id="{AC9D6D5D-3400-4B50-99AE-8238B119CFB3}"/>
              </a:ext>
            </a:extLst>
          </p:cNvPr>
          <p:cNvSpPr txBox="1"/>
          <p:nvPr/>
        </p:nvSpPr>
        <p:spPr>
          <a:xfrm>
            <a:off x="5998928" y="3809826"/>
            <a:ext cx="3334853" cy="400110"/>
          </a:xfrm>
          <a:prstGeom prst="rect">
            <a:avLst/>
          </a:prstGeom>
          <a:solidFill>
            <a:sysClr val="window" lastClr="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rPr>
              <a:t>___ _______ _______.</a:t>
            </a:r>
          </a:p>
        </p:txBody>
      </p:sp>
      <p:sp>
        <p:nvSpPr>
          <p:cNvPr id="9" name="Rectangle 8">
            <a:extLst>
              <a:ext uri="{FF2B5EF4-FFF2-40B4-BE49-F238E27FC236}">
                <a16:creationId xmlns:a16="http://schemas.microsoft.com/office/drawing/2014/main" id="{A5F985EC-A00C-4910-B295-CCB235564700}"/>
              </a:ext>
            </a:extLst>
          </p:cNvPr>
          <p:cNvSpPr/>
          <p:nvPr/>
        </p:nvSpPr>
        <p:spPr>
          <a:xfrm>
            <a:off x="1219006" y="3675250"/>
            <a:ext cx="3539752" cy="523220"/>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Vou</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ê</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te</a:t>
            </a:r>
            <a:r>
              <a:rPr kumimoji="0" lang="en-GB" sz="2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grand</a:t>
            </a:r>
            <a:r>
              <a:rPr kumimoji="0" lang="en-GB" sz="2800" b="1"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3" name="Graphic 32" descr="Line arrow Rotate left">
            <a:extLst>
              <a:ext uri="{FF2B5EF4-FFF2-40B4-BE49-F238E27FC236}">
                <a16:creationId xmlns:a16="http://schemas.microsoft.com/office/drawing/2014/main" id="{1F54B5ED-586B-4C19-B7F7-5D665F437C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9768366">
            <a:off x="1998502" y="4039991"/>
            <a:ext cx="474603" cy="474603"/>
          </a:xfrm>
          <a:prstGeom prst="rect">
            <a:avLst/>
          </a:prstGeom>
        </p:spPr>
      </p:pic>
      <p:sp>
        <p:nvSpPr>
          <p:cNvPr id="35" name="TextBox 34">
            <a:extLst>
              <a:ext uri="{FF2B5EF4-FFF2-40B4-BE49-F238E27FC236}">
                <a16:creationId xmlns:a16="http://schemas.microsoft.com/office/drawing/2014/main" id="{2E7C0E06-2B7A-4AA8-8E83-015B38BB69D0}"/>
              </a:ext>
            </a:extLst>
          </p:cNvPr>
          <p:cNvSpPr txBox="1"/>
          <p:nvPr/>
        </p:nvSpPr>
        <p:spPr>
          <a:xfrm>
            <a:off x="1922386" y="3445566"/>
            <a:ext cx="626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37" name="Oval Callout 13">
            <a:extLst>
              <a:ext uri="{FF2B5EF4-FFF2-40B4-BE49-F238E27FC236}">
                <a16:creationId xmlns:a16="http://schemas.microsoft.com/office/drawing/2014/main" id="{CB56E398-43F5-4C3B-B07E-6F66676257A4}"/>
              </a:ext>
            </a:extLst>
          </p:cNvPr>
          <p:cNvSpPr/>
          <p:nvPr/>
        </p:nvSpPr>
        <p:spPr>
          <a:xfrm>
            <a:off x="2284321" y="4203457"/>
            <a:ext cx="3288277" cy="2373251"/>
          </a:xfrm>
          <a:prstGeom prst="wedgeEllipseCallout">
            <a:avLst>
              <a:gd name="adj1" fmla="val -42750"/>
              <a:gd name="adj2" fmla="val -49420"/>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CustomShape 3">
            <a:extLst>
              <a:ext uri="{FF2B5EF4-FFF2-40B4-BE49-F238E27FC236}">
                <a16:creationId xmlns:a16="http://schemas.microsoft.com/office/drawing/2014/main" id="{215F64F0-F96E-40EF-BE8F-7669B4E63A0B}"/>
              </a:ext>
            </a:extLst>
          </p:cNvPr>
          <p:cNvSpPr/>
          <p:nvPr/>
        </p:nvSpPr>
        <p:spPr>
          <a:xfrm>
            <a:off x="2519496" y="4606515"/>
            <a:ext cx="2817925" cy="18836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You hear the ‘</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rPr>
              <a:t>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 </a:t>
            </a:r>
            <a:b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b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(like ‘z’) on ‘</a:t>
            </a:r>
            <a:r>
              <a:rPr kumimoji="0" lang="en-GB" sz="2000" b="1" i="0" u="none" strike="noStrike" kern="1200" cap="none" spc="-1" normalizeH="0" baseline="0" noProof="0" dirty="0" err="1">
                <a:ln>
                  <a:noFill/>
                </a:ln>
                <a:solidFill>
                  <a:prstClr val="white"/>
                </a:solidFill>
                <a:effectLst/>
                <a:uLnTx/>
                <a:uFillTx/>
                <a:latin typeface="Century Gothic" panose="020B0502020202020204" pitchFamily="34" charset="0"/>
              </a:rPr>
              <a:t>vous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 because of the ‘e’. This liaison is </a:t>
            </a:r>
            <a:r>
              <a:rPr kumimoji="0" lang="en-GB" sz="2000" b="0" i="0" u="sng" strike="noStrike" kern="1200" cap="none" spc="-1" normalizeH="0" baseline="0" noProof="0" dirty="0">
                <a:ln>
                  <a:noFill/>
                </a:ln>
                <a:solidFill>
                  <a:prstClr val="white"/>
                </a:solidFill>
                <a:effectLst/>
                <a:uLnTx/>
                <a:uFillTx/>
                <a:latin typeface="Century Gothic" panose="020B0502020202020204" pitchFamily="34" charset="0"/>
              </a:rPr>
              <a:t>always </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made.</a:t>
            </a:r>
          </a:p>
        </p:txBody>
      </p:sp>
      <p:sp>
        <p:nvSpPr>
          <p:cNvPr id="41" name="Oval Callout 13">
            <a:extLst>
              <a:ext uri="{FF2B5EF4-FFF2-40B4-BE49-F238E27FC236}">
                <a16:creationId xmlns:a16="http://schemas.microsoft.com/office/drawing/2014/main" id="{CF8B4129-33FD-4EF1-A172-014749077874}"/>
              </a:ext>
            </a:extLst>
          </p:cNvPr>
          <p:cNvSpPr/>
          <p:nvPr/>
        </p:nvSpPr>
        <p:spPr>
          <a:xfrm>
            <a:off x="5685340" y="4215470"/>
            <a:ext cx="4838010" cy="1560350"/>
          </a:xfrm>
          <a:prstGeom prst="wedgeEllipseCallout">
            <a:avLst>
              <a:gd name="adj1" fmla="val -85774"/>
              <a:gd name="adj2" fmla="val -57417"/>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CustomShape 3">
            <a:extLst>
              <a:ext uri="{FF2B5EF4-FFF2-40B4-BE49-F238E27FC236}">
                <a16:creationId xmlns:a16="http://schemas.microsoft.com/office/drawing/2014/main" id="{5A6130C0-3C0F-4362-90CE-1BF8C5123CA3}"/>
              </a:ext>
            </a:extLst>
          </p:cNvPr>
          <p:cNvSpPr/>
          <p:nvPr/>
        </p:nvSpPr>
        <p:spPr>
          <a:xfrm>
            <a:off x="5998928" y="4548875"/>
            <a:ext cx="4080316" cy="108661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Plural ‘you’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rPr>
              <a:t>vous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 needs a </a:t>
            </a:r>
            <a:r>
              <a:rPr kumimoji="0" lang="en-GB" sz="2000" b="0" i="1" u="none" strike="noStrike" kern="1200" cap="none" spc="-1" normalizeH="0" baseline="0" noProof="0" dirty="0">
                <a:ln>
                  <a:noFill/>
                </a:ln>
                <a:solidFill>
                  <a:prstClr val="white"/>
                </a:solidFill>
                <a:effectLst/>
                <a:uLnTx/>
                <a:uFillTx/>
                <a:latin typeface="Century Gothic" panose="020B0502020202020204" pitchFamily="34" charset="0"/>
              </a:rPr>
              <a:t>plural </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adjective when there is more than more person.</a:t>
            </a:r>
          </a:p>
        </p:txBody>
      </p:sp>
      <p:pic>
        <p:nvPicPr>
          <p:cNvPr id="43" name="Picture 42" descr="Shape, circle, rectangle&#10;&#10;Description automatically generated">
            <a:extLst>
              <a:ext uri="{FF2B5EF4-FFF2-40B4-BE49-F238E27FC236}">
                <a16:creationId xmlns:a16="http://schemas.microsoft.com/office/drawing/2014/main" id="{534A2859-B0E9-496C-B493-D1C2B68E50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290" y="4087526"/>
            <a:ext cx="1420443" cy="998963"/>
          </a:xfrm>
          <a:prstGeom prst="rect">
            <a:avLst/>
          </a:prstGeom>
        </p:spPr>
      </p:pic>
      <p:sp>
        <p:nvSpPr>
          <p:cNvPr id="21" name="Oval Callout 13">
            <a:extLst>
              <a:ext uri="{FF2B5EF4-FFF2-40B4-BE49-F238E27FC236}">
                <a16:creationId xmlns:a16="http://schemas.microsoft.com/office/drawing/2014/main" id="{454C1E54-1A0C-4CF7-AF2E-CB70E67C8AC4}"/>
              </a:ext>
            </a:extLst>
          </p:cNvPr>
          <p:cNvSpPr/>
          <p:nvPr/>
        </p:nvSpPr>
        <p:spPr>
          <a:xfrm>
            <a:off x="8816853" y="1710291"/>
            <a:ext cx="3288277" cy="1560350"/>
          </a:xfrm>
          <a:prstGeom prst="wedgeEllipseCallout">
            <a:avLst>
              <a:gd name="adj1" fmla="val -77135"/>
              <a:gd name="adj2" fmla="val 40443"/>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rPr>
              <a:t>Or when you need to use formal speech!</a:t>
            </a:r>
          </a:p>
        </p:txBody>
      </p:sp>
    </p:spTree>
    <p:extLst>
      <p:ext uri="{BB962C8B-B14F-4D97-AF65-F5344CB8AC3E}">
        <p14:creationId xmlns:p14="http://schemas.microsoft.com/office/powerpoint/2010/main" val="151630977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2" presetClass="entr" presetSubtype="4" fill="hold" grpId="1"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0" grpId="0"/>
      <p:bldP spid="38" grpId="0" animBg="1"/>
      <p:bldP spid="38" grpId="1" animBg="1"/>
      <p:bldP spid="9" grpId="0" animBg="1"/>
      <p:bldP spid="35" grpId="0"/>
      <p:bldP spid="37" grpId="0" animBg="1"/>
      <p:bldP spid="36" grpId="0"/>
      <p:bldP spid="41" grpId="0" animBg="1"/>
      <p:bldP spid="42" grpId="0"/>
      <p:bldP spid="21" grpId="0" animBg="1"/>
      <p:bldP spid="2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5" name="Graphic 4" descr="Teacher">
            <a:extLst>
              <a:ext uri="{FF2B5EF4-FFF2-40B4-BE49-F238E27FC236}">
                <a16:creationId xmlns:a16="http://schemas.microsoft.com/office/drawing/2014/main" id="{3ED44838-9C6A-4397-B699-5F39043B65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335" y="-11084"/>
            <a:ext cx="914400" cy="914400"/>
          </a:xfrm>
          <a:prstGeom prst="rect">
            <a:avLst/>
          </a:prstGeom>
        </p:spPr>
      </p:pic>
      <p:sp>
        <p:nvSpPr>
          <p:cNvPr id="6" name="Speech Bubble: Rectangle with Corners Rounded 5">
            <a:hlinkClick r:id="" action="ppaction://noaction">
              <a:snd r:embed="rId6" name="T1_W5_8.1.wav"/>
            </a:hlinkClick>
            <a:extLst>
              <a:ext uri="{FF2B5EF4-FFF2-40B4-BE49-F238E27FC236}">
                <a16:creationId xmlns:a16="http://schemas.microsoft.com/office/drawing/2014/main" id="{FD43DE67-7446-435D-A5B9-7DAEEF439E40}"/>
              </a:ext>
            </a:extLst>
          </p:cNvPr>
          <p:cNvSpPr/>
          <p:nvPr/>
        </p:nvSpPr>
        <p:spPr>
          <a:xfrm>
            <a:off x="1147974" y="170066"/>
            <a:ext cx="9802602"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 name="CustomShape 7">
            <a:hlinkClick r:id="" action="ppaction://noaction">
              <a:snd r:embed="rId6" name="T1_W5_8.1.wav"/>
            </a:hlinkClick>
            <a:extLst>
              <a:ext uri="{FF2B5EF4-FFF2-40B4-BE49-F238E27FC236}">
                <a16:creationId xmlns:a16="http://schemas.microsoft.com/office/drawing/2014/main" id="{53FDB236-BABE-4DDD-9E51-0E1DE4EE871F}"/>
              </a:ext>
            </a:extLst>
          </p:cNvPr>
          <p:cNvSpPr/>
          <p:nvPr/>
        </p:nvSpPr>
        <p:spPr>
          <a:xfrm>
            <a:off x="1147974" y="232706"/>
            <a:ext cx="10549126"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200" b="1" i="0" u="none" strike="noStrike" kern="1200" cap="none" spc="-1" normalizeH="0" baseline="0" noProof="0" dirty="0">
                <a:ln>
                  <a:noFill/>
                </a:ln>
                <a:solidFill>
                  <a:srgbClr val="002060"/>
                </a:solidFill>
                <a:effectLst/>
                <a:uLnTx/>
                <a:uFillTx/>
                <a:latin typeface="Century Gothic"/>
                <a:ea typeface="Century Gothic"/>
              </a:rPr>
              <a:t>Jean-Michel parle à Pierre (</a:t>
            </a:r>
            <a:r>
              <a:rPr kumimoji="0" lang="en-GB" sz="2200" b="1" i="0" u="none" strike="noStrike" kern="1200" cap="none" spc="-1" normalizeH="0" baseline="0" noProof="0" dirty="0" err="1">
                <a:ln>
                  <a:noFill/>
                </a:ln>
                <a:solidFill>
                  <a:srgbClr val="00B0F0"/>
                </a:solidFill>
                <a:effectLst/>
                <a:uLnTx/>
                <a:uFillTx/>
                <a:latin typeface="Century Gothic"/>
                <a:ea typeface="Century Gothic"/>
              </a:rPr>
              <a:t>tu</a:t>
            </a:r>
            <a:r>
              <a:rPr kumimoji="0" lang="en-GB" sz="2200" b="1" i="0" u="none" strike="noStrike" kern="1200" cap="none" spc="-1" normalizeH="0" baseline="0" noProof="0" dirty="0">
                <a:ln>
                  <a:noFill/>
                </a:ln>
                <a:solidFill>
                  <a:srgbClr val="002060"/>
                </a:solidFill>
                <a:effectLst/>
                <a:uLnTx/>
                <a:uFillTx/>
                <a:latin typeface="Century Gothic"/>
                <a:ea typeface="Century Gothic"/>
              </a:rPr>
              <a:t>) </a:t>
            </a:r>
            <a:r>
              <a:rPr kumimoji="0" lang="en-GB" sz="2200" b="1" i="0" u="none" strike="noStrike" kern="1200" cap="none" spc="-1" normalizeH="0" baseline="0" noProof="0" dirty="0" err="1">
                <a:ln>
                  <a:noFill/>
                </a:ln>
                <a:solidFill>
                  <a:srgbClr val="002060"/>
                </a:solidFill>
                <a:effectLst/>
                <a:uLnTx/>
                <a:uFillTx/>
                <a:latin typeface="Century Gothic"/>
                <a:ea typeface="Century Gothic"/>
              </a:rPr>
              <a:t>ou</a:t>
            </a:r>
            <a:r>
              <a:rPr kumimoji="0" lang="en-GB" sz="2200" b="1" i="0" u="none" strike="noStrike" kern="1200" cap="none" spc="-1" normalizeH="0" baseline="0" noProof="0" dirty="0">
                <a:ln>
                  <a:noFill/>
                </a:ln>
                <a:solidFill>
                  <a:srgbClr val="002060"/>
                </a:solidFill>
                <a:effectLst/>
                <a:uLnTx/>
                <a:uFillTx/>
                <a:latin typeface="Century Gothic"/>
                <a:ea typeface="Century Gothic"/>
              </a:rPr>
              <a:t> à Pierre et la </a:t>
            </a:r>
            <a:r>
              <a:rPr kumimoji="0" lang="en-GB" sz="2200" b="1" i="0" u="none" strike="noStrike" kern="1200" cap="none" spc="-1" normalizeH="0" baseline="0" noProof="0" dirty="0" err="1">
                <a:ln>
                  <a:noFill/>
                </a:ln>
                <a:solidFill>
                  <a:srgbClr val="002060"/>
                </a:solidFill>
                <a:effectLst/>
                <a:uLnTx/>
                <a:uFillTx/>
                <a:latin typeface="Century Gothic"/>
                <a:ea typeface="Century Gothic"/>
              </a:rPr>
              <a:t>classe</a:t>
            </a:r>
            <a:r>
              <a:rPr kumimoji="0" lang="en-GB" sz="2200" b="1" i="0" u="none" strike="noStrike" kern="1200" cap="none" spc="-1" normalizeH="0" baseline="0" noProof="0" dirty="0">
                <a:ln>
                  <a:noFill/>
                </a:ln>
                <a:solidFill>
                  <a:srgbClr val="002060"/>
                </a:solidFill>
                <a:effectLst/>
                <a:uLnTx/>
                <a:uFillTx/>
                <a:latin typeface="Century Gothic"/>
                <a:ea typeface="Century Gothic"/>
              </a:rPr>
              <a:t> (</a:t>
            </a:r>
            <a:r>
              <a:rPr kumimoji="0" lang="en-GB" sz="2200" b="1" i="0" u="none" strike="noStrike" kern="1200" cap="none" spc="-1" normalizeH="0" baseline="0" noProof="0" dirty="0" err="1">
                <a:ln>
                  <a:noFill/>
                </a:ln>
                <a:solidFill>
                  <a:srgbClr val="00B0F0"/>
                </a:solidFill>
                <a:effectLst/>
                <a:uLnTx/>
                <a:uFillTx/>
                <a:latin typeface="Century Gothic"/>
                <a:ea typeface="Century Gothic"/>
              </a:rPr>
              <a:t>vous</a:t>
            </a:r>
            <a:r>
              <a:rPr kumimoji="0" lang="en-GB" sz="2200" b="1" i="0" u="none" strike="noStrike" kern="1200" cap="none" spc="-1" normalizeH="0" baseline="0" noProof="0" dirty="0">
                <a:ln>
                  <a:noFill/>
                </a:ln>
                <a:solidFill>
                  <a:srgbClr val="002060"/>
                </a:solidFill>
                <a:effectLst/>
                <a:uLnTx/>
                <a:uFillTx/>
                <a:latin typeface="Century Gothic"/>
                <a:ea typeface="Century Gothic"/>
              </a:rPr>
              <a:t>) ?</a:t>
            </a:r>
            <a:endParaRPr kumimoji="0" lang="en-GB" sz="2200" b="1" i="0" u="none" strike="noStrike" kern="1200" cap="none" spc="-1" normalizeH="0" baseline="0" noProof="0" dirty="0">
              <a:ln>
                <a:noFill/>
              </a:ln>
              <a:solidFill>
                <a:prstClr val="black"/>
              </a:solidFill>
              <a:effectLst/>
              <a:uLnTx/>
              <a:uFillTx/>
              <a:latin typeface="Arial"/>
            </a:endParaRPr>
          </a:p>
        </p:txBody>
      </p:sp>
      <p:pic>
        <p:nvPicPr>
          <p:cNvPr id="30" name="Picture 29" descr="Map&#10;&#10;Description automatically generated">
            <a:extLst>
              <a:ext uri="{FF2B5EF4-FFF2-40B4-BE49-F238E27FC236}">
                <a16:creationId xmlns:a16="http://schemas.microsoft.com/office/drawing/2014/main" id="{88DBB4A1-438E-4E94-B1CB-AFD5DCC527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6162" y="773486"/>
            <a:ext cx="3519258" cy="2335434"/>
          </a:xfrm>
          <a:prstGeom prst="rect">
            <a:avLst/>
          </a:prstGeom>
        </p:spPr>
      </p:pic>
      <p:grpSp>
        <p:nvGrpSpPr>
          <p:cNvPr id="31" name="Group 30">
            <a:extLst>
              <a:ext uri="{FF2B5EF4-FFF2-40B4-BE49-F238E27FC236}">
                <a16:creationId xmlns:a16="http://schemas.microsoft.com/office/drawing/2014/main" id="{247F9CA7-8D08-4700-B9E8-9386C4274D03}"/>
              </a:ext>
            </a:extLst>
          </p:cNvPr>
          <p:cNvGrpSpPr/>
          <p:nvPr/>
        </p:nvGrpSpPr>
        <p:grpSpPr>
          <a:xfrm>
            <a:off x="7891694" y="1776237"/>
            <a:ext cx="401076" cy="382999"/>
            <a:chOff x="4496334" y="2399259"/>
            <a:chExt cx="401076" cy="382999"/>
          </a:xfrm>
        </p:grpSpPr>
        <p:sp>
          <p:nvSpPr>
            <p:cNvPr id="32" name="Oval 31">
              <a:extLst>
                <a:ext uri="{FF2B5EF4-FFF2-40B4-BE49-F238E27FC236}">
                  <a16:creationId xmlns:a16="http://schemas.microsoft.com/office/drawing/2014/main" id="{DAC8A457-3962-4F69-A6D0-1743DC92BA89}"/>
                </a:ext>
              </a:extLst>
            </p:cNvPr>
            <p:cNvSpPr/>
            <p:nvPr/>
          </p:nvSpPr>
          <p:spPr>
            <a:xfrm>
              <a:off x="4496334" y="2399259"/>
              <a:ext cx="401076" cy="382999"/>
            </a:xfrm>
            <a:prstGeom prst="ellipse">
              <a:avLst/>
            </a:prstGeom>
            <a:solidFill>
              <a:srgbClr val="EFF9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3" name="Picture 32" descr="A person wearing a striped shirt&#10;&#10;Description automatically generated with low confidence">
              <a:extLst>
                <a:ext uri="{FF2B5EF4-FFF2-40B4-BE49-F238E27FC236}">
                  <a16:creationId xmlns:a16="http://schemas.microsoft.com/office/drawing/2014/main" id="{40803656-4FCE-4DA0-A7F2-23631F65BE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33561" y="2415150"/>
              <a:ext cx="326622" cy="331647"/>
            </a:xfrm>
            <a:prstGeom prst="rect">
              <a:avLst/>
            </a:prstGeom>
          </p:spPr>
        </p:pic>
      </p:grpSp>
      <p:grpSp>
        <p:nvGrpSpPr>
          <p:cNvPr id="35" name="Group 34">
            <a:extLst>
              <a:ext uri="{FF2B5EF4-FFF2-40B4-BE49-F238E27FC236}">
                <a16:creationId xmlns:a16="http://schemas.microsoft.com/office/drawing/2014/main" id="{1F2EB799-9015-4724-8E87-335620F28657}"/>
              </a:ext>
            </a:extLst>
          </p:cNvPr>
          <p:cNvGrpSpPr/>
          <p:nvPr/>
        </p:nvGrpSpPr>
        <p:grpSpPr>
          <a:xfrm>
            <a:off x="10268053" y="942138"/>
            <a:ext cx="406961" cy="401076"/>
            <a:chOff x="8702237" y="1449630"/>
            <a:chExt cx="406961" cy="401076"/>
          </a:xfrm>
        </p:grpSpPr>
        <p:sp>
          <p:nvSpPr>
            <p:cNvPr id="36" name="Oval 35">
              <a:extLst>
                <a:ext uri="{FF2B5EF4-FFF2-40B4-BE49-F238E27FC236}">
                  <a16:creationId xmlns:a16="http://schemas.microsoft.com/office/drawing/2014/main" id="{6D0C0B22-4D14-4031-9E47-B4E591FC5630}"/>
                </a:ext>
              </a:extLst>
            </p:cNvPr>
            <p:cNvSpPr/>
            <p:nvPr/>
          </p:nvSpPr>
          <p:spPr>
            <a:xfrm>
              <a:off x="8702237" y="1449630"/>
              <a:ext cx="401076" cy="382999"/>
            </a:xfrm>
            <a:prstGeom prst="ellipse">
              <a:avLst/>
            </a:prstGeom>
            <a:solidFill>
              <a:srgbClr val="EFF9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7" name="Graphic 36" descr="Male profile outline">
              <a:extLst>
                <a:ext uri="{FF2B5EF4-FFF2-40B4-BE49-F238E27FC236}">
                  <a16:creationId xmlns:a16="http://schemas.microsoft.com/office/drawing/2014/main" id="{DDBAB59F-394E-4121-A7EC-A87D3E43B8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08122" y="1449630"/>
              <a:ext cx="401076" cy="401076"/>
            </a:xfrm>
            <a:prstGeom prst="rect">
              <a:avLst/>
            </a:prstGeom>
          </p:spPr>
        </p:pic>
      </p:grpSp>
      <p:graphicFrame>
        <p:nvGraphicFramePr>
          <p:cNvPr id="38" name="Table 1">
            <a:extLst>
              <a:ext uri="{FF2B5EF4-FFF2-40B4-BE49-F238E27FC236}">
                <a16:creationId xmlns:a16="http://schemas.microsoft.com/office/drawing/2014/main" id="{7BC5BC2A-DE20-4C68-B772-2EBA3FE413F5}"/>
              </a:ext>
            </a:extLst>
          </p:cNvPr>
          <p:cNvGraphicFramePr/>
          <p:nvPr/>
        </p:nvGraphicFramePr>
        <p:xfrm>
          <a:off x="839169" y="1571393"/>
          <a:ext cx="3191920" cy="4978777"/>
        </p:xfrm>
        <a:graphic>
          <a:graphicData uri="http://schemas.openxmlformats.org/drawingml/2006/table">
            <a:tbl>
              <a:tblPr/>
              <a:tblGrid>
                <a:gridCol w="1584757">
                  <a:extLst>
                    <a:ext uri="{9D8B030D-6E8A-4147-A177-3AD203B41FA5}">
                      <a16:colId xmlns:a16="http://schemas.microsoft.com/office/drawing/2014/main" val="20000"/>
                    </a:ext>
                  </a:extLst>
                </a:gridCol>
                <a:gridCol w="1607163">
                  <a:extLst>
                    <a:ext uri="{9D8B030D-6E8A-4147-A177-3AD203B41FA5}">
                      <a16:colId xmlns:a16="http://schemas.microsoft.com/office/drawing/2014/main" val="20001"/>
                    </a:ext>
                  </a:extLst>
                </a:gridCol>
              </a:tblGrid>
              <a:tr h="1105658">
                <a:tc>
                  <a:txBody>
                    <a:bodyPr/>
                    <a:lstStyle/>
                    <a:p>
                      <a:pPr algn="l">
                        <a:lnSpc>
                          <a:spcPct val="100000"/>
                        </a:lnSpc>
                      </a:pPr>
                      <a:endParaRPr lang="en-GB" sz="20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l">
                        <a:lnSpc>
                          <a:spcPct val="100000"/>
                        </a:lnSpc>
                      </a:pPr>
                      <a:endParaRPr lang="en-GB" sz="20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80988">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550345">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507278">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550345">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83473">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550345">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r h="550345">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7"/>
                  </a:ext>
                </a:extLst>
              </a:tr>
            </a:tbl>
          </a:graphicData>
        </a:graphic>
      </p:graphicFrame>
      <p:graphicFrame>
        <p:nvGraphicFramePr>
          <p:cNvPr id="39" name="Table 2">
            <a:extLst>
              <a:ext uri="{FF2B5EF4-FFF2-40B4-BE49-F238E27FC236}">
                <a16:creationId xmlns:a16="http://schemas.microsoft.com/office/drawing/2014/main" id="{5AB8D5DB-89B2-4925-8B2E-B80BA184819D}"/>
              </a:ext>
            </a:extLst>
          </p:cNvPr>
          <p:cNvGraphicFramePr/>
          <p:nvPr/>
        </p:nvGraphicFramePr>
        <p:xfrm>
          <a:off x="80524" y="1582841"/>
          <a:ext cx="695520" cy="4978777"/>
        </p:xfrm>
        <a:graphic>
          <a:graphicData uri="http://schemas.openxmlformats.org/drawingml/2006/table">
            <a:tbl>
              <a:tblPr/>
              <a:tblGrid>
                <a:gridCol w="695520">
                  <a:extLst>
                    <a:ext uri="{9D8B030D-6E8A-4147-A177-3AD203B41FA5}">
                      <a16:colId xmlns:a16="http://schemas.microsoft.com/office/drawing/2014/main" val="20000"/>
                    </a:ext>
                  </a:extLst>
                </a:gridCol>
              </a:tblGrid>
              <a:tr h="1098601">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7856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557394">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525436">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557394">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8271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547848">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r h="530832">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7"/>
                  </a:ext>
                </a:extLst>
              </a:tr>
            </a:tbl>
          </a:graphicData>
        </a:graphic>
      </p:graphicFrame>
      <p:pic>
        <p:nvPicPr>
          <p:cNvPr id="41" name="Google Shape;244;p34">
            <a:extLst>
              <a:ext uri="{FF2B5EF4-FFF2-40B4-BE49-F238E27FC236}">
                <a16:creationId xmlns:a16="http://schemas.microsoft.com/office/drawing/2014/main" id="{5F7F351E-4C39-445B-AE54-36C8CCEBBBA8}"/>
              </a:ext>
            </a:extLst>
          </p:cNvPr>
          <p:cNvPicPr/>
          <p:nvPr/>
        </p:nvPicPr>
        <p:blipFill>
          <a:blip r:embed="rId11"/>
          <a:stretch/>
        </p:blipFill>
        <p:spPr>
          <a:xfrm>
            <a:off x="1315873" y="2656996"/>
            <a:ext cx="539280" cy="539280"/>
          </a:xfrm>
          <a:prstGeom prst="rect">
            <a:avLst/>
          </a:prstGeom>
          <a:ln>
            <a:noFill/>
          </a:ln>
        </p:spPr>
      </p:pic>
      <p:sp>
        <p:nvSpPr>
          <p:cNvPr id="47" name="CustomShape 22">
            <a:hlinkClick r:id="" action="ppaction://noaction">
              <a:snd r:embed="rId12" name="S8_exemple.wav"/>
            </a:hlinkClick>
            <a:extLst>
              <a:ext uri="{FF2B5EF4-FFF2-40B4-BE49-F238E27FC236}">
                <a16:creationId xmlns:a16="http://schemas.microsoft.com/office/drawing/2014/main" id="{65A5D2B5-9270-467C-B7C1-1E36CF32AD44}"/>
              </a:ext>
            </a:extLst>
          </p:cNvPr>
          <p:cNvSpPr/>
          <p:nvPr/>
        </p:nvSpPr>
        <p:spPr>
          <a:xfrm>
            <a:off x="196003" y="276592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Ex</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8" name="CustomShape 23">
            <a:hlinkClick r:id="" action="ppaction://noaction">
              <a:snd r:embed="rId13" name="S8_1.wav"/>
            </a:hlinkClick>
            <a:extLst>
              <a:ext uri="{FF2B5EF4-FFF2-40B4-BE49-F238E27FC236}">
                <a16:creationId xmlns:a16="http://schemas.microsoft.com/office/drawing/2014/main" id="{20E29556-CB35-4B1E-A25C-DF741D249FAB}"/>
              </a:ext>
            </a:extLst>
          </p:cNvPr>
          <p:cNvSpPr/>
          <p:nvPr/>
        </p:nvSpPr>
        <p:spPr>
          <a:xfrm>
            <a:off x="193965" y="333610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9" name="CustomShape 24">
            <a:hlinkClick r:id="" action="ppaction://noaction">
              <a:snd r:embed="rId14" name="S8_2.wav"/>
            </a:hlinkClick>
            <a:extLst>
              <a:ext uri="{FF2B5EF4-FFF2-40B4-BE49-F238E27FC236}">
                <a16:creationId xmlns:a16="http://schemas.microsoft.com/office/drawing/2014/main" id="{4329EAA0-3032-4B8C-B2B9-51B122F40C10}"/>
              </a:ext>
            </a:extLst>
          </p:cNvPr>
          <p:cNvSpPr/>
          <p:nvPr/>
        </p:nvSpPr>
        <p:spPr>
          <a:xfrm>
            <a:off x="193965" y="388273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50" name="CustomShape 25">
            <a:hlinkClick r:id="" action="ppaction://noaction">
              <a:snd r:embed="rId15" name="S8_3.wav"/>
            </a:hlinkClick>
            <a:extLst>
              <a:ext uri="{FF2B5EF4-FFF2-40B4-BE49-F238E27FC236}">
                <a16:creationId xmlns:a16="http://schemas.microsoft.com/office/drawing/2014/main" id="{DBB4CA26-3CC3-4DBD-A922-9B25E4F7761F}"/>
              </a:ext>
            </a:extLst>
          </p:cNvPr>
          <p:cNvSpPr/>
          <p:nvPr/>
        </p:nvSpPr>
        <p:spPr>
          <a:xfrm>
            <a:off x="196264" y="441871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51" name="CustomShape 26">
            <a:hlinkClick r:id="" action="ppaction://noaction">
              <a:snd r:embed="rId16" name="S8_4.wav"/>
            </a:hlinkClick>
            <a:extLst>
              <a:ext uri="{FF2B5EF4-FFF2-40B4-BE49-F238E27FC236}">
                <a16:creationId xmlns:a16="http://schemas.microsoft.com/office/drawing/2014/main" id="{21CC966F-F174-4E16-BBCF-A9B1EBC60636}"/>
              </a:ext>
            </a:extLst>
          </p:cNvPr>
          <p:cNvSpPr/>
          <p:nvPr/>
        </p:nvSpPr>
        <p:spPr>
          <a:xfrm>
            <a:off x="196264" y="498729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52" name="CustomShape 27">
            <a:hlinkClick r:id="" action="ppaction://noaction">
              <a:snd r:embed="rId17" name="S8_5.wav"/>
            </a:hlinkClick>
            <a:extLst>
              <a:ext uri="{FF2B5EF4-FFF2-40B4-BE49-F238E27FC236}">
                <a16:creationId xmlns:a16="http://schemas.microsoft.com/office/drawing/2014/main" id="{D7DD6392-D699-4699-B03E-78714183294C}"/>
              </a:ext>
            </a:extLst>
          </p:cNvPr>
          <p:cNvSpPr/>
          <p:nvPr/>
        </p:nvSpPr>
        <p:spPr>
          <a:xfrm>
            <a:off x="204944" y="553887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53" name="CustomShape 28">
            <a:hlinkClick r:id="" action="ppaction://noaction">
              <a:snd r:embed="rId18" name="S8_6.wav"/>
            </a:hlinkClick>
            <a:extLst>
              <a:ext uri="{FF2B5EF4-FFF2-40B4-BE49-F238E27FC236}">
                <a16:creationId xmlns:a16="http://schemas.microsoft.com/office/drawing/2014/main" id="{64906163-243C-4BA5-B696-BCF92E5B79EA}"/>
              </a:ext>
            </a:extLst>
          </p:cNvPr>
          <p:cNvSpPr/>
          <p:nvPr/>
        </p:nvSpPr>
        <p:spPr>
          <a:xfrm>
            <a:off x="196264" y="608533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grpSp>
        <p:nvGrpSpPr>
          <p:cNvPr id="4" name="Group 3">
            <a:extLst>
              <a:ext uri="{FF2B5EF4-FFF2-40B4-BE49-F238E27FC236}">
                <a16:creationId xmlns:a16="http://schemas.microsoft.com/office/drawing/2014/main" id="{7C7CE162-CEAA-43AB-B62B-A937A3662C31}"/>
              </a:ext>
            </a:extLst>
          </p:cNvPr>
          <p:cNvGrpSpPr/>
          <p:nvPr/>
        </p:nvGrpSpPr>
        <p:grpSpPr>
          <a:xfrm>
            <a:off x="947025" y="1777056"/>
            <a:ext cx="1324506" cy="745129"/>
            <a:chOff x="-2164993" y="305204"/>
            <a:chExt cx="1780957" cy="1021772"/>
          </a:xfrm>
        </p:grpSpPr>
        <p:pic>
          <p:nvPicPr>
            <p:cNvPr id="72" name="Picture 2" descr="Free vector graphics of Blank profile picture">
              <a:extLst>
                <a:ext uri="{FF2B5EF4-FFF2-40B4-BE49-F238E27FC236}">
                  <a16:creationId xmlns:a16="http://schemas.microsoft.com/office/drawing/2014/main" id="{1D61AEB1-9E45-4750-9BD5-38599419E99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64993" y="342827"/>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Free vector graphics of Blank profile picture">
              <a:extLst>
                <a:ext uri="{FF2B5EF4-FFF2-40B4-BE49-F238E27FC236}">
                  <a16:creationId xmlns:a16="http://schemas.microsoft.com/office/drawing/2014/main" id="{410BEAB8-0411-43D9-91BE-C88E1E06BD5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36123" y="374890"/>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A picture containing vector graphics&#10;&#10;Description automatically generated">
              <a:extLst>
                <a:ext uri="{FF2B5EF4-FFF2-40B4-BE49-F238E27FC236}">
                  <a16:creationId xmlns:a16="http://schemas.microsoft.com/office/drawing/2014/main" id="{946B4790-7160-408D-A549-5431D0015468}"/>
                </a:ext>
              </a:extLst>
            </p:cNvPr>
            <p:cNvPicPr>
              <a:picLocks noChangeAspect="1"/>
            </p:cNvPicPr>
            <p:nvPr/>
          </p:nvPicPr>
          <p:blipFill rotWithShape="1">
            <a:blip r:embed="rId20">
              <a:extLst>
                <a:ext uri="{28A0092B-C50C-407E-A947-70E740481C1C}">
                  <a14:useLocalDpi xmlns:a14="http://schemas.microsoft.com/office/drawing/2010/main" val="0"/>
                </a:ext>
              </a:extLst>
            </a:blip>
            <a:srcRect b="63921"/>
            <a:stretch/>
          </p:blipFill>
          <p:spPr>
            <a:xfrm>
              <a:off x="-1677918" y="305204"/>
              <a:ext cx="930025" cy="940953"/>
            </a:xfrm>
            <a:prstGeom prst="rect">
              <a:avLst/>
            </a:prstGeom>
          </p:spPr>
        </p:pic>
      </p:grpSp>
      <p:graphicFrame>
        <p:nvGraphicFramePr>
          <p:cNvPr id="60" name="Table 2">
            <a:extLst>
              <a:ext uri="{FF2B5EF4-FFF2-40B4-BE49-F238E27FC236}">
                <a16:creationId xmlns:a16="http://schemas.microsoft.com/office/drawing/2014/main" id="{70C23D94-1C94-46BC-841C-3AE5BF38A7E2}"/>
              </a:ext>
            </a:extLst>
          </p:cNvPr>
          <p:cNvGraphicFramePr/>
          <p:nvPr/>
        </p:nvGraphicFramePr>
        <p:xfrm>
          <a:off x="4094613" y="1571393"/>
          <a:ext cx="1956283" cy="4978777"/>
        </p:xfrm>
        <a:graphic>
          <a:graphicData uri="http://schemas.openxmlformats.org/drawingml/2006/table">
            <a:tbl>
              <a:tblPr/>
              <a:tblGrid>
                <a:gridCol w="1956283">
                  <a:extLst>
                    <a:ext uri="{9D8B030D-6E8A-4147-A177-3AD203B41FA5}">
                      <a16:colId xmlns:a16="http://schemas.microsoft.com/office/drawing/2014/main" val="20000"/>
                    </a:ext>
                  </a:extLst>
                </a:gridCol>
              </a:tblGrid>
              <a:tr h="1098601">
                <a:tc>
                  <a:txBody>
                    <a:bodyPr/>
                    <a:lstStyle/>
                    <a:p>
                      <a:pPr algn="ctr"/>
                      <a:r>
                        <a:rPr lang="en-US" sz="2400" dirty="0" err="1">
                          <a:solidFill>
                            <a:srgbClr val="002060"/>
                          </a:solidFill>
                          <a:latin typeface="Century Gothic" panose="020B0502020202020204" pitchFamily="34" charset="0"/>
                        </a:rPr>
                        <a:t>détails</a:t>
                      </a:r>
                      <a:endParaRPr lang="en-US" sz="2400"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78561">
                <a:tc>
                  <a:txBody>
                    <a:bodyPr/>
                    <a:lstStyle/>
                    <a:p>
                      <a:pPr algn="ctr"/>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557394">
                <a:tc>
                  <a:txBody>
                    <a:bodyPr/>
                    <a:lstStyle/>
                    <a:p>
                      <a:pPr algn="ctr"/>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525436">
                <a:tc>
                  <a:txBody>
                    <a:bodyPr/>
                    <a:lstStyle/>
                    <a:p>
                      <a:pPr algn="ctr"/>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557394">
                <a:tc>
                  <a:txBody>
                    <a:bodyPr/>
                    <a:lstStyle/>
                    <a:p>
                      <a:pPr algn="ctr"/>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82711">
                <a:tc>
                  <a:txBody>
                    <a:bodyPr/>
                    <a:lstStyle/>
                    <a:p>
                      <a:pPr algn="ctr"/>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547848">
                <a:tc>
                  <a:txBody>
                    <a:bodyPr/>
                    <a:lstStyle/>
                    <a:p>
                      <a:pPr algn="ctr"/>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r h="530832">
                <a:tc>
                  <a:txBody>
                    <a:bodyPr/>
                    <a:lstStyle/>
                    <a:p>
                      <a:pPr algn="ctr"/>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7"/>
                  </a:ext>
                </a:extLst>
              </a:tr>
            </a:tbl>
          </a:graphicData>
        </a:graphic>
      </p:graphicFrame>
      <p:pic>
        <p:nvPicPr>
          <p:cNvPr id="62" name="Picture 61" descr="Shape, circle, rectangle&#10;&#10;Description automatically generated">
            <a:extLst>
              <a:ext uri="{FF2B5EF4-FFF2-40B4-BE49-F238E27FC236}">
                <a16:creationId xmlns:a16="http://schemas.microsoft.com/office/drawing/2014/main" id="{E2D0FBB2-208F-46A6-A37D-1CBDC8BE2728}"/>
              </a:ext>
            </a:extLst>
          </p:cNvPr>
          <p:cNvPicPr>
            <a:picLocks noChangeAspect="1"/>
          </p:cNvPicPr>
          <p:nvPr/>
        </p:nvPicPr>
        <p:blipFill>
          <a:blip r:embed="rId2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315873" y="757040"/>
            <a:ext cx="698524" cy="491255"/>
          </a:xfrm>
          <a:prstGeom prst="rect">
            <a:avLst/>
          </a:prstGeom>
        </p:spPr>
      </p:pic>
      <p:sp>
        <p:nvSpPr>
          <p:cNvPr id="63" name="TextBox 62">
            <a:extLst>
              <a:ext uri="{FF2B5EF4-FFF2-40B4-BE49-F238E27FC236}">
                <a16:creationId xmlns:a16="http://schemas.microsoft.com/office/drawing/2014/main" id="{3DB091D6-B86E-4968-B651-D7C8016DA5BB}"/>
              </a:ext>
            </a:extLst>
          </p:cNvPr>
          <p:cNvSpPr txBox="1"/>
          <p:nvPr/>
        </p:nvSpPr>
        <p:spPr>
          <a:xfrm>
            <a:off x="4091581" y="2708133"/>
            <a:ext cx="19478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there</a:t>
            </a:r>
          </a:p>
        </p:txBody>
      </p:sp>
      <p:sp>
        <p:nvSpPr>
          <p:cNvPr id="64" name="TextBox 63">
            <a:extLst>
              <a:ext uri="{FF2B5EF4-FFF2-40B4-BE49-F238E27FC236}">
                <a16:creationId xmlns:a16="http://schemas.microsoft.com/office/drawing/2014/main" id="{A3648F25-177D-4FB6-BE61-C2222ACCC929}"/>
              </a:ext>
            </a:extLst>
          </p:cNvPr>
          <p:cNvSpPr txBox="1"/>
          <p:nvPr/>
        </p:nvSpPr>
        <p:spPr>
          <a:xfrm>
            <a:off x="4103045" y="3276224"/>
            <a:ext cx="19478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early</a:t>
            </a:r>
          </a:p>
        </p:txBody>
      </p:sp>
      <p:sp>
        <p:nvSpPr>
          <p:cNvPr id="65" name="TextBox 64">
            <a:extLst>
              <a:ext uri="{FF2B5EF4-FFF2-40B4-BE49-F238E27FC236}">
                <a16:creationId xmlns:a16="http://schemas.microsoft.com/office/drawing/2014/main" id="{4E1C3C28-4A85-4CA5-AF95-A4EDC22C140A}"/>
              </a:ext>
            </a:extLst>
          </p:cNvPr>
          <p:cNvSpPr txBox="1"/>
          <p:nvPr/>
        </p:nvSpPr>
        <p:spPr>
          <a:xfrm>
            <a:off x="4103656" y="3829948"/>
            <a:ext cx="19478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late</a:t>
            </a:r>
          </a:p>
        </p:txBody>
      </p:sp>
      <p:sp>
        <p:nvSpPr>
          <p:cNvPr id="66" name="TextBox 65">
            <a:extLst>
              <a:ext uri="{FF2B5EF4-FFF2-40B4-BE49-F238E27FC236}">
                <a16:creationId xmlns:a16="http://schemas.microsoft.com/office/drawing/2014/main" id="{B627FC74-DA69-477F-9454-6F7952112324}"/>
              </a:ext>
            </a:extLst>
          </p:cNvPr>
          <p:cNvSpPr txBox="1"/>
          <p:nvPr/>
        </p:nvSpPr>
        <p:spPr>
          <a:xfrm>
            <a:off x="4111805" y="4374607"/>
            <a:ext cx="19478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sick?</a:t>
            </a:r>
          </a:p>
        </p:txBody>
      </p:sp>
      <p:sp>
        <p:nvSpPr>
          <p:cNvPr id="67" name="TextBox 66">
            <a:extLst>
              <a:ext uri="{FF2B5EF4-FFF2-40B4-BE49-F238E27FC236}">
                <a16:creationId xmlns:a16="http://schemas.microsoft.com/office/drawing/2014/main" id="{9E931530-15E6-4933-BE0F-F829B1C9AE66}"/>
              </a:ext>
            </a:extLst>
          </p:cNvPr>
          <p:cNvSpPr txBox="1"/>
          <p:nvPr/>
        </p:nvSpPr>
        <p:spPr>
          <a:xfrm>
            <a:off x="4138825" y="4934507"/>
            <a:ext cx="19478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here</a:t>
            </a:r>
          </a:p>
        </p:txBody>
      </p:sp>
      <p:sp>
        <p:nvSpPr>
          <p:cNvPr id="68" name="TextBox 67">
            <a:extLst>
              <a:ext uri="{FF2B5EF4-FFF2-40B4-BE49-F238E27FC236}">
                <a16:creationId xmlns:a16="http://schemas.microsoft.com/office/drawing/2014/main" id="{18A85D3E-9DC2-47E8-A874-C37EF2552DB4}"/>
              </a:ext>
            </a:extLst>
          </p:cNvPr>
          <p:cNvSpPr txBox="1"/>
          <p:nvPr/>
        </p:nvSpPr>
        <p:spPr>
          <a:xfrm>
            <a:off x="4138825" y="5480687"/>
            <a:ext cx="19478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calm</a:t>
            </a:r>
          </a:p>
        </p:txBody>
      </p:sp>
      <p:sp>
        <p:nvSpPr>
          <p:cNvPr id="69" name="TextBox 68">
            <a:extLst>
              <a:ext uri="{FF2B5EF4-FFF2-40B4-BE49-F238E27FC236}">
                <a16:creationId xmlns:a16="http://schemas.microsoft.com/office/drawing/2014/main" id="{03BF2296-6143-4EF4-ABC5-0B4F70ADB886}"/>
              </a:ext>
            </a:extLst>
          </p:cNvPr>
          <p:cNvSpPr txBox="1"/>
          <p:nvPr/>
        </p:nvSpPr>
        <p:spPr>
          <a:xfrm>
            <a:off x="4120935" y="6032549"/>
            <a:ext cx="19478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funny</a:t>
            </a:r>
          </a:p>
        </p:txBody>
      </p:sp>
      <p:sp>
        <p:nvSpPr>
          <p:cNvPr id="77" name="TextBox 76">
            <a:extLst>
              <a:ext uri="{FF2B5EF4-FFF2-40B4-BE49-F238E27FC236}">
                <a16:creationId xmlns:a16="http://schemas.microsoft.com/office/drawing/2014/main" id="{5CBE56F8-FC34-47A0-9318-B01B8563822B}"/>
              </a:ext>
            </a:extLst>
          </p:cNvPr>
          <p:cNvSpPr txBox="1"/>
          <p:nvPr/>
        </p:nvSpPr>
        <p:spPr>
          <a:xfrm>
            <a:off x="2649684" y="1131374"/>
            <a:ext cx="189531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solidFill>
                <a:effectLst/>
                <a:uLnTx/>
                <a:uFillTx/>
                <a:latin typeface="Century Gothic" panose="020B0502020202020204" pitchFamily="34" charset="0"/>
              </a:rPr>
              <a:t>tu</a:t>
            </a: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(you))</a:t>
            </a:r>
          </a:p>
        </p:txBody>
      </p:sp>
      <p:sp>
        <p:nvSpPr>
          <p:cNvPr id="78" name="TextBox 77">
            <a:extLst>
              <a:ext uri="{FF2B5EF4-FFF2-40B4-BE49-F238E27FC236}">
                <a16:creationId xmlns:a16="http://schemas.microsoft.com/office/drawing/2014/main" id="{A2139779-1512-4B33-8AB7-16E72DE389E6}"/>
              </a:ext>
            </a:extLst>
          </p:cNvPr>
          <p:cNvSpPr txBox="1"/>
          <p:nvPr/>
        </p:nvSpPr>
        <p:spPr>
          <a:xfrm>
            <a:off x="505344" y="1131373"/>
            <a:ext cx="23195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solidFill>
                <a:effectLst/>
                <a:uLnTx/>
                <a:uFillTx/>
                <a:latin typeface="Century Gothic" panose="020B0502020202020204" pitchFamily="34" charset="0"/>
              </a:rPr>
              <a:t>vous</a:t>
            </a: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(you all)</a:t>
            </a:r>
          </a:p>
        </p:txBody>
      </p:sp>
      <p:pic>
        <p:nvPicPr>
          <p:cNvPr id="80" name="Picture 79" descr="A screenshot of a video game&#10;&#10;Description automatically generated with medium confidence">
            <a:extLst>
              <a:ext uri="{FF2B5EF4-FFF2-40B4-BE49-F238E27FC236}">
                <a16:creationId xmlns:a16="http://schemas.microsoft.com/office/drawing/2014/main" id="{894750BD-E76A-4267-9E71-B8BE94D838E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703033" y="2755399"/>
            <a:ext cx="4725338" cy="3722995"/>
          </a:xfrm>
          <a:prstGeom prst="rect">
            <a:avLst/>
          </a:prstGeom>
        </p:spPr>
      </p:pic>
      <p:pic>
        <p:nvPicPr>
          <p:cNvPr id="84" name="Picture 83" descr="A picture containing vector graphics&#10;&#10;Description automatically generated">
            <a:extLst>
              <a:ext uri="{FF2B5EF4-FFF2-40B4-BE49-F238E27FC236}">
                <a16:creationId xmlns:a16="http://schemas.microsoft.com/office/drawing/2014/main" id="{54A08CEB-D3B8-4689-9B0B-26F4AE33FEE7}"/>
              </a:ext>
            </a:extLst>
          </p:cNvPr>
          <p:cNvPicPr>
            <a:picLocks noChangeAspect="1"/>
          </p:cNvPicPr>
          <p:nvPr/>
        </p:nvPicPr>
        <p:blipFill rotWithShape="1">
          <a:blip r:embed="rId20">
            <a:extLst>
              <a:ext uri="{28A0092B-C50C-407E-A947-70E740481C1C}">
                <a14:useLocalDpi xmlns:a14="http://schemas.microsoft.com/office/drawing/2010/main" val="0"/>
              </a:ext>
            </a:extLst>
          </a:blip>
          <a:srcRect b="63921"/>
          <a:stretch/>
        </p:blipFill>
        <p:spPr>
          <a:xfrm>
            <a:off x="2925125" y="1690825"/>
            <a:ext cx="691664" cy="686192"/>
          </a:xfrm>
          <a:prstGeom prst="rect">
            <a:avLst/>
          </a:prstGeom>
        </p:spPr>
      </p:pic>
      <p:pic>
        <p:nvPicPr>
          <p:cNvPr id="85" name="Google Shape;181;p8">
            <a:extLst>
              <a:ext uri="{FF2B5EF4-FFF2-40B4-BE49-F238E27FC236}">
                <a16:creationId xmlns:a16="http://schemas.microsoft.com/office/drawing/2014/main" id="{59AE1F5E-35B6-4A81-A400-A2A3501BDC3B}"/>
              </a:ext>
            </a:extLst>
          </p:cNvPr>
          <p:cNvPicPr/>
          <p:nvPr/>
        </p:nvPicPr>
        <p:blipFill rotWithShape="1">
          <a:blip r:embed="rId23"/>
          <a:srcRect r="39765"/>
          <a:stretch/>
        </p:blipFill>
        <p:spPr>
          <a:xfrm>
            <a:off x="3113835" y="750687"/>
            <a:ext cx="334713" cy="495784"/>
          </a:xfrm>
          <a:prstGeom prst="rect">
            <a:avLst/>
          </a:prstGeom>
          <a:ln>
            <a:noFill/>
          </a:ln>
        </p:spPr>
      </p:pic>
      <p:sp>
        <p:nvSpPr>
          <p:cNvPr id="54" name="CustomShape 22">
            <a:hlinkClick r:id="" action="ppaction://noaction">
              <a:snd r:embed="rId24" name="S8_ex_full.wav"/>
            </a:hlinkClick>
            <a:extLst>
              <a:ext uri="{FF2B5EF4-FFF2-40B4-BE49-F238E27FC236}">
                <a16:creationId xmlns:a16="http://schemas.microsoft.com/office/drawing/2014/main" id="{5ABEFCCA-9DB6-476D-B326-EC37138D023C}"/>
              </a:ext>
            </a:extLst>
          </p:cNvPr>
          <p:cNvSpPr/>
          <p:nvPr/>
        </p:nvSpPr>
        <p:spPr>
          <a:xfrm>
            <a:off x="5882630" y="2748836"/>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Ex</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23">
            <a:hlinkClick r:id="" action="ppaction://noaction">
              <a:snd r:embed="rId25" name="1_full.wav"/>
            </a:hlinkClick>
            <a:extLst>
              <a:ext uri="{FF2B5EF4-FFF2-40B4-BE49-F238E27FC236}">
                <a16:creationId xmlns:a16="http://schemas.microsoft.com/office/drawing/2014/main" id="{9A8068F0-2490-47A3-A345-812DB8C8F274}"/>
              </a:ext>
            </a:extLst>
          </p:cNvPr>
          <p:cNvSpPr/>
          <p:nvPr/>
        </p:nvSpPr>
        <p:spPr>
          <a:xfrm>
            <a:off x="5880592" y="3319021"/>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56" name="CustomShape 24">
            <a:hlinkClick r:id="" action="ppaction://noaction">
              <a:snd r:embed="rId26" name="2_full.wav"/>
            </a:hlinkClick>
            <a:extLst>
              <a:ext uri="{FF2B5EF4-FFF2-40B4-BE49-F238E27FC236}">
                <a16:creationId xmlns:a16="http://schemas.microsoft.com/office/drawing/2014/main" id="{35A11A18-0F63-4C22-AF7E-BFA3613307D9}"/>
              </a:ext>
            </a:extLst>
          </p:cNvPr>
          <p:cNvSpPr/>
          <p:nvPr/>
        </p:nvSpPr>
        <p:spPr>
          <a:xfrm>
            <a:off x="5880592" y="3865647"/>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57" name="CustomShape 25">
            <a:hlinkClick r:id="" action="ppaction://noaction">
              <a:snd r:embed="rId27" name="3_full.wav"/>
            </a:hlinkClick>
            <a:extLst>
              <a:ext uri="{FF2B5EF4-FFF2-40B4-BE49-F238E27FC236}">
                <a16:creationId xmlns:a16="http://schemas.microsoft.com/office/drawing/2014/main" id="{01E89394-6ED7-45AD-A716-A85979870282}"/>
              </a:ext>
            </a:extLst>
          </p:cNvPr>
          <p:cNvSpPr/>
          <p:nvPr/>
        </p:nvSpPr>
        <p:spPr>
          <a:xfrm>
            <a:off x="5882891" y="4401631"/>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58" name="CustomShape 26">
            <a:hlinkClick r:id="" action="ppaction://noaction">
              <a:snd r:embed="rId28" name="4_full.wav"/>
            </a:hlinkClick>
            <a:extLst>
              <a:ext uri="{FF2B5EF4-FFF2-40B4-BE49-F238E27FC236}">
                <a16:creationId xmlns:a16="http://schemas.microsoft.com/office/drawing/2014/main" id="{9B8B86F8-2352-4C38-BBF8-5C2712956543}"/>
              </a:ext>
            </a:extLst>
          </p:cNvPr>
          <p:cNvSpPr/>
          <p:nvPr/>
        </p:nvSpPr>
        <p:spPr>
          <a:xfrm>
            <a:off x="5882891" y="4970205"/>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61" name="CustomShape 27">
            <a:hlinkClick r:id="" action="ppaction://noaction">
              <a:snd r:embed="rId29" name="5_full.wav"/>
            </a:hlinkClick>
            <a:extLst>
              <a:ext uri="{FF2B5EF4-FFF2-40B4-BE49-F238E27FC236}">
                <a16:creationId xmlns:a16="http://schemas.microsoft.com/office/drawing/2014/main" id="{77F47461-82B6-44AB-B2E2-278AF8B7BDBC}"/>
              </a:ext>
            </a:extLst>
          </p:cNvPr>
          <p:cNvSpPr/>
          <p:nvPr/>
        </p:nvSpPr>
        <p:spPr>
          <a:xfrm>
            <a:off x="5891571" y="5521784"/>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70" name="CustomShape 28">
            <a:hlinkClick r:id="" action="ppaction://noaction">
              <a:snd r:embed="rId30" name="6_full.wav"/>
            </a:hlinkClick>
            <a:extLst>
              <a:ext uri="{FF2B5EF4-FFF2-40B4-BE49-F238E27FC236}">
                <a16:creationId xmlns:a16="http://schemas.microsoft.com/office/drawing/2014/main" id="{03AAD736-043D-4C7E-98F8-219AD9270A8E}"/>
              </a:ext>
            </a:extLst>
          </p:cNvPr>
          <p:cNvSpPr/>
          <p:nvPr/>
        </p:nvSpPr>
        <p:spPr>
          <a:xfrm>
            <a:off x="5882891" y="6068247"/>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pic>
        <p:nvPicPr>
          <p:cNvPr id="71" name="Google Shape;244;p34">
            <a:extLst>
              <a:ext uri="{FF2B5EF4-FFF2-40B4-BE49-F238E27FC236}">
                <a16:creationId xmlns:a16="http://schemas.microsoft.com/office/drawing/2014/main" id="{BEF9774E-FD88-489B-A028-C3E95E3E210C}"/>
              </a:ext>
            </a:extLst>
          </p:cNvPr>
          <p:cNvPicPr/>
          <p:nvPr/>
        </p:nvPicPr>
        <p:blipFill>
          <a:blip r:embed="rId11"/>
          <a:stretch/>
        </p:blipFill>
        <p:spPr>
          <a:xfrm>
            <a:off x="1316351" y="3276224"/>
            <a:ext cx="539280" cy="539280"/>
          </a:xfrm>
          <a:prstGeom prst="rect">
            <a:avLst/>
          </a:prstGeom>
          <a:ln>
            <a:noFill/>
          </a:ln>
        </p:spPr>
      </p:pic>
      <p:pic>
        <p:nvPicPr>
          <p:cNvPr id="74" name="Google Shape;244;p34">
            <a:extLst>
              <a:ext uri="{FF2B5EF4-FFF2-40B4-BE49-F238E27FC236}">
                <a16:creationId xmlns:a16="http://schemas.microsoft.com/office/drawing/2014/main" id="{D215DCE6-8EAE-4EAB-846B-DBD6DED05113}"/>
              </a:ext>
            </a:extLst>
          </p:cNvPr>
          <p:cNvPicPr/>
          <p:nvPr/>
        </p:nvPicPr>
        <p:blipFill>
          <a:blip r:embed="rId11"/>
          <a:stretch/>
        </p:blipFill>
        <p:spPr>
          <a:xfrm>
            <a:off x="2986558" y="3791141"/>
            <a:ext cx="539280" cy="539280"/>
          </a:xfrm>
          <a:prstGeom prst="rect">
            <a:avLst/>
          </a:prstGeom>
          <a:ln>
            <a:noFill/>
          </a:ln>
        </p:spPr>
      </p:pic>
      <p:pic>
        <p:nvPicPr>
          <p:cNvPr id="75" name="Google Shape;244;p34">
            <a:extLst>
              <a:ext uri="{FF2B5EF4-FFF2-40B4-BE49-F238E27FC236}">
                <a16:creationId xmlns:a16="http://schemas.microsoft.com/office/drawing/2014/main" id="{0C57DB73-4640-4CC4-B024-FF56E5866BD0}"/>
              </a:ext>
            </a:extLst>
          </p:cNvPr>
          <p:cNvPicPr/>
          <p:nvPr/>
        </p:nvPicPr>
        <p:blipFill>
          <a:blip r:embed="rId11"/>
          <a:stretch/>
        </p:blipFill>
        <p:spPr>
          <a:xfrm>
            <a:off x="2956622" y="4354996"/>
            <a:ext cx="539280" cy="539280"/>
          </a:xfrm>
          <a:prstGeom prst="rect">
            <a:avLst/>
          </a:prstGeom>
          <a:ln>
            <a:noFill/>
          </a:ln>
        </p:spPr>
      </p:pic>
      <p:pic>
        <p:nvPicPr>
          <p:cNvPr id="76" name="Google Shape;244;p34">
            <a:extLst>
              <a:ext uri="{FF2B5EF4-FFF2-40B4-BE49-F238E27FC236}">
                <a16:creationId xmlns:a16="http://schemas.microsoft.com/office/drawing/2014/main" id="{43508BA9-C999-41FD-81D6-6ED0D1D9C80C}"/>
              </a:ext>
            </a:extLst>
          </p:cNvPr>
          <p:cNvPicPr/>
          <p:nvPr/>
        </p:nvPicPr>
        <p:blipFill>
          <a:blip r:embed="rId11"/>
          <a:stretch/>
        </p:blipFill>
        <p:spPr>
          <a:xfrm>
            <a:off x="1315873" y="4864922"/>
            <a:ext cx="539280" cy="539280"/>
          </a:xfrm>
          <a:prstGeom prst="rect">
            <a:avLst/>
          </a:prstGeom>
          <a:ln>
            <a:noFill/>
          </a:ln>
        </p:spPr>
      </p:pic>
      <p:pic>
        <p:nvPicPr>
          <p:cNvPr id="79" name="Google Shape;244;p34">
            <a:extLst>
              <a:ext uri="{FF2B5EF4-FFF2-40B4-BE49-F238E27FC236}">
                <a16:creationId xmlns:a16="http://schemas.microsoft.com/office/drawing/2014/main" id="{4F528853-0217-4CD2-9BAD-D6D097CE40F5}"/>
              </a:ext>
            </a:extLst>
          </p:cNvPr>
          <p:cNvPicPr/>
          <p:nvPr/>
        </p:nvPicPr>
        <p:blipFill>
          <a:blip r:embed="rId11"/>
          <a:stretch/>
        </p:blipFill>
        <p:spPr>
          <a:xfrm>
            <a:off x="2976721" y="5485807"/>
            <a:ext cx="539280" cy="539280"/>
          </a:xfrm>
          <a:prstGeom prst="rect">
            <a:avLst/>
          </a:prstGeom>
          <a:ln>
            <a:noFill/>
          </a:ln>
        </p:spPr>
      </p:pic>
      <p:pic>
        <p:nvPicPr>
          <p:cNvPr id="81" name="Google Shape;244;p34">
            <a:extLst>
              <a:ext uri="{FF2B5EF4-FFF2-40B4-BE49-F238E27FC236}">
                <a16:creationId xmlns:a16="http://schemas.microsoft.com/office/drawing/2014/main" id="{63A48E64-250B-46D3-B4DB-5F6469017312}"/>
              </a:ext>
            </a:extLst>
          </p:cNvPr>
          <p:cNvPicPr/>
          <p:nvPr/>
        </p:nvPicPr>
        <p:blipFill>
          <a:blip r:embed="rId11"/>
          <a:stretch/>
        </p:blipFill>
        <p:spPr>
          <a:xfrm>
            <a:off x="1310123" y="6017446"/>
            <a:ext cx="539280" cy="53928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p:cTn id="54" dur="1" fill="hold">
                                          <p:stCondLst>
                                            <p:cond delay="0"/>
                                          </p:stCondLst>
                                        </p:cTn>
                                        <p:tgtEl>
                                          <p:spTgt spid="8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6" grpId="0"/>
      <p:bldP spid="67" grpId="0"/>
      <p:bldP spid="68" grpId="0"/>
      <p:bldP spid="69" grpId="0"/>
      <p:bldP spid="54" grpId="0" animBg="1"/>
      <p:bldP spid="55" grpId="0" animBg="1"/>
      <p:bldP spid="56" grpId="0" animBg="1"/>
      <p:bldP spid="57" grpId="0" animBg="1"/>
      <p:bldP spid="58" grpId="0" animBg="1"/>
      <p:bldP spid="61" grpId="0" animBg="1"/>
      <p:bldP spid="7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Adele_ecrit_un_message.wav"/>
            </a:hlinkClick>
          </p:cNvPr>
          <p:cNvSpPr/>
          <p:nvPr/>
        </p:nvSpPr>
        <p:spPr>
          <a:xfrm>
            <a:off x="101160" y="0"/>
            <a:ext cx="120908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rPr>
              <a:t>Jean-Michel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écrit</a:t>
            </a:r>
            <a:r>
              <a:rPr kumimoji="0" lang="en-GB" sz="2600" b="1" i="0" u="none" strike="noStrike" kern="1200" cap="none" spc="-1" normalizeH="0" baseline="0" noProof="0" dirty="0">
                <a:ln>
                  <a:noFill/>
                </a:ln>
                <a:solidFill>
                  <a:srgbClr val="002060"/>
                </a:solidFill>
                <a:effectLst/>
                <a:uLnTx/>
                <a:uFillTx/>
                <a:latin typeface="Century gothic"/>
                <a:ea typeface="Century Gothic"/>
              </a:rPr>
              <a:t> un message à la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classe</a:t>
            </a:r>
            <a:r>
              <a:rPr kumimoji="0" lang="en-GB" sz="2600" b="1" i="0" u="none" strike="noStrike" kern="1200" cap="none" spc="-1" normalizeH="0" baseline="0" noProof="0" dirty="0">
                <a:ln>
                  <a:noFill/>
                </a:ln>
                <a:solidFill>
                  <a:srgbClr val="002060"/>
                </a:solidFill>
                <a:effectLst/>
                <a:uLnTx/>
                <a:uFillTx/>
                <a:latin typeface="Century gothic"/>
                <a:ea typeface="Century Gothic"/>
              </a:rPr>
              <a:t> de Pierre.</a:t>
            </a:r>
            <a:endParaRPr kumimoji="0" lang="en-GB" sz="26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37990"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19" name="TextBox 18">
            <a:extLst>
              <a:ext uri="{FF2B5EF4-FFF2-40B4-BE49-F238E27FC236}">
                <a16:creationId xmlns:a16="http://schemas.microsoft.com/office/drawing/2014/main" id="{CFFECA15-1662-4CED-89CD-8541D308D281}"/>
              </a:ext>
            </a:extLst>
          </p:cNvPr>
          <p:cNvSpPr txBox="1"/>
          <p:nvPr/>
        </p:nvSpPr>
        <p:spPr>
          <a:xfrm>
            <a:off x="376551" y="2211444"/>
            <a:ext cx="670633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Salut tout le monde ! </a:t>
            </a:r>
            <a:b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Ça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va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Nous </a:t>
            </a:r>
            <a:r>
              <a:rPr kumimoji="0" lang="en-GB" sz="2200" b="1" i="0" u="none" strike="noStrike" kern="1200" cap="none" spc="-1" normalizeH="0" baseline="0" noProof="0" dirty="0" err="1">
                <a:ln>
                  <a:noFill/>
                </a:ln>
                <a:solidFill>
                  <a:srgbClr val="002060"/>
                </a:solidFill>
                <a:effectLst/>
                <a:uLnTx/>
                <a:uFillTx/>
                <a:latin typeface="Century Gothic" panose="020B0502020202020204" pitchFamily="34" charset="0"/>
              </a:rPr>
              <a:t>sommes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tous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ensemble,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en</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classe</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Et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vous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Vous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1" i="0" u="none" strike="noStrike" kern="1200" cap="none" spc="-1" normalizeH="0" baseline="0" noProof="0" dirty="0" err="1">
                <a:ln>
                  <a:noFill/>
                </a:ln>
                <a:solidFill>
                  <a:srgbClr val="002060"/>
                </a:solidFill>
                <a:effectLst/>
                <a:uLnTx/>
                <a:uFillTx/>
                <a:latin typeface="Century Gothic" panose="020B0502020202020204" pitchFamily="34" charset="0"/>
              </a:rPr>
              <a:t>êtes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où</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2" name="Rectangle 1">
            <a:extLst>
              <a:ext uri="{FF2B5EF4-FFF2-40B4-BE49-F238E27FC236}">
                <a16:creationId xmlns:a16="http://schemas.microsoft.com/office/drawing/2014/main" id="{D08F5CEB-32C5-4408-BFF0-9431643B60D9}"/>
              </a:ext>
            </a:extLst>
          </p:cNvPr>
          <p:cNvSpPr/>
          <p:nvPr/>
        </p:nvSpPr>
        <p:spPr>
          <a:xfrm>
            <a:off x="447994" y="3689066"/>
            <a:ext cx="8352693" cy="2800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J’étudie</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le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français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J’aime</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ça</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mais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1" i="0" u="none" strike="noStrike" kern="1200" cap="none" spc="-1" normalizeH="0" baseline="0" noProof="0" dirty="0" err="1">
                <a:ln>
                  <a:noFill/>
                </a:ln>
                <a:solidFill>
                  <a:srgbClr val="002060"/>
                </a:solidFill>
                <a:effectLst/>
                <a:uLnTx/>
                <a:uFillTx/>
                <a:latin typeface="Century Gothic" panose="020B0502020202020204" pitchFamily="34" charset="0"/>
              </a:rPr>
              <a:t>c’est</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difficile.  </a:t>
            </a:r>
            <a:b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b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Chez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moi</a:t>
            </a:r>
            <a:r>
              <a:rPr lang="en-GB" sz="2200" spc="-1" dirty="0">
                <a:solidFill>
                  <a:srgbClr val="002060"/>
                </a:solidFill>
                <a:latin typeface="Century Gothic" panose="020B0502020202020204" pitchFamily="34" charset="0"/>
              </a:rPr>
              <a:t>, je parle </a:t>
            </a:r>
            <a:r>
              <a:rPr lang="en-GB" sz="2200" spc="-1" dirty="0" err="1">
                <a:solidFill>
                  <a:srgbClr val="002060"/>
                </a:solidFill>
                <a:latin typeface="Century Gothic" panose="020B0502020202020204" pitchFamily="34" charset="0"/>
              </a:rPr>
              <a:t>créole</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haïtien</a:t>
            </a:r>
            <a:r>
              <a:rPr lang="en-GB" sz="2200" spc="-1" dirty="0">
                <a:solidFill>
                  <a:srgbClr val="002060"/>
                </a:solidFill>
                <a:latin typeface="Century Gothic" panose="020B0502020202020204" pitchFamily="34" charset="0"/>
              </a:rPr>
              <a:t>.  </a:t>
            </a:r>
            <a:b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b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Et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vous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Vous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1" i="0" u="none" strike="noStrike" kern="1200" cap="none" spc="-1" normalizeH="0" baseline="0" noProof="0" dirty="0" err="1">
                <a:ln>
                  <a:noFill/>
                </a:ln>
                <a:solidFill>
                  <a:srgbClr val="002060"/>
                </a:solidFill>
                <a:effectLst/>
                <a:uLnTx/>
                <a:uFillTx/>
                <a:latin typeface="Century Gothic" panose="020B0502020202020204" pitchFamily="34" charset="0"/>
              </a:rPr>
              <a:t>êtes</a:t>
            </a:r>
            <a:r>
              <a:rPr kumimoji="0" lang="en-GB" sz="22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forts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en</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français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b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b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Aujourd’hui</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nous </a:t>
            </a:r>
            <a:r>
              <a:rPr kumimoji="0" lang="en-GB" sz="2200" b="1" i="0" u="none" strike="noStrike" kern="1200" cap="none" spc="-1" normalizeH="0" baseline="0" noProof="0" dirty="0" err="1">
                <a:ln>
                  <a:noFill/>
                </a:ln>
                <a:solidFill>
                  <a:srgbClr val="002060"/>
                </a:solidFill>
                <a:effectLst/>
                <a:uLnTx/>
                <a:uFillTx/>
                <a:latin typeface="Century Gothic" panose="020B0502020202020204" pitchFamily="34" charset="0"/>
              </a:rPr>
              <a:t>sommes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samedi</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15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octobre</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1" i="0" u="none" strike="noStrike" kern="1200" cap="none" spc="-1" normalizeH="0" baseline="0" noProof="0" dirty="0" err="1">
                <a:ln>
                  <a:noFill/>
                </a:ln>
                <a:solidFill>
                  <a:srgbClr val="002060"/>
                </a:solidFill>
                <a:effectLst/>
                <a:uLnTx/>
                <a:uFillTx/>
                <a:latin typeface="Century Gothic" panose="020B0502020202020204" pitchFamily="34" charset="0"/>
              </a:rPr>
              <a:t>C’est</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super,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demain</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c’est</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le weekend ! </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sym typeface="Wingdings" panose="05000000000000000000" pitchFamily="2" charset="2"/>
              </a:rPr>
              <a:t> </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Je    </a:t>
            </a:r>
            <a:r>
              <a:rPr kumimoji="0" lang="en-GB" sz="2200" b="1" i="0" u="none" strike="noStrike" kern="1200" cap="none" spc="-1" normalizeH="0" baseline="0" noProof="0" dirty="0" err="1">
                <a:ln>
                  <a:noFill/>
                </a:ln>
                <a:solidFill>
                  <a:srgbClr val="002060"/>
                </a:solidFill>
                <a:effectLst/>
                <a:uLnTx/>
                <a:uFillTx/>
                <a:latin typeface="Century Gothic" panose="020B0502020202020204" pitchFamily="34" charset="0"/>
              </a:rPr>
              <a:t>suis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heureux</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 </a:t>
            </a:r>
            <a:b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b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Et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vous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sym typeface="Wingdings" panose="05000000000000000000" pitchFamily="2" charset="2"/>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vous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1" i="0" u="none" strike="noStrike" kern="1200" cap="none" spc="-1" normalizeH="0" baseline="0" noProof="0" dirty="0" err="1">
                <a:ln>
                  <a:noFill/>
                </a:ln>
                <a:solidFill>
                  <a:srgbClr val="002060"/>
                </a:solidFill>
                <a:effectLst/>
                <a:uLnTx/>
                <a:uFillTx/>
                <a:latin typeface="Century Gothic" panose="020B0502020202020204" pitchFamily="34" charset="0"/>
              </a:rPr>
              <a:t>êtes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contents ?  </a:t>
            </a:r>
            <a:b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b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Bisous</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Jean-Michel</a:t>
            </a:r>
            <a:endPar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72" name="Title 2">
            <a:extLst>
              <a:ext uri="{FF2B5EF4-FFF2-40B4-BE49-F238E27FC236}">
                <a16:creationId xmlns:a16="http://schemas.microsoft.com/office/drawing/2014/main" id="{C5432841-F9F2-4FDF-8B13-842DFC533EE4}"/>
              </a:ext>
            </a:extLst>
          </p:cNvPr>
          <p:cNvSpPr txBox="1">
            <a:spLocks/>
          </p:cNvSpPr>
          <p:nvPr/>
        </p:nvSpPr>
        <p:spPr>
          <a:xfrm>
            <a:off x="11289502" y="2667585"/>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73" name="Picture 72" descr="Icon&#10;&#10;Description automatically generated">
            <a:extLst>
              <a:ext uri="{FF2B5EF4-FFF2-40B4-BE49-F238E27FC236}">
                <a16:creationId xmlns:a16="http://schemas.microsoft.com/office/drawing/2014/main" id="{61CD5DEA-58B3-45FA-84AD-CF7CC2A2F67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33094" y="1537525"/>
            <a:ext cx="1126594" cy="1130060"/>
          </a:xfrm>
          <a:prstGeom prst="rect">
            <a:avLst/>
          </a:prstGeom>
        </p:spPr>
      </p:pic>
      <p:sp>
        <p:nvSpPr>
          <p:cNvPr id="4" name="Rectangle: Rounded Corners 3">
            <a:extLst>
              <a:ext uri="{FF2B5EF4-FFF2-40B4-BE49-F238E27FC236}">
                <a16:creationId xmlns:a16="http://schemas.microsoft.com/office/drawing/2014/main" id="{A25C37FC-BCA6-4A49-A0B6-77251776BAF1}"/>
              </a:ext>
            </a:extLst>
          </p:cNvPr>
          <p:cNvSpPr/>
          <p:nvPr/>
        </p:nvSpPr>
        <p:spPr>
          <a:xfrm>
            <a:off x="1194037" y="2899593"/>
            <a:ext cx="1210648" cy="3696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rPr>
              <a:t>ℓ≠∂</a:t>
            </a:r>
            <a:r>
              <a:rPr kumimoji="0" lang="az-Cyrl-AZ" sz="1800" b="0" i="0" u="none" strike="noStrike" kern="1200" cap="none" spc="0" normalizeH="0" baseline="0" noProof="0" dirty="0">
                <a:ln>
                  <a:noFill/>
                </a:ln>
                <a:solidFill>
                  <a:srgbClr val="FF0066"/>
                </a:solidFill>
                <a:effectLst/>
                <a:uLnTx/>
                <a:uFillTx/>
                <a:latin typeface="Century Gothic" panose="020B0502020202020204" pitchFamily="34" charset="0"/>
              </a:rPr>
              <a:t>Ф</a:t>
            </a:r>
            <a:r>
              <a:rPr kumimoji="0" lang="el-GR" sz="1800" b="0" i="0" u="none" strike="noStrike" kern="1200" cap="none" spc="0" normalizeH="0" baseline="0" noProof="0" dirty="0">
                <a:ln>
                  <a:noFill/>
                </a:ln>
                <a:solidFill>
                  <a:srgbClr val="FF0066"/>
                </a:solidFill>
                <a:effectLst/>
                <a:uLnTx/>
                <a:uFillTx/>
                <a:latin typeface="Century Gothic" panose="020B0502020202020204" pitchFamily="34" charset="0"/>
              </a:rPr>
              <a:t>Θ</a:t>
            </a:r>
            <a:endPar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74" name="Rectangle: Rounded Corners 73">
            <a:extLst>
              <a:ext uri="{FF2B5EF4-FFF2-40B4-BE49-F238E27FC236}">
                <a16:creationId xmlns:a16="http://schemas.microsoft.com/office/drawing/2014/main" id="{339285ED-700D-486D-99D4-A8B46BFF7EFB}"/>
              </a:ext>
            </a:extLst>
          </p:cNvPr>
          <p:cNvSpPr/>
          <p:nvPr/>
        </p:nvSpPr>
        <p:spPr>
          <a:xfrm>
            <a:off x="2115345" y="3269208"/>
            <a:ext cx="947497" cy="3696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rPr>
              <a:t>ℓ≠∂</a:t>
            </a:r>
            <a:r>
              <a:rPr kumimoji="0" lang="az-Cyrl-AZ" sz="1800" b="0" i="0" u="none" strike="noStrike" kern="1200" cap="none" spc="0" normalizeH="0" baseline="0" noProof="0" dirty="0">
                <a:ln>
                  <a:noFill/>
                </a:ln>
                <a:solidFill>
                  <a:srgbClr val="FF0066"/>
                </a:solidFill>
                <a:effectLst/>
                <a:uLnTx/>
                <a:uFillTx/>
                <a:latin typeface="Century Gothic" panose="020B0502020202020204" pitchFamily="34" charset="0"/>
              </a:rPr>
              <a:t>Ф</a:t>
            </a:r>
            <a:r>
              <a:rPr kumimoji="0" lang="el-GR" sz="1800" b="0" i="0" u="none" strike="noStrike" kern="1200" cap="none" spc="0" normalizeH="0" baseline="0" noProof="0" dirty="0">
                <a:ln>
                  <a:noFill/>
                </a:ln>
                <a:solidFill>
                  <a:srgbClr val="FF0066"/>
                </a:solidFill>
                <a:effectLst/>
                <a:uLnTx/>
                <a:uFillTx/>
                <a:latin typeface="Century Gothic" panose="020B0502020202020204" pitchFamily="34" charset="0"/>
              </a:rPr>
              <a:t>Θ</a:t>
            </a:r>
            <a:endPar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75" name="Rectangle: Rounded Corners 74">
            <a:extLst>
              <a:ext uri="{FF2B5EF4-FFF2-40B4-BE49-F238E27FC236}">
                <a16:creationId xmlns:a16="http://schemas.microsoft.com/office/drawing/2014/main" id="{EFB85AF0-276F-40DA-9158-75C6481BD538}"/>
              </a:ext>
            </a:extLst>
          </p:cNvPr>
          <p:cNvSpPr/>
          <p:nvPr/>
        </p:nvSpPr>
        <p:spPr>
          <a:xfrm>
            <a:off x="5503260" y="3744068"/>
            <a:ext cx="1145841" cy="3696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rPr>
              <a:t>ℓ≠∂</a:t>
            </a:r>
            <a:r>
              <a:rPr kumimoji="0" lang="az-Cyrl-AZ" sz="1800" b="0" i="0" u="none" strike="noStrike" kern="1200" cap="none" spc="0" normalizeH="0" baseline="0" noProof="0" dirty="0">
                <a:ln>
                  <a:noFill/>
                </a:ln>
                <a:solidFill>
                  <a:srgbClr val="FF0066"/>
                </a:solidFill>
                <a:effectLst/>
                <a:uLnTx/>
                <a:uFillTx/>
                <a:latin typeface="Century Gothic" panose="020B0502020202020204" pitchFamily="34" charset="0"/>
              </a:rPr>
              <a:t>Ф</a:t>
            </a:r>
            <a:r>
              <a:rPr kumimoji="0" lang="el-GR" sz="1800" b="0" i="0" u="none" strike="noStrike" kern="1200" cap="none" spc="0" normalizeH="0" baseline="0" noProof="0" dirty="0">
                <a:ln>
                  <a:noFill/>
                </a:ln>
                <a:solidFill>
                  <a:srgbClr val="FF0066"/>
                </a:solidFill>
                <a:effectLst/>
                <a:uLnTx/>
                <a:uFillTx/>
                <a:latin typeface="Century Gothic" panose="020B0502020202020204" pitchFamily="34" charset="0"/>
              </a:rPr>
              <a:t>Θ</a:t>
            </a:r>
            <a:endPar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76" name="Rectangle: Rounded Corners 75">
            <a:extLst>
              <a:ext uri="{FF2B5EF4-FFF2-40B4-BE49-F238E27FC236}">
                <a16:creationId xmlns:a16="http://schemas.microsoft.com/office/drawing/2014/main" id="{94C22932-C196-49C9-BA57-652DEACF61C6}"/>
              </a:ext>
            </a:extLst>
          </p:cNvPr>
          <p:cNvSpPr/>
          <p:nvPr/>
        </p:nvSpPr>
        <p:spPr>
          <a:xfrm>
            <a:off x="2489921" y="4399748"/>
            <a:ext cx="1145841" cy="3696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rPr>
              <a:t>ℓ≠∂</a:t>
            </a:r>
            <a:r>
              <a:rPr kumimoji="0" lang="az-Cyrl-AZ" sz="1800" b="0" i="0" u="none" strike="noStrike" kern="1200" cap="none" spc="0" normalizeH="0" baseline="0" noProof="0" dirty="0">
                <a:ln>
                  <a:noFill/>
                </a:ln>
                <a:solidFill>
                  <a:srgbClr val="FF0066"/>
                </a:solidFill>
                <a:effectLst/>
                <a:uLnTx/>
                <a:uFillTx/>
                <a:latin typeface="Century Gothic" panose="020B0502020202020204" pitchFamily="34" charset="0"/>
              </a:rPr>
              <a:t>Ф</a:t>
            </a:r>
            <a:r>
              <a:rPr kumimoji="0" lang="el-GR" sz="1800" b="0" i="0" u="none" strike="noStrike" kern="1200" cap="none" spc="0" normalizeH="0" baseline="0" noProof="0" dirty="0">
                <a:ln>
                  <a:noFill/>
                </a:ln>
                <a:solidFill>
                  <a:srgbClr val="FF0066"/>
                </a:solidFill>
                <a:effectLst/>
                <a:uLnTx/>
                <a:uFillTx/>
                <a:latin typeface="Century Gothic" panose="020B0502020202020204" pitchFamily="34" charset="0"/>
              </a:rPr>
              <a:t>Θ</a:t>
            </a:r>
            <a:endPar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77" name="Rectangle: Rounded Corners 76">
            <a:extLst>
              <a:ext uri="{FF2B5EF4-FFF2-40B4-BE49-F238E27FC236}">
                <a16:creationId xmlns:a16="http://schemas.microsoft.com/office/drawing/2014/main" id="{B8878828-3B02-4853-8ECA-9724DFBBE6FC}"/>
              </a:ext>
            </a:extLst>
          </p:cNvPr>
          <p:cNvSpPr/>
          <p:nvPr/>
        </p:nvSpPr>
        <p:spPr>
          <a:xfrm>
            <a:off x="2940662" y="4741380"/>
            <a:ext cx="1145841" cy="3696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rPr>
              <a:t>ℓ≠∂</a:t>
            </a:r>
            <a:r>
              <a:rPr kumimoji="0" lang="az-Cyrl-AZ" sz="1800" b="0" i="0" u="none" strike="noStrike" kern="1200" cap="none" spc="0" normalizeH="0" baseline="0" noProof="0" dirty="0">
                <a:ln>
                  <a:noFill/>
                </a:ln>
                <a:solidFill>
                  <a:srgbClr val="FF0066"/>
                </a:solidFill>
                <a:effectLst/>
                <a:uLnTx/>
                <a:uFillTx/>
                <a:latin typeface="Century Gothic" panose="020B0502020202020204" pitchFamily="34" charset="0"/>
              </a:rPr>
              <a:t>Ф</a:t>
            </a:r>
            <a:r>
              <a:rPr kumimoji="0" lang="el-GR" sz="1800" b="0" i="0" u="none" strike="noStrike" kern="1200" cap="none" spc="0" normalizeH="0" baseline="0" noProof="0" dirty="0">
                <a:ln>
                  <a:noFill/>
                </a:ln>
                <a:solidFill>
                  <a:srgbClr val="FF0066"/>
                </a:solidFill>
                <a:effectLst/>
                <a:uLnTx/>
                <a:uFillTx/>
                <a:latin typeface="Century Gothic" panose="020B0502020202020204" pitchFamily="34" charset="0"/>
              </a:rPr>
              <a:t>Θ</a:t>
            </a:r>
            <a:endPar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78" name="Rectangle: Rounded Corners 77">
            <a:extLst>
              <a:ext uri="{FF2B5EF4-FFF2-40B4-BE49-F238E27FC236}">
                <a16:creationId xmlns:a16="http://schemas.microsoft.com/office/drawing/2014/main" id="{479F09DC-55F0-43AF-B268-C1EDACEC0D8E}"/>
              </a:ext>
            </a:extLst>
          </p:cNvPr>
          <p:cNvSpPr/>
          <p:nvPr/>
        </p:nvSpPr>
        <p:spPr>
          <a:xfrm>
            <a:off x="6886078" y="4751531"/>
            <a:ext cx="1145841" cy="3696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rPr>
              <a:t>ℓ≠∂</a:t>
            </a:r>
            <a:r>
              <a:rPr kumimoji="0" lang="az-Cyrl-AZ" sz="1800" b="0" i="0" u="none" strike="noStrike" kern="1200" cap="none" spc="0" normalizeH="0" baseline="0" noProof="0" dirty="0">
                <a:ln>
                  <a:noFill/>
                </a:ln>
                <a:solidFill>
                  <a:srgbClr val="FF0066"/>
                </a:solidFill>
                <a:effectLst/>
                <a:uLnTx/>
                <a:uFillTx/>
                <a:latin typeface="Century Gothic" panose="020B0502020202020204" pitchFamily="34" charset="0"/>
              </a:rPr>
              <a:t>Ф</a:t>
            </a:r>
            <a:r>
              <a:rPr kumimoji="0" lang="el-GR" sz="1800" b="0" i="0" u="none" strike="noStrike" kern="1200" cap="none" spc="0" normalizeH="0" baseline="0" noProof="0" dirty="0">
                <a:ln>
                  <a:noFill/>
                </a:ln>
                <a:solidFill>
                  <a:srgbClr val="FF0066"/>
                </a:solidFill>
                <a:effectLst/>
                <a:uLnTx/>
                <a:uFillTx/>
                <a:latin typeface="Century Gothic" panose="020B0502020202020204" pitchFamily="34" charset="0"/>
              </a:rPr>
              <a:t>Θ</a:t>
            </a:r>
            <a:endPar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80" name="Rectangle: Rounded Corners 79">
            <a:extLst>
              <a:ext uri="{FF2B5EF4-FFF2-40B4-BE49-F238E27FC236}">
                <a16:creationId xmlns:a16="http://schemas.microsoft.com/office/drawing/2014/main" id="{F487B2EA-7D08-4FB4-907C-ADE62D243BF0}"/>
              </a:ext>
            </a:extLst>
          </p:cNvPr>
          <p:cNvSpPr/>
          <p:nvPr/>
        </p:nvSpPr>
        <p:spPr>
          <a:xfrm>
            <a:off x="5736004" y="5089449"/>
            <a:ext cx="1145841" cy="3696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rPr>
              <a:t>ℓ≠∂</a:t>
            </a:r>
            <a:r>
              <a:rPr kumimoji="0" lang="az-Cyrl-AZ" sz="1800" b="0" i="0" u="none" strike="noStrike" kern="1200" cap="none" spc="0" normalizeH="0" baseline="0" noProof="0" dirty="0">
                <a:ln>
                  <a:noFill/>
                </a:ln>
                <a:solidFill>
                  <a:srgbClr val="FF0066"/>
                </a:solidFill>
                <a:effectLst/>
                <a:uLnTx/>
                <a:uFillTx/>
                <a:latin typeface="Century Gothic" panose="020B0502020202020204" pitchFamily="34" charset="0"/>
              </a:rPr>
              <a:t>Ф</a:t>
            </a:r>
            <a:r>
              <a:rPr kumimoji="0" lang="el-GR" sz="1800" b="0" i="0" u="none" strike="noStrike" kern="1200" cap="none" spc="0" normalizeH="0" baseline="0" noProof="0" dirty="0">
                <a:ln>
                  <a:noFill/>
                </a:ln>
                <a:solidFill>
                  <a:srgbClr val="FF0066"/>
                </a:solidFill>
                <a:effectLst/>
                <a:uLnTx/>
                <a:uFillTx/>
                <a:latin typeface="Century Gothic" panose="020B0502020202020204" pitchFamily="34" charset="0"/>
              </a:rPr>
              <a:t>Θ</a:t>
            </a:r>
            <a:endPar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81" name="Rectangle: Rounded Corners 80">
            <a:extLst>
              <a:ext uri="{FF2B5EF4-FFF2-40B4-BE49-F238E27FC236}">
                <a16:creationId xmlns:a16="http://schemas.microsoft.com/office/drawing/2014/main" id="{563FAE24-7C8B-4D30-A030-507929AD68B3}"/>
              </a:ext>
            </a:extLst>
          </p:cNvPr>
          <p:cNvSpPr/>
          <p:nvPr/>
        </p:nvSpPr>
        <p:spPr>
          <a:xfrm>
            <a:off x="2404685" y="5417852"/>
            <a:ext cx="1145841" cy="3696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rPr>
              <a:t>ℓ≠∂</a:t>
            </a:r>
            <a:r>
              <a:rPr kumimoji="0" lang="az-Cyrl-AZ" sz="1800" b="0" i="0" u="none" strike="noStrike" kern="1200" cap="none" spc="0" normalizeH="0" baseline="0" noProof="0" dirty="0">
                <a:ln>
                  <a:noFill/>
                </a:ln>
                <a:solidFill>
                  <a:srgbClr val="FF0066"/>
                </a:solidFill>
                <a:effectLst/>
                <a:uLnTx/>
                <a:uFillTx/>
                <a:latin typeface="Century Gothic" panose="020B0502020202020204" pitchFamily="34" charset="0"/>
              </a:rPr>
              <a:t>Ф</a:t>
            </a:r>
            <a:r>
              <a:rPr kumimoji="0" lang="el-GR" sz="1800" b="0" i="0" u="none" strike="noStrike" kern="1200" cap="none" spc="0" normalizeH="0" baseline="0" noProof="0" dirty="0">
                <a:ln>
                  <a:noFill/>
                </a:ln>
                <a:solidFill>
                  <a:srgbClr val="FF0066"/>
                </a:solidFill>
                <a:effectLst/>
                <a:uLnTx/>
                <a:uFillTx/>
                <a:latin typeface="Century Gothic" panose="020B0502020202020204" pitchFamily="34" charset="0"/>
              </a:rPr>
              <a:t>Θ</a:t>
            </a:r>
            <a:endPar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3" name="TextBox 32">
            <a:extLst>
              <a:ext uri="{FF2B5EF4-FFF2-40B4-BE49-F238E27FC236}">
                <a16:creationId xmlns:a16="http://schemas.microsoft.com/office/drawing/2014/main" id="{86C465D5-F260-4DBC-A431-7A54728687C4}"/>
              </a:ext>
            </a:extLst>
          </p:cNvPr>
          <p:cNvSpPr txBox="1"/>
          <p:nvPr/>
        </p:nvSpPr>
        <p:spPr>
          <a:xfrm>
            <a:off x="5486012" y="5863664"/>
            <a:ext cx="2752884" cy="707886"/>
          </a:xfrm>
          <a:prstGeom prst="rect">
            <a:avLst/>
          </a:prstGeom>
          <a:solidFill>
            <a:srgbClr val="92D050"/>
          </a:solidFill>
        </p:spPr>
        <p:txBody>
          <a:bodyPr wrap="square">
            <a:spAutoFit/>
          </a:bodyPr>
          <a:lstStyle/>
          <a:p>
            <a:r>
              <a:rPr kumimoji="0" lang="en-GB" sz="2000" b="0" i="0" u="none" strike="noStrike" kern="1200" cap="none" spc="-1" normalizeH="0" baseline="0" noProof="0" dirty="0" err="1">
                <a:ln>
                  <a:noFill/>
                </a:ln>
                <a:solidFill>
                  <a:srgbClr val="002060"/>
                </a:solidFill>
                <a:effectLst/>
                <a:uLnTx/>
                <a:uFillTx/>
                <a:latin typeface="Century Gothic" panose="020B0502020202020204" pitchFamily="34" charset="0"/>
              </a:rPr>
              <a:t>tous</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rPr>
              <a:t> – all </a:t>
            </a:r>
          </a:p>
          <a:p>
            <a:r>
              <a:rPr kumimoji="0" lang="en-GB" sz="2000" b="0" i="0" u="none" strike="noStrike" kern="1200" cap="none" spc="-1" normalizeH="0" baseline="0" noProof="0" dirty="0" err="1">
                <a:ln>
                  <a:noFill/>
                </a:ln>
                <a:solidFill>
                  <a:srgbClr val="002060"/>
                </a:solidFill>
                <a:effectLst/>
                <a:uLnTx/>
                <a:uFillTx/>
                <a:latin typeface="Century Gothic" panose="020B0502020202020204" pitchFamily="34" charset="0"/>
              </a:rPr>
              <a:t>demain</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rPr>
              <a:t> – tomorrow </a:t>
            </a:r>
            <a:endParaRPr lang="en-GB" sz="2000" dirty="0"/>
          </a:p>
        </p:txBody>
      </p:sp>
      <p:grpSp>
        <p:nvGrpSpPr>
          <p:cNvPr id="34" name="Group 33">
            <a:extLst>
              <a:ext uri="{FF2B5EF4-FFF2-40B4-BE49-F238E27FC236}">
                <a16:creationId xmlns:a16="http://schemas.microsoft.com/office/drawing/2014/main" id="{1A93A76A-7413-43D6-A878-BD4A26A5F318}"/>
              </a:ext>
            </a:extLst>
          </p:cNvPr>
          <p:cNvGrpSpPr/>
          <p:nvPr/>
        </p:nvGrpSpPr>
        <p:grpSpPr>
          <a:xfrm>
            <a:off x="289237" y="1536214"/>
            <a:ext cx="1260902" cy="739678"/>
            <a:chOff x="-1650070" y="298713"/>
            <a:chExt cx="1685597" cy="952086"/>
          </a:xfrm>
        </p:grpSpPr>
        <p:pic>
          <p:nvPicPr>
            <p:cNvPr id="35" name="Picture 2" descr="Free vector graphics of Blank profile picture">
              <a:extLst>
                <a:ext uri="{FF2B5EF4-FFF2-40B4-BE49-F238E27FC236}">
                  <a16:creationId xmlns:a16="http://schemas.microsoft.com/office/drawing/2014/main" id="{BBDE9952-DCB4-4AA0-B351-269E27E40D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56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Free vector graphics of Blank profile picture">
              <a:extLst>
                <a:ext uri="{FF2B5EF4-FFF2-40B4-BE49-F238E27FC236}">
                  <a16:creationId xmlns:a16="http://schemas.microsoft.com/office/drawing/2014/main" id="{7FD7D62E-CCB7-4710-8C65-E8EDFAFF83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007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picture containing text&#10;&#10;Description automatically generated">
              <a:extLst>
                <a:ext uri="{FF2B5EF4-FFF2-40B4-BE49-F238E27FC236}">
                  <a16:creationId xmlns:a16="http://schemas.microsoft.com/office/drawing/2014/main" id="{97865FA9-F3F7-4C3E-887F-609E9188C1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7677" y="336177"/>
              <a:ext cx="807843" cy="820271"/>
            </a:xfrm>
            <a:prstGeom prst="rect">
              <a:avLst/>
            </a:prstGeom>
          </p:spPr>
        </p:pic>
      </p:grpSp>
      <p:sp>
        <p:nvSpPr>
          <p:cNvPr id="10" name="Rectangle 9">
            <a:extLst>
              <a:ext uri="{FF2B5EF4-FFF2-40B4-BE49-F238E27FC236}">
                <a16:creationId xmlns:a16="http://schemas.microsoft.com/office/drawing/2014/main" id="{79B56ACD-3B38-4C4C-B1F7-DD6FA7705818}"/>
              </a:ext>
            </a:extLst>
          </p:cNvPr>
          <p:cNvSpPr/>
          <p:nvPr/>
        </p:nvSpPr>
        <p:spPr>
          <a:xfrm>
            <a:off x="177808" y="1417773"/>
            <a:ext cx="8664572" cy="523549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08E2076B-C1E6-4306-8F05-55E15C65B798}"/>
              </a:ext>
            </a:extLst>
          </p:cNvPr>
          <p:cNvSpPr txBox="1"/>
          <p:nvPr/>
        </p:nvSpPr>
        <p:spPr>
          <a:xfrm>
            <a:off x="1620964" y="1554203"/>
            <a:ext cx="9136978"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À : tout le monde</a:t>
            </a:r>
          </a:p>
        </p:txBody>
      </p:sp>
      <p:pic>
        <p:nvPicPr>
          <p:cNvPr id="69" name="Picture 68" descr="Map&#10;&#10;Description automatically generated">
            <a:extLst>
              <a:ext uri="{FF2B5EF4-FFF2-40B4-BE49-F238E27FC236}">
                <a16:creationId xmlns:a16="http://schemas.microsoft.com/office/drawing/2014/main" id="{3754C15D-FFF6-4850-937A-1B946050DA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2217" y="478642"/>
            <a:ext cx="3467509" cy="2335434"/>
          </a:xfrm>
          <a:prstGeom prst="rect">
            <a:avLst/>
          </a:prstGeom>
        </p:spPr>
      </p:pic>
      <p:sp>
        <p:nvSpPr>
          <p:cNvPr id="7" name="TextBox 6">
            <a:extLst>
              <a:ext uri="{FF2B5EF4-FFF2-40B4-BE49-F238E27FC236}">
                <a16:creationId xmlns:a16="http://schemas.microsoft.com/office/drawing/2014/main" id="{9A16EEA7-7AA5-4C8E-AA9E-2B65CEBDC271}"/>
              </a:ext>
            </a:extLst>
          </p:cNvPr>
          <p:cNvSpPr txBox="1"/>
          <p:nvPr/>
        </p:nvSpPr>
        <p:spPr>
          <a:xfrm>
            <a:off x="7734791" y="2306125"/>
            <a:ext cx="30839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Port-au-Prince,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Haïti</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42" name="Group 41">
            <a:extLst>
              <a:ext uri="{FF2B5EF4-FFF2-40B4-BE49-F238E27FC236}">
                <a16:creationId xmlns:a16="http://schemas.microsoft.com/office/drawing/2014/main" id="{CA1F85B9-45DA-4C31-AC1D-D11CBBBAE481}"/>
              </a:ext>
            </a:extLst>
          </p:cNvPr>
          <p:cNvGrpSpPr/>
          <p:nvPr/>
        </p:nvGrpSpPr>
        <p:grpSpPr>
          <a:xfrm>
            <a:off x="7789649" y="1745868"/>
            <a:ext cx="812849" cy="512344"/>
            <a:chOff x="-1650070" y="298713"/>
            <a:chExt cx="1685597" cy="952086"/>
          </a:xfrm>
        </p:grpSpPr>
        <p:pic>
          <p:nvPicPr>
            <p:cNvPr id="43" name="Picture 2" descr="Free vector graphics of Blank profile picture">
              <a:extLst>
                <a:ext uri="{FF2B5EF4-FFF2-40B4-BE49-F238E27FC236}">
                  <a16:creationId xmlns:a16="http://schemas.microsoft.com/office/drawing/2014/main" id="{611365EE-A80B-4F94-9194-B9542A2230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56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Free vector graphics of Blank profile picture">
              <a:extLst>
                <a:ext uri="{FF2B5EF4-FFF2-40B4-BE49-F238E27FC236}">
                  <a16:creationId xmlns:a16="http://schemas.microsoft.com/office/drawing/2014/main" id="{7C6951B2-7B3D-46EF-8804-270074DAC3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007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picture containing text&#10;&#10;Description automatically generated">
              <a:extLst>
                <a:ext uri="{FF2B5EF4-FFF2-40B4-BE49-F238E27FC236}">
                  <a16:creationId xmlns:a16="http://schemas.microsoft.com/office/drawing/2014/main" id="{0EA434B7-BBA3-4EAD-B5DB-425A673C5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7677" y="336177"/>
              <a:ext cx="807843" cy="820271"/>
            </a:xfrm>
            <a:prstGeom prst="rect">
              <a:avLst/>
            </a:prstGeom>
          </p:spPr>
        </p:pic>
      </p:grpSp>
      <p:sp>
        <p:nvSpPr>
          <p:cNvPr id="6" name="TextBox 5">
            <a:extLst>
              <a:ext uri="{FF2B5EF4-FFF2-40B4-BE49-F238E27FC236}">
                <a16:creationId xmlns:a16="http://schemas.microsoft.com/office/drawing/2014/main" id="{F311C19B-0BB7-40F5-BC96-6EC14B789ECE}"/>
              </a:ext>
            </a:extLst>
          </p:cNvPr>
          <p:cNvSpPr txBox="1"/>
          <p:nvPr/>
        </p:nvSpPr>
        <p:spPr>
          <a:xfrm>
            <a:off x="8599639" y="3382209"/>
            <a:ext cx="3592361" cy="3477875"/>
          </a:xfrm>
          <a:prstGeom prst="rect">
            <a:avLst/>
          </a:prstGeom>
          <a:solidFill>
            <a:srgbClr val="786EB1"/>
          </a:solidFill>
        </p:spPr>
        <p:txBody>
          <a:bodyPr wrap="square" rtlCol="0">
            <a:spAutoFit/>
          </a:bodyPr>
          <a:lstStyle/>
          <a:p>
            <a:r>
              <a:rPr lang="fr-FR" sz="2000" dirty="0">
                <a:solidFill>
                  <a:schemeClr val="bg1"/>
                </a:solidFill>
                <a:latin typeface="Century Gothic" panose="020B0502020202020204" pitchFamily="34" charset="0"/>
              </a:rPr>
              <a:t>À Haïti tout le monde parle créole haïtien – environ 11 millions de personnes. La langue a beaucoup de mots français mais il y a des différences de prononciation, de grammaire et aussi de vocabulaire. Par exemple, le mot « ou » c’est « tu » et « nou » c’est « vous ». </a:t>
            </a:r>
            <a:endParaRPr lang="en-GB" sz="2000" dirty="0">
              <a:solidFill>
                <a:schemeClr val="bg1"/>
              </a:solidFill>
              <a:latin typeface="Century Gothic" panose="020B0502020202020204" pitchFamily="34" charset="0"/>
            </a:endParaRPr>
          </a:p>
        </p:txBody>
      </p:sp>
      <p:pic>
        <p:nvPicPr>
          <p:cNvPr id="38" name="Graphic 37" descr="Teacher">
            <a:extLst>
              <a:ext uri="{FF2B5EF4-FFF2-40B4-BE49-F238E27FC236}">
                <a16:creationId xmlns:a16="http://schemas.microsoft.com/office/drawing/2014/main" id="{65CEA9F5-0A0E-49ED-A5E2-B6CBD4F3874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800" y="318451"/>
            <a:ext cx="914400" cy="914400"/>
          </a:xfrm>
          <a:prstGeom prst="rect">
            <a:avLst/>
          </a:prstGeom>
        </p:spPr>
      </p:pic>
      <p:sp>
        <p:nvSpPr>
          <p:cNvPr id="39" name="Speech Bubble: Rectangle with Corners Rounded 38">
            <a:hlinkClick r:id="" action="ppaction://noaction">
              <a:snd r:embed="rId11" name="T1_W5_8.1.wav"/>
            </a:hlinkClick>
            <a:extLst>
              <a:ext uri="{FF2B5EF4-FFF2-40B4-BE49-F238E27FC236}">
                <a16:creationId xmlns:a16="http://schemas.microsoft.com/office/drawing/2014/main" id="{91803DD9-568A-482E-B4C2-1EE0DD7093BD}"/>
              </a:ext>
            </a:extLst>
          </p:cNvPr>
          <p:cNvSpPr/>
          <p:nvPr/>
        </p:nvSpPr>
        <p:spPr>
          <a:xfrm>
            <a:off x="1001441" y="529319"/>
            <a:ext cx="7281960" cy="400110"/>
          </a:xfrm>
          <a:prstGeom prst="wedgeRoundRectCallout">
            <a:avLst>
              <a:gd name="adj1" fmla="val -53936"/>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2" name="CustomShape 8">
            <a:hlinkClick r:id="" action="ppaction://noaction">
              <a:snd r:embed="rId12" name="aie.wav"/>
            </a:hlinkClick>
            <a:extLst>
              <a:ext uri="{FF2B5EF4-FFF2-40B4-BE49-F238E27FC236}">
                <a16:creationId xmlns:a16="http://schemas.microsoft.com/office/drawing/2014/main" id="{977D9DC2-7212-4C61-B9B9-2FECC03F6397}"/>
              </a:ext>
            </a:extLst>
          </p:cNvPr>
          <p:cNvSpPr/>
          <p:nvPr/>
        </p:nvSpPr>
        <p:spPr>
          <a:xfrm>
            <a:off x="1022274" y="500709"/>
            <a:ext cx="8471344"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Zut</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 Il fait des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erreurs</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Écris</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les mots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français</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4" grpId="0" animBg="1"/>
      <p:bldP spid="75" grpId="0" animBg="1"/>
      <p:bldP spid="76" grpId="0" animBg="1"/>
      <p:bldP spid="77" grpId="0" animBg="1"/>
      <p:bldP spid="78" grpId="0" animBg="1"/>
      <p:bldP spid="80" grpId="0" animBg="1"/>
      <p:bldP spid="81" grpId="0" animBg="1"/>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5771</TotalTime>
  <Words>2506</Words>
  <Application>Microsoft Office PowerPoint</Application>
  <PresentationFormat>Widescreen</PresentationFormat>
  <Paragraphs>507</Paragraphs>
  <Slides>10</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Arial</vt:lpstr>
      <vt:lpstr>Calibri</vt:lpstr>
      <vt:lpstr>Century gothic</vt:lpstr>
      <vt:lpstr>Century gothic</vt:lpstr>
      <vt:lpstr>Eras Demi ITC</vt:lpstr>
      <vt:lpstr>Modern Love</vt:lpstr>
      <vt:lpstr>Segoe Print</vt:lpstr>
      <vt:lpstr>Symbol</vt:lpstr>
      <vt:lpstr>Tw Cen MT</vt:lpstr>
      <vt:lpstr>Wingdings</vt:lpstr>
      <vt:lpstr>1_Office Theme</vt:lpstr>
      <vt:lpstr>Interactions</vt:lpstr>
      <vt:lpstr>[u] </vt:lpstr>
      <vt:lpstr>prononcer</vt:lpstr>
      <vt:lpstr>prononcer</vt:lpstr>
      <vt:lpstr>prononcer</vt:lpstr>
      <vt:lpstr>vocabulaire</vt:lpstr>
      <vt:lpstr>Être</vt:lpstr>
      <vt:lpstr>écouter</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65</cp:revision>
  <dcterms:created xsi:type="dcterms:W3CDTF">2021-07-02T19:27:01Z</dcterms:created>
  <dcterms:modified xsi:type="dcterms:W3CDTF">2023-07-09T06:08:32Z</dcterms:modified>
</cp:coreProperties>
</file>