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20" r:id="rId3"/>
  </p:sldMasterIdLst>
  <p:notesMasterIdLst>
    <p:notesMasterId r:id="rId17"/>
  </p:notesMasterIdLst>
  <p:sldIdLst>
    <p:sldId id="257" r:id="rId4"/>
    <p:sldId id="511" r:id="rId5"/>
    <p:sldId id="512" r:id="rId6"/>
    <p:sldId id="529" r:id="rId7"/>
    <p:sldId id="522" r:id="rId8"/>
    <p:sldId id="444" r:id="rId9"/>
    <p:sldId id="524" r:id="rId10"/>
    <p:sldId id="531" r:id="rId11"/>
    <p:sldId id="525" r:id="rId12"/>
    <p:sldId id="454" r:id="rId13"/>
    <p:sldId id="533" r:id="rId14"/>
    <p:sldId id="534" r:id="rId15"/>
    <p:sldId id="53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667397-2AE4-485F-8897-5723984141B3}" v="60" dt="2022-08-27T15:22:12.3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1" autoAdjust="0"/>
    <p:restoredTop sz="49749" autoAdjust="0"/>
  </p:normalViewPr>
  <p:slideViewPr>
    <p:cSldViewPr snapToGrid="0">
      <p:cViewPr varScale="1">
        <p:scale>
          <a:sx n="39" d="100"/>
          <a:sy n="39" d="100"/>
        </p:scale>
        <p:origin x="226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53667397-2AE4-485F-8897-5723984141B3}"/>
    <pc:docChg chg="custSel addSld delSld modSld delMainMaster">
      <pc:chgData name="Tom Dawes" userId="fe899cd594ff6f3a" providerId="LiveId" clId="{53667397-2AE4-485F-8897-5723984141B3}" dt="2022-08-27T15:22:12.303" v="40"/>
      <pc:docMkLst>
        <pc:docMk/>
      </pc:docMkLst>
      <pc:sldChg chg="modAnim">
        <pc:chgData name="Tom Dawes" userId="fe899cd594ff6f3a" providerId="LiveId" clId="{53667397-2AE4-485F-8897-5723984141B3}" dt="2022-08-27T15:05:35.586" v="3"/>
        <pc:sldMkLst>
          <pc:docMk/>
          <pc:sldMk cId="132788049" sldId="444"/>
        </pc:sldMkLst>
      </pc:sldChg>
      <pc:sldChg chg="add del">
        <pc:chgData name="Tom Dawes" userId="fe899cd594ff6f3a" providerId="LiveId" clId="{53667397-2AE4-485F-8897-5723984141B3}" dt="2022-08-27T14:56:20.869" v="1"/>
        <pc:sldMkLst>
          <pc:docMk/>
          <pc:sldMk cId="2091393728" sldId="511"/>
        </pc:sldMkLst>
      </pc:sldChg>
      <pc:sldChg chg="add del">
        <pc:chgData name="Tom Dawes" userId="fe899cd594ff6f3a" providerId="LiveId" clId="{53667397-2AE4-485F-8897-5723984141B3}" dt="2022-08-27T14:56:20.869" v="1"/>
        <pc:sldMkLst>
          <pc:docMk/>
          <pc:sldMk cId="1953737133" sldId="512"/>
        </pc:sldMkLst>
      </pc:sldChg>
      <pc:sldChg chg="addSp delSp modSp mod modAnim">
        <pc:chgData name="Tom Dawes" userId="fe899cd594ff6f3a" providerId="LiveId" clId="{53667397-2AE4-485F-8897-5723984141B3}" dt="2022-08-27T15:08:27.612" v="19"/>
        <pc:sldMkLst>
          <pc:docMk/>
          <pc:sldMk cId="3300496185" sldId="524"/>
        </pc:sldMkLst>
        <pc:spChg chg="del">
          <ac:chgData name="Tom Dawes" userId="fe899cd594ff6f3a" providerId="LiveId" clId="{53667397-2AE4-485F-8897-5723984141B3}" dt="2022-08-27T15:06:02.651" v="5" actId="478"/>
          <ac:spMkLst>
            <pc:docMk/>
            <pc:sldMk cId="3300496185" sldId="524"/>
            <ac:spMk id="2" creationId="{3F9B81CA-49CF-4113-B92C-AF8FEDD23E30}"/>
          </ac:spMkLst>
        </pc:spChg>
        <pc:spChg chg="add del mod">
          <ac:chgData name="Tom Dawes" userId="fe899cd594ff6f3a" providerId="LiveId" clId="{53667397-2AE4-485F-8897-5723984141B3}" dt="2022-08-27T15:06:04.912" v="6" actId="478"/>
          <ac:spMkLst>
            <pc:docMk/>
            <pc:sldMk cId="3300496185" sldId="524"/>
            <ac:spMk id="4" creationId="{83150586-5953-E3AD-BE79-7822B1E98271}"/>
          </ac:spMkLst>
        </pc:spChg>
        <pc:spChg chg="add mod">
          <ac:chgData name="Tom Dawes" userId="fe899cd594ff6f3a" providerId="LiveId" clId="{53667397-2AE4-485F-8897-5723984141B3}" dt="2022-08-27T15:06:07.119" v="13" actId="1035"/>
          <ac:spMkLst>
            <pc:docMk/>
            <pc:sldMk cId="3300496185" sldId="524"/>
            <ac:spMk id="19" creationId="{5EECF9ED-39A3-D7DF-7514-264BE39AFDDE}"/>
          </ac:spMkLst>
        </pc:spChg>
      </pc:sldChg>
      <pc:sldChg chg="modAnim">
        <pc:chgData name="Tom Dawes" userId="fe899cd594ff6f3a" providerId="LiveId" clId="{53667397-2AE4-485F-8897-5723984141B3}" dt="2022-08-27T15:22:12.303" v="40"/>
        <pc:sldMkLst>
          <pc:docMk/>
          <pc:sldMk cId="1532928753" sldId="533"/>
        </pc:sldMkLst>
      </pc:sldChg>
      <pc:sldMasterChg chg="del delSldLayout">
        <pc:chgData name="Tom Dawes" userId="fe899cd594ff6f3a" providerId="LiveId" clId="{53667397-2AE4-485F-8897-5723984141B3}" dt="2022-08-27T14:56:15.003" v="0" actId="47"/>
        <pc:sldMasterMkLst>
          <pc:docMk/>
          <pc:sldMasterMk cId="3616564660" sldId="2147483709"/>
        </pc:sldMasterMkLst>
        <pc:sldLayoutChg chg="del">
          <pc:chgData name="Tom Dawes" userId="fe899cd594ff6f3a" providerId="LiveId" clId="{53667397-2AE4-485F-8897-5723984141B3}" dt="2022-08-27T14:56:15.003" v="0" actId="47"/>
          <pc:sldLayoutMkLst>
            <pc:docMk/>
            <pc:sldMasterMk cId="3616564660" sldId="2147483709"/>
            <pc:sldLayoutMk cId="2265042148" sldId="2147483710"/>
          </pc:sldLayoutMkLst>
        </pc:sldLayoutChg>
        <pc:sldLayoutChg chg="del">
          <pc:chgData name="Tom Dawes" userId="fe899cd594ff6f3a" providerId="LiveId" clId="{53667397-2AE4-485F-8897-5723984141B3}" dt="2022-08-27T14:56:15.003" v="0" actId="47"/>
          <pc:sldLayoutMkLst>
            <pc:docMk/>
            <pc:sldMasterMk cId="3616564660" sldId="2147483709"/>
            <pc:sldLayoutMk cId="519480000" sldId="2147483711"/>
          </pc:sldLayoutMkLst>
        </pc:sldLayoutChg>
        <pc:sldLayoutChg chg="del">
          <pc:chgData name="Tom Dawes" userId="fe899cd594ff6f3a" providerId="LiveId" clId="{53667397-2AE4-485F-8897-5723984141B3}" dt="2022-08-27T14:56:15.003" v="0" actId="47"/>
          <pc:sldLayoutMkLst>
            <pc:docMk/>
            <pc:sldMasterMk cId="3616564660" sldId="2147483709"/>
            <pc:sldLayoutMk cId="2146599267" sldId="2147483712"/>
          </pc:sldLayoutMkLst>
        </pc:sldLayoutChg>
        <pc:sldLayoutChg chg="del">
          <pc:chgData name="Tom Dawes" userId="fe899cd594ff6f3a" providerId="LiveId" clId="{53667397-2AE4-485F-8897-5723984141B3}" dt="2022-08-27T14:56:15.003" v="0" actId="47"/>
          <pc:sldLayoutMkLst>
            <pc:docMk/>
            <pc:sldMasterMk cId="3616564660" sldId="2147483709"/>
            <pc:sldLayoutMk cId="1197457917" sldId="2147483713"/>
          </pc:sldLayoutMkLst>
        </pc:sldLayoutChg>
        <pc:sldLayoutChg chg="del">
          <pc:chgData name="Tom Dawes" userId="fe899cd594ff6f3a" providerId="LiveId" clId="{53667397-2AE4-485F-8897-5723984141B3}" dt="2022-08-27T14:56:15.003" v="0" actId="47"/>
          <pc:sldLayoutMkLst>
            <pc:docMk/>
            <pc:sldMasterMk cId="3616564660" sldId="2147483709"/>
            <pc:sldLayoutMk cId="1748305112" sldId="2147483714"/>
          </pc:sldLayoutMkLst>
        </pc:sldLayoutChg>
        <pc:sldLayoutChg chg="del">
          <pc:chgData name="Tom Dawes" userId="fe899cd594ff6f3a" providerId="LiveId" clId="{53667397-2AE4-485F-8897-5723984141B3}" dt="2022-08-27T14:56:15.003" v="0" actId="47"/>
          <pc:sldLayoutMkLst>
            <pc:docMk/>
            <pc:sldMasterMk cId="3616564660" sldId="2147483709"/>
            <pc:sldLayoutMk cId="148641906" sldId="2147483715"/>
          </pc:sldLayoutMkLst>
        </pc:sldLayoutChg>
        <pc:sldLayoutChg chg="del">
          <pc:chgData name="Tom Dawes" userId="fe899cd594ff6f3a" providerId="LiveId" clId="{53667397-2AE4-485F-8897-5723984141B3}" dt="2022-08-27T14:56:15.003" v="0" actId="47"/>
          <pc:sldLayoutMkLst>
            <pc:docMk/>
            <pc:sldMasterMk cId="3616564660" sldId="2147483709"/>
            <pc:sldLayoutMk cId="49572524" sldId="2147483716"/>
          </pc:sldLayoutMkLst>
        </pc:sldLayoutChg>
        <pc:sldLayoutChg chg="del">
          <pc:chgData name="Tom Dawes" userId="fe899cd594ff6f3a" providerId="LiveId" clId="{53667397-2AE4-485F-8897-5723984141B3}" dt="2022-08-27T14:56:15.003" v="0" actId="47"/>
          <pc:sldLayoutMkLst>
            <pc:docMk/>
            <pc:sldMasterMk cId="3616564660" sldId="2147483709"/>
            <pc:sldLayoutMk cId="217629079" sldId="2147483717"/>
          </pc:sldLayoutMkLst>
        </pc:sldLayoutChg>
        <pc:sldLayoutChg chg="del">
          <pc:chgData name="Tom Dawes" userId="fe899cd594ff6f3a" providerId="LiveId" clId="{53667397-2AE4-485F-8897-5723984141B3}" dt="2022-08-27T14:56:15.003" v="0" actId="47"/>
          <pc:sldLayoutMkLst>
            <pc:docMk/>
            <pc:sldMasterMk cId="3616564660" sldId="2147483709"/>
            <pc:sldLayoutMk cId="4091038150" sldId="2147483718"/>
          </pc:sldLayoutMkLst>
        </pc:sldLayoutChg>
        <pc:sldLayoutChg chg="del">
          <pc:chgData name="Tom Dawes" userId="fe899cd594ff6f3a" providerId="LiveId" clId="{53667397-2AE4-485F-8897-5723984141B3}" dt="2022-08-27T14:56:15.003" v="0" actId="47"/>
          <pc:sldLayoutMkLst>
            <pc:docMk/>
            <pc:sldMasterMk cId="3616564660" sldId="2147483709"/>
            <pc:sldLayoutMk cId="1082024401" sldId="214748371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21600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revisit SSC [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an|en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enfant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  <a:r>
              <a:rPr lang="it-IT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and introduce [am|em]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temps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[64]</a:t>
            </a:r>
          </a:p>
          <a:p>
            <a:pPr marL="21600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sommes [5] nous [31]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quel, quelle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date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[660] jour [78] mois [179]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saison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[1667] semaine [245] lundi [1091], mardi [1044]  mercredi [1168]  jeudi [1112] vendredi [1086] samedi [1356] dimanche [1235] aujourd’hui [233] </a:t>
            </a:r>
          </a:p>
          <a:p>
            <a:pPr marL="0" indent="-216000">
              <a:lnSpc>
                <a:spcPct val="100000"/>
              </a:lnSpc>
            </a:pP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être [5] suis, est, es [5] je [22] tu [112]  il [13] elle [38]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qui ?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[14] ami(e) [467] école [477] monsieur [79] madame [294] professeur(e) [110] absent [2016] actif [1219] anglais [784] content [1841]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créatif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[&gt;5000] grand [59] français [251] indépendant [954] intelligent [2509]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négatif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[1520] petit [138]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positif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[949] présent [216] sportif [2670] triste [1843] bien [47] mal [277] Salut ! [2205] Ça va ? [54/53] Oui [284] Non [75] Bonjour ! [1972] Au revoir [n/a] </a:t>
            </a:r>
            <a:b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it-IT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chaud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[1852]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froid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[1307]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peur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[755]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mal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[277]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solidFill>
                <a:srgbClr val="002060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5903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4231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8711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DO THESE TWO SLIDES AS PART OF FOLLOW UP 1.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</a:t>
            </a:r>
            <a:r>
              <a:rPr lang="en-GB" b="1" dirty="0" err="1"/>
              <a:t>an|en</a:t>
            </a:r>
            <a:r>
              <a:rPr lang="en-GB" b="1" dirty="0"/>
              <a:t>] </a:t>
            </a:r>
            <a:r>
              <a:rPr lang="en-GB" b="0" dirty="0"/>
              <a:t>and introduce pupils to [</a:t>
            </a:r>
            <a:r>
              <a:rPr lang="en-GB" b="1" dirty="0" err="1"/>
              <a:t>am|em</a:t>
            </a:r>
            <a:r>
              <a:rPr lang="en-GB" b="0" dirty="0"/>
              <a:t>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pronunciation of the </a:t>
            </a:r>
            <a:r>
              <a:rPr lang="en-GB" b="0" dirty="0"/>
              <a:t>individual SSC [</a:t>
            </a:r>
            <a:r>
              <a:rPr lang="en-GB" b="1" dirty="0" err="1"/>
              <a:t>an|en</a:t>
            </a:r>
            <a:r>
              <a:rPr lang="en-GB" b="0" dirty="0"/>
              <a:t>]. Practise saying it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source word ‘</a:t>
            </a:r>
            <a:r>
              <a:rPr lang="en-GB" b="1" dirty="0"/>
              <a:t>enfant</a:t>
            </a:r>
            <a:r>
              <a:rPr lang="en-GB" b="0" dirty="0"/>
              <a:t>’ (with gesture, if using). Say the word several times.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Click to bring up the picture and get pupils to repeat the words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Bring up the callout about [</a:t>
            </a:r>
            <a:r>
              <a:rPr lang="en-GB" b="0" dirty="0" err="1"/>
              <a:t>am|em</a:t>
            </a:r>
            <a:r>
              <a:rPr lang="en-GB" b="0" dirty="0"/>
              <a:t>].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Introduce the source word ‘</a:t>
            </a:r>
            <a:r>
              <a:rPr lang="en-GB" b="1" dirty="0"/>
              <a:t>temps</a:t>
            </a:r>
            <a:r>
              <a:rPr lang="en-GB" b="0" dirty="0"/>
              <a:t>’. Repeat the word several times.</a:t>
            </a:r>
            <a:endParaRPr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436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practise </a:t>
            </a:r>
            <a:r>
              <a:rPr lang="en-GB" b="1" baseline="0" dirty="0"/>
              <a:t>[</a:t>
            </a:r>
            <a:r>
              <a:rPr lang="en-GB" b="1" baseline="0" dirty="0" err="1"/>
              <a:t>em</a:t>
            </a:r>
            <a:r>
              <a:rPr lang="en-GB" b="1" baseline="0" dirty="0"/>
              <a:t>/am]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em</a:t>
            </a:r>
            <a:r>
              <a:rPr lang="en-GB" b="1" baseline="0" dirty="0"/>
              <a:t>/am]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/>
              <a:t>temps</a:t>
            </a:r>
            <a:r>
              <a:rPr lang="en-GB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Then present and elicit the pronunciation of the four </a:t>
            </a:r>
            <a:r>
              <a:rPr lang="en-GB" b="1" baseline="0" dirty="0"/>
              <a:t>cluster</a:t>
            </a:r>
            <a:r>
              <a:rPr lang="en-GB" baseline="0" dirty="0"/>
              <a:t> words.</a:t>
            </a:r>
            <a:br>
              <a:rPr lang="en-GB" baseline="0" dirty="0"/>
            </a:b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Frequency of cluster words:</a:t>
            </a:r>
            <a:br>
              <a:rPr lang="en-GB" baseline="0" dirty="0"/>
            </a:br>
            <a:r>
              <a:rPr lang="en-GB" b="1" baseline="0" dirty="0"/>
              <a:t>camp</a:t>
            </a:r>
            <a:r>
              <a:rPr lang="en-GB" baseline="0" dirty="0"/>
              <a:t> [1084] </a:t>
            </a:r>
            <a:r>
              <a:rPr lang="en-GB" b="1" baseline="0" dirty="0" err="1"/>
              <a:t>chambre</a:t>
            </a:r>
            <a:r>
              <a:rPr lang="en-GB" b="1" baseline="0" dirty="0"/>
              <a:t> </a:t>
            </a:r>
            <a:r>
              <a:rPr lang="en-GB" b="0" baseline="0" dirty="0"/>
              <a:t>[633]</a:t>
            </a:r>
            <a:r>
              <a:rPr lang="en-GB" baseline="0" dirty="0"/>
              <a:t> </a:t>
            </a:r>
            <a:r>
              <a:rPr lang="en-GB" b="1" baseline="0" dirty="0"/>
              <a:t>ensemble</a:t>
            </a:r>
            <a:r>
              <a:rPr lang="en-GB" baseline="0" dirty="0"/>
              <a:t> [124] </a:t>
            </a:r>
            <a:r>
              <a:rPr lang="en-GB" b="1" baseline="0" dirty="0" err="1"/>
              <a:t>printemps</a:t>
            </a:r>
            <a:r>
              <a:rPr lang="en-GB" baseline="0" dirty="0"/>
              <a:t> [1288] </a:t>
            </a:r>
            <a:r>
              <a:rPr lang="en-GB" b="1" baseline="0" dirty="0"/>
              <a:t>temps</a:t>
            </a:r>
            <a:r>
              <a:rPr lang="en-GB" baseline="0" dirty="0"/>
              <a:t> [65]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509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US" b="0" dirty="0" err="1"/>
              <a:t>practise</a:t>
            </a:r>
            <a:r>
              <a:rPr lang="en-US" b="0" dirty="0"/>
              <a:t> oral production of SSC [</a:t>
            </a:r>
            <a:r>
              <a:rPr lang="en-US" b="1" dirty="0" err="1"/>
              <a:t>an|am|en|em</a:t>
            </a:r>
            <a:r>
              <a:rPr lang="en-US" b="0" dirty="0"/>
              <a:t>] in a read aloud task.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the timer.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tried to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many words as they can correctly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twenty seconds.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B listens carefully and stops his/her partner for a count of 3 every time s/he pronounces a word with an English sound.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swap roles and the timer is restarted.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person who has pronounced the greatest number of words correctly wins. If there is a tie, the student with the greatest amount of time remaining wins.</a:t>
            </a:r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on the words to hear them said by a native speaker. Pupils repeat.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Time allowing, go over the meaning of the words. These are all cognates or near-cognates, purposefully chosen for unlearning the connection between the SSC and the English sound. 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="1" dirty="0"/>
          </a:p>
          <a:p>
            <a:r>
              <a:rPr lang="en-GB" b="1" dirty="0"/>
              <a:t>Frequency of unknown words and cognates:</a:t>
            </a:r>
            <a:br>
              <a:rPr lang="en-GB" baseline="0" dirty="0"/>
            </a:br>
            <a:r>
              <a:rPr lang="en-GB" baseline="0" dirty="0"/>
              <a:t>arranger [2932] camping [n/a] </a:t>
            </a:r>
            <a:r>
              <a:rPr lang="en-GB" baseline="0" dirty="0" err="1"/>
              <a:t>employeur</a:t>
            </a:r>
            <a:r>
              <a:rPr lang="en-GB" baseline="0" dirty="0"/>
              <a:t> [2633] </a:t>
            </a:r>
            <a:r>
              <a:rPr lang="en-GB" baseline="0" dirty="0" err="1"/>
              <a:t>environnement</a:t>
            </a:r>
            <a:r>
              <a:rPr lang="en-GB" baseline="0" dirty="0"/>
              <a:t> [945] </a:t>
            </a:r>
            <a:r>
              <a:rPr lang="en-GB" baseline="0" dirty="0" err="1"/>
              <a:t>équipement</a:t>
            </a:r>
            <a:r>
              <a:rPr lang="en-GB" baseline="0" dirty="0"/>
              <a:t> [1704] </a:t>
            </a:r>
            <a:r>
              <a:rPr lang="en-GB" baseline="0" dirty="0" err="1"/>
              <a:t>lampe</a:t>
            </a:r>
            <a:r>
              <a:rPr lang="en-GB" baseline="0" dirty="0"/>
              <a:t> [4699] </a:t>
            </a:r>
            <a:r>
              <a:rPr lang="en-GB" baseline="0" dirty="0" err="1"/>
              <a:t>médicament</a:t>
            </a:r>
            <a:r>
              <a:rPr lang="en-GB" baseline="0" dirty="0"/>
              <a:t> [1954] </a:t>
            </a:r>
            <a:r>
              <a:rPr lang="en-GB" baseline="0" dirty="0" err="1"/>
              <a:t>novembre</a:t>
            </a:r>
            <a:r>
              <a:rPr lang="en-GB" baseline="0" dirty="0"/>
              <a:t> [982] </a:t>
            </a:r>
            <a:r>
              <a:rPr lang="en-GB" baseline="0" dirty="0" err="1"/>
              <a:t>plante</a:t>
            </a:r>
            <a:r>
              <a:rPr lang="en-GB" baseline="0" dirty="0"/>
              <a:t> [2702] trembler [4225] 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8251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</a:t>
            </a:r>
            <a:r>
              <a:rPr lang="en-GB" b="0" dirty="0"/>
              <a:t>(two slides)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and written comprehension of this week’s new vocabulary and revisited vocabulary sets. 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listen. Pupils circle the correct word (if they have the sheet printed). If not, they can use numbers 1-6 and A, B, C to identify the answers. Alternatively, they can transcribe the words.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answers.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Exemple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Aujourd’hui, le professeur est positif.</a:t>
            </a:r>
            <a:b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 ami est négatif.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 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Ça va bien ? Qui est absent ?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sommes quelle date ? 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Monsier Charles a une leçon de français ou d’anglais, aujourd’hui ?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est toujours calme mais actif.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6.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J’aime l’école mais aujourd’hui j’ai mal !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GB" dirty="0"/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51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Use this recap slide ahead of Follow up 3.</a:t>
            </a:r>
            <a:br>
              <a:rPr lang="en-GB" b="1" baseline="0" dirty="0"/>
            </a:b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2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recap the use of “le” with the meaning of “(on) the”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 </a:t>
            </a: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Click to present the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English translation from the examples.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192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3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provide more detail about the Haitian flag.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bring up each phrase (and, in the audio version, to hear it).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Read the information again with pupils. In line glosses of the trickier words are provided.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r>
              <a:rPr lang="en-GB" b="1" dirty="0"/>
              <a:t>Sources:</a:t>
            </a:r>
            <a:br>
              <a:rPr lang="en-GB" dirty="0"/>
            </a:br>
            <a:r>
              <a:rPr lang="en-GB" dirty="0"/>
              <a:t>https://worldpopulationreview.com/countries/haiti/flag</a:t>
            </a:r>
            <a:br>
              <a:rPr lang="en-GB" dirty="0"/>
            </a:br>
            <a:r>
              <a:rPr lang="en-GB" dirty="0"/>
              <a:t>https://fr.wikipedia.org/wiki/Drapeau_d%27Ha%C3%AFti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242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8 minutes (2 slides)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practise written comprehension of numbers, months and other vocabulary in longer sentence contexts; to learn key details about four important celebrations in </a:t>
            </a:r>
            <a:r>
              <a:rPr lang="fr-FR" sz="1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Haïti.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baseline="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Read instructions in French.</a:t>
            </a:r>
            <a:br>
              <a:rPr lang="en-GB" b="0" baseline="0" dirty="0"/>
            </a:br>
            <a:r>
              <a:rPr lang="en-GB" b="0" baseline="0" dirty="0"/>
              <a:t>2. Pupils to copy the table.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Click to listen bring up each text and read (and in the audio version listen to) each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Pupils fill in the details in English.</a:t>
            </a:r>
            <a:br>
              <a:rPr lang="en-GB" b="0" baseline="0" dirty="0"/>
            </a:br>
            <a:r>
              <a:rPr lang="en-GB" b="0" baseline="0" dirty="0"/>
              <a:t>5. Move to next slide to check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[1]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Jour de Dessalines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17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octobre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Jacques Dessalines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meneur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de la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révolution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d’Haïti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Il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donne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son nom à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l’hymn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national,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Dessalinienne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[2]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Fèt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Gede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1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novembre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célébration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pour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honorer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morts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*. La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famille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chante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, danse et mange au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cimetière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*.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>
              <a:lnSpc>
                <a:spcPct val="150000"/>
              </a:lnSpc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200" b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La Fête de l’Indépendance d'Haïti est le 1er janvier. On mange de la soupe traditionnelle et il y a de petits cadeaux pour les enfants.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[4] </a:t>
            </a:r>
            <a:r>
              <a:rPr lang="fr-FR" sz="1200" b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Le Carnaval de Haïti est une fête en février. Il y a beaucoup de couleurs, de danses et de costumes.</a:t>
            </a:r>
          </a:p>
          <a:p>
            <a:pPr lvl="0">
              <a:lnSpc>
                <a:spcPct val="150000"/>
              </a:lnSpc>
            </a:pP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>
              <a:lnSpc>
                <a:spcPct val="150000"/>
              </a:lnSpc>
            </a:pP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Source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b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https://fr.wikipedia.org/wiki/Jean-Jacques_Dessalines</a:t>
            </a:r>
            <a:b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https://visithaiti.com/festivals-events/fet-gede-haitian-day-of-the-dead/</a:t>
            </a:r>
          </a:p>
          <a:p>
            <a:pPr lvl="0">
              <a:lnSpc>
                <a:spcPct val="150000"/>
              </a:lnSpc>
            </a:pP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>
              <a:lnSpc>
                <a:spcPct val="150000"/>
              </a:lnSpc>
            </a:pP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Image attribution</a:t>
            </a: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b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Louis Rigaud, Public domain, via Wikimedia Commons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5740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Click to check pupil answers.</a:t>
            </a:r>
            <a:br>
              <a:rPr lang="en-GB" b="0" baseline="0" dirty="0"/>
            </a:b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363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84793-0276-4887-9D14-E3884C582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4C8930-A517-40FD-A1C5-66E459206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F3FDC-C003-409F-8588-8EB4C198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F13B2-B480-4A46-93D6-0683093F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8F36F-645E-488A-BF7C-00ECB8DBC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924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6AFB7-8D41-4397-BA47-3DB9FEE4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FE4E1-A258-4387-8A73-5C5096D09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E5A11-7474-4794-8E00-E31DBFECE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6182D-0F12-4397-837C-5B8C5EB8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B5153-0F35-473A-9075-F6ECE4DC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664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E1BE4-7E1F-4E87-9A8F-7E2CDE58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3E92B-B4DD-4653-8B0B-40E4FF269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9F4B5-EA63-43C1-922E-4A3BFABC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98D9-693C-4EB2-AFDB-24A36CB6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E4867-E074-4B17-98E8-B6C6AA11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910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EF8FF-1C83-4DE3-A743-315E1B66C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8F809-E869-4080-8D87-67F406BC5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79685-5EA3-463F-9658-17DA4B43C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41A9D-40EC-402C-8526-31C380F81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03590-BE81-41D1-9591-2D2D886A6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74407-368D-4CC7-AFC7-18E714AFF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091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E73F0-7572-4CBC-AD0D-878FC6E8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11B90-A1CD-4217-9893-3CB055449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7552F-C69A-41BB-984B-B8B6342D4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74689D-763C-4CF8-9358-7CC0C0CDE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D5CF4C-A402-4F83-AFE9-B680232E7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601C1-93F6-45C5-88EE-3E01EABC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1F3F5-DF28-445F-B90D-C4CEF0064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94256-FAEC-4BF3-9EF8-879020F1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425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6C2C8-7C1B-4D71-AEF1-388E8157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D9DFC7-96E5-4D12-A332-4787850FA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D762C-1DC3-4E63-BD4B-68D821FB6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C63DE-A88F-495A-93FC-C2D739F1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718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473DF-065F-4775-8447-ED108DBEA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7BF039-33A1-4515-9501-162014CD9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9195C-B987-4064-A671-F0FD4183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343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C200D-A2C3-4172-8E15-A285531A8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69980-F686-4FA8-AF4A-62201B7A2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6A67B-C712-40C6-9E89-176B48FC7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5A1D8-CD57-405F-8CB9-8E704387A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40DA6-D705-4490-B8D4-29E55A4C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382BF-5A58-41E8-AC9E-EE824C50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10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D5E4-700F-4C0E-B0AA-9A1A5AF6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5A36C5-EE27-4C78-8E9B-880BC6986C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8FA3C-E3F9-4DE2-B3A7-2DA97DED9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DC04A-6FCA-48DC-A027-14A7ECE27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07F1A-D087-47B5-B49C-FBA6DB22E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8715E-20C5-467F-8E7C-665120E7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837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BEF6-E4A8-495D-A930-B250B192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B2EE-B3E9-48C1-81D3-F70003CD0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B9E42-DFCB-4ED5-A1CA-85B9B935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7D0D3-B74D-40F6-8752-49A73C22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B2849-C0E8-4AE6-9AB6-24FB66B2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761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03B0E5-4E59-440D-AA70-48B75CA07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5C8BEC-CA0C-4FC2-8283-BC6D9B2A1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91C3A-12E1-45E6-8C8A-79F5FCBE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3ACD4-4A57-46FC-8957-BF397DFD8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8E4B3-DC5E-4DBE-98CA-F5D611B87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844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396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354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112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235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2029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354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63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61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9447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850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9572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025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BC1E97-5D30-407C-B6F9-51269FCD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F46D7-E06B-4C56-964A-3E3AA7E5E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8955D-CCAD-473D-ACF5-5FF644612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B50D9-C9D9-4C29-A1E6-BDE2ED4F854E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9BFFE-4890-4F4F-A099-6639F23C6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1B3AA-F93E-4F6E-9D3C-54422F946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28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16839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13" Type="http://schemas.openxmlformats.org/officeDocument/2006/relationships/audio" Target="../media/audio52.wav"/><Relationship Id="rId18" Type="http://schemas.openxmlformats.org/officeDocument/2006/relationships/audio" Target="../media/audio57.wav"/><Relationship Id="rId26" Type="http://schemas.openxmlformats.org/officeDocument/2006/relationships/image" Target="../media/image29.png"/><Relationship Id="rId3" Type="http://schemas.openxmlformats.org/officeDocument/2006/relationships/audio" Target="../media/audio42.wav"/><Relationship Id="rId21" Type="http://schemas.openxmlformats.org/officeDocument/2006/relationships/audio" Target="../media/audio60.wav"/><Relationship Id="rId7" Type="http://schemas.openxmlformats.org/officeDocument/2006/relationships/audio" Target="../media/audio46.wav"/><Relationship Id="rId12" Type="http://schemas.openxmlformats.org/officeDocument/2006/relationships/audio" Target="../media/audio51.wav"/><Relationship Id="rId17" Type="http://schemas.openxmlformats.org/officeDocument/2006/relationships/audio" Target="../media/audio56.wav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55.wav"/><Relationship Id="rId20" Type="http://schemas.openxmlformats.org/officeDocument/2006/relationships/audio" Target="../media/audio59.wav"/><Relationship Id="rId29" Type="http://schemas.openxmlformats.org/officeDocument/2006/relationships/audio" Target="../media/audio63.wav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45.wav"/><Relationship Id="rId11" Type="http://schemas.openxmlformats.org/officeDocument/2006/relationships/audio" Target="../media/audio50.wav"/><Relationship Id="rId24" Type="http://schemas.openxmlformats.org/officeDocument/2006/relationships/image" Target="../media/image8.png"/><Relationship Id="rId5" Type="http://schemas.openxmlformats.org/officeDocument/2006/relationships/audio" Target="../media/audio44.wav"/><Relationship Id="rId15" Type="http://schemas.openxmlformats.org/officeDocument/2006/relationships/audio" Target="../media/audio54.wav"/><Relationship Id="rId23" Type="http://schemas.openxmlformats.org/officeDocument/2006/relationships/audio" Target="../media/audio62.wav"/><Relationship Id="rId28" Type="http://schemas.openxmlformats.org/officeDocument/2006/relationships/image" Target="../media/image31.png"/><Relationship Id="rId10" Type="http://schemas.openxmlformats.org/officeDocument/2006/relationships/audio" Target="../media/audio49.wav"/><Relationship Id="rId19" Type="http://schemas.openxmlformats.org/officeDocument/2006/relationships/audio" Target="../media/audio58.wav"/><Relationship Id="rId4" Type="http://schemas.openxmlformats.org/officeDocument/2006/relationships/audio" Target="../media/audio43.wav"/><Relationship Id="rId9" Type="http://schemas.openxmlformats.org/officeDocument/2006/relationships/audio" Target="../media/audio48.wav"/><Relationship Id="rId14" Type="http://schemas.openxmlformats.org/officeDocument/2006/relationships/audio" Target="../media/audio53.wav"/><Relationship Id="rId22" Type="http://schemas.openxmlformats.org/officeDocument/2006/relationships/audio" Target="../media/audio61.wav"/><Relationship Id="rId27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1.wav"/><Relationship Id="rId7" Type="http://schemas.openxmlformats.org/officeDocument/2006/relationships/audio" Target="../media/audio6.wav"/><Relationship Id="rId12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11" Type="http://schemas.openxmlformats.org/officeDocument/2006/relationships/image" Target="../media/image6.png"/><Relationship Id="rId5" Type="http://schemas.openxmlformats.org/officeDocument/2006/relationships/audio" Target="../media/audio4.wav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audio" Target="../media/audio17.wav"/><Relationship Id="rId3" Type="http://schemas.openxmlformats.org/officeDocument/2006/relationships/image" Target="../media/image8.png"/><Relationship Id="rId7" Type="http://schemas.openxmlformats.org/officeDocument/2006/relationships/audio" Target="../media/audio11.wav"/><Relationship Id="rId12" Type="http://schemas.openxmlformats.org/officeDocument/2006/relationships/audio" Target="../media/audio16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8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5" Type="http://schemas.openxmlformats.org/officeDocument/2006/relationships/audio" Target="../media/audio9.wav"/><Relationship Id="rId15" Type="http://schemas.openxmlformats.org/officeDocument/2006/relationships/image" Target="../media/image10.svg"/><Relationship Id="rId10" Type="http://schemas.openxmlformats.org/officeDocument/2006/relationships/audio" Target="../media/audio14.wav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10.svg"/><Relationship Id="rId3" Type="http://schemas.openxmlformats.org/officeDocument/2006/relationships/audio" Target="../media/audio19.wav"/><Relationship Id="rId7" Type="http://schemas.openxmlformats.org/officeDocument/2006/relationships/audio" Target="../media/audio22.wav"/><Relationship Id="rId12" Type="http://schemas.openxmlformats.org/officeDocument/2006/relationships/image" Target="../media/image9.png"/><Relationship Id="rId17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1.wav"/><Relationship Id="rId11" Type="http://schemas.openxmlformats.org/officeDocument/2006/relationships/image" Target="../media/image12.png"/><Relationship Id="rId5" Type="http://schemas.openxmlformats.org/officeDocument/2006/relationships/audio" Target="../media/audio20.wav"/><Relationship Id="rId15" Type="http://schemas.openxmlformats.org/officeDocument/2006/relationships/image" Target="../media/image13.png"/><Relationship Id="rId10" Type="http://schemas.openxmlformats.org/officeDocument/2006/relationships/audio" Target="../media/audio25.wav"/><Relationship Id="rId4" Type="http://schemas.openxmlformats.org/officeDocument/2006/relationships/image" Target="../media/image11.png"/><Relationship Id="rId9" Type="http://schemas.openxmlformats.org/officeDocument/2006/relationships/audio" Target="../media/audio24.wav"/><Relationship Id="rId14" Type="http://schemas.openxmlformats.org/officeDocument/2006/relationships/audio" Target="../media/audio26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28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13" Type="http://schemas.openxmlformats.org/officeDocument/2006/relationships/image" Target="../media/image21.png"/><Relationship Id="rId3" Type="http://schemas.openxmlformats.org/officeDocument/2006/relationships/audio" Target="../media/audio29.wav"/><Relationship Id="rId7" Type="http://schemas.openxmlformats.org/officeDocument/2006/relationships/audio" Target="../media/audio33.wav"/><Relationship Id="rId12" Type="http://schemas.openxmlformats.org/officeDocument/2006/relationships/audio" Target="../media/audio3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32.wav"/><Relationship Id="rId11" Type="http://schemas.openxmlformats.org/officeDocument/2006/relationships/image" Target="../media/image20.png"/><Relationship Id="rId5" Type="http://schemas.openxmlformats.org/officeDocument/2006/relationships/audio" Target="../media/audio31.wav"/><Relationship Id="rId10" Type="http://schemas.openxmlformats.org/officeDocument/2006/relationships/image" Target="../media/image19.png"/><Relationship Id="rId4" Type="http://schemas.openxmlformats.org/officeDocument/2006/relationships/audio" Target="../media/audio30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image" Target="../media/image10.svg"/><Relationship Id="rId3" Type="http://schemas.openxmlformats.org/officeDocument/2006/relationships/image" Target="../media/image22.jpg"/><Relationship Id="rId7" Type="http://schemas.openxmlformats.org/officeDocument/2006/relationships/audio" Target="../media/audio38.wav"/><Relationship Id="rId12" Type="http://schemas.openxmlformats.org/officeDocument/2006/relationships/image" Target="../media/image9.png"/><Relationship Id="rId17" Type="http://schemas.microsoft.com/office/2007/relationships/hdphoto" Target="../media/hdphoto1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37.wav"/><Relationship Id="rId11" Type="http://schemas.openxmlformats.org/officeDocument/2006/relationships/image" Target="../media/image25.png"/><Relationship Id="rId5" Type="http://schemas.openxmlformats.org/officeDocument/2006/relationships/image" Target="../media/image11.png"/><Relationship Id="rId1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audio" Target="../media/audio36.wav"/><Relationship Id="rId9" Type="http://schemas.openxmlformats.org/officeDocument/2006/relationships/image" Target="../media/image23.png"/><Relationship Id="rId14" Type="http://schemas.openxmlformats.org/officeDocument/2006/relationships/audio" Target="../media/audio40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openxmlformats.org/officeDocument/2006/relationships/audio" Target="../media/audio41.wav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33FF9F9C-7D6B-452C-9BE0-7B44CA0DD93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Interactions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FC2D8DC-1122-4080-80E4-9796D9D6EE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F7CFB3-E285-4823-B8F4-CAF43E0682F6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Échange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en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ligne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6C0279-20C7-4D20-AEED-BBBD2AD4DCDC}"/>
              </a:ext>
            </a:extLst>
          </p:cNvPr>
          <p:cNvSpPr txBox="1"/>
          <p:nvPr/>
        </p:nvSpPr>
        <p:spPr>
          <a:xfrm>
            <a:off x="9693269" y="6488983"/>
            <a:ext cx="2525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204900"/>
              </p:ext>
            </p:extLst>
          </p:nvPr>
        </p:nvGraphicFramePr>
        <p:xfrm>
          <a:off x="598406" y="725106"/>
          <a:ext cx="9810698" cy="60627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9342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8839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peur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chaud</a:t>
                      </a:r>
                      <a:endParaRPr lang="en-GB" sz="2400" b="0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froid</a:t>
                      </a:r>
                      <a:endParaRPr lang="en-GB" sz="2400" b="0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Monsieur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Madame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l’amie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qui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négative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positif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l’ami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quelle 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saison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quel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jour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mois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9434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13278" y="6290771"/>
            <a:ext cx="220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today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5310" y="632404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485839" y="631763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77" y="544464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which? (m)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836384" y="542596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day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456020" y="541280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month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81232" y="459660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which? (f)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88568" y="46184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date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429389" y="4596607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season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4932" y="3728298"/>
            <a:ext cx="2199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negative (f)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71688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positive (m)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451524" y="3700134"/>
            <a:ext cx="2486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friend (m)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24154" y="2886057"/>
            <a:ext cx="236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friend (f)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31491" y="2859063"/>
            <a:ext cx="245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who?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451524" y="288393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school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91373" y="20204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Mr., Sir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71907" y="20076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Mrs.,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Miss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485839" y="2004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14986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fear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1652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hot, heat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381536" y="114986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cold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CDAB66BD-F5CA-40DE-B0A7-EA26E8CB600A}"/>
              </a:ext>
            </a:extLst>
          </p:cNvPr>
          <p:cNvSpPr/>
          <p:nvPr/>
        </p:nvSpPr>
        <p:spPr>
          <a:xfrm>
            <a:off x="94269" y="701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736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/>
        </p:nvGraphicFramePr>
        <p:xfrm>
          <a:off x="598406" y="725106"/>
          <a:ext cx="9810698" cy="60627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9342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8839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Mr., Sir </a:t>
                      </a:r>
                      <a:r>
                        <a:rPr lang="en-GB" sz="2000" b="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(teacher)</a:t>
                      </a:r>
                      <a:endParaRPr lang="en-GB" sz="2400" b="0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Mrs., Miss </a:t>
                      </a:r>
                      <a:r>
                        <a:rPr lang="en-GB" sz="2000" b="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(teacher)</a:t>
                      </a:r>
                      <a:endParaRPr lang="en-GB" sz="2400" b="0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hot, heat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école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friend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friend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negative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positive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9434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which?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which?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hlinkClick r:id="" action="ppaction://noaction">
              <a:snd r:embed="rId29" name="9_1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13278" y="6290771"/>
            <a:ext cx="220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quel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5310" y="632404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quelle 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39" y="633310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date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77" y="544464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saison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836384" y="542596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 jour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22744" y="540001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81232" y="459660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88568" y="46184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sommes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429389" y="4596607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aujourd’hui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4932" y="37282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qui 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71688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négatif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451524" y="3700134"/>
            <a:ext cx="2486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positive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24154" y="288605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l’école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31491" y="2859063"/>
            <a:ext cx="245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l’ami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451524" y="288393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l’amie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91373" y="20204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chaud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71907" y="20076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froid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485839" y="2004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peur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14986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1652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Monsieur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391152" y="111695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Madame</a:t>
            </a: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CDAB66BD-F5CA-40DE-B0A7-EA26E8CB600A}"/>
              </a:ext>
            </a:extLst>
          </p:cNvPr>
          <p:cNvSpPr/>
          <p:nvPr/>
        </p:nvSpPr>
        <p:spPr>
          <a:xfrm>
            <a:off x="94269" y="701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292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9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9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9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9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9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9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9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9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9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9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9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9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9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9_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243625"/>
              </p:ext>
            </p:extLst>
          </p:nvPr>
        </p:nvGraphicFramePr>
        <p:xfrm>
          <a:off x="598406" y="725106"/>
          <a:ext cx="9810698" cy="60627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9342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8839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peur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chaud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froid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Monsieur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Madame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l’amie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négative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positif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l’ami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quelle 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saison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quel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jour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9434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CDAB66BD-F5CA-40DE-B0A7-EA26E8CB600A}"/>
              </a:ext>
            </a:extLst>
          </p:cNvPr>
          <p:cNvSpPr/>
          <p:nvPr/>
        </p:nvSpPr>
        <p:spPr>
          <a:xfrm>
            <a:off x="94269" y="701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9392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32623"/>
              </p:ext>
            </p:extLst>
          </p:nvPr>
        </p:nvGraphicFramePr>
        <p:xfrm>
          <a:off x="598406" y="725106"/>
          <a:ext cx="9810698" cy="60627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9342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8839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Mr., Sir 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(teacher)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Mrs., Miss 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(teacher)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hot, heat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école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friend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friend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negative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positive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9434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which?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which?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CDAB66BD-F5CA-40DE-B0A7-EA26E8CB600A}"/>
              </a:ext>
            </a:extLst>
          </p:cNvPr>
          <p:cNvSpPr/>
          <p:nvPr/>
        </p:nvSpPr>
        <p:spPr>
          <a:xfrm>
            <a:off x="94269" y="701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0759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461309" y="2583281"/>
            <a:ext cx="416587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403503" y="971171"/>
            <a:ext cx="1520321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hild, Happy, Boy, Hair, Smiling, Smile, Kid, Play">
            <a:extLst>
              <a:ext uri="{FF2B5EF4-FFF2-40B4-BE49-F238E27FC236}">
                <a16:creationId xmlns:a16="http://schemas.microsoft.com/office/drawing/2014/main" id="{21DF9BAF-5F37-421C-A6C0-EB5F3113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09" y="3857260"/>
            <a:ext cx="1729113" cy="276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C5B27AD-8256-4385-AAB2-4C95ADBE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2676"/>
            <a:ext cx="3804928" cy="1325563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en-GB" sz="7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7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lang="en-GB" sz="7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3200" dirty="0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112C4EE7-C182-4B51-AAE1-C753A1723BCE}"/>
              </a:ext>
            </a:extLst>
          </p:cNvPr>
          <p:cNvSpPr txBox="1">
            <a:spLocks/>
          </p:cNvSpPr>
          <p:nvPr/>
        </p:nvSpPr>
        <p:spPr>
          <a:xfrm>
            <a:off x="5907505" y="-166390"/>
            <a:ext cx="438203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7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72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am|em</a:t>
            </a:r>
            <a:r>
              <a:rPr lang="en-GB" sz="7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3200" kern="0" dirty="0"/>
          </a:p>
        </p:txBody>
      </p:sp>
      <p:sp>
        <p:nvSpPr>
          <p:cNvPr id="12" name="CustomShape 14">
            <a:extLst>
              <a:ext uri="{FF2B5EF4-FFF2-40B4-BE49-F238E27FC236}">
                <a16:creationId xmlns:a16="http://schemas.microsoft.com/office/drawing/2014/main" id="{32082D6F-05AC-48D9-840E-BC31FE90DB6D}"/>
              </a:ext>
            </a:extLst>
          </p:cNvPr>
          <p:cNvSpPr/>
          <p:nvPr/>
        </p:nvSpPr>
        <p:spPr>
          <a:xfrm>
            <a:off x="1489951" y="1043546"/>
            <a:ext cx="4803146" cy="1698709"/>
          </a:xfrm>
          <a:prstGeom prst="wedgeEllipseCallout">
            <a:avLst>
              <a:gd name="adj1" fmla="val 54993"/>
              <a:gd name="adj2" fmla="val -5351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F8B01-B5BB-45C9-8E09-D3931AC782C8}"/>
              </a:ext>
            </a:extLst>
          </p:cNvPr>
          <p:cNvSpPr txBox="1"/>
          <p:nvPr/>
        </p:nvSpPr>
        <p:spPr>
          <a:xfrm>
            <a:off x="1788496" y="1244327"/>
            <a:ext cx="4206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Where the 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|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sound is followed by ‘p’ or ‘b’, it is written 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am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|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em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].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sound is the same.</a:t>
            </a:r>
          </a:p>
        </p:txBody>
      </p:sp>
      <p:sp>
        <p:nvSpPr>
          <p:cNvPr id="19" name="Google Shape;110;p3">
            <a:extLst>
              <a:ext uri="{FF2B5EF4-FFF2-40B4-BE49-F238E27FC236}">
                <a16:creationId xmlns:a16="http://schemas.microsoft.com/office/drawing/2014/main" id="{90965B8A-48AF-4A28-BDD2-A975BF2DAE23}"/>
              </a:ext>
            </a:extLst>
          </p:cNvPr>
          <p:cNvSpPr txBox="1"/>
          <p:nvPr/>
        </p:nvSpPr>
        <p:spPr>
          <a:xfrm>
            <a:off x="5907505" y="2626628"/>
            <a:ext cx="507766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em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ps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2" descr="clock face">
            <a:extLst>
              <a:ext uri="{FF2B5EF4-FFF2-40B4-BE49-F238E27FC236}">
                <a16:creationId xmlns:a16="http://schemas.microsoft.com/office/drawing/2014/main" id="{540ECF39-9356-4E3B-8E6F-A93DFB164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6886" y="3912558"/>
            <a:ext cx="2779569" cy="277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940FC1-5274-40C3-A350-EBC0D2E27C67}"/>
              </a:ext>
            </a:extLst>
          </p:cNvPr>
          <p:cNvSpPr txBox="1"/>
          <p:nvPr/>
        </p:nvSpPr>
        <p:spPr>
          <a:xfrm>
            <a:off x="8970378" y="5886829"/>
            <a:ext cx="28406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[time]</a:t>
            </a:r>
          </a:p>
        </p:txBody>
      </p:sp>
    </p:spTree>
    <p:extLst>
      <p:ext uri="{BB962C8B-B14F-4D97-AF65-F5344CB8AC3E}">
        <p14:creationId xmlns:p14="http://schemas.microsoft.com/office/powerpoint/2010/main" val="209139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 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nf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 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em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5" grpId="0"/>
      <p:bldP spid="18" grpId="0"/>
      <p:bldP spid="12" grpId="0" animBg="1"/>
      <p:bldP spid="2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266947" y="971171"/>
            <a:ext cx="1656878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5B27AD-8256-4385-AAB2-4C95ADBE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2676"/>
            <a:ext cx="4273218" cy="1325563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en-GB" sz="7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7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am|em</a:t>
            </a:r>
            <a:r>
              <a:rPr lang="en-GB" sz="7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3200" dirty="0"/>
          </a:p>
        </p:txBody>
      </p:sp>
      <p:sp>
        <p:nvSpPr>
          <p:cNvPr id="19" name="Google Shape;110;p3">
            <a:extLst>
              <a:ext uri="{FF2B5EF4-FFF2-40B4-BE49-F238E27FC236}">
                <a16:creationId xmlns:a16="http://schemas.microsoft.com/office/drawing/2014/main" id="{90965B8A-48AF-4A28-BDD2-A975BF2DAE23}"/>
              </a:ext>
            </a:extLst>
          </p:cNvPr>
          <p:cNvSpPr txBox="1"/>
          <p:nvPr/>
        </p:nvSpPr>
        <p:spPr>
          <a:xfrm>
            <a:off x="3089354" y="1622287"/>
            <a:ext cx="5077666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em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ps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2" descr="clock face">
            <a:hlinkClick r:id="" action="ppaction://noaction">
              <a:snd r:embed="rId4" name="temps.wav"/>
            </a:hlinkClick>
            <a:extLst>
              <a:ext uri="{FF2B5EF4-FFF2-40B4-BE49-F238E27FC236}">
                <a16:creationId xmlns:a16="http://schemas.microsoft.com/office/drawing/2014/main" id="{540ECF39-9356-4E3B-8E6F-A93DFB164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8735" y="2908217"/>
            <a:ext cx="2779569" cy="277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940FC1-5274-40C3-A350-EBC0D2E27C67}"/>
              </a:ext>
            </a:extLst>
          </p:cNvPr>
          <p:cNvSpPr txBox="1"/>
          <p:nvPr/>
        </p:nvSpPr>
        <p:spPr>
          <a:xfrm>
            <a:off x="4325041" y="5572036"/>
            <a:ext cx="28406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[time]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B5155-8569-49D3-B5FA-742A1FBD6D2C}"/>
              </a:ext>
            </a:extLst>
          </p:cNvPr>
          <p:cNvSpPr txBox="1"/>
          <p:nvPr/>
        </p:nvSpPr>
        <p:spPr>
          <a:xfrm>
            <a:off x="465386" y="1577344"/>
            <a:ext cx="278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3200" dirty="0">
                <a:solidFill>
                  <a:srgbClr val="FF0066"/>
                </a:solidFill>
                <a:latin typeface="Century Gothic" panose="020B0502020202020204" pitchFamily="34" charset="0"/>
              </a:rPr>
              <a:t>am</a:t>
            </a:r>
            <a:r>
              <a:rPr lang="en-GB" sz="3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p</a:t>
            </a:r>
          </a:p>
        </p:txBody>
      </p:sp>
      <p:pic>
        <p:nvPicPr>
          <p:cNvPr id="16" name="Picture 2" descr="tent">
            <a:hlinkClick r:id="" action="ppaction://noaction">
              <a:snd r:embed="rId5" name="camp.wav"/>
            </a:hlinkClick>
            <a:extLst>
              <a:ext uri="{FF2B5EF4-FFF2-40B4-BE49-F238E27FC236}">
                <a16:creationId xmlns:a16="http://schemas.microsoft.com/office/drawing/2014/main" id="{B50944B8-8164-40A2-86C3-BCE581C11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9540" y="2289116"/>
            <a:ext cx="1939862" cy="96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7BC18E-E1ED-4D92-9C3E-D7B6E03F8E79}"/>
              </a:ext>
            </a:extLst>
          </p:cNvPr>
          <p:cNvSpPr txBox="1"/>
          <p:nvPr/>
        </p:nvSpPr>
        <p:spPr>
          <a:xfrm>
            <a:off x="661849" y="4403494"/>
            <a:ext cx="278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ens</a:t>
            </a:r>
            <a:r>
              <a:rPr lang="en-GB" sz="3200" dirty="0">
                <a:solidFill>
                  <a:srgbClr val="FF0066"/>
                </a:solidFill>
                <a:latin typeface="Century Gothic" panose="020B0502020202020204" pitchFamily="34" charset="0"/>
              </a:rPr>
              <a:t>em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bl</a:t>
            </a:r>
            <a:r>
              <a:rPr lang="en-GB" sz="32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2" name="TextBox 21">
            <a:hlinkClick r:id="" action="ppaction://noaction">
              <a:snd r:embed="rId6" name="ensemble.wav"/>
            </a:hlinkClick>
            <a:extLst>
              <a:ext uri="{FF2B5EF4-FFF2-40B4-BE49-F238E27FC236}">
                <a16:creationId xmlns:a16="http://schemas.microsoft.com/office/drawing/2014/main" id="{0A4D57DA-E4FE-40FF-971E-7FCAEC22BBA6}"/>
              </a:ext>
            </a:extLst>
          </p:cNvPr>
          <p:cNvSpPr txBox="1"/>
          <p:nvPr/>
        </p:nvSpPr>
        <p:spPr>
          <a:xfrm>
            <a:off x="609356" y="4942102"/>
            <a:ext cx="284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[together]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F14D40-7E01-4672-B7FD-FD14503F4AA8}"/>
              </a:ext>
            </a:extLst>
          </p:cNvPr>
          <p:cNvSpPr txBox="1"/>
          <p:nvPr/>
        </p:nvSpPr>
        <p:spPr>
          <a:xfrm>
            <a:off x="8622370" y="1577343"/>
            <a:ext cx="278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32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am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br</a:t>
            </a:r>
            <a:r>
              <a:rPr lang="en-GB" sz="3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</a:t>
            </a:r>
            <a:endParaRPr lang="en-GB" sz="32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399E22-A25D-48DD-B155-1012307293A2}"/>
              </a:ext>
            </a:extLst>
          </p:cNvPr>
          <p:cNvSpPr txBox="1"/>
          <p:nvPr/>
        </p:nvSpPr>
        <p:spPr>
          <a:xfrm>
            <a:off x="8622370" y="4391140"/>
            <a:ext cx="278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print</a:t>
            </a:r>
            <a:r>
              <a:rPr lang="en-GB" sz="32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em</a:t>
            </a:r>
            <a:r>
              <a:rPr lang="en-GB" sz="32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ps</a:t>
            </a:r>
            <a:endParaRPr lang="en-GB" sz="32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hlinkClick r:id="" action="ppaction://noaction">
              <a:snd r:embed="rId8" name="printemps.wav"/>
            </a:hlinkClick>
            <a:extLst>
              <a:ext uri="{FF2B5EF4-FFF2-40B4-BE49-F238E27FC236}">
                <a16:creationId xmlns:a16="http://schemas.microsoft.com/office/drawing/2014/main" id="{6EC02E6E-69A8-4B5A-8A7E-F8F050F8EA85}"/>
              </a:ext>
            </a:extLst>
          </p:cNvPr>
          <p:cNvSpPr txBox="1"/>
          <p:nvPr/>
        </p:nvSpPr>
        <p:spPr>
          <a:xfrm>
            <a:off x="8638051" y="4975915"/>
            <a:ext cx="284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[spring]</a:t>
            </a:r>
          </a:p>
        </p:txBody>
      </p:sp>
      <p:sp>
        <p:nvSpPr>
          <p:cNvPr id="26" name="TextBox 25">
            <a:hlinkClick r:id="" action="ppaction://noaction">
              <a:snd r:embed="rId7" name="chambre.wav"/>
            </a:hlinkClick>
            <a:extLst>
              <a:ext uri="{FF2B5EF4-FFF2-40B4-BE49-F238E27FC236}">
                <a16:creationId xmlns:a16="http://schemas.microsoft.com/office/drawing/2014/main" id="{B1A91EA1-AA9C-4D4D-8C68-1A297261A006}"/>
              </a:ext>
            </a:extLst>
          </p:cNvPr>
          <p:cNvSpPr txBox="1"/>
          <p:nvPr/>
        </p:nvSpPr>
        <p:spPr>
          <a:xfrm>
            <a:off x="8622370" y="2065583"/>
            <a:ext cx="284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[bedroom]</a:t>
            </a:r>
          </a:p>
        </p:txBody>
      </p:sp>
      <p:pic>
        <p:nvPicPr>
          <p:cNvPr id="8" name="Picture 7" descr="Diagram&#10;&#10;Description automatically generated">
            <a:hlinkClick r:id="" action="ppaction://noaction">
              <a:snd r:embed="rId7" name="chambre.wav"/>
            </a:hlinkClick>
            <a:extLst>
              <a:ext uri="{FF2B5EF4-FFF2-40B4-BE49-F238E27FC236}">
                <a16:creationId xmlns:a16="http://schemas.microsoft.com/office/drawing/2014/main" id="{25ED7BEA-073A-41FE-9AF3-1E357096F9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991" y="2657539"/>
            <a:ext cx="2118781" cy="120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3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 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m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nsem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amb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rintem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6" grpId="0"/>
      <p:bldP spid="17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742602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: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8" name="TextBox 17">
            <a:hlinkClick r:id="" action="ppaction://noaction">
              <a:snd r:embed="rId4" name="4_2.wav"/>
            </a:hlinkClick>
            <a:extLst>
              <a:ext uri="{FF2B5EF4-FFF2-40B4-BE49-F238E27FC236}">
                <a16:creationId xmlns:a16="http://schemas.microsoft.com/office/drawing/2014/main" id="{AC6375D2-024A-42A0-973E-BAE5213A273A}"/>
              </a:ext>
            </a:extLst>
          </p:cNvPr>
          <p:cNvSpPr txBox="1"/>
          <p:nvPr/>
        </p:nvSpPr>
        <p:spPr>
          <a:xfrm rot="20987516">
            <a:off x="675737" y="1160703"/>
            <a:ext cx="2605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médicam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hlinkClick r:id="" action="ppaction://noaction">
              <a:snd r:embed="rId5" name="4_10.wav"/>
            </a:hlinkClick>
            <a:extLst>
              <a:ext uri="{FF2B5EF4-FFF2-40B4-BE49-F238E27FC236}">
                <a16:creationId xmlns:a16="http://schemas.microsoft.com/office/drawing/2014/main" id="{922FF7D3-39A8-4871-92BD-37C599C39A2B}"/>
              </a:ext>
            </a:extLst>
          </p:cNvPr>
          <p:cNvSpPr txBox="1"/>
          <p:nvPr/>
        </p:nvSpPr>
        <p:spPr>
          <a:xfrm rot="415064">
            <a:off x="4074450" y="5049270"/>
            <a:ext cx="263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ployeur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hlinkClick r:id="" action="ppaction://noaction">
              <a:snd r:embed="rId6" name="4_4.wav"/>
            </a:hlinkClick>
            <a:extLst>
              <a:ext uri="{FF2B5EF4-FFF2-40B4-BE49-F238E27FC236}">
                <a16:creationId xmlns:a16="http://schemas.microsoft.com/office/drawing/2014/main" id="{F06AC2F8-B600-48C3-9FB7-F5A039BAFA2F}"/>
              </a:ext>
            </a:extLst>
          </p:cNvPr>
          <p:cNvSpPr txBox="1"/>
          <p:nvPr/>
        </p:nvSpPr>
        <p:spPr>
          <a:xfrm rot="21173838">
            <a:off x="7969575" y="1418002"/>
            <a:ext cx="2674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ger</a:t>
            </a:r>
          </a:p>
        </p:txBody>
      </p:sp>
      <p:sp>
        <p:nvSpPr>
          <p:cNvPr id="21" name="TextBox 20">
            <a:hlinkClick r:id="" action="ppaction://noaction">
              <a:snd r:embed="rId7" name="4_5.wav"/>
            </a:hlinkClick>
            <a:extLst>
              <a:ext uri="{FF2B5EF4-FFF2-40B4-BE49-F238E27FC236}">
                <a16:creationId xmlns:a16="http://schemas.microsoft.com/office/drawing/2014/main" id="{91D5794C-A108-4C33-9B18-C77C231648B3}"/>
              </a:ext>
            </a:extLst>
          </p:cNvPr>
          <p:cNvSpPr txBox="1"/>
          <p:nvPr/>
        </p:nvSpPr>
        <p:spPr>
          <a:xfrm rot="415064">
            <a:off x="151129" y="2811895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bler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hlinkClick r:id="" action="ppaction://noaction">
              <a:snd r:embed="rId8" name="4_6.wav"/>
            </a:hlinkClick>
            <a:extLst>
              <a:ext uri="{FF2B5EF4-FFF2-40B4-BE49-F238E27FC236}">
                <a16:creationId xmlns:a16="http://schemas.microsoft.com/office/drawing/2014/main" id="{D8733005-6CAA-477E-8FCE-39FA42F26BD5}"/>
              </a:ext>
            </a:extLst>
          </p:cNvPr>
          <p:cNvSpPr txBox="1"/>
          <p:nvPr/>
        </p:nvSpPr>
        <p:spPr>
          <a:xfrm rot="20737367">
            <a:off x="2815725" y="2776322"/>
            <a:ext cx="3019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hlinkClick r:id="" action="ppaction://noaction">
              <a:snd r:embed="rId9" name="4_9.wav"/>
            </a:hlinkClick>
            <a:extLst>
              <a:ext uri="{FF2B5EF4-FFF2-40B4-BE49-F238E27FC236}">
                <a16:creationId xmlns:a16="http://schemas.microsoft.com/office/drawing/2014/main" id="{69349258-CB8B-4BE8-BC0B-A208307D93AE}"/>
              </a:ext>
            </a:extLst>
          </p:cNvPr>
          <p:cNvSpPr txBox="1"/>
          <p:nvPr/>
        </p:nvSpPr>
        <p:spPr>
          <a:xfrm rot="415064">
            <a:off x="5504977" y="3796744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</a:t>
            </a:r>
          </a:p>
        </p:txBody>
      </p:sp>
      <p:sp>
        <p:nvSpPr>
          <p:cNvPr id="24" name="TextBox 23">
            <a:hlinkClick r:id="" action="ppaction://noaction">
              <a:snd r:embed="rId10" name="4_8.wav"/>
            </a:hlinkClick>
            <a:extLst>
              <a:ext uri="{FF2B5EF4-FFF2-40B4-BE49-F238E27FC236}">
                <a16:creationId xmlns:a16="http://schemas.microsoft.com/office/drawing/2014/main" id="{8001E8C3-D7E4-496F-98C8-1C0333F4C022}"/>
              </a:ext>
            </a:extLst>
          </p:cNvPr>
          <p:cNvSpPr txBox="1"/>
          <p:nvPr/>
        </p:nvSpPr>
        <p:spPr>
          <a:xfrm rot="21091831">
            <a:off x="532902" y="4821797"/>
            <a:ext cx="2943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équipem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</a:p>
        </p:txBody>
      </p:sp>
      <p:sp>
        <p:nvSpPr>
          <p:cNvPr id="25" name="TextBox 24">
            <a:hlinkClick r:id="" action="ppaction://noaction">
              <a:snd r:embed="rId11" name="4_3.wav"/>
            </a:hlinkClick>
            <a:extLst>
              <a:ext uri="{FF2B5EF4-FFF2-40B4-BE49-F238E27FC236}">
                <a16:creationId xmlns:a16="http://schemas.microsoft.com/office/drawing/2014/main" id="{A72831F2-6103-4A22-B79D-81D84DF6899A}"/>
              </a:ext>
            </a:extLst>
          </p:cNvPr>
          <p:cNvSpPr txBox="1"/>
          <p:nvPr/>
        </p:nvSpPr>
        <p:spPr>
          <a:xfrm rot="415064">
            <a:off x="4352935" y="1200956"/>
            <a:ext cx="2192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hlinkClick r:id="" action="ppaction://noaction">
              <a:snd r:embed="rId12" name="4_11.wav"/>
            </a:hlinkClick>
            <a:extLst>
              <a:ext uri="{FF2B5EF4-FFF2-40B4-BE49-F238E27FC236}">
                <a16:creationId xmlns:a16="http://schemas.microsoft.com/office/drawing/2014/main" id="{414C69D8-9A0B-4E9A-BD14-C12E17250457}"/>
              </a:ext>
            </a:extLst>
          </p:cNvPr>
          <p:cNvSpPr txBox="1"/>
          <p:nvPr/>
        </p:nvSpPr>
        <p:spPr>
          <a:xfrm rot="21098395">
            <a:off x="7771302" y="4672825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ping</a:t>
            </a:r>
          </a:p>
        </p:txBody>
      </p:sp>
      <p:sp>
        <p:nvSpPr>
          <p:cNvPr id="27" name="TextBox 26">
            <a:hlinkClick r:id="" action="ppaction://noaction">
              <a:snd r:embed="rId13" name="4_7.wav"/>
            </a:hlinkClick>
            <a:extLst>
              <a:ext uri="{FF2B5EF4-FFF2-40B4-BE49-F238E27FC236}">
                <a16:creationId xmlns:a16="http://schemas.microsoft.com/office/drawing/2014/main" id="{F0A64AD9-9148-450F-873A-0D7D39221864}"/>
              </a:ext>
            </a:extLst>
          </p:cNvPr>
          <p:cNvSpPr txBox="1"/>
          <p:nvPr/>
        </p:nvSpPr>
        <p:spPr>
          <a:xfrm rot="415064">
            <a:off x="7111855" y="2633444"/>
            <a:ext cx="3535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vironnem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</a:p>
        </p:txBody>
      </p:sp>
      <p:sp>
        <p:nvSpPr>
          <p:cNvPr id="28" name="Google Shape;167;p2">
            <a:extLst>
              <a:ext uri="{FF2B5EF4-FFF2-40B4-BE49-F238E27FC236}">
                <a16:creationId xmlns:a16="http://schemas.microsoft.com/office/drawing/2014/main" id="{27968B7D-7B4F-4229-B106-F53BDA6DD651}"/>
              </a:ext>
            </a:extLst>
          </p:cNvPr>
          <p:cNvSpPr/>
          <p:nvPr/>
        </p:nvSpPr>
        <p:spPr>
          <a:xfrm>
            <a:off x="94269" y="701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25FFE0C5-7E28-41A1-BB80-D081318F0F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58503" y="0"/>
            <a:ext cx="914400" cy="914400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407D8415-4FFC-4323-A01E-97C0149D7C9F}"/>
              </a:ext>
            </a:extLst>
          </p:cNvPr>
          <p:cNvSpPr/>
          <p:nvPr/>
        </p:nvSpPr>
        <p:spPr>
          <a:xfrm>
            <a:off x="3565737" y="93281"/>
            <a:ext cx="3916284" cy="621684"/>
          </a:xfrm>
          <a:prstGeom prst="wedgeRoundRectCallout">
            <a:avLst>
              <a:gd name="adj1" fmla="val -58875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CustomShape 7">
            <a:hlinkClick r:id="" action="ppaction://noaction">
              <a:snd r:embed="rId16" name="4_1.wav"/>
            </a:hlinkClick>
            <a:extLst>
              <a:ext uri="{FF2B5EF4-FFF2-40B4-BE49-F238E27FC236}">
                <a16:creationId xmlns:a16="http://schemas.microsoft.com/office/drawing/2014/main" id="{B3A0644D-236C-4E64-BE1B-11721C98BCEB}"/>
              </a:ext>
            </a:extLst>
          </p:cNvPr>
          <p:cNvSpPr/>
          <p:nvPr/>
        </p:nvSpPr>
        <p:spPr>
          <a:xfrm>
            <a:off x="3669487" y="176452"/>
            <a:ext cx="3812534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Prononce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les mots.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963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9" name="Google Shape;339;p8">
            <a:extLst>
              <a:ext uri="{FF2B5EF4-FFF2-40B4-BE49-F238E27FC236}">
                <a16:creationId xmlns:a16="http://schemas.microsoft.com/office/drawing/2014/main" id="{B2E020CA-3596-4F22-AB7A-465B1107D8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5835308"/>
              </p:ext>
            </p:extLst>
          </p:nvPr>
        </p:nvGraphicFramePr>
        <p:xfrm>
          <a:off x="1105446" y="1321107"/>
          <a:ext cx="8480245" cy="57912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14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0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2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Monday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today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Thursday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3" name="Google Shape;339;p8">
            <a:extLst>
              <a:ext uri="{FF2B5EF4-FFF2-40B4-BE49-F238E27FC236}">
                <a16:creationId xmlns:a16="http://schemas.microsoft.com/office/drawing/2014/main" id="{4B70CD9E-528E-4377-B91F-941888FAB7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3824750"/>
              </p:ext>
            </p:extLst>
          </p:nvPr>
        </p:nvGraphicFramePr>
        <p:xfrm>
          <a:off x="1131291" y="5944051"/>
          <a:ext cx="8480247" cy="5181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26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hot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cold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ill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dirty="0"/>
          </a:p>
        </p:txBody>
      </p:sp>
      <p:graphicFrame>
        <p:nvGraphicFramePr>
          <p:cNvPr id="150" name="Google Shape;339;p8">
            <a:extLst>
              <a:ext uri="{FF2B5EF4-FFF2-40B4-BE49-F238E27FC236}">
                <a16:creationId xmlns:a16="http://schemas.microsoft.com/office/drawing/2014/main" id="{259B75F7-CACD-4172-84B1-1D6852942F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7515748"/>
              </p:ext>
            </p:extLst>
          </p:nvPr>
        </p:nvGraphicFramePr>
        <p:xfrm>
          <a:off x="1105446" y="2027308"/>
          <a:ext cx="8455390" cy="5791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42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8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3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negative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pleased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sad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1" name="Google Shape;339;p8">
            <a:extLst>
              <a:ext uri="{FF2B5EF4-FFF2-40B4-BE49-F238E27FC236}">
                <a16:creationId xmlns:a16="http://schemas.microsoft.com/office/drawing/2014/main" id="{9739CE26-4A7B-4617-9190-3FF35B1564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4366669"/>
              </p:ext>
            </p:extLst>
          </p:nvPr>
        </p:nvGraphicFramePr>
        <p:xfrm>
          <a:off x="1120687" y="2721375"/>
          <a:ext cx="8455389" cy="5791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18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8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8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720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where?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who?</a:t>
                      </a:r>
                      <a:endParaRPr sz="32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how?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2" name="Google Shape;339;p8">
            <a:extLst>
              <a:ext uri="{FF2B5EF4-FFF2-40B4-BE49-F238E27FC236}">
                <a16:creationId xmlns:a16="http://schemas.microsoft.com/office/drawing/2014/main" id="{6BB64386-DB05-4BD7-B147-7E7CB4DFC4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5358595"/>
              </p:ext>
            </p:extLst>
          </p:nvPr>
        </p:nvGraphicFramePr>
        <p:xfrm>
          <a:off x="1105447" y="3501069"/>
          <a:ext cx="8480247" cy="57912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26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2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month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day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date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3" name="Google Shape;339;p8">
            <a:extLst>
              <a:ext uri="{FF2B5EF4-FFF2-40B4-BE49-F238E27FC236}">
                <a16:creationId xmlns:a16="http://schemas.microsoft.com/office/drawing/2014/main" id="{B3E316DD-59C7-4C64-93D2-F62D7D2719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1193398"/>
              </p:ext>
            </p:extLst>
          </p:nvPr>
        </p:nvGraphicFramePr>
        <p:xfrm>
          <a:off x="1121796" y="4157322"/>
          <a:ext cx="8480247" cy="8229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26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2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Spanish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Mr., Sir</a:t>
                      </a:r>
                      <a:b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(teacher)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German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4" name="Google Shape;339;p8">
            <a:extLst>
              <a:ext uri="{FF2B5EF4-FFF2-40B4-BE49-F238E27FC236}">
                <a16:creationId xmlns:a16="http://schemas.microsoft.com/office/drawing/2014/main" id="{606D0CBE-66E1-4A63-B068-92E8790C08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8179833"/>
              </p:ext>
            </p:extLst>
          </p:nvPr>
        </p:nvGraphicFramePr>
        <p:xfrm>
          <a:off x="1131291" y="5083393"/>
          <a:ext cx="8480247" cy="60910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26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6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10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5" name="Google Shape;338;p8">
            <a:hlinkClick r:id="" action="ppaction://noaction">
              <a:snd r:embed="rId3" name="5_2.wav"/>
            </a:hlinkClick>
            <a:extLst>
              <a:ext uri="{FF2B5EF4-FFF2-40B4-BE49-F238E27FC236}">
                <a16:creationId xmlns:a16="http://schemas.microsoft.com/office/drawing/2014/main" id="{E08FA80F-B4E1-4BA8-A882-F256F9D346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108" y="1438653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6" name="Google Shape;350;p8">
            <a:extLst>
              <a:ext uri="{FF2B5EF4-FFF2-40B4-BE49-F238E27FC236}">
                <a16:creationId xmlns:a16="http://schemas.microsoft.com/office/drawing/2014/main" id="{9EDB51A6-DD51-43A6-BB4E-AE3B890F3E8D}"/>
              </a:ext>
            </a:extLst>
          </p:cNvPr>
          <p:cNvSpPr txBox="1"/>
          <p:nvPr/>
        </p:nvSpPr>
        <p:spPr>
          <a:xfrm>
            <a:off x="94269" y="146405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338;p8">
            <a:hlinkClick r:id="" action="ppaction://noaction">
              <a:snd r:embed="rId5" name="5_3.wav"/>
            </a:hlinkClick>
            <a:extLst>
              <a:ext uri="{FF2B5EF4-FFF2-40B4-BE49-F238E27FC236}">
                <a16:creationId xmlns:a16="http://schemas.microsoft.com/office/drawing/2014/main" id="{E47A00C2-B0AC-41FD-8E30-05718047A1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99" y="219182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0" name="Google Shape;350;p8">
            <a:extLst>
              <a:ext uri="{FF2B5EF4-FFF2-40B4-BE49-F238E27FC236}">
                <a16:creationId xmlns:a16="http://schemas.microsoft.com/office/drawing/2014/main" id="{8E2B42CC-C8C2-41EA-AF9F-AEF7FE191ACE}"/>
              </a:ext>
            </a:extLst>
          </p:cNvPr>
          <p:cNvSpPr txBox="1"/>
          <p:nvPr/>
        </p:nvSpPr>
        <p:spPr>
          <a:xfrm>
            <a:off x="94660" y="2217224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338;p8">
            <a:hlinkClick r:id="" action="ppaction://noaction">
              <a:snd r:embed="rId6" name="5_4.wav"/>
            </a:hlinkClick>
            <a:extLst>
              <a:ext uri="{FF2B5EF4-FFF2-40B4-BE49-F238E27FC236}">
                <a16:creationId xmlns:a16="http://schemas.microsoft.com/office/drawing/2014/main" id="{65093E9A-E181-4BE4-8B53-BD606F961B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739" y="284098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2" name="Google Shape;350;p8">
            <a:extLst>
              <a:ext uri="{FF2B5EF4-FFF2-40B4-BE49-F238E27FC236}">
                <a16:creationId xmlns:a16="http://schemas.microsoft.com/office/drawing/2014/main" id="{FEB73842-3A42-41C5-A1B0-B2B1DF6D047A}"/>
              </a:ext>
            </a:extLst>
          </p:cNvPr>
          <p:cNvSpPr txBox="1"/>
          <p:nvPr/>
        </p:nvSpPr>
        <p:spPr>
          <a:xfrm>
            <a:off x="109900" y="2866384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338;p8">
            <a:hlinkClick r:id="" action="ppaction://noaction">
              <a:snd r:embed="rId7" name="5_5.wav"/>
            </a:hlinkClick>
            <a:extLst>
              <a:ext uri="{FF2B5EF4-FFF2-40B4-BE49-F238E27FC236}">
                <a16:creationId xmlns:a16="http://schemas.microsoft.com/office/drawing/2014/main" id="{9EB5EC2F-0339-4D32-9B54-2BEB4C51A5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499" y="350430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4" name="Google Shape;350;p8">
            <a:extLst>
              <a:ext uri="{FF2B5EF4-FFF2-40B4-BE49-F238E27FC236}">
                <a16:creationId xmlns:a16="http://schemas.microsoft.com/office/drawing/2014/main" id="{DCFE0F37-670C-4FD5-B52C-4DAC8885C249}"/>
              </a:ext>
            </a:extLst>
          </p:cNvPr>
          <p:cNvSpPr txBox="1"/>
          <p:nvPr/>
        </p:nvSpPr>
        <p:spPr>
          <a:xfrm>
            <a:off x="94660" y="3529705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338;p8">
            <a:hlinkClick r:id="" action="ppaction://noaction">
              <a:snd r:embed="rId8" name="5_6.wav"/>
            </a:hlinkClick>
            <a:extLst>
              <a:ext uri="{FF2B5EF4-FFF2-40B4-BE49-F238E27FC236}">
                <a16:creationId xmlns:a16="http://schemas.microsoft.com/office/drawing/2014/main" id="{C9BE47B5-8595-42D3-B8BA-D15E03B5A9F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538" y="431252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6" name="Google Shape;350;p8">
            <a:extLst>
              <a:ext uri="{FF2B5EF4-FFF2-40B4-BE49-F238E27FC236}">
                <a16:creationId xmlns:a16="http://schemas.microsoft.com/office/drawing/2014/main" id="{1151E009-15F4-408E-B1AC-02CDA1BB5605}"/>
              </a:ext>
            </a:extLst>
          </p:cNvPr>
          <p:cNvSpPr txBox="1"/>
          <p:nvPr/>
        </p:nvSpPr>
        <p:spPr>
          <a:xfrm>
            <a:off x="110699" y="4337925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338;p8">
            <a:hlinkClick r:id="" action="ppaction://noaction">
              <a:snd r:embed="rId9" name="5_7.wav"/>
            </a:hlinkClick>
            <a:extLst>
              <a:ext uri="{FF2B5EF4-FFF2-40B4-BE49-F238E27FC236}">
                <a16:creationId xmlns:a16="http://schemas.microsoft.com/office/drawing/2014/main" id="{9FE98632-C84C-448D-9712-E7C79754F0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2152" y="497251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8" name="Google Shape;350;p8">
            <a:extLst>
              <a:ext uri="{FF2B5EF4-FFF2-40B4-BE49-F238E27FC236}">
                <a16:creationId xmlns:a16="http://schemas.microsoft.com/office/drawing/2014/main" id="{0A279D45-5600-44E2-A0A6-6A33047823A3}"/>
              </a:ext>
            </a:extLst>
          </p:cNvPr>
          <p:cNvSpPr txBox="1"/>
          <p:nvPr/>
        </p:nvSpPr>
        <p:spPr>
          <a:xfrm>
            <a:off x="120313" y="4997911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5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338;p8">
            <a:hlinkClick r:id="" action="ppaction://noaction">
              <a:snd r:embed="rId10" name="5_8.wav"/>
            </a:hlinkClick>
            <a:extLst>
              <a:ext uri="{FF2B5EF4-FFF2-40B4-BE49-F238E27FC236}">
                <a16:creationId xmlns:a16="http://schemas.microsoft.com/office/drawing/2014/main" id="{BC9AF8BB-C0B5-48E4-9330-1A81BB4FD6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739" y="584156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5" name="Google Shape;350;p8">
            <a:extLst>
              <a:ext uri="{FF2B5EF4-FFF2-40B4-BE49-F238E27FC236}">
                <a16:creationId xmlns:a16="http://schemas.microsoft.com/office/drawing/2014/main" id="{F7767C4F-0041-4D80-AFCC-0FB68A622487}"/>
              </a:ext>
            </a:extLst>
          </p:cNvPr>
          <p:cNvSpPr txBox="1"/>
          <p:nvPr/>
        </p:nvSpPr>
        <p:spPr>
          <a:xfrm>
            <a:off x="109900" y="5866965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6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357;p8">
            <a:extLst>
              <a:ext uri="{FF2B5EF4-FFF2-40B4-BE49-F238E27FC236}">
                <a16:creationId xmlns:a16="http://schemas.microsoft.com/office/drawing/2014/main" id="{68E2D0A5-5527-4C67-B991-A03626AA6764}"/>
              </a:ext>
            </a:extLst>
          </p:cNvPr>
          <p:cNvSpPr/>
          <p:nvPr/>
        </p:nvSpPr>
        <p:spPr>
          <a:xfrm>
            <a:off x="3936530" y="1343691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120E7C5D-7BF3-46DC-AE2C-22C5708F1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59" name="Title 1">
            <a:extLst>
              <a:ext uri="{FF2B5EF4-FFF2-40B4-BE49-F238E27FC236}">
                <a16:creationId xmlns:a16="http://schemas.microsoft.com/office/drawing/2014/main" id="{16411152-F792-49DB-8A80-03C49A3EE0E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0" name="Google Shape;357;p8">
            <a:extLst>
              <a:ext uri="{FF2B5EF4-FFF2-40B4-BE49-F238E27FC236}">
                <a16:creationId xmlns:a16="http://schemas.microsoft.com/office/drawing/2014/main" id="{0C910F88-5DF4-423B-8D12-B73BDE8589B9}"/>
              </a:ext>
            </a:extLst>
          </p:cNvPr>
          <p:cNvSpPr/>
          <p:nvPr/>
        </p:nvSpPr>
        <p:spPr>
          <a:xfrm>
            <a:off x="1131290" y="2055263"/>
            <a:ext cx="2805239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357;p8">
            <a:extLst>
              <a:ext uri="{FF2B5EF4-FFF2-40B4-BE49-F238E27FC236}">
                <a16:creationId xmlns:a16="http://schemas.microsoft.com/office/drawing/2014/main" id="{AB27E967-A938-4859-A16C-ADB53B9E1270}"/>
              </a:ext>
            </a:extLst>
          </p:cNvPr>
          <p:cNvSpPr/>
          <p:nvPr/>
        </p:nvSpPr>
        <p:spPr>
          <a:xfrm>
            <a:off x="3949605" y="2733510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357;p8">
            <a:extLst>
              <a:ext uri="{FF2B5EF4-FFF2-40B4-BE49-F238E27FC236}">
                <a16:creationId xmlns:a16="http://schemas.microsoft.com/office/drawing/2014/main" id="{90F79BBD-773A-4A0F-B70C-512370D91159}"/>
              </a:ext>
            </a:extLst>
          </p:cNvPr>
          <p:cNvSpPr/>
          <p:nvPr/>
        </p:nvSpPr>
        <p:spPr>
          <a:xfrm>
            <a:off x="6797684" y="3493287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357;p8">
            <a:extLst>
              <a:ext uri="{FF2B5EF4-FFF2-40B4-BE49-F238E27FC236}">
                <a16:creationId xmlns:a16="http://schemas.microsoft.com/office/drawing/2014/main" id="{8B21FB79-6E14-42B4-88A3-C9FF155E3927}"/>
              </a:ext>
            </a:extLst>
          </p:cNvPr>
          <p:cNvSpPr/>
          <p:nvPr/>
        </p:nvSpPr>
        <p:spPr>
          <a:xfrm>
            <a:off x="3980343" y="4157322"/>
            <a:ext cx="2763152" cy="815189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57;p8">
            <a:extLst>
              <a:ext uri="{FF2B5EF4-FFF2-40B4-BE49-F238E27FC236}">
                <a16:creationId xmlns:a16="http://schemas.microsoft.com/office/drawing/2014/main" id="{A117B750-6BBB-43E1-B476-C6550D977F05}"/>
              </a:ext>
            </a:extLst>
          </p:cNvPr>
          <p:cNvSpPr/>
          <p:nvPr/>
        </p:nvSpPr>
        <p:spPr>
          <a:xfrm>
            <a:off x="3989838" y="5126336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57;p8">
            <a:extLst>
              <a:ext uri="{FF2B5EF4-FFF2-40B4-BE49-F238E27FC236}">
                <a16:creationId xmlns:a16="http://schemas.microsoft.com/office/drawing/2014/main" id="{EF5CB9DF-38FD-4C2C-AF83-DC80B48CD3ED}"/>
              </a:ext>
            </a:extLst>
          </p:cNvPr>
          <p:cNvSpPr/>
          <p:nvPr/>
        </p:nvSpPr>
        <p:spPr>
          <a:xfrm>
            <a:off x="6796695" y="5930082"/>
            <a:ext cx="2763152" cy="5232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01054846-890E-457E-A041-B94C8EE16D1C}"/>
              </a:ext>
            </a:extLst>
          </p:cNvPr>
          <p:cNvSpPr/>
          <p:nvPr/>
        </p:nvSpPr>
        <p:spPr>
          <a:xfrm>
            <a:off x="94269" y="701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A0508D9D-A1E1-486A-BEA4-C8DD3C7609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36263" y="144906"/>
            <a:ext cx="914400" cy="914400"/>
          </a:xfrm>
          <a:prstGeom prst="rect">
            <a:avLst/>
          </a:prstGeom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9343937D-2C58-41E6-85BD-5DC9296F002B}"/>
              </a:ext>
            </a:extLst>
          </p:cNvPr>
          <p:cNvSpPr/>
          <p:nvPr/>
        </p:nvSpPr>
        <p:spPr>
          <a:xfrm>
            <a:off x="3974445" y="213255"/>
            <a:ext cx="5432605" cy="62168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CustomShape 7">
            <a:hlinkClick r:id="" action="ppaction://noaction">
              <a:snd r:embed="rId14" name="5_1.wav"/>
            </a:hlinkClick>
            <a:extLst>
              <a:ext uri="{FF2B5EF4-FFF2-40B4-BE49-F238E27FC236}">
                <a16:creationId xmlns:a16="http://schemas.microsoft.com/office/drawing/2014/main" id="{500CA387-DCE0-41E2-A3FB-A6ED49F550DE}"/>
              </a:ext>
            </a:extLst>
          </p:cNvPr>
          <p:cNvSpPr/>
          <p:nvPr/>
        </p:nvSpPr>
        <p:spPr>
          <a:xfrm>
            <a:off x="4078195" y="296426"/>
            <a:ext cx="500960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quel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mot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0BBD03-ABC7-4A9F-8B20-E9E15654D637}"/>
              </a:ext>
            </a:extLst>
          </p:cNvPr>
          <p:cNvGrpSpPr/>
          <p:nvPr/>
        </p:nvGrpSpPr>
        <p:grpSpPr>
          <a:xfrm>
            <a:off x="9858212" y="1715529"/>
            <a:ext cx="2473016" cy="2250910"/>
            <a:chOff x="13645963" y="1829286"/>
            <a:chExt cx="2997019" cy="2864270"/>
          </a:xfrm>
        </p:grpSpPr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0192920F-4E1B-4F14-99D2-F7935C377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806362" y="1829286"/>
              <a:ext cx="2438400" cy="24384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E71A8AF-4D07-4FC8-B89E-172160B40641}"/>
                </a:ext>
              </a:extLst>
            </p:cNvPr>
            <p:cNvSpPr txBox="1"/>
            <p:nvPr/>
          </p:nvSpPr>
          <p:spPr>
            <a:xfrm>
              <a:off x="13645963" y="4184418"/>
              <a:ext cx="2997019" cy="50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Monsieur Charles 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8D9DD07-7387-4A63-804B-30435B340381}"/>
                </a:ext>
              </a:extLst>
            </p:cNvPr>
            <p:cNvSpPr/>
            <p:nvPr/>
          </p:nvSpPr>
          <p:spPr>
            <a:xfrm>
              <a:off x="14059184" y="2309108"/>
              <a:ext cx="645769" cy="1441637"/>
            </a:xfrm>
            <a:prstGeom prst="roundRect">
              <a:avLst/>
            </a:prstGeom>
            <a:solidFill>
              <a:srgbClr val="97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3" name="Picture 8" descr="Crecimiento, Hombre, Chico, Avatar, Avatar Chico">
              <a:extLst>
                <a:ext uri="{FF2B5EF4-FFF2-40B4-BE49-F238E27FC236}">
                  <a16:creationId xmlns:a16="http://schemas.microsoft.com/office/drawing/2014/main" id="{686BCD7B-18B8-4F03-94FD-38CDCBF1A3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00" b="41192"/>
            <a:stretch/>
          </p:blipFill>
          <p:spPr bwMode="auto">
            <a:xfrm>
              <a:off x="13977232" y="1952987"/>
              <a:ext cx="1219213" cy="1743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FD5E4814-8275-4B15-9988-C783E5ED09C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332" y="291274"/>
            <a:ext cx="1001076" cy="10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1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Using ‘le’ with dates</a:t>
            </a:r>
            <a:endParaRPr lang="en-GB" sz="3600" b="1" i="0" u="none" strike="noStrike" cap="none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65966D-5CAC-4020-A103-5325F76C7CD8}"/>
              </a:ext>
            </a:extLst>
          </p:cNvPr>
          <p:cNvSpPr txBox="1"/>
          <p:nvPr/>
        </p:nvSpPr>
        <p:spPr>
          <a:xfrm>
            <a:off x="173571" y="675659"/>
            <a:ext cx="2597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[the/on the]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252741-8AD9-4B2B-BF36-BF1EEADE5154}"/>
              </a:ext>
            </a:extLst>
          </p:cNvPr>
          <p:cNvSpPr txBox="1"/>
          <p:nvPr/>
        </p:nvSpPr>
        <p:spPr>
          <a:xfrm>
            <a:off x="204236" y="1481882"/>
            <a:ext cx="11751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we use the definite article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to mean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‘the’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‘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dates with numbers.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B4B166-A3DA-4C2C-B8C7-7A7A911A1ED7}"/>
              </a:ext>
            </a:extLst>
          </p:cNvPr>
          <p:cNvSpPr txBox="1"/>
          <p:nvPr/>
        </p:nvSpPr>
        <p:spPr>
          <a:xfrm>
            <a:off x="235975" y="2558376"/>
            <a:ext cx="2590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exemple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DA10A8-CE9D-4859-90E1-B9269548F0AF}"/>
              </a:ext>
            </a:extLst>
          </p:cNvPr>
          <p:cNvSpPr txBox="1"/>
          <p:nvPr/>
        </p:nvSpPr>
        <p:spPr>
          <a:xfrm>
            <a:off x="235975" y="3429000"/>
            <a:ext cx="4567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Noël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25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décembre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473E3C-29D0-40EC-8D6D-0533C3A39842}"/>
              </a:ext>
            </a:extLst>
          </p:cNvPr>
          <p:cNvSpPr txBox="1"/>
          <p:nvPr/>
        </p:nvSpPr>
        <p:spPr>
          <a:xfrm>
            <a:off x="235975" y="3982513"/>
            <a:ext cx="7595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Christmas day is on the 25th December.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0093FB-8509-4835-AD5C-A95A63AB2FED}"/>
              </a:ext>
            </a:extLst>
          </p:cNvPr>
          <p:cNvSpPr txBox="1"/>
          <p:nvPr/>
        </p:nvSpPr>
        <p:spPr>
          <a:xfrm>
            <a:off x="235975" y="4798564"/>
            <a:ext cx="9055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Jour du Drapeau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d’Ha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ϊ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18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367196-0864-43FE-A4DE-74A1B32D4854}"/>
              </a:ext>
            </a:extLst>
          </p:cNvPr>
          <p:cNvSpPr txBox="1"/>
          <p:nvPr/>
        </p:nvSpPr>
        <p:spPr>
          <a:xfrm>
            <a:off x="235975" y="5445337"/>
            <a:ext cx="7993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</a:t>
            </a:r>
            <a:r>
              <a:rPr kumimoji="0" lang="el-GR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ϊ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ti’s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Flag Day is on the 18</a:t>
            </a:r>
            <a:r>
              <a:rPr kumimoji="0" lang="en-GB" sz="2400" b="0" i="1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May.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C2553C0-4132-4EE2-B1B7-9E5D3D618C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49" y="3843002"/>
            <a:ext cx="4567276" cy="274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67;p2">
            <a:extLst>
              <a:ext uri="{FF2B5EF4-FFF2-40B4-BE49-F238E27FC236}">
                <a16:creationId xmlns:a16="http://schemas.microsoft.com/office/drawing/2014/main" id="{61833821-7CE9-456A-BBA4-7608D98B03C2}"/>
              </a:ext>
            </a:extLst>
          </p:cNvPr>
          <p:cNvSpPr/>
          <p:nvPr/>
        </p:nvSpPr>
        <p:spPr>
          <a:xfrm>
            <a:off x="94269" y="701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" name="Picture 49" descr="A picture containing shape&#10;&#10;Description automatically generated">
            <a:extLst>
              <a:ext uri="{FF2B5EF4-FFF2-40B4-BE49-F238E27FC236}">
                <a16:creationId xmlns:a16="http://schemas.microsoft.com/office/drawing/2014/main" id="{16E3C272-4D0A-416B-B31C-8A5C335585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55" y="916681"/>
            <a:ext cx="9525000" cy="5715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EAFDBE6-9472-4CDB-8885-DC922EDB6789}"/>
              </a:ext>
            </a:extLst>
          </p:cNvPr>
          <p:cNvSpPr txBox="1"/>
          <p:nvPr/>
        </p:nvSpPr>
        <p:spPr>
          <a:xfrm>
            <a:off x="994955" y="6097065"/>
            <a:ext cx="9744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La devise*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nationale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L’union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fait la force </a:t>
            </a:r>
            <a:r>
              <a:rPr lang="en-GB" sz="2000" i="1" dirty="0">
                <a:solidFill>
                  <a:schemeClr val="bg1"/>
                </a:solidFill>
                <a:latin typeface="Century Gothic" panose="020B0502020202020204" pitchFamily="34" charset="0"/>
              </a:rPr>
              <a:t>(Unity makes strength).</a:t>
            </a:r>
            <a:endParaRPr lang="en-GB" sz="24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DD5C28-0FDE-47A0-A116-4C47DC56122D}"/>
              </a:ext>
            </a:extLst>
          </p:cNvPr>
          <p:cNvSpPr txBox="1"/>
          <p:nvPr/>
        </p:nvSpPr>
        <p:spPr>
          <a:xfrm>
            <a:off x="992849" y="1718060"/>
            <a:ext cx="9320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Il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représente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la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République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d’Haïti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après la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Révolution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(1804).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51F764A-3925-40DD-B769-F7F35BC368A2}"/>
              </a:ext>
            </a:extLst>
          </p:cNvPr>
          <p:cNvSpPr txBox="1"/>
          <p:nvPr/>
        </p:nvSpPr>
        <p:spPr>
          <a:xfrm>
            <a:off x="992849" y="2582855"/>
            <a:ext cx="8512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Le bleu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pour les noirs et le rouge pour les </a:t>
            </a:r>
            <a:r>
              <a:rPr lang="en-GB" sz="2400" b="0" i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mulâtres</a:t>
            </a:r>
            <a:r>
              <a:rPr lang="en-GB" sz="24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*</a:t>
            </a:r>
            <a:r>
              <a:rPr lang="en-GB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endParaRPr lang="en-GB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4C284E0-3FA0-4B88-B1B3-CBB6A9784B7D}"/>
              </a:ext>
            </a:extLst>
          </p:cNvPr>
          <p:cNvSpPr txBox="1"/>
          <p:nvPr/>
        </p:nvSpPr>
        <p:spPr>
          <a:xfrm>
            <a:off x="992849" y="4428293"/>
            <a:ext cx="952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comme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drapeau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de la France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mais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blanc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absent.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9C8FCE4-24D2-4FDB-8CE2-498DABF9894F}"/>
              </a:ext>
            </a:extLst>
          </p:cNvPr>
          <p:cNvSpPr txBox="1"/>
          <p:nvPr/>
        </p:nvSpPr>
        <p:spPr>
          <a:xfrm>
            <a:off x="992849" y="928497"/>
            <a:ext cx="6207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Le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drapeau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d’Haïti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bleu et rouge.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D11E176-28BF-4069-927C-E34FDAEA8414}"/>
              </a:ext>
            </a:extLst>
          </p:cNvPr>
          <p:cNvSpPr txBox="1"/>
          <p:nvPr/>
        </p:nvSpPr>
        <p:spPr>
          <a:xfrm>
            <a:off x="992849" y="5305221"/>
            <a:ext cx="7455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Le palmier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représente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l’indépendance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57" name="Picture 56" descr="A picture containing text&#10;&#10;Description automatically generated">
            <a:extLst>
              <a:ext uri="{FF2B5EF4-FFF2-40B4-BE49-F238E27FC236}">
                <a16:creationId xmlns:a16="http://schemas.microsoft.com/office/drawing/2014/main" id="{1A104558-B089-483D-8F64-808754463A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2" y="5247134"/>
            <a:ext cx="652950" cy="924531"/>
          </a:xfrm>
          <a:prstGeom prst="rect">
            <a:avLst/>
          </a:prstGeom>
        </p:spPr>
      </p:pic>
      <p:pic>
        <p:nvPicPr>
          <p:cNvPr id="58" name="Picture 57" descr="Shape&#10;&#10;Description automatically generated">
            <a:extLst>
              <a:ext uri="{FF2B5EF4-FFF2-40B4-BE49-F238E27FC236}">
                <a16:creationId xmlns:a16="http://schemas.microsoft.com/office/drawing/2014/main" id="{5132ABDA-E409-4909-9CFC-D15C03A416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4473586"/>
            <a:ext cx="735727" cy="490293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D763E6E-1D7D-45F1-9371-5439EBD5F52F}"/>
              </a:ext>
            </a:extLst>
          </p:cNvPr>
          <p:cNvSpPr txBox="1"/>
          <p:nvPr/>
        </p:nvSpPr>
        <p:spPr>
          <a:xfrm>
            <a:off x="-314204" y="6112463"/>
            <a:ext cx="16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motto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CFA5F1F-BB69-4937-94BE-96A486E9A0D9}"/>
              </a:ext>
            </a:extLst>
          </p:cNvPr>
          <p:cNvSpPr txBox="1"/>
          <p:nvPr/>
        </p:nvSpPr>
        <p:spPr>
          <a:xfrm>
            <a:off x="-330882" y="898896"/>
            <a:ext cx="168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flag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DD33CF-572C-41B5-B9DD-4393DAFE5D7F}"/>
              </a:ext>
            </a:extLst>
          </p:cNvPr>
          <p:cNvSpPr txBox="1"/>
          <p:nvPr/>
        </p:nvSpPr>
        <p:spPr>
          <a:xfrm>
            <a:off x="10360570" y="2582855"/>
            <a:ext cx="18314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 people of mixed African and European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hertiage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Title 1">
            <a:hlinkClick r:id="" action="ppaction://noaction">
              <a:snd r:embed="rId12" name="7_3.wav"/>
            </a:hlinkClick>
            <a:extLst>
              <a:ext uri="{FF2B5EF4-FFF2-40B4-BE49-F238E27FC236}">
                <a16:creationId xmlns:a16="http://schemas.microsoft.com/office/drawing/2014/main" id="{5EECF9ED-39A3-D7DF-7514-264BE39AFDDE}"/>
              </a:ext>
            </a:extLst>
          </p:cNvPr>
          <p:cNvSpPr txBox="1">
            <a:spLocks/>
          </p:cNvSpPr>
          <p:nvPr/>
        </p:nvSpPr>
        <p:spPr>
          <a:xfrm>
            <a:off x="815093" y="0"/>
            <a:ext cx="10515600" cy="874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r>
              <a:rPr lang="en-GB" sz="3200" b="1">
                <a:solidFill>
                  <a:srgbClr val="002060"/>
                </a:solidFill>
                <a:latin typeface="Century Gothic" panose="020B0502020202020204" pitchFamily="34" charset="0"/>
              </a:rPr>
              <a:t>Le drapeau d’Haïti</a:t>
            </a:r>
            <a:endParaRPr lang="en-GB" sz="3200" dirty="0"/>
          </a:p>
        </p:txBody>
      </p:sp>
      <p:pic>
        <p:nvPicPr>
          <p:cNvPr id="20" name="Picture 19" descr="A logo with a circle and text&#10;&#10;Description automatically generated">
            <a:extLst>
              <a:ext uri="{FF2B5EF4-FFF2-40B4-BE49-F238E27FC236}">
                <a16:creationId xmlns:a16="http://schemas.microsoft.com/office/drawing/2014/main" id="{BAE6D1A5-E328-4FC1-8AB7-A49F7651DF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254" y="190251"/>
            <a:ext cx="1314477" cy="119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9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9" grpId="0"/>
      <p:bldP spid="60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5E8C759-E07D-4C96-8965-B71F535B4468}"/>
              </a:ext>
            </a:extLst>
          </p:cNvPr>
          <p:cNvSpPr txBox="1"/>
          <p:nvPr/>
        </p:nvSpPr>
        <p:spPr>
          <a:xfrm>
            <a:off x="823748" y="638768"/>
            <a:ext cx="11278519" cy="358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[1]</a:t>
            </a:r>
            <a:r>
              <a:rPr kumimoji="0" lang="es-A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2200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[2]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  <a:r>
              <a:rPr kumimoji="0" lang="es-AR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2200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[4]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0E1F879-1055-43F4-B04C-B0A3817F4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845" y="4330164"/>
            <a:ext cx="2068583" cy="13790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pic>
        <p:nvPicPr>
          <p:cNvPr id="12" name="Google Shape;338;p8">
            <a:hlinkClick r:id="" action="ppaction://noaction">
              <a:snd r:embed="rId4" name="8_2.wav"/>
            </a:hlinkClick>
            <a:extLst>
              <a:ext uri="{FF2B5EF4-FFF2-40B4-BE49-F238E27FC236}">
                <a16:creationId xmlns:a16="http://schemas.microsoft.com/office/drawing/2014/main" id="{AD4689F0-AEFB-4684-9FE0-2D64035600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521" y="752161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Google Shape;338;p8">
            <a:hlinkClick r:id="" action="ppaction://noaction">
              <a:snd r:embed="rId6" name="8_3.wav"/>
            </a:hlinkClick>
            <a:extLst>
              <a:ext uri="{FF2B5EF4-FFF2-40B4-BE49-F238E27FC236}">
                <a16:creationId xmlns:a16="http://schemas.microsoft.com/office/drawing/2014/main" id="{C7677908-ECE6-49BA-9209-CB52F985F9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521" y="1647013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oogle Shape;338;p8">
            <a:hlinkClick r:id="" action="ppaction://noaction">
              <a:snd r:embed="rId7" name="8_6 (online-audio-converter.com).wav"/>
            </a:hlinkClick>
            <a:extLst>
              <a:ext uri="{FF2B5EF4-FFF2-40B4-BE49-F238E27FC236}">
                <a16:creationId xmlns:a16="http://schemas.microsoft.com/office/drawing/2014/main" id="{BD0CC948-1A0A-4C48-9BD4-69485195DB1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9600" y="2658835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Google Shape;338;p8">
            <a:hlinkClick r:id="" action="ppaction://noaction">
              <a:snd r:embed="rId8" name="8_4.wav"/>
            </a:hlinkClick>
            <a:extLst>
              <a:ext uri="{FF2B5EF4-FFF2-40B4-BE49-F238E27FC236}">
                <a16:creationId xmlns:a16="http://schemas.microsoft.com/office/drawing/2014/main" id="{90C3278D-7997-473D-AB5E-A2857CBEBE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2378" y="3670658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0E05BD-E39C-4BAC-87AE-585DDDBBCD53}"/>
              </a:ext>
            </a:extLst>
          </p:cNvPr>
          <p:cNvSpPr txBox="1"/>
          <p:nvPr/>
        </p:nvSpPr>
        <p:spPr>
          <a:xfrm>
            <a:off x="9782558" y="6076369"/>
            <a:ext cx="2365870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Fête de l’I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ndépendance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8D086A-BCE6-4B10-ACDD-B65359602887}"/>
              </a:ext>
            </a:extLst>
          </p:cNvPr>
          <p:cNvSpPr txBox="1"/>
          <p:nvPr/>
        </p:nvSpPr>
        <p:spPr>
          <a:xfrm>
            <a:off x="10095396" y="5350712"/>
            <a:ext cx="155042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Carnaval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BE952C-FBA2-4F9F-94DB-D1E0C7E51722}"/>
              </a:ext>
            </a:extLst>
          </p:cNvPr>
          <p:cNvGraphicFramePr>
            <a:graphicFrameLocks noGrp="1"/>
          </p:cNvGraphicFramePr>
          <p:nvPr/>
        </p:nvGraphicFramePr>
        <p:xfrm>
          <a:off x="76199" y="4352662"/>
          <a:ext cx="6940063" cy="22942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8803">
                  <a:extLst>
                    <a:ext uri="{9D8B030D-6E8A-4147-A177-3AD203B41FA5}">
                      <a16:colId xmlns:a16="http://schemas.microsoft.com/office/drawing/2014/main" val="4089833692"/>
                    </a:ext>
                  </a:extLst>
                </a:gridCol>
                <a:gridCol w="1307611">
                  <a:extLst>
                    <a:ext uri="{9D8B030D-6E8A-4147-A177-3AD203B41FA5}">
                      <a16:colId xmlns:a16="http://schemas.microsoft.com/office/drawing/2014/main" val="3546858512"/>
                    </a:ext>
                  </a:extLst>
                </a:gridCol>
                <a:gridCol w="1411585">
                  <a:extLst>
                    <a:ext uri="{9D8B030D-6E8A-4147-A177-3AD203B41FA5}">
                      <a16:colId xmlns:a16="http://schemas.microsoft.com/office/drawing/2014/main" val="2021470942"/>
                    </a:ext>
                  </a:extLst>
                </a:gridCol>
                <a:gridCol w="2822064">
                  <a:extLst>
                    <a:ext uri="{9D8B030D-6E8A-4147-A177-3AD203B41FA5}">
                      <a16:colId xmlns:a16="http://schemas.microsoft.com/office/drawing/2014/main" val="4187724877"/>
                    </a:ext>
                  </a:extLst>
                </a:gridCol>
              </a:tblGrid>
              <a:tr h="45885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255624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479904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496627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863345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970296"/>
                  </a:ext>
                </a:extLst>
              </a:tr>
            </a:tbl>
          </a:graphicData>
        </a:graphic>
      </p:graphicFrame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A5D724FD-9A96-4D95-AAEF-B4469345F70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25" name="Title 2">
            <a:extLst>
              <a:ext uri="{FF2B5EF4-FFF2-40B4-BE49-F238E27FC236}">
                <a16:creationId xmlns:a16="http://schemas.microsoft.com/office/drawing/2014/main" id="{763A7220-BDC3-4E21-A71A-BE89573E3B13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EBB1011-BC38-451B-8002-268EDF6080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645" y="5367164"/>
            <a:ext cx="1132484" cy="830783"/>
          </a:xfrm>
          <a:prstGeom prst="rect">
            <a:avLst/>
          </a:prstGeom>
        </p:spPr>
      </p:pic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C46693-9B1E-48DE-B5AE-F7807B487E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855" y="6274502"/>
            <a:ext cx="884628" cy="442314"/>
          </a:xfrm>
          <a:prstGeom prst="rect">
            <a:avLst/>
          </a:prstGeom>
        </p:spPr>
      </p:pic>
      <p:sp>
        <p:nvSpPr>
          <p:cNvPr id="26" name="Google Shape;167;p2">
            <a:extLst>
              <a:ext uri="{FF2B5EF4-FFF2-40B4-BE49-F238E27FC236}">
                <a16:creationId xmlns:a16="http://schemas.microsoft.com/office/drawing/2014/main" id="{61833821-7CE9-456A-BBA4-7608D98B03C2}"/>
              </a:ext>
            </a:extLst>
          </p:cNvPr>
          <p:cNvSpPr/>
          <p:nvPr/>
        </p:nvSpPr>
        <p:spPr>
          <a:xfrm>
            <a:off x="94269" y="701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CD8717-A2CA-4295-8724-7DD298F67A4C}"/>
              </a:ext>
            </a:extLst>
          </p:cNvPr>
          <p:cNvSpPr txBox="1"/>
          <p:nvPr/>
        </p:nvSpPr>
        <p:spPr>
          <a:xfrm>
            <a:off x="1345118" y="2570522"/>
            <a:ext cx="10769006" cy="95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Fête de l’Indépendance d'Haïti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 le 1er janvier. On mange de la soupe traditionnelle et il y a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petits cadeaux pour les enfants.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4AE822-76A7-409F-8F46-E6B82F81EF31}"/>
              </a:ext>
            </a:extLst>
          </p:cNvPr>
          <p:cNvSpPr txBox="1"/>
          <p:nvPr/>
        </p:nvSpPr>
        <p:spPr>
          <a:xfrm>
            <a:off x="1255949" y="3459660"/>
            <a:ext cx="10892479" cy="95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Carnaval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Haïti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 une fête en février. Il y a beaucoup de couleurs, de danses et de costumes.</a:t>
            </a:r>
          </a:p>
        </p:txBody>
      </p:sp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9275F339-3F69-467D-A5FB-061F66B90B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17038" y="-30898"/>
            <a:ext cx="914400" cy="914400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39C43EF6-A9E8-4475-A5C2-550ACEC21214}"/>
              </a:ext>
            </a:extLst>
          </p:cNvPr>
          <p:cNvSpPr/>
          <p:nvPr/>
        </p:nvSpPr>
        <p:spPr>
          <a:xfrm>
            <a:off x="4176562" y="72755"/>
            <a:ext cx="6841385" cy="62168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CustomShape 7">
            <a:hlinkClick r:id="" action="ppaction://noaction">
              <a:snd r:embed="rId14" name="8_1.wav"/>
            </a:hlinkClick>
            <a:extLst>
              <a:ext uri="{FF2B5EF4-FFF2-40B4-BE49-F238E27FC236}">
                <a16:creationId xmlns:a16="http://schemas.microsoft.com/office/drawing/2014/main" id="{404F7655-E8AC-4C66-89E6-2C162354474E}"/>
              </a:ext>
            </a:extLst>
          </p:cNvPr>
          <p:cNvSpPr/>
          <p:nvPr/>
        </p:nvSpPr>
        <p:spPr>
          <a:xfrm>
            <a:off x="4211818" y="169191"/>
            <a:ext cx="7139212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lis les textes. 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Puis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, 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complète</a:t>
            </a:r>
            <a:r>
              <a:rPr kumimoji="0" lang="en-GB" sz="2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 tableau.</a:t>
            </a:r>
            <a:endParaRPr kumimoji="0" lang="en-GB" sz="22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FD8CC5-A519-429F-B4EE-75A3E553C865}"/>
              </a:ext>
            </a:extLst>
          </p:cNvPr>
          <p:cNvSpPr txBox="1"/>
          <p:nvPr/>
        </p:nvSpPr>
        <p:spPr>
          <a:xfrm>
            <a:off x="1255949" y="660053"/>
            <a:ext cx="10806897" cy="95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Jour de Dessalines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17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octobre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Jacques Dessalines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meneur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de 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révolution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d’Haïti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Il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son nom à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l’hymne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national,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Dessalinienne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A20D95-5B52-4F92-9251-03633F5F92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37199" y="4306476"/>
            <a:ext cx="1395796" cy="168476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8E0D215-195F-46D2-B359-3C18E3C20FC0}"/>
              </a:ext>
            </a:extLst>
          </p:cNvPr>
          <p:cNvSpPr txBox="1"/>
          <p:nvPr/>
        </p:nvSpPr>
        <p:spPr>
          <a:xfrm>
            <a:off x="7141975" y="6008930"/>
            <a:ext cx="1559161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Jour de Dessalines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D06DEB-472F-44A6-870E-6279EE6CD3CA}"/>
              </a:ext>
            </a:extLst>
          </p:cNvPr>
          <p:cNvSpPr txBox="1"/>
          <p:nvPr/>
        </p:nvSpPr>
        <p:spPr>
          <a:xfrm>
            <a:off x="1307227" y="1624616"/>
            <a:ext cx="10806897" cy="95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Fèt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Gede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1</a:t>
            </a:r>
            <a:r>
              <a:rPr kumimoji="0" lang="en-GB" sz="200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novembre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célébration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pour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honorer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morts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*. La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famille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chante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danse et mange au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cimetière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575207-248B-4F41-8FA5-D7871E33A88F}"/>
              </a:ext>
            </a:extLst>
          </p:cNvPr>
          <p:cNvGrpSpPr/>
          <p:nvPr/>
        </p:nvGrpSpPr>
        <p:grpSpPr>
          <a:xfrm>
            <a:off x="8679168" y="4307567"/>
            <a:ext cx="1379055" cy="1770984"/>
            <a:chOff x="8838710" y="4221352"/>
            <a:chExt cx="1379055" cy="177098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AE26721-7FA2-42A3-98A5-849E9740E991}"/>
                </a:ext>
              </a:extLst>
            </p:cNvPr>
            <p:cNvSpPr txBox="1"/>
            <p:nvPr/>
          </p:nvSpPr>
          <p:spPr>
            <a:xfrm>
              <a:off x="8953025" y="5623004"/>
              <a:ext cx="1217000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Fèt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Gede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6" name="Picture 1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8D730E4-345E-453A-B2A3-346DB638D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8710" y="4221352"/>
              <a:ext cx="1379055" cy="1379055"/>
            </a:xfrm>
            <a:prstGeom prst="rect">
              <a:avLst/>
            </a:prstGeom>
          </p:spPr>
        </p:pic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25F1EB44-D7A8-4F88-BE3E-752BC9C1BA74}"/>
              </a:ext>
            </a:extLst>
          </p:cNvPr>
          <p:cNvSpPr/>
          <p:nvPr/>
        </p:nvSpPr>
        <p:spPr>
          <a:xfrm>
            <a:off x="9080668" y="568302"/>
            <a:ext cx="1037492" cy="29232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3CF10C-9D77-4EAD-9ACA-9C560095540B}"/>
              </a:ext>
            </a:extLst>
          </p:cNvPr>
          <p:cNvSpPr txBox="1"/>
          <p:nvPr/>
        </p:nvSpPr>
        <p:spPr>
          <a:xfrm>
            <a:off x="9041247" y="505683"/>
            <a:ext cx="1096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leader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42546B0-ADE8-4F65-95E9-2618F47EAD15}"/>
              </a:ext>
            </a:extLst>
          </p:cNvPr>
          <p:cNvSpPr/>
          <p:nvPr/>
        </p:nvSpPr>
        <p:spPr>
          <a:xfrm>
            <a:off x="6366775" y="2225546"/>
            <a:ext cx="1370456" cy="3449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E015E5-BA7D-4F7B-B498-C7DCEAE45FF4}"/>
              </a:ext>
            </a:extLst>
          </p:cNvPr>
          <p:cNvSpPr txBox="1"/>
          <p:nvPr/>
        </p:nvSpPr>
        <p:spPr>
          <a:xfrm>
            <a:off x="6281775" y="2171063"/>
            <a:ext cx="1540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cemetery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250D6E-B0E1-48A4-AF11-4036699400AB}"/>
              </a:ext>
            </a:extLst>
          </p:cNvPr>
          <p:cNvSpPr/>
          <p:nvPr/>
        </p:nvSpPr>
        <p:spPr>
          <a:xfrm>
            <a:off x="9576649" y="2107036"/>
            <a:ext cx="1308123" cy="3126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2E1D0FF-B52B-400E-8DB1-AD0462EDBDBC}"/>
              </a:ext>
            </a:extLst>
          </p:cNvPr>
          <p:cNvSpPr txBox="1"/>
          <p:nvPr/>
        </p:nvSpPr>
        <p:spPr>
          <a:xfrm>
            <a:off x="9483116" y="2061390"/>
            <a:ext cx="1540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dead</a:t>
            </a:r>
          </a:p>
        </p:txBody>
      </p:sp>
    </p:spTree>
    <p:extLst>
      <p:ext uri="{BB962C8B-B14F-4D97-AF65-F5344CB8AC3E}">
        <p14:creationId xmlns:p14="http://schemas.microsoft.com/office/powerpoint/2010/main" val="376701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2" grpId="0"/>
      <p:bldP spid="38" grpId="0"/>
      <p:bldP spid="39" grpId="0" animBg="1"/>
      <p:bldP spid="40" grpId="0"/>
      <p:bldP spid="42" grpId="0" animBg="1"/>
      <p:bldP spid="43" grpId="0"/>
      <p:bldP spid="44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70E1F879-1055-43F4-B04C-B0A3817F4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309" y="5359408"/>
            <a:ext cx="2068583" cy="13790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11" name="TextBox 10">
            <a:hlinkClick r:id="" action="ppaction://noaction">
              <a:snd r:embed="rId4" name="8_5.wav"/>
            </a:hlinkClick>
            <a:extLst>
              <a:ext uri="{FF2B5EF4-FFF2-40B4-BE49-F238E27FC236}">
                <a16:creationId xmlns:a16="http://schemas.microsoft.com/office/drawing/2014/main" id="{48A74499-3716-4728-A018-BDBAE5DD6181}"/>
              </a:ext>
            </a:extLst>
          </p:cNvPr>
          <p:cNvSpPr txBox="1"/>
          <p:nvPr/>
        </p:nvSpPr>
        <p:spPr>
          <a:xfrm>
            <a:off x="3389205" y="74578"/>
            <a:ext cx="250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réponses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BE952C-FBA2-4F9F-94DB-D1E0C7E51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39804"/>
              </p:ext>
            </p:extLst>
          </p:nvPr>
        </p:nvGraphicFramePr>
        <p:xfrm>
          <a:off x="306038" y="967328"/>
          <a:ext cx="10953043" cy="42874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9239">
                  <a:extLst>
                    <a:ext uri="{9D8B030D-6E8A-4147-A177-3AD203B41FA5}">
                      <a16:colId xmlns:a16="http://schemas.microsoft.com/office/drawing/2014/main" val="408983369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546858512"/>
                    </a:ext>
                  </a:extLst>
                </a:gridCol>
                <a:gridCol w="2110154">
                  <a:extLst>
                    <a:ext uri="{9D8B030D-6E8A-4147-A177-3AD203B41FA5}">
                      <a16:colId xmlns:a16="http://schemas.microsoft.com/office/drawing/2014/main" val="2021470942"/>
                    </a:ext>
                  </a:extLst>
                </a:gridCol>
                <a:gridCol w="5350650">
                  <a:extLst>
                    <a:ext uri="{9D8B030D-6E8A-4147-A177-3AD203B41FA5}">
                      <a16:colId xmlns:a16="http://schemas.microsoft.com/office/drawing/2014/main" val="4187724877"/>
                    </a:ext>
                  </a:extLst>
                </a:gridCol>
              </a:tblGrid>
              <a:tr h="49550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255624"/>
                  </a:ext>
                </a:extLst>
              </a:tr>
              <a:tr h="92869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[1] </a:t>
                      </a:r>
                      <a:r>
                        <a:rPr kumimoji="0" lang="fr-F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Jour de Dessalines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479904"/>
                  </a:ext>
                </a:extLst>
              </a:tr>
              <a:tr h="928690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[2]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Fèt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Gede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496627"/>
                  </a:ext>
                </a:extLst>
              </a:tr>
              <a:tr h="928690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[3] </a:t>
                      </a:r>
                      <a:r>
                        <a:rPr lang="fr-FR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Fête de l’Indépendance d'Haïti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863345"/>
                  </a:ext>
                </a:extLst>
              </a:tr>
              <a:tr h="928690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[4] </a:t>
                      </a:r>
                      <a:r>
                        <a:rPr lang="fr-FR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Carnaval 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d’</a:t>
                      </a:r>
                      <a:r>
                        <a:rPr lang="fr-FR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Haïti 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970296"/>
                  </a:ext>
                </a:extLst>
              </a:tr>
            </a:tbl>
          </a:graphicData>
        </a:graphic>
      </p:graphicFrame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A5D724FD-9A96-4D95-AAEF-B4469345F70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25" name="Title 2">
            <a:extLst>
              <a:ext uri="{FF2B5EF4-FFF2-40B4-BE49-F238E27FC236}">
                <a16:creationId xmlns:a16="http://schemas.microsoft.com/office/drawing/2014/main" id="{763A7220-BDC3-4E21-A71A-BE89573E3B13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EBB1011-BC38-451B-8002-268EDF608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214" y="5602743"/>
            <a:ext cx="1418824" cy="1040840"/>
          </a:xfrm>
          <a:prstGeom prst="rect">
            <a:avLst/>
          </a:prstGeom>
        </p:spPr>
      </p:pic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C46693-9B1E-48DE-B5AE-F7807B487E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917" y="5829571"/>
            <a:ext cx="1155994" cy="577997"/>
          </a:xfrm>
          <a:prstGeom prst="rect">
            <a:avLst/>
          </a:prstGeom>
        </p:spPr>
      </p:pic>
      <p:sp>
        <p:nvSpPr>
          <p:cNvPr id="27" name="Google Shape;325;p7">
            <a:extLst>
              <a:ext uri="{FF2B5EF4-FFF2-40B4-BE49-F238E27FC236}">
                <a16:creationId xmlns:a16="http://schemas.microsoft.com/office/drawing/2014/main" id="{943F6696-779C-411D-94D2-7D285D9B004D}"/>
              </a:ext>
            </a:extLst>
          </p:cNvPr>
          <p:cNvSpPr txBox="1"/>
          <p:nvPr/>
        </p:nvSpPr>
        <p:spPr>
          <a:xfrm>
            <a:off x="2415407" y="1741088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17</a:t>
            </a:r>
          </a:p>
        </p:txBody>
      </p:sp>
      <p:sp>
        <p:nvSpPr>
          <p:cNvPr id="28" name="Google Shape;325;p7">
            <a:extLst>
              <a:ext uri="{FF2B5EF4-FFF2-40B4-BE49-F238E27FC236}">
                <a16:creationId xmlns:a16="http://schemas.microsoft.com/office/drawing/2014/main" id="{B9F100DD-98DD-40B5-8C8C-43A9FE618518}"/>
              </a:ext>
            </a:extLst>
          </p:cNvPr>
          <p:cNvSpPr txBox="1"/>
          <p:nvPr/>
        </p:nvSpPr>
        <p:spPr>
          <a:xfrm>
            <a:off x="4143827" y="1657706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October</a:t>
            </a:r>
          </a:p>
        </p:txBody>
      </p:sp>
      <p:sp>
        <p:nvSpPr>
          <p:cNvPr id="30" name="Google Shape;325;p7">
            <a:extLst>
              <a:ext uri="{FF2B5EF4-FFF2-40B4-BE49-F238E27FC236}">
                <a16:creationId xmlns:a16="http://schemas.microsoft.com/office/drawing/2014/main" id="{050E44AB-EB33-4B1E-845C-6D9FE3F48729}"/>
              </a:ext>
            </a:extLst>
          </p:cNvPr>
          <p:cNvSpPr txBox="1"/>
          <p:nvPr/>
        </p:nvSpPr>
        <p:spPr>
          <a:xfrm>
            <a:off x="6187328" y="3426005"/>
            <a:ext cx="486840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eat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soup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/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little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presents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for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children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25;p7">
            <a:extLst>
              <a:ext uri="{FF2B5EF4-FFF2-40B4-BE49-F238E27FC236}">
                <a16:creationId xmlns:a16="http://schemas.microsoft.com/office/drawing/2014/main" id="{4BA564F9-DED8-47F8-88D4-DF2DFAE09CB9}"/>
              </a:ext>
            </a:extLst>
          </p:cNvPr>
          <p:cNvSpPr txBox="1"/>
          <p:nvPr/>
        </p:nvSpPr>
        <p:spPr>
          <a:xfrm>
            <a:off x="2429681" y="2670251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1st</a:t>
            </a:r>
          </a:p>
        </p:txBody>
      </p:sp>
      <p:sp>
        <p:nvSpPr>
          <p:cNvPr id="32" name="Google Shape;325;p7">
            <a:extLst>
              <a:ext uri="{FF2B5EF4-FFF2-40B4-BE49-F238E27FC236}">
                <a16:creationId xmlns:a16="http://schemas.microsoft.com/office/drawing/2014/main" id="{B0981B11-BCB0-40DD-AC65-309A66727335}"/>
              </a:ext>
            </a:extLst>
          </p:cNvPr>
          <p:cNvSpPr txBox="1"/>
          <p:nvPr/>
        </p:nvSpPr>
        <p:spPr>
          <a:xfrm>
            <a:off x="3946203" y="2636861"/>
            <a:ext cx="20339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November</a:t>
            </a:r>
          </a:p>
        </p:txBody>
      </p:sp>
      <p:sp>
        <p:nvSpPr>
          <p:cNvPr id="34" name="Google Shape;325;p7">
            <a:extLst>
              <a:ext uri="{FF2B5EF4-FFF2-40B4-BE49-F238E27FC236}">
                <a16:creationId xmlns:a16="http://schemas.microsoft.com/office/drawing/2014/main" id="{97389E1B-2493-480B-BE91-DCB591957323}"/>
              </a:ext>
            </a:extLst>
          </p:cNvPr>
          <p:cNvSpPr txBox="1"/>
          <p:nvPr/>
        </p:nvSpPr>
        <p:spPr>
          <a:xfrm>
            <a:off x="5895019" y="1576734"/>
            <a:ext cx="533014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Dessalines led the</a:t>
            </a:r>
            <a:r>
              <a:rPr kumimoji="0" lang="es-AR" sz="20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revolution in Haiti. The national anthem is named after him.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325;p7">
            <a:extLst>
              <a:ext uri="{FF2B5EF4-FFF2-40B4-BE49-F238E27FC236}">
                <a16:creationId xmlns:a16="http://schemas.microsoft.com/office/drawing/2014/main" id="{BF994003-8D51-451F-8A8F-5B8CE840999C}"/>
              </a:ext>
            </a:extLst>
          </p:cNvPr>
          <p:cNvSpPr txBox="1"/>
          <p:nvPr/>
        </p:nvSpPr>
        <p:spPr>
          <a:xfrm>
            <a:off x="2303532" y="3604189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1st</a:t>
            </a:r>
          </a:p>
        </p:txBody>
      </p:sp>
      <p:sp>
        <p:nvSpPr>
          <p:cNvPr id="41" name="Google Shape;325;p7">
            <a:extLst>
              <a:ext uri="{FF2B5EF4-FFF2-40B4-BE49-F238E27FC236}">
                <a16:creationId xmlns:a16="http://schemas.microsoft.com/office/drawing/2014/main" id="{8836D6F0-1895-43F9-90F5-2BC84DAAB4D5}"/>
              </a:ext>
            </a:extLst>
          </p:cNvPr>
          <p:cNvSpPr txBox="1"/>
          <p:nvPr/>
        </p:nvSpPr>
        <p:spPr>
          <a:xfrm>
            <a:off x="3927573" y="3604568"/>
            <a:ext cx="19076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January</a:t>
            </a:r>
          </a:p>
        </p:txBody>
      </p:sp>
      <p:sp>
        <p:nvSpPr>
          <p:cNvPr id="44" name="Google Shape;325;p7">
            <a:extLst>
              <a:ext uri="{FF2B5EF4-FFF2-40B4-BE49-F238E27FC236}">
                <a16:creationId xmlns:a16="http://schemas.microsoft.com/office/drawing/2014/main" id="{D7DBD3F7-A30D-4ECB-9D6B-67A057A5EF01}"/>
              </a:ext>
            </a:extLst>
          </p:cNvPr>
          <p:cNvSpPr txBox="1"/>
          <p:nvPr/>
        </p:nvSpPr>
        <p:spPr>
          <a:xfrm>
            <a:off x="6152693" y="4525039"/>
            <a:ext cx="510638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lots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colour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dances,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costumes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Google Shape;325;p7">
            <a:extLst>
              <a:ext uri="{FF2B5EF4-FFF2-40B4-BE49-F238E27FC236}">
                <a16:creationId xmlns:a16="http://schemas.microsoft.com/office/drawing/2014/main" id="{2E36ACEE-E1E3-4ABB-A11F-750EF48D97E6}"/>
              </a:ext>
            </a:extLst>
          </p:cNvPr>
          <p:cNvSpPr txBox="1"/>
          <p:nvPr/>
        </p:nvSpPr>
        <p:spPr>
          <a:xfrm>
            <a:off x="2429681" y="4583384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--</a:t>
            </a:r>
          </a:p>
        </p:txBody>
      </p:sp>
      <p:sp>
        <p:nvSpPr>
          <p:cNvPr id="46" name="Google Shape;325;p7">
            <a:extLst>
              <a:ext uri="{FF2B5EF4-FFF2-40B4-BE49-F238E27FC236}">
                <a16:creationId xmlns:a16="http://schemas.microsoft.com/office/drawing/2014/main" id="{85D8A497-483C-4C4A-A455-FF7EE7BF3903}"/>
              </a:ext>
            </a:extLst>
          </p:cNvPr>
          <p:cNvSpPr txBox="1"/>
          <p:nvPr/>
        </p:nvSpPr>
        <p:spPr>
          <a:xfrm>
            <a:off x="3861040" y="4504738"/>
            <a:ext cx="203397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February</a:t>
            </a:r>
          </a:p>
        </p:txBody>
      </p:sp>
      <p:sp>
        <p:nvSpPr>
          <p:cNvPr id="48" name="Google Shape;325;p7">
            <a:extLst>
              <a:ext uri="{FF2B5EF4-FFF2-40B4-BE49-F238E27FC236}">
                <a16:creationId xmlns:a16="http://schemas.microsoft.com/office/drawing/2014/main" id="{579F76D7-0AB1-458A-AE14-5FD5B8E6ACB7}"/>
              </a:ext>
            </a:extLst>
          </p:cNvPr>
          <p:cNvSpPr txBox="1"/>
          <p:nvPr/>
        </p:nvSpPr>
        <p:spPr>
          <a:xfrm>
            <a:off x="5927291" y="2490383"/>
            <a:ext cx="538848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honour dead family members / sing, dance,</a:t>
            </a:r>
            <a:r>
              <a:rPr kumimoji="0" lang="es-AR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eat</a:t>
            </a:r>
            <a:r>
              <a:rPr kumimoji="0" lang="es-AR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at cemetery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</p:txBody>
      </p:sp>
      <p:sp>
        <p:nvSpPr>
          <p:cNvPr id="36" name="Google Shape;167;p2">
            <a:extLst>
              <a:ext uri="{FF2B5EF4-FFF2-40B4-BE49-F238E27FC236}">
                <a16:creationId xmlns:a16="http://schemas.microsoft.com/office/drawing/2014/main" id="{9332FC69-8267-4DB3-A0BB-478A9103A18F}"/>
              </a:ext>
            </a:extLst>
          </p:cNvPr>
          <p:cNvSpPr/>
          <p:nvPr/>
        </p:nvSpPr>
        <p:spPr>
          <a:xfrm>
            <a:off x="94269" y="7015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3C3FB82-79A6-485B-9802-B6F5A0E114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3132" y="5369489"/>
            <a:ext cx="1160800" cy="1401122"/>
          </a:xfrm>
          <a:prstGeom prst="rect">
            <a:avLst/>
          </a:prstGeom>
        </p:spPr>
      </p:pic>
      <p:pic>
        <p:nvPicPr>
          <p:cNvPr id="49" name="Picture 48" descr="A picture containing icon&#10;&#10;Description automatically generated">
            <a:extLst>
              <a:ext uri="{FF2B5EF4-FFF2-40B4-BE49-F238E27FC236}">
                <a16:creationId xmlns:a16="http://schemas.microsoft.com/office/drawing/2014/main" id="{DF930CE9-FF56-4DB3-AC95-0A8BD03D1B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01" y="5369489"/>
            <a:ext cx="1379055" cy="137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3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1" grpId="0"/>
      <p:bldP spid="32" grpId="0"/>
      <p:bldP spid="34" grpId="0"/>
      <p:bldP spid="40" grpId="0"/>
      <p:bldP spid="41" grpId="0"/>
      <p:bldP spid="44" grpId="0"/>
      <p:bldP spid="45" grpId="0"/>
      <p:bldP spid="46" grpId="0"/>
      <p:bldP spid="48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1605</TotalTime>
  <Words>2574</Words>
  <Application>Microsoft Office PowerPoint</Application>
  <PresentationFormat>Widescreen</PresentationFormat>
  <Paragraphs>402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3_Office Theme</vt:lpstr>
      <vt:lpstr>2_Office Theme</vt:lpstr>
      <vt:lpstr>Interactions </vt:lpstr>
      <vt:lpstr>[an|en]</vt:lpstr>
      <vt:lpstr>[am|em]</vt:lpstr>
      <vt:lpstr>Follow up :</vt:lpstr>
      <vt:lpstr>Follow up 2: </vt:lpstr>
      <vt:lpstr>Using ‘le’ with dates</vt:lpstr>
      <vt:lpstr>PowerPoint Presentation</vt:lpstr>
      <vt:lpstr>Follow up 4: </vt:lpstr>
      <vt:lpstr>Follow up 4: </vt:lpstr>
      <vt:lpstr>vocabulaire</vt:lpstr>
      <vt:lpstr>vocabulaire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65</cp:revision>
  <dcterms:created xsi:type="dcterms:W3CDTF">2021-06-12T06:20:35Z</dcterms:created>
  <dcterms:modified xsi:type="dcterms:W3CDTF">2023-11-25T06:17:27Z</dcterms:modified>
</cp:coreProperties>
</file>