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7"/>
  </p:notesMasterIdLst>
  <p:sldIdLst>
    <p:sldId id="275" r:id="rId3"/>
    <p:sldId id="542" r:id="rId4"/>
    <p:sldId id="530" r:id="rId5"/>
    <p:sldId id="525" r:id="rId6"/>
    <p:sldId id="537" r:id="rId7"/>
    <p:sldId id="538" r:id="rId8"/>
    <p:sldId id="531" r:id="rId9"/>
    <p:sldId id="539" r:id="rId10"/>
    <p:sldId id="536" r:id="rId11"/>
    <p:sldId id="540" r:id="rId12"/>
    <p:sldId id="541" r:id="rId13"/>
    <p:sldId id="342" r:id="rId14"/>
    <p:sldId id="533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47356" autoAdjust="0"/>
  </p:normalViewPr>
  <p:slideViewPr>
    <p:cSldViewPr snapToGrid="0">
      <p:cViewPr varScale="1">
        <p:scale>
          <a:sx n="50" d="100"/>
          <a:sy n="50" d="100"/>
        </p:scale>
        <p:origin x="3024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www.orthographe-recommandee.info%2Fenseignement%2Fregles.pdf&amp;data=04%7C01%7C%7C06162a4eb7974e22c9ea08d96d67f9d8%7C7eeaedd6bf3740158fe919fbc2c02d55%7C0%7C0%7C637661116526727584%7CUnknown%7CTWFpbGZsb3d8eyJWIjoiMC4wLjAwMDAiLCJQIjoiV2luMzIiLCJBTiI6Ik1haWwiLCJXVCI6Mn0%3D%7C1000&amp;sdata=LKqc6pH6NgDr514lOcEhoHp%2FfnERwudf5NY7YtnB4hg%3D&amp;reserved=0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linkprotect.cudasvc.com/url?a=https%3a%2f%2fyolainebodin.com%2fthe-language-nook%2ffrench%2funderstanding-the-difference-between-nombre-chiffre-and-numero%23%3a~%3atext%3dUn%2520nombre%2520is%2520made%2520of%2cto%2520identify%2520things%2520or%2520people&amp;c=E,1,iLUkn1NO9LWtUecJP9qD-51vbjIhkk9LMlyCp1vwIhDtwe_RO-ZcLtCZo5y8kegcjngrcsr0695AXx5VlohpVgAYYsrPWsKqGZ1oiMt3jeChQb3r29OxyG2-CHnB&amp;typo=1" TargetMode="External"/><Relationship Id="rId4" Type="http://schemas.openxmlformats.org/officeDocument/2006/relationships/hyperlink" Target="https://eur01.safelinks.protection.outlook.com/?url=https%3A%2F%2Fwww.projet-voltaire.fr%2Fculture-generale%2Freforme-orthographe-expliquee-10-points%2F&amp;data=04%7C01%7C%7C06162a4eb7974e22c9ea08d96d67f9d8%7C7eeaedd6bf3740158fe919fbc2c02d55%7C0%7C0%7C637661116526737547%7CUnknown%7CTWFpbGZsb3d8eyJWIjoiMC4wLjAwMDAiLCJQIjoiV2luMzIiLCJBTiI6Ik1haWwiLCJXVCI6Mn0%3D%7C1000&amp;sdata=x84uwuF8Y3CT4VHw3xZY%2FleTPbcPgE0xU3Xxxcqfq8w%3D&amp;reserved=0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petit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</a:p>
          <a:p>
            <a:pPr marL="0" indent="-216000">
              <a:lnSpc>
                <a:spcPct val="100000"/>
              </a:lnSpc>
            </a:pP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(new words in bold):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anniversaire [2043] mois [179] janvier [939] février [1139] mars [868] avril [1022] mai [943] juin [931] juillet [1326] aout [1445] séptembre [944] octobre [826] novembre [982] décembre [891] quand [119] 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treize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[3285]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quatorze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[3359]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quinze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[1472]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seize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[3285] dix-sept [3812] dix-huit [3592] dix-neuf [4851]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vingt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[1273]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vingt et un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[1273/6/3] vingt-deux, vingt-trois vingt-quatre vingt-cinq vingt-six vingt-sept vingt-huit vingt-neuf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trente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[1646]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concert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[1697] fête [1490]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spectacle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[1687]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 (two slides)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revisit months of the year.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In pairs and alternating, pupils need to say the months in chronological order as quickly as possible and before the 12 seconds elapse.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They should have 2-3 attempts, to improve their spoken performance each time.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Pupil A then secretly selects 3 months (making a note that s/he can show his partner).  Pupil B needs to try to say his/her partner’s 3 months correctly, within the 12 second time limit. S/he will need to say as many months as s/he can, but will naturally opt to say them out of order to try to match his/her partner’s choices.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Pupils then swap roles to play again.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If needed, click on the words to hear each of the months pronounced by a native speaker.</a:t>
            </a:r>
            <a:endParaRPr lang="en-GB" b="0" dirty="0"/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549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revisit months of the year.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Pupils need to write the months in order, filling in the missing letters, within the 60 second time limit.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Teacher starts the timer.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Click to show the full words for pupils to check their answers.</a:t>
            </a:r>
            <a:endParaRPr lang="en-GB" b="0" dirty="0"/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38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</a:t>
            </a:r>
            <a:r>
              <a:rPr lang="en-GB" b="0" dirty="0"/>
              <a:t> 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the question word </a:t>
            </a:r>
            <a:r>
              <a:rPr lang="en-GB" b="0" i="1" dirty="0" err="1"/>
              <a:t>quand</a:t>
            </a:r>
            <a:r>
              <a:rPr lang="en-GB" b="0" i="1" dirty="0"/>
              <a:t> ?</a:t>
            </a:r>
            <a:endParaRPr lang="en-GB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pupils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sentences and elicit English translation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Gesture: </a:t>
            </a:r>
            <a:r>
              <a:rPr lang="en-GB" b="0" dirty="0"/>
              <a:t>turn to look at left wrist where a watch might be worn and tap it once in time with the syllable </a:t>
            </a:r>
            <a:r>
              <a:rPr lang="en-GB" b="0" i="1" dirty="0" err="1"/>
              <a:t>quand</a:t>
            </a:r>
            <a:r>
              <a:rPr lang="en-GB" b="0" i="1" dirty="0"/>
              <a:t> 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Note: This final activity makes this lesson 35 minutes.  If this is not possible, then use this activity as one of the follow ups during the week. </a:t>
            </a: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lang="en-GB" sz="12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cardinal numbers in dates. 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on each image to hear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Pupils listen to the date given for each event and write down the number.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feedback, teachers can ask: ‘Le X de X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c’est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concert ?”’ to elicit the names from pupils, and allow them another opportunity to hear and understand the dates one more time.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Note: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these are all bands and singers from the Francophone world.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b="0" baseline="0" dirty="0"/>
              <a:t>[</a:t>
            </a:r>
            <a:r>
              <a:rPr lang="en-GB" b="0" baseline="0" dirty="0" err="1"/>
              <a:t>Stromae</a:t>
            </a:r>
            <a:r>
              <a:rPr lang="en-GB" b="0" baseline="0" dirty="0"/>
              <a:t>] Le concert de </a:t>
            </a:r>
            <a:r>
              <a:rPr lang="en-GB" b="0" baseline="0" dirty="0" err="1"/>
              <a:t>Stromae</a:t>
            </a:r>
            <a:r>
              <a:rPr lang="en-GB" b="0" baseline="0" dirty="0"/>
              <a:t> </a:t>
            </a:r>
            <a:r>
              <a:rPr lang="en-GB" b="0" baseline="0" dirty="0" err="1"/>
              <a:t>est</a:t>
            </a:r>
            <a:r>
              <a:rPr lang="en-GB" b="0" baseline="0" dirty="0"/>
              <a:t> le dix-sept </a:t>
            </a:r>
            <a:r>
              <a:rPr lang="en-GB" b="0" baseline="0" dirty="0" err="1"/>
              <a:t>décembre</a:t>
            </a:r>
            <a:r>
              <a:rPr lang="en-GB" b="0" baseline="0" dirty="0"/>
              <a:t>.</a:t>
            </a:r>
            <a:br>
              <a:rPr lang="en-GB" b="0" baseline="0" dirty="0"/>
            </a:br>
            <a:r>
              <a:rPr lang="en-GB" b="0" baseline="0" dirty="0"/>
              <a:t>[Céline Dion] Le concert de Céline Dion </a:t>
            </a:r>
            <a:r>
              <a:rPr lang="en-GB" b="0" baseline="0" dirty="0" err="1"/>
              <a:t>est</a:t>
            </a:r>
            <a:r>
              <a:rPr lang="en-GB" b="0" baseline="0" dirty="0"/>
              <a:t> le </a:t>
            </a:r>
            <a:r>
              <a:rPr lang="en-GB" b="0" baseline="0" dirty="0" err="1"/>
              <a:t>vingt</a:t>
            </a:r>
            <a:r>
              <a:rPr lang="en-GB" b="0" baseline="0" dirty="0"/>
              <a:t>-quatre mars.</a:t>
            </a:r>
            <a:br>
              <a:rPr lang="en-GB" b="0" baseline="0" dirty="0"/>
            </a:br>
            <a:r>
              <a:rPr lang="en-GB" b="0" baseline="0" dirty="0"/>
              <a:t>[</a:t>
            </a:r>
            <a:r>
              <a:rPr lang="en-GB" b="0" baseline="0" dirty="0" err="1"/>
              <a:t>Orelsan</a:t>
            </a:r>
            <a:r>
              <a:rPr lang="en-GB" b="0" baseline="0" dirty="0"/>
              <a:t>] Le concert </a:t>
            </a:r>
            <a:r>
              <a:rPr lang="en-GB" b="0" baseline="0" dirty="0" err="1"/>
              <a:t>d’Orelsan</a:t>
            </a:r>
            <a:r>
              <a:rPr lang="en-GB" b="0" baseline="0" dirty="0"/>
              <a:t> </a:t>
            </a:r>
            <a:r>
              <a:rPr lang="en-GB" b="0" baseline="0" dirty="0" err="1"/>
              <a:t>est</a:t>
            </a:r>
            <a:r>
              <a:rPr lang="en-GB" b="0" baseline="0" dirty="0"/>
              <a:t> le dix-</a:t>
            </a:r>
            <a:r>
              <a:rPr lang="en-GB" b="0" baseline="0" dirty="0" err="1"/>
              <a:t>neuf</a:t>
            </a:r>
            <a:r>
              <a:rPr lang="en-GB" b="0" baseline="0" dirty="0"/>
              <a:t> </a:t>
            </a:r>
            <a:r>
              <a:rPr lang="en-GB" b="0" baseline="0" dirty="0" err="1"/>
              <a:t>janvier</a:t>
            </a:r>
            <a:r>
              <a:rPr lang="en-GB" b="0" baseline="0" dirty="0"/>
              <a:t>.</a:t>
            </a:r>
            <a:br>
              <a:rPr lang="en-GB" b="0" baseline="0" dirty="0"/>
            </a:br>
            <a:r>
              <a:rPr lang="en-GB" b="0" baseline="0" dirty="0"/>
              <a:t>[</a:t>
            </a:r>
            <a:r>
              <a:rPr lang="en-GB" b="0" baseline="0" dirty="0" err="1"/>
              <a:t>Chien</a:t>
            </a:r>
            <a:r>
              <a:rPr lang="en-GB" b="0" baseline="0" dirty="0"/>
              <a:t> noir] Le concert de </a:t>
            </a:r>
            <a:r>
              <a:rPr lang="en-GB" b="0" baseline="0" dirty="0" err="1"/>
              <a:t>Chien</a:t>
            </a:r>
            <a:r>
              <a:rPr lang="en-GB" b="0" baseline="0" dirty="0"/>
              <a:t> noir </a:t>
            </a:r>
            <a:r>
              <a:rPr lang="en-GB" b="0" baseline="0" dirty="0" err="1"/>
              <a:t>est</a:t>
            </a:r>
            <a:r>
              <a:rPr lang="en-GB" b="0" baseline="0" dirty="0"/>
              <a:t> le </a:t>
            </a:r>
            <a:r>
              <a:rPr lang="en-GB" b="0" baseline="0" dirty="0" err="1"/>
              <a:t>trente</a:t>
            </a:r>
            <a:r>
              <a:rPr lang="en-GB" b="0" baseline="0" dirty="0"/>
              <a:t> </a:t>
            </a:r>
            <a:r>
              <a:rPr lang="en-GB" b="0" baseline="0" dirty="0" err="1"/>
              <a:t>juillet</a:t>
            </a:r>
            <a:r>
              <a:rPr lang="en-GB" b="0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[Boris Way] Le concert de Boris Way </a:t>
            </a:r>
            <a:r>
              <a:rPr lang="en-GB" b="0" baseline="0" dirty="0" err="1"/>
              <a:t>est</a:t>
            </a:r>
            <a:r>
              <a:rPr lang="en-GB" b="0" baseline="0" dirty="0"/>
              <a:t> le </a:t>
            </a:r>
            <a:r>
              <a:rPr lang="en-GB" b="0" baseline="0" dirty="0" err="1"/>
              <a:t>vingt</a:t>
            </a:r>
            <a:r>
              <a:rPr lang="en-GB" b="0" baseline="0" dirty="0"/>
              <a:t>-deux </a:t>
            </a:r>
            <a:r>
              <a:rPr lang="en-GB" b="0" baseline="0" dirty="0" err="1"/>
              <a:t>aout</a:t>
            </a:r>
            <a:r>
              <a:rPr lang="en-GB" b="0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[Clara </a:t>
            </a:r>
            <a:r>
              <a:rPr lang="en-GB" b="0" baseline="0" dirty="0" err="1"/>
              <a:t>Luciani</a:t>
            </a:r>
            <a:r>
              <a:rPr lang="en-GB" b="0" baseline="0" dirty="0"/>
              <a:t>] Le concert de Clara </a:t>
            </a:r>
            <a:r>
              <a:rPr lang="en-GB" b="0" baseline="0" dirty="0" err="1"/>
              <a:t>Luciani</a:t>
            </a:r>
            <a:r>
              <a:rPr lang="en-GB" b="0" baseline="0" dirty="0"/>
              <a:t> </a:t>
            </a:r>
            <a:r>
              <a:rPr lang="en-GB" b="0" baseline="0" dirty="0" err="1"/>
              <a:t>est</a:t>
            </a:r>
            <a:r>
              <a:rPr lang="en-GB" b="0" baseline="0" dirty="0"/>
              <a:t> le </a:t>
            </a:r>
            <a:r>
              <a:rPr lang="en-GB" b="0" baseline="0" dirty="0" err="1"/>
              <a:t>vingt-huit</a:t>
            </a:r>
            <a:r>
              <a:rPr lang="en-GB" b="0" baseline="0" dirty="0"/>
              <a:t> </a:t>
            </a:r>
            <a:r>
              <a:rPr lang="en-GB" b="0" baseline="0" dirty="0" err="1"/>
              <a:t>février</a:t>
            </a:r>
            <a:r>
              <a:rPr lang="en-GB" b="0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[Slimane]  Le concert de Slimane </a:t>
            </a:r>
            <a:r>
              <a:rPr lang="en-GB" b="0" baseline="0" dirty="0" err="1"/>
              <a:t>est</a:t>
            </a:r>
            <a:r>
              <a:rPr lang="en-GB" b="0" baseline="0" dirty="0"/>
              <a:t> le seize </a:t>
            </a:r>
            <a:r>
              <a:rPr lang="en-GB" b="0" baseline="0" dirty="0" err="1"/>
              <a:t>juin</a:t>
            </a:r>
            <a:r>
              <a:rPr lang="en-GB" b="0" baseline="0" dirty="0"/>
              <a:t>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midi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midday – raise both arms above</a:t>
            </a:r>
            <a:r>
              <a:rPr lang="en-US" baseline="0" dirty="0"/>
              <a:t> your head, palms touching to mime 12 o’clock.</a:t>
            </a:r>
            <a:endParaRPr lang="en-US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990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6 minutes (two slides)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SSC [</a:t>
            </a:r>
            <a:r>
              <a:rPr lang="en-US" b="0" dirty="0" err="1"/>
              <a:t>i</a:t>
            </a:r>
            <a:r>
              <a:rPr lang="en-US" b="0" dirty="0"/>
              <a:t>]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the numbers to play the audio. Tell pupils they are going to hear the letters ‘a’, ‘b’ and ‘c’ said in French.</a:t>
            </a:r>
          </a:p>
          <a:p>
            <a:r>
              <a:rPr lang="en-US" b="0" dirty="0"/>
              <a:t>2. Write 1-5 and choose if ‘a’, ‘b’ or ‘c’ is a word containing the SSC [</a:t>
            </a:r>
            <a:r>
              <a:rPr lang="en-US" b="0" dirty="0" err="1"/>
              <a:t>i</a:t>
            </a:r>
            <a:r>
              <a:rPr lang="en-US" b="0" dirty="0"/>
              <a:t>].</a:t>
            </a:r>
          </a:p>
          <a:p>
            <a:r>
              <a:rPr lang="en-US" b="0" dirty="0"/>
              <a:t>3. Click to reveal the answers.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/>
              <a:t>a) </a:t>
            </a:r>
            <a:r>
              <a:rPr lang="en-US" b="0" dirty="0" err="1"/>
              <a:t>dimanche</a:t>
            </a:r>
            <a:r>
              <a:rPr lang="en-US" b="0" dirty="0"/>
              <a:t> b) </a:t>
            </a:r>
            <a:r>
              <a:rPr lang="en-US" b="0" dirty="0" err="1"/>
              <a:t>blanc</a:t>
            </a:r>
            <a:r>
              <a:rPr lang="en-US" b="0" dirty="0"/>
              <a:t> c) </a:t>
            </a:r>
            <a:r>
              <a:rPr lang="en-US" b="0" dirty="0" err="1"/>
              <a:t>anglais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a) </a:t>
            </a:r>
            <a:r>
              <a:rPr lang="en-GB" b="0" dirty="0" err="1"/>
              <a:t>avril</a:t>
            </a:r>
            <a:r>
              <a:rPr lang="en-GB" b="0" dirty="0"/>
              <a:t>  b) </a:t>
            </a:r>
            <a:r>
              <a:rPr lang="en-GB" b="0" dirty="0" err="1"/>
              <a:t>mai</a:t>
            </a:r>
            <a:r>
              <a:rPr lang="en-GB" b="0" dirty="0"/>
              <a:t>   c) </a:t>
            </a:r>
            <a:r>
              <a:rPr lang="en-GB" b="0" dirty="0" err="1"/>
              <a:t>juin</a:t>
            </a:r>
            <a:endParaRPr lang="en-GB" baseline="0" dirty="0"/>
          </a:p>
          <a:p>
            <a:pPr marL="228600" indent="-228600">
              <a:buAutoNum type="arabicPeriod"/>
            </a:pPr>
            <a:r>
              <a:rPr lang="en-US" b="0" dirty="0"/>
              <a:t>a) seize b) quinze c) dix</a:t>
            </a:r>
          </a:p>
          <a:p>
            <a:pPr marL="228600" indent="-228600">
              <a:buAutoNum type="arabicPeriod"/>
            </a:pPr>
            <a:r>
              <a:rPr lang="en-US" b="0" dirty="0"/>
              <a:t>a) </a:t>
            </a:r>
            <a:r>
              <a:rPr lang="en-US" b="0" dirty="0" err="1"/>
              <a:t>mois</a:t>
            </a:r>
            <a:r>
              <a:rPr lang="en-US" b="0" dirty="0"/>
              <a:t> b)  musique c) concert</a:t>
            </a:r>
          </a:p>
          <a:p>
            <a:pPr marL="228600" indent="-228600">
              <a:buAutoNum type="arabicPeriod"/>
            </a:pPr>
            <a:r>
              <a:rPr lang="en-US" b="0" dirty="0"/>
              <a:t>a) </a:t>
            </a:r>
            <a:r>
              <a:rPr lang="en-US" b="0" dirty="0" err="1"/>
              <a:t>quand</a:t>
            </a:r>
            <a:r>
              <a:rPr lang="en-US" b="0" dirty="0"/>
              <a:t> ? b) qui ? c) comment ?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pupils have either met these words before or will meet them this lesson.  Here the focus is simply on recognising the SSC [</a:t>
            </a:r>
            <a:r>
              <a:rPr lang="en-GB" sz="1200" b="0" strike="noStrike" spc="-1" dirty="0" err="1">
                <a:latin typeface="Arial"/>
              </a:rPr>
              <a:t>i</a:t>
            </a:r>
            <a:r>
              <a:rPr lang="en-GB" sz="1200" b="0" strike="noStrike" spc="-1" dirty="0">
                <a:latin typeface="Arial"/>
              </a:rPr>
              <a:t>] rather than on word meaning.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247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US" b="0" dirty="0" err="1"/>
              <a:t>practise</a:t>
            </a:r>
            <a:r>
              <a:rPr lang="en-US" b="0" dirty="0"/>
              <a:t> oral production of SSC [</a:t>
            </a:r>
            <a:r>
              <a:rPr lang="en-US" b="0" dirty="0" err="1"/>
              <a:t>i</a:t>
            </a:r>
            <a:r>
              <a:rPr lang="en-US" b="0" dirty="0"/>
              <a:t>] in a read aloud task.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the timer.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tried to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many words as they can correctly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twenty seconds.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B listens carefully and stops his/her partner for a count of 3 every time s/he pronounces a word with the English [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sound.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swap roles and the timer is restarted.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person who has pronounced the greatest number of words correctly wins. If there is a tie, the student with the greatest amount of time remaining wins.</a:t>
            </a:r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on the words to hear them said by a native speaker. Pupils repeat.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Go over the meaning of the words. These are all proper nouns, cognates or near-cognates, purposefully chosen for unlearning the connection between the SSC and the English sound. 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Frequency of unknown words and cognates:</a:t>
            </a:r>
            <a:br>
              <a:rPr lang="en-GB" baseline="0" dirty="0"/>
            </a:br>
            <a:r>
              <a:rPr lang="en-GB" baseline="0" dirty="0" err="1"/>
              <a:t>arriver</a:t>
            </a:r>
            <a:r>
              <a:rPr lang="en-GB" baseline="0" dirty="0"/>
              <a:t> [174] </a:t>
            </a:r>
            <a:r>
              <a:rPr lang="en-GB" baseline="0" dirty="0" err="1"/>
              <a:t>cyclisme</a:t>
            </a:r>
            <a:r>
              <a:rPr lang="en-GB" baseline="0" dirty="0"/>
              <a:t> [&gt;5000]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ligne</a:t>
            </a:r>
            <a:r>
              <a:rPr lang="en-GB" baseline="0" dirty="0"/>
              <a:t> [n/a] </a:t>
            </a:r>
            <a:r>
              <a:rPr lang="en-GB" baseline="0" dirty="0" err="1"/>
              <a:t>exercice</a:t>
            </a:r>
            <a:r>
              <a:rPr lang="en-GB" baseline="0" dirty="0"/>
              <a:t> [1290]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Ha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ï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t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 [n/a] </a:t>
            </a:r>
            <a:r>
              <a:rPr lang="en-GB" b="0" baseline="0" dirty="0" err="1"/>
              <a:t>ile</a:t>
            </a:r>
            <a:r>
              <a:rPr lang="en-GB" b="0" baseline="0" dirty="0"/>
              <a:t> </a:t>
            </a:r>
            <a:r>
              <a:rPr lang="en-GB" baseline="0" dirty="0"/>
              <a:t>[1245] prix [310]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strike="noStrike" spc="-1" dirty="0">
                <a:latin typeface="Arial"/>
              </a:rPr>
              <a:t>Note</a:t>
            </a:r>
            <a:r>
              <a:rPr lang="en-GB" sz="1000" b="0" strike="noStrike" spc="-1" dirty="0">
                <a:latin typeface="Arial"/>
              </a:rPr>
              <a:t>:  ‘</a:t>
            </a:r>
            <a:r>
              <a:rPr lang="en-GB" sz="1000" b="0" strike="noStrike" spc="-1" dirty="0" err="1">
                <a:latin typeface="Arial"/>
              </a:rPr>
              <a:t>ile</a:t>
            </a:r>
            <a:r>
              <a:rPr lang="en-GB" sz="1000" b="0" strike="noStrike" spc="-1" dirty="0">
                <a:latin typeface="Arial"/>
              </a:rPr>
              <a:t>’ is now written without a circumflex (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^); the latest guidelines from the Académie </a:t>
            </a:r>
            <a:r>
              <a:rPr lang="en-GB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Française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determined that ^ be removed from ‘u’ and ‘i’.</a:t>
            </a:r>
            <a:endParaRPr lang="en-GB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693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3 minutes (two slides)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</a:t>
            </a:r>
            <a:r>
              <a:rPr lang="en-GB" b="1" baseline="0" dirty="0"/>
              <a:t> </a:t>
            </a:r>
            <a:r>
              <a:rPr lang="en-GB" b="0" baseline="0" dirty="0"/>
              <a:t>present the key knowledge needed for the formation of numbers 13 - 19.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French for numbers 13 – 16 again.  Audio has been added to these numbers (digits) to allow for listen and check. 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/>
              <a:t>treize</a:t>
            </a:r>
            <a:br>
              <a:rPr lang="en-GB" b="0" dirty="0"/>
            </a:br>
            <a:r>
              <a:rPr lang="en-GB" b="0" dirty="0"/>
              <a:t>quatorze</a:t>
            </a:r>
            <a:br>
              <a:rPr lang="en-GB" b="0" dirty="0"/>
            </a:br>
            <a:r>
              <a:rPr lang="en-GB" b="0" dirty="0" err="1"/>
              <a:t>quinze</a:t>
            </a:r>
            <a:br>
              <a:rPr lang="en-GB" b="0" dirty="0"/>
            </a:br>
            <a:r>
              <a:rPr lang="en-GB" b="0" dirty="0"/>
              <a:t>seize</a:t>
            </a:r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192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French for numbers 16 – 19 when the digits appear.  Audio has been added to these numbers to allow for a click, listen and check. 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dix-sept</a:t>
            </a:r>
            <a:br>
              <a:rPr lang="en-GB" dirty="0"/>
            </a:br>
            <a:r>
              <a:rPr lang="en-GB" dirty="0"/>
              <a:t>dix-</a:t>
            </a:r>
            <a:r>
              <a:rPr lang="en-GB" dirty="0" err="1"/>
              <a:t>huit</a:t>
            </a:r>
            <a:br>
              <a:rPr lang="en-GB" dirty="0"/>
            </a:br>
            <a:r>
              <a:rPr lang="en-GB" dirty="0"/>
              <a:t>dix-</a:t>
            </a:r>
            <a:r>
              <a:rPr lang="en-GB" dirty="0" err="1"/>
              <a:t>neuf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Notes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Here are some further sources of information about number spelling in French since 2016: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https://www.orthographe-recommandee.info/enseignement/regles.pdf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ii)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https://www.projet-voltaire.fr/culture-generale/reforme-orthographe-expliquee-10-points/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r>
              <a:rPr lang="en-GB" dirty="0"/>
              <a:t>French has three words for number, two of which are easily confused: </a:t>
            </a:r>
            <a:r>
              <a:rPr lang="en-GB" b="1" dirty="0" err="1"/>
              <a:t>nombre</a:t>
            </a:r>
            <a:r>
              <a:rPr lang="en-GB" b="1" dirty="0"/>
              <a:t> </a:t>
            </a:r>
            <a:r>
              <a:rPr lang="en-GB" dirty="0"/>
              <a:t>and </a:t>
            </a:r>
            <a:r>
              <a:rPr lang="en-GB" b="1" dirty="0" err="1"/>
              <a:t>numéro</a:t>
            </a:r>
            <a:r>
              <a:rPr lang="en-GB" dirty="0"/>
              <a:t>.</a:t>
            </a:r>
            <a:br>
              <a:rPr lang="en-GB" dirty="0"/>
            </a:br>
            <a:r>
              <a:rPr lang="en-GB" sz="1200" b="1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Nombre</a:t>
            </a:r>
            <a:r>
              <a:rPr lang="en-GB" sz="1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is for when the number is a variable. It's an indefinite number and can change. For example, height is ‘un </a:t>
            </a:r>
            <a:r>
              <a:rPr lang="en-GB" sz="1200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nombre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’.</a:t>
            </a:r>
          </a:p>
          <a:p>
            <a:r>
              <a:rPr lang="en-GB" sz="1200" b="1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Numéro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is when the number has been assigned. It no longer varies. E.g. the number of someone’s house or someone’s telephone number.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A teacher in the classroom might say.  I’m going to give you a number (un </a:t>
            </a:r>
            <a:r>
              <a:rPr lang="en-GB" sz="1200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nombre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) – this number is a variable and not yet defined.  Your number is 22 (ton </a:t>
            </a:r>
            <a:r>
              <a:rPr lang="en-GB" sz="1200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numéro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) – this number has been designated and will no longer vary.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The third word is ‘chiffre’. This equates to ‘digit’ in English.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8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https://yolainebodin.com/the-language-nook/french/understanding-the-difference-between-nombre-chiffre-and-numero#:~:text=Un%20nombre%20is%20made%20of,to%20identify%20things%20or%20people</a:t>
            </a:r>
            <a:endParaRPr lang="en-GB" sz="180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3938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and transcribing cardinal numbers (10 -19)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Do the example with pupils.  Click E to listen.  Pupils write the number in digits and letters. Click to check the answer.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Complete items 1-9, then click to check.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feedback, teachers can ask for the number in French. This has been included in the answers to provide pupils with support when giving the number.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Ex. dix-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neuf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quinze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dix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douze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quatorze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seize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dix-sept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treize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dix-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huit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973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3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</a:t>
            </a:r>
            <a:r>
              <a:rPr lang="en-GB" b="1" baseline="0" dirty="0"/>
              <a:t> </a:t>
            </a:r>
            <a:r>
              <a:rPr lang="en-GB" b="0" baseline="0" dirty="0"/>
              <a:t>present the key knowledge needed for the formation of numbers 20-31.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French for numbers 21- 26.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3</a:t>
            </a:r>
            <a:r>
              <a:rPr lang="en-GB" b="0" baseline="0" dirty="0"/>
              <a:t>. Continue with 30-33.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Note</a:t>
            </a:r>
            <a:r>
              <a:rPr lang="en-GB" b="0" baseline="0" dirty="0"/>
              <a:t>: the 1990 spelling reforms introduced hyphens in 21 and 31 (to make them consistent with the other numbers).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153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reading aloud, understanding and transcribing cardinal numbers (22 -31).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Explain the task to pupils, using the French instructions.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 B turns away from the board with a pen and something to write on.  They will just write the digits this time.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Click to bring up the first set of numbers.  Pupil A reads the numbers slowly and carefully, one by one, repeating as necessary. 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 B writes down the 5 numbers (in digits only – we are not practising spelling at this stage), then turns back to face the board.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Teacher elicits numbers in French from pupils chorally for additional read aloud practice, and clicks to reveal the number answers.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Pupils swap roles.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Repeat steps 2 – 5 with the 2</a:t>
            </a:r>
            <a:r>
              <a:rPr lang="en-GB" sz="12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nd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set of numbers.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If required, teachers can click the number buttons to hear the numbers said by a native speaker.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-cinq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vingt-neuf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trente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-et-un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-trois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-sept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-deux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-quatre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trente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vingt-huit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-six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  <a:p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837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328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579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880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385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902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55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772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30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339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608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48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6.wav"/><Relationship Id="rId13" Type="http://schemas.openxmlformats.org/officeDocument/2006/relationships/audio" Target="../media/audio71.wav"/><Relationship Id="rId18" Type="http://schemas.openxmlformats.org/officeDocument/2006/relationships/image" Target="../media/image18.png"/><Relationship Id="rId3" Type="http://schemas.openxmlformats.org/officeDocument/2006/relationships/audio" Target="../media/audio63.wav"/><Relationship Id="rId7" Type="http://schemas.openxmlformats.org/officeDocument/2006/relationships/audio" Target="../media/audio65.wav"/><Relationship Id="rId12" Type="http://schemas.openxmlformats.org/officeDocument/2006/relationships/audio" Target="../media/audio70.wav"/><Relationship Id="rId17" Type="http://schemas.openxmlformats.org/officeDocument/2006/relationships/audio" Target="../media/audio75.wav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74.wav"/><Relationship Id="rId20" Type="http://schemas.openxmlformats.org/officeDocument/2006/relationships/audio" Target="../media/audio76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4.wav"/><Relationship Id="rId11" Type="http://schemas.openxmlformats.org/officeDocument/2006/relationships/audio" Target="../media/audio69.wav"/><Relationship Id="rId5" Type="http://schemas.openxmlformats.org/officeDocument/2006/relationships/image" Target="../media/image67.jpg"/><Relationship Id="rId15" Type="http://schemas.openxmlformats.org/officeDocument/2006/relationships/audio" Target="../media/audio73.wav"/><Relationship Id="rId10" Type="http://schemas.openxmlformats.org/officeDocument/2006/relationships/audio" Target="../media/audio68.wav"/><Relationship Id="rId19" Type="http://schemas.openxmlformats.org/officeDocument/2006/relationships/image" Target="../media/image19.svg"/><Relationship Id="rId4" Type="http://schemas.openxmlformats.org/officeDocument/2006/relationships/image" Target="../media/image30.png"/><Relationship Id="rId9" Type="http://schemas.openxmlformats.org/officeDocument/2006/relationships/audio" Target="../media/audio67.wav"/><Relationship Id="rId14" Type="http://schemas.openxmlformats.org/officeDocument/2006/relationships/audio" Target="../media/audio7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9.wav"/><Relationship Id="rId13" Type="http://schemas.openxmlformats.org/officeDocument/2006/relationships/audio" Target="../media/audio74.wav"/><Relationship Id="rId18" Type="http://schemas.openxmlformats.org/officeDocument/2006/relationships/image" Target="../media/image70.png"/><Relationship Id="rId26" Type="http://schemas.openxmlformats.org/officeDocument/2006/relationships/image" Target="../media/image75.png"/><Relationship Id="rId3" Type="http://schemas.openxmlformats.org/officeDocument/2006/relationships/audio" Target="../media/audio64.wav"/><Relationship Id="rId21" Type="http://schemas.openxmlformats.org/officeDocument/2006/relationships/image" Target="../media/image13.png"/><Relationship Id="rId7" Type="http://schemas.openxmlformats.org/officeDocument/2006/relationships/audio" Target="../media/audio68.wav"/><Relationship Id="rId12" Type="http://schemas.openxmlformats.org/officeDocument/2006/relationships/audio" Target="../media/audio73.wav"/><Relationship Id="rId17" Type="http://schemas.openxmlformats.org/officeDocument/2006/relationships/image" Target="../media/image69.png"/><Relationship Id="rId25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8.png"/><Relationship Id="rId20" Type="http://schemas.openxmlformats.org/officeDocument/2006/relationships/image" Target="../media/image21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7.wav"/><Relationship Id="rId11" Type="http://schemas.openxmlformats.org/officeDocument/2006/relationships/audio" Target="../media/audio72.wav"/><Relationship Id="rId24" Type="http://schemas.openxmlformats.org/officeDocument/2006/relationships/image" Target="../media/image73.png"/><Relationship Id="rId32" Type="http://schemas.openxmlformats.org/officeDocument/2006/relationships/audio" Target="../media/audio78.wav"/><Relationship Id="rId5" Type="http://schemas.openxmlformats.org/officeDocument/2006/relationships/audio" Target="../media/audio66.wav"/><Relationship Id="rId15" Type="http://schemas.openxmlformats.org/officeDocument/2006/relationships/audio" Target="../media/audio63.wav"/><Relationship Id="rId23" Type="http://schemas.openxmlformats.org/officeDocument/2006/relationships/image" Target="../media/image72.png"/><Relationship Id="rId28" Type="http://schemas.openxmlformats.org/officeDocument/2006/relationships/image" Target="../media/image77.png"/><Relationship Id="rId10" Type="http://schemas.openxmlformats.org/officeDocument/2006/relationships/audio" Target="../media/audio71.wav"/><Relationship Id="rId19" Type="http://schemas.openxmlformats.org/officeDocument/2006/relationships/image" Target="../media/image20.png"/><Relationship Id="rId31" Type="http://schemas.openxmlformats.org/officeDocument/2006/relationships/audio" Target="../media/audio77.wav"/><Relationship Id="rId4" Type="http://schemas.openxmlformats.org/officeDocument/2006/relationships/audio" Target="../media/audio65.wav"/><Relationship Id="rId9" Type="http://schemas.openxmlformats.org/officeDocument/2006/relationships/audio" Target="../media/audio70.wav"/><Relationship Id="rId14" Type="http://schemas.openxmlformats.org/officeDocument/2006/relationships/audio" Target="../media/audio75.wav"/><Relationship Id="rId22" Type="http://schemas.openxmlformats.org/officeDocument/2006/relationships/image" Target="../media/image71.png"/><Relationship Id="rId27" Type="http://schemas.openxmlformats.org/officeDocument/2006/relationships/image" Target="../media/image76.png"/><Relationship Id="rId30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79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audio" Target="../media/audio81.wav"/><Relationship Id="rId4" Type="http://schemas.openxmlformats.org/officeDocument/2006/relationships/audio" Target="../media/audio80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5.wav"/><Relationship Id="rId13" Type="http://schemas.openxmlformats.org/officeDocument/2006/relationships/image" Target="../media/image80.png"/><Relationship Id="rId18" Type="http://schemas.openxmlformats.org/officeDocument/2006/relationships/image" Target="../media/image19.svg"/><Relationship Id="rId3" Type="http://schemas.openxmlformats.org/officeDocument/2006/relationships/image" Target="../media/image10.png"/><Relationship Id="rId21" Type="http://schemas.openxmlformats.org/officeDocument/2006/relationships/image" Target="../media/image84.png"/><Relationship Id="rId7" Type="http://schemas.openxmlformats.org/officeDocument/2006/relationships/audio" Target="../media/audio84.wav"/><Relationship Id="rId12" Type="http://schemas.openxmlformats.org/officeDocument/2006/relationships/audio" Target="../media/audio89.wav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2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83.wav"/><Relationship Id="rId11" Type="http://schemas.openxmlformats.org/officeDocument/2006/relationships/audio" Target="../media/audio88.wav"/><Relationship Id="rId5" Type="http://schemas.openxmlformats.org/officeDocument/2006/relationships/image" Target="../media/image79.gif"/><Relationship Id="rId15" Type="http://schemas.openxmlformats.org/officeDocument/2006/relationships/image" Target="../media/image81.png"/><Relationship Id="rId23" Type="http://schemas.openxmlformats.org/officeDocument/2006/relationships/image" Target="../media/image86.png"/><Relationship Id="rId10" Type="http://schemas.openxmlformats.org/officeDocument/2006/relationships/audio" Target="../media/audio87.wav"/><Relationship Id="rId19" Type="http://schemas.openxmlformats.org/officeDocument/2006/relationships/audio" Target="../media/audio90.wav"/><Relationship Id="rId4" Type="http://schemas.openxmlformats.org/officeDocument/2006/relationships/audio" Target="../media/audio82.wav"/><Relationship Id="rId9" Type="http://schemas.openxmlformats.org/officeDocument/2006/relationships/audio" Target="../media/audio86.wav"/><Relationship Id="rId14" Type="http://schemas.openxmlformats.org/officeDocument/2006/relationships/image" Target="../media/image4.png"/><Relationship Id="rId22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.png"/><Relationship Id="rId3" Type="http://schemas.microsoft.com/office/2007/relationships/media" Target="../media/media2.mkv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6.png"/><Relationship Id="rId4" Type="http://schemas.openxmlformats.org/officeDocument/2006/relationships/video" Target="../media/media2.mkv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5.gif"/><Relationship Id="rId18" Type="http://schemas.openxmlformats.org/officeDocument/2006/relationships/audio" Target="../media/audio8.wav"/><Relationship Id="rId26" Type="http://schemas.openxmlformats.org/officeDocument/2006/relationships/image" Target="../media/image27.png"/><Relationship Id="rId3" Type="http://schemas.openxmlformats.org/officeDocument/2006/relationships/image" Target="../media/image10.png"/><Relationship Id="rId21" Type="http://schemas.openxmlformats.org/officeDocument/2006/relationships/image" Target="../media/image22.png"/><Relationship Id="rId7" Type="http://schemas.openxmlformats.org/officeDocument/2006/relationships/audio" Target="../media/audio5.wav"/><Relationship Id="rId12" Type="http://schemas.openxmlformats.org/officeDocument/2006/relationships/image" Target="../media/image14.gif"/><Relationship Id="rId17" Type="http://schemas.openxmlformats.org/officeDocument/2006/relationships/image" Target="../media/image19.svg"/><Relationship Id="rId25" Type="http://schemas.openxmlformats.org/officeDocument/2006/relationships/image" Target="../media/image26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24" Type="http://schemas.openxmlformats.org/officeDocument/2006/relationships/image" Target="../media/image25.png"/><Relationship Id="rId5" Type="http://schemas.openxmlformats.org/officeDocument/2006/relationships/audio" Target="../media/audio3.wav"/><Relationship Id="rId15" Type="http://schemas.openxmlformats.org/officeDocument/2006/relationships/image" Target="../media/image17.jpg"/><Relationship Id="rId23" Type="http://schemas.openxmlformats.org/officeDocument/2006/relationships/image" Target="../media/image24.png"/><Relationship Id="rId28" Type="http://schemas.openxmlformats.org/officeDocument/2006/relationships/image" Target="../media/image3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audio" Target="../media/audio7.wav"/><Relationship Id="rId14" Type="http://schemas.openxmlformats.org/officeDocument/2006/relationships/image" Target="../media/image16.gif"/><Relationship Id="rId22" Type="http://schemas.openxmlformats.org/officeDocument/2006/relationships/image" Target="../media/image23.png"/><Relationship Id="rId27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6.wav"/><Relationship Id="rId18" Type="http://schemas.openxmlformats.org/officeDocument/2006/relationships/audio" Target="../media/audio17.wav"/><Relationship Id="rId26" Type="http://schemas.openxmlformats.org/officeDocument/2006/relationships/image" Target="../media/image40.svg"/><Relationship Id="rId3" Type="http://schemas.openxmlformats.org/officeDocument/2006/relationships/image" Target="../media/image30.png"/><Relationship Id="rId21" Type="http://schemas.openxmlformats.org/officeDocument/2006/relationships/image" Target="../media/image37.png"/><Relationship Id="rId7" Type="http://schemas.openxmlformats.org/officeDocument/2006/relationships/audio" Target="../media/audio12.wav"/><Relationship Id="rId12" Type="http://schemas.openxmlformats.org/officeDocument/2006/relationships/image" Target="../media/image19.svg"/><Relationship Id="rId17" Type="http://schemas.openxmlformats.org/officeDocument/2006/relationships/image" Target="../media/image34.pn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jpe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11" Type="http://schemas.openxmlformats.org/officeDocument/2006/relationships/image" Target="../media/image18.png"/><Relationship Id="rId24" Type="http://schemas.openxmlformats.org/officeDocument/2006/relationships/image" Target="../media/image38.png"/><Relationship Id="rId5" Type="http://schemas.openxmlformats.org/officeDocument/2006/relationships/audio" Target="../media/audio10.wav"/><Relationship Id="rId15" Type="http://schemas.openxmlformats.org/officeDocument/2006/relationships/image" Target="../media/image32.png"/><Relationship Id="rId23" Type="http://schemas.openxmlformats.org/officeDocument/2006/relationships/audio" Target="../media/audio19.wav"/><Relationship Id="rId10" Type="http://schemas.openxmlformats.org/officeDocument/2006/relationships/audio" Target="../media/audio15.wav"/><Relationship Id="rId19" Type="http://schemas.openxmlformats.org/officeDocument/2006/relationships/image" Target="../media/image35.png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image" Target="../media/image31.png"/><Relationship Id="rId22" Type="http://schemas.openxmlformats.org/officeDocument/2006/relationships/audio" Target="../media/audio18.wav"/><Relationship Id="rId27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0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3.wav"/><Relationship Id="rId11" Type="http://schemas.openxmlformats.org/officeDocument/2006/relationships/image" Target="../media/image22.png"/><Relationship Id="rId5" Type="http://schemas.openxmlformats.org/officeDocument/2006/relationships/audio" Target="../media/audio22.wav"/><Relationship Id="rId10" Type="http://schemas.openxmlformats.org/officeDocument/2006/relationships/image" Target="../media/image12.png"/><Relationship Id="rId4" Type="http://schemas.openxmlformats.org/officeDocument/2006/relationships/audio" Target="../media/audio21.wav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4.wav"/><Relationship Id="rId7" Type="http://schemas.openxmlformats.org/officeDocument/2006/relationships/image" Target="../media/image45.png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audio" Target="../media/audio26.wav"/><Relationship Id="rId10" Type="http://schemas.microsoft.com/office/2007/relationships/hdphoto" Target="../media/hdphoto2.wdp"/><Relationship Id="rId4" Type="http://schemas.openxmlformats.org/officeDocument/2006/relationships/audio" Target="../media/audio25.wav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4.png"/><Relationship Id="rId18" Type="http://schemas.openxmlformats.org/officeDocument/2006/relationships/audio" Target="../media/audio31.wav"/><Relationship Id="rId26" Type="http://schemas.openxmlformats.org/officeDocument/2006/relationships/image" Target="../media/image19.svg"/><Relationship Id="rId3" Type="http://schemas.openxmlformats.org/officeDocument/2006/relationships/image" Target="../media/image10.png"/><Relationship Id="rId21" Type="http://schemas.openxmlformats.org/officeDocument/2006/relationships/audio" Target="../media/audio34.wav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17" Type="http://schemas.openxmlformats.org/officeDocument/2006/relationships/audio" Target="../media/audio30.wav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9.wav"/><Relationship Id="rId20" Type="http://schemas.openxmlformats.org/officeDocument/2006/relationships/audio" Target="../media/audio3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24" Type="http://schemas.openxmlformats.org/officeDocument/2006/relationships/audio" Target="../media/audio37.wav"/><Relationship Id="rId5" Type="http://schemas.openxmlformats.org/officeDocument/2006/relationships/audio" Target="../media/audio28.wav"/><Relationship Id="rId15" Type="http://schemas.openxmlformats.org/officeDocument/2006/relationships/image" Target="../media/image55.png"/><Relationship Id="rId23" Type="http://schemas.openxmlformats.org/officeDocument/2006/relationships/audio" Target="../media/audio36.wav"/><Relationship Id="rId10" Type="http://schemas.openxmlformats.org/officeDocument/2006/relationships/image" Target="../media/image23.png"/><Relationship Id="rId19" Type="http://schemas.openxmlformats.org/officeDocument/2006/relationships/audio" Target="../media/audio32.wav"/><Relationship Id="rId4" Type="http://schemas.openxmlformats.org/officeDocument/2006/relationships/audio" Target="../media/audio27.wav"/><Relationship Id="rId9" Type="http://schemas.openxmlformats.org/officeDocument/2006/relationships/image" Target="../media/image51.png"/><Relationship Id="rId14" Type="http://schemas.openxmlformats.org/officeDocument/2006/relationships/image" Target="../media/image54.png"/><Relationship Id="rId22" Type="http://schemas.openxmlformats.org/officeDocument/2006/relationships/audio" Target="../media/audio35.wav"/><Relationship Id="rId27" Type="http://schemas.openxmlformats.org/officeDocument/2006/relationships/audio" Target="../media/audio3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13" Type="http://schemas.openxmlformats.org/officeDocument/2006/relationships/audio" Target="../media/audio49.wav"/><Relationship Id="rId3" Type="http://schemas.openxmlformats.org/officeDocument/2006/relationships/audio" Target="../media/audio39.wav"/><Relationship Id="rId7" Type="http://schemas.openxmlformats.org/officeDocument/2006/relationships/audio" Target="../media/audio43.wav"/><Relationship Id="rId12" Type="http://schemas.openxmlformats.org/officeDocument/2006/relationships/audio" Target="../media/audio48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42.wav"/><Relationship Id="rId11" Type="http://schemas.openxmlformats.org/officeDocument/2006/relationships/audio" Target="../media/audio47.wav"/><Relationship Id="rId5" Type="http://schemas.openxmlformats.org/officeDocument/2006/relationships/audio" Target="../media/audio41.wav"/><Relationship Id="rId10" Type="http://schemas.openxmlformats.org/officeDocument/2006/relationships/audio" Target="../media/audio46.wav"/><Relationship Id="rId4" Type="http://schemas.openxmlformats.org/officeDocument/2006/relationships/audio" Target="../media/audio40.wav"/><Relationship Id="rId9" Type="http://schemas.openxmlformats.org/officeDocument/2006/relationships/audio" Target="../media/audio45.wav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4.wav"/><Relationship Id="rId13" Type="http://schemas.openxmlformats.org/officeDocument/2006/relationships/audio" Target="../media/audio59.wav"/><Relationship Id="rId18" Type="http://schemas.openxmlformats.org/officeDocument/2006/relationships/image" Target="../media/image58.png"/><Relationship Id="rId26" Type="http://schemas.openxmlformats.org/officeDocument/2006/relationships/image" Target="../media/image18.png"/><Relationship Id="rId3" Type="http://schemas.openxmlformats.org/officeDocument/2006/relationships/audio" Target="../media/audio50.wav"/><Relationship Id="rId21" Type="http://schemas.openxmlformats.org/officeDocument/2006/relationships/image" Target="../media/image61.png"/><Relationship Id="rId7" Type="http://schemas.openxmlformats.org/officeDocument/2006/relationships/audio" Target="../media/audio53.wav"/><Relationship Id="rId12" Type="http://schemas.openxmlformats.org/officeDocument/2006/relationships/audio" Target="../media/audio58.wav"/><Relationship Id="rId17" Type="http://schemas.openxmlformats.org/officeDocument/2006/relationships/image" Target="../media/image57.png"/><Relationship Id="rId25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2.wav"/><Relationship Id="rId11" Type="http://schemas.openxmlformats.org/officeDocument/2006/relationships/audio" Target="../media/audio57.wav"/><Relationship Id="rId24" Type="http://schemas.openxmlformats.org/officeDocument/2006/relationships/image" Target="../media/image64.png"/><Relationship Id="rId5" Type="http://schemas.openxmlformats.org/officeDocument/2006/relationships/image" Target="../media/image10.png"/><Relationship Id="rId15" Type="http://schemas.openxmlformats.org/officeDocument/2006/relationships/audio" Target="../media/audio61.wav"/><Relationship Id="rId23" Type="http://schemas.openxmlformats.org/officeDocument/2006/relationships/image" Target="../media/image63.png"/><Relationship Id="rId28" Type="http://schemas.openxmlformats.org/officeDocument/2006/relationships/audio" Target="../media/audio62.wav"/><Relationship Id="rId10" Type="http://schemas.openxmlformats.org/officeDocument/2006/relationships/audio" Target="../media/audio56.wav"/><Relationship Id="rId19" Type="http://schemas.openxmlformats.org/officeDocument/2006/relationships/image" Target="../media/image59.png"/><Relationship Id="rId4" Type="http://schemas.openxmlformats.org/officeDocument/2006/relationships/audio" Target="../media/audio51.wav"/><Relationship Id="rId9" Type="http://schemas.openxmlformats.org/officeDocument/2006/relationships/audio" Target="../media/audio55.wav"/><Relationship Id="rId14" Type="http://schemas.openxmlformats.org/officeDocument/2006/relationships/audio" Target="../media/audio60.wav"/><Relationship Id="rId22" Type="http://schemas.openxmlformats.org/officeDocument/2006/relationships/image" Target="../media/image62.png"/><Relationship Id="rId27" Type="http://schemas.openxmlformats.org/officeDocument/2006/relationships/image" Target="../media/image19.svg"/><Relationship Id="rId30" Type="http://schemas.openxmlformats.org/officeDocument/2006/relationships/image" Target="../media/image6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681" y="4977463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Numbers 13 - 31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Revisit months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Dates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SSC [i] [(a)in|im]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Interactions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73CD03C8-A964-41B6-AE37-F284B2B795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0F0169-EAF2-4694-9F5D-65E995627748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Échange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en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ligne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Picture 2" descr="Musicians, Jazz, Music, Instruments">
            <a:extLst>
              <a:ext uri="{FF2B5EF4-FFF2-40B4-BE49-F238E27FC236}">
                <a16:creationId xmlns:a16="http://schemas.microsoft.com/office/drawing/2014/main" id="{BDFC47DD-A369-47E6-BD94-727553E75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81" y="4948601"/>
            <a:ext cx="2331926" cy="17502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Microphone, Sound, Voice, Sing, Loud">
            <a:extLst>
              <a:ext uri="{FF2B5EF4-FFF2-40B4-BE49-F238E27FC236}">
                <a16:creationId xmlns:a16="http://schemas.microsoft.com/office/drawing/2014/main" id="{6E78BD15-B8E5-4FF4-A89B-47FB5A4B1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3777">
            <a:off x="4109297" y="4475223"/>
            <a:ext cx="882140" cy="82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239205-7450-4723-9A9D-03D95D35D0DB}"/>
              </a:ext>
            </a:extLst>
          </p:cNvPr>
          <p:cNvSpPr txBox="1"/>
          <p:nvPr/>
        </p:nvSpPr>
        <p:spPr>
          <a:xfrm>
            <a:off x="9645445" y="6473594"/>
            <a:ext cx="2546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s10_les_mois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mois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Google Shape;410;p19">
            <a:extLst>
              <a:ext uri="{FF2B5EF4-FFF2-40B4-BE49-F238E27FC236}">
                <a16:creationId xmlns:a16="http://schemas.microsoft.com/office/drawing/2014/main" id="{6B357262-B7D3-4D66-9085-4D7A6CD91D5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387;p19">
            <a:extLst>
              <a:ext uri="{FF2B5EF4-FFF2-40B4-BE49-F238E27FC236}">
                <a16:creationId xmlns:a16="http://schemas.microsoft.com/office/drawing/2014/main" id="{336A918E-29D5-4612-9A34-7CA431E3255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388;p19">
            <a:extLst>
              <a:ext uri="{FF2B5EF4-FFF2-40B4-BE49-F238E27FC236}">
                <a16:creationId xmlns:a16="http://schemas.microsoft.com/office/drawing/2014/main" id="{0A3AE3DC-0B02-46E6-9686-771B039490C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9" name="Google Shape;389;p19">
            <a:extLst>
              <a:ext uri="{FF2B5EF4-FFF2-40B4-BE49-F238E27FC236}">
                <a16:creationId xmlns:a16="http://schemas.microsoft.com/office/drawing/2014/main" id="{A5107E3A-E576-4578-91EE-DD8B31EEDF0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90;p19">
            <a:extLst>
              <a:ext uri="{FF2B5EF4-FFF2-40B4-BE49-F238E27FC236}">
                <a16:creationId xmlns:a16="http://schemas.microsoft.com/office/drawing/2014/main" id="{7E6B3C9E-71D5-4400-96D2-7E8EF356DA79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1;p19">
            <a:extLst>
              <a:ext uri="{FF2B5EF4-FFF2-40B4-BE49-F238E27FC236}">
                <a16:creationId xmlns:a16="http://schemas.microsoft.com/office/drawing/2014/main" id="{F7A74533-A232-4BEF-9394-B32E3013710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93;p19">
            <a:extLst>
              <a:ext uri="{FF2B5EF4-FFF2-40B4-BE49-F238E27FC236}">
                <a16:creationId xmlns:a16="http://schemas.microsoft.com/office/drawing/2014/main" id="{B99C57EE-8B44-4A67-8563-1817248FAC8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94;p19">
            <a:extLst>
              <a:ext uri="{FF2B5EF4-FFF2-40B4-BE49-F238E27FC236}">
                <a16:creationId xmlns:a16="http://schemas.microsoft.com/office/drawing/2014/main" id="{F539D958-A0D6-4D7E-99FF-2ABA3D8F2612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5;p19">
            <a:extLst>
              <a:ext uri="{FF2B5EF4-FFF2-40B4-BE49-F238E27FC236}">
                <a16:creationId xmlns:a16="http://schemas.microsoft.com/office/drawing/2014/main" id="{76F200F0-9A05-4734-AA55-E44D32BD051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2966B3-31FA-4FAB-B0D4-D875C491E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38" y="798054"/>
            <a:ext cx="8298165" cy="5925409"/>
          </a:xfrm>
          <a:prstGeom prst="rect">
            <a:avLst/>
          </a:prstGeom>
        </p:spPr>
      </p:pic>
      <p:sp>
        <p:nvSpPr>
          <p:cNvPr id="26" name="TextBox 25">
            <a:hlinkClick r:id="" action="ppaction://noaction">
              <a:snd r:embed="rId6" name="janvier.wav"/>
            </a:hlinkClick>
            <a:extLst>
              <a:ext uri="{FF2B5EF4-FFF2-40B4-BE49-F238E27FC236}">
                <a16:creationId xmlns:a16="http://schemas.microsoft.com/office/drawing/2014/main" id="{45BBCD1D-FB48-4370-A097-C7F1CC5149ED}"/>
              </a:ext>
            </a:extLst>
          </p:cNvPr>
          <p:cNvSpPr txBox="1"/>
          <p:nvPr/>
        </p:nvSpPr>
        <p:spPr>
          <a:xfrm>
            <a:off x="1409075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janvier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hlinkClick r:id="" action="ppaction://noaction">
              <a:snd r:embed="rId7" name="fevrier.wav"/>
            </a:hlinkClick>
            <a:extLst>
              <a:ext uri="{FF2B5EF4-FFF2-40B4-BE49-F238E27FC236}">
                <a16:creationId xmlns:a16="http://schemas.microsoft.com/office/drawing/2014/main" id="{FDC09E9D-F9E9-491B-A59F-E72CBAA14F30}"/>
              </a:ext>
            </a:extLst>
          </p:cNvPr>
          <p:cNvSpPr txBox="1"/>
          <p:nvPr/>
        </p:nvSpPr>
        <p:spPr>
          <a:xfrm>
            <a:off x="3600137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février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hlinkClick r:id="" action="ppaction://noaction">
              <a:snd r:embed="rId8" name="mars.wav"/>
            </a:hlinkClick>
            <a:extLst>
              <a:ext uri="{FF2B5EF4-FFF2-40B4-BE49-F238E27FC236}">
                <a16:creationId xmlns:a16="http://schemas.microsoft.com/office/drawing/2014/main" id="{A67C530F-AAD7-4D55-B258-5FEE50CA5BA1}"/>
              </a:ext>
            </a:extLst>
          </p:cNvPr>
          <p:cNvSpPr txBox="1"/>
          <p:nvPr/>
        </p:nvSpPr>
        <p:spPr>
          <a:xfrm>
            <a:off x="5613564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mars</a:t>
            </a:r>
          </a:p>
        </p:txBody>
      </p:sp>
      <p:sp>
        <p:nvSpPr>
          <p:cNvPr id="29" name="TextBox 28">
            <a:hlinkClick r:id="" action="ppaction://noaction">
              <a:snd r:embed="rId9" name="avril.wav"/>
            </a:hlinkClick>
            <a:extLst>
              <a:ext uri="{FF2B5EF4-FFF2-40B4-BE49-F238E27FC236}">
                <a16:creationId xmlns:a16="http://schemas.microsoft.com/office/drawing/2014/main" id="{359BE542-9EC6-454E-9937-0B939F375DFF}"/>
              </a:ext>
            </a:extLst>
          </p:cNvPr>
          <p:cNvSpPr txBox="1"/>
          <p:nvPr/>
        </p:nvSpPr>
        <p:spPr>
          <a:xfrm>
            <a:off x="7811124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avril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hlinkClick r:id="" action="ppaction://noaction">
              <a:snd r:embed="rId10" name="mai.wav"/>
            </a:hlinkClick>
            <a:extLst>
              <a:ext uri="{FF2B5EF4-FFF2-40B4-BE49-F238E27FC236}">
                <a16:creationId xmlns:a16="http://schemas.microsoft.com/office/drawing/2014/main" id="{18B3C43B-9E3F-486B-8F7F-C4D806FDEA2E}"/>
              </a:ext>
            </a:extLst>
          </p:cNvPr>
          <p:cNvSpPr txBox="1"/>
          <p:nvPr/>
        </p:nvSpPr>
        <p:spPr>
          <a:xfrm>
            <a:off x="1409075" y="3824835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11" name="juin.wav"/>
            </a:hlinkClick>
            <a:extLst>
              <a:ext uri="{FF2B5EF4-FFF2-40B4-BE49-F238E27FC236}">
                <a16:creationId xmlns:a16="http://schemas.microsoft.com/office/drawing/2014/main" id="{D90E8B04-770E-49C6-B252-47CE23155A6C}"/>
              </a:ext>
            </a:extLst>
          </p:cNvPr>
          <p:cNvSpPr txBox="1"/>
          <p:nvPr/>
        </p:nvSpPr>
        <p:spPr>
          <a:xfrm>
            <a:off x="3555167" y="3844297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hlinkClick r:id="" action="ppaction://noaction">
              <a:snd r:embed="rId12" name="juillet.wav"/>
            </a:hlinkClick>
            <a:extLst>
              <a:ext uri="{FF2B5EF4-FFF2-40B4-BE49-F238E27FC236}">
                <a16:creationId xmlns:a16="http://schemas.microsoft.com/office/drawing/2014/main" id="{5A6545C5-5E2B-4BFE-B595-9C2594686CC8}"/>
              </a:ext>
            </a:extLst>
          </p:cNvPr>
          <p:cNvSpPr txBox="1"/>
          <p:nvPr/>
        </p:nvSpPr>
        <p:spPr>
          <a:xfrm>
            <a:off x="5613564" y="384876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juillet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hlinkClick r:id="" action="ppaction://noaction">
              <a:snd r:embed="rId13" name="aout.wav"/>
            </a:hlinkClick>
            <a:extLst>
              <a:ext uri="{FF2B5EF4-FFF2-40B4-BE49-F238E27FC236}">
                <a16:creationId xmlns:a16="http://schemas.microsoft.com/office/drawing/2014/main" id="{96C0FD9B-31DF-4DF6-918D-FF5D9ADE5D41}"/>
              </a:ext>
            </a:extLst>
          </p:cNvPr>
          <p:cNvSpPr txBox="1"/>
          <p:nvPr/>
        </p:nvSpPr>
        <p:spPr>
          <a:xfrm>
            <a:off x="7811124" y="3863759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aout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" action="ppaction://noaction">
              <a:snd r:embed="rId14" name="septembre.wav"/>
            </a:hlinkClick>
            <a:extLst>
              <a:ext uri="{FF2B5EF4-FFF2-40B4-BE49-F238E27FC236}">
                <a16:creationId xmlns:a16="http://schemas.microsoft.com/office/drawing/2014/main" id="{701549EA-90C0-4B2C-9083-30563B706FF0}"/>
              </a:ext>
            </a:extLst>
          </p:cNvPr>
          <p:cNvSpPr txBox="1"/>
          <p:nvPr/>
        </p:nvSpPr>
        <p:spPr>
          <a:xfrm>
            <a:off x="1161737" y="5781150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septembre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hlinkClick r:id="" action="ppaction://noaction">
              <a:snd r:embed="rId15" name="octobre.wav"/>
            </a:hlinkClick>
            <a:extLst>
              <a:ext uri="{FF2B5EF4-FFF2-40B4-BE49-F238E27FC236}">
                <a16:creationId xmlns:a16="http://schemas.microsoft.com/office/drawing/2014/main" id="{B40E933F-5C1E-4170-BF10-58FE51AC228A}"/>
              </a:ext>
            </a:extLst>
          </p:cNvPr>
          <p:cNvSpPr txBox="1"/>
          <p:nvPr/>
        </p:nvSpPr>
        <p:spPr>
          <a:xfrm>
            <a:off x="3275350" y="5781151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octobre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hlinkClick r:id="" action="ppaction://noaction">
              <a:snd r:embed="rId16" name="novembre.wav"/>
            </a:hlinkClick>
            <a:extLst>
              <a:ext uri="{FF2B5EF4-FFF2-40B4-BE49-F238E27FC236}">
                <a16:creationId xmlns:a16="http://schemas.microsoft.com/office/drawing/2014/main" id="{842E1446-7A81-47E4-AB56-907A916D4089}"/>
              </a:ext>
            </a:extLst>
          </p:cNvPr>
          <p:cNvSpPr txBox="1"/>
          <p:nvPr/>
        </p:nvSpPr>
        <p:spPr>
          <a:xfrm>
            <a:off x="5383020" y="5796238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novembre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hlinkClick r:id="" action="ppaction://noaction">
              <a:snd r:embed="rId17" name="decembre.wav"/>
            </a:hlinkClick>
            <a:extLst>
              <a:ext uri="{FF2B5EF4-FFF2-40B4-BE49-F238E27FC236}">
                <a16:creationId xmlns:a16="http://schemas.microsoft.com/office/drawing/2014/main" id="{78EFDF51-21BB-4894-8E1A-C499BFDC8749}"/>
              </a:ext>
            </a:extLst>
          </p:cNvPr>
          <p:cNvSpPr txBox="1"/>
          <p:nvPr/>
        </p:nvSpPr>
        <p:spPr>
          <a:xfrm>
            <a:off x="7496633" y="5781149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décembre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F59B6D98-DAB1-4792-8572-9C920D7B18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62013" y="408762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hlinkClick r:id="" action="ppaction://noaction">
              <a:snd r:embed="rId20" name="T1_W3_10.1.wav"/>
            </a:hlinkClick>
            <a:extLst>
              <a:ext uri="{FF2B5EF4-FFF2-40B4-BE49-F238E27FC236}">
                <a16:creationId xmlns:a16="http://schemas.microsoft.com/office/drawing/2014/main" id="{82ACD4CB-79A5-48B8-AD4F-975B92C2B4FB}"/>
              </a:ext>
            </a:extLst>
          </p:cNvPr>
          <p:cNvSpPr/>
          <p:nvPr/>
        </p:nvSpPr>
        <p:spPr>
          <a:xfrm>
            <a:off x="1123873" y="504277"/>
            <a:ext cx="641656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TextBox 39">
            <a:hlinkClick r:id="" action="ppaction://noaction">
              <a:snd r:embed="rId20" name="T1_W3_10.1.wav"/>
            </a:hlinkClick>
            <a:extLst>
              <a:ext uri="{FF2B5EF4-FFF2-40B4-BE49-F238E27FC236}">
                <a16:creationId xmlns:a16="http://schemas.microsoft.com/office/drawing/2014/main" id="{0A42B24F-DFA5-45BA-969C-2A4881CA0980}"/>
              </a:ext>
            </a:extLst>
          </p:cNvPr>
          <p:cNvSpPr txBox="1"/>
          <p:nvPr/>
        </p:nvSpPr>
        <p:spPr>
          <a:xfrm>
            <a:off x="1200809" y="503442"/>
            <a:ext cx="524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bien.</a:t>
            </a:r>
          </a:p>
        </p:txBody>
      </p:sp>
    </p:spTree>
    <p:extLst>
      <p:ext uri="{BB962C8B-B14F-4D97-AF65-F5344CB8AC3E}">
        <p14:creationId xmlns:p14="http://schemas.microsoft.com/office/powerpoint/2010/main" val="296800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1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15" name="s10_les_mois.wav"/>
            </a:hlinkClick>
          </p:cNvPr>
          <p:cNvSpPr/>
          <p:nvPr/>
        </p:nvSpPr>
        <p:spPr>
          <a:xfrm>
            <a:off x="101160" y="-32040"/>
            <a:ext cx="164763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mois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AD4C50-16E6-4006-B948-C855718CB74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7" name="Google Shape;387;p19">
            <a:extLst>
              <a:ext uri="{FF2B5EF4-FFF2-40B4-BE49-F238E27FC236}">
                <a16:creationId xmlns:a16="http://schemas.microsoft.com/office/drawing/2014/main" id="{91C364D6-10C5-4363-95D3-A04022446811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Google Shape;388;p19">
            <a:extLst>
              <a:ext uri="{FF2B5EF4-FFF2-40B4-BE49-F238E27FC236}">
                <a16:creationId xmlns:a16="http://schemas.microsoft.com/office/drawing/2014/main" id="{F9F57CD0-7F76-4150-B0CC-7EEA5EEB6A7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0" name="Google Shape;389;p19">
            <a:extLst>
              <a:ext uri="{FF2B5EF4-FFF2-40B4-BE49-F238E27FC236}">
                <a16:creationId xmlns:a16="http://schemas.microsoft.com/office/drawing/2014/main" id="{277C7A96-2908-4B83-878C-ACCB37822C21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390;p19">
            <a:extLst>
              <a:ext uri="{FF2B5EF4-FFF2-40B4-BE49-F238E27FC236}">
                <a16:creationId xmlns:a16="http://schemas.microsoft.com/office/drawing/2014/main" id="{7F13796F-4375-4988-B0B7-007CE22097E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391;p19">
            <a:extLst>
              <a:ext uri="{FF2B5EF4-FFF2-40B4-BE49-F238E27FC236}">
                <a16:creationId xmlns:a16="http://schemas.microsoft.com/office/drawing/2014/main" id="{554F3B5D-9FD4-4574-B251-987E1E7C86E1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393;p19">
            <a:extLst>
              <a:ext uri="{FF2B5EF4-FFF2-40B4-BE49-F238E27FC236}">
                <a16:creationId xmlns:a16="http://schemas.microsoft.com/office/drawing/2014/main" id="{E78A43F3-3953-42CA-91D4-EBA3CC3007DE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394;p19">
            <a:extLst>
              <a:ext uri="{FF2B5EF4-FFF2-40B4-BE49-F238E27FC236}">
                <a16:creationId xmlns:a16="http://schemas.microsoft.com/office/drawing/2014/main" id="{72E0184E-C6CB-469E-850A-F7228AC38AD0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95;p19">
            <a:extLst>
              <a:ext uri="{FF2B5EF4-FFF2-40B4-BE49-F238E27FC236}">
                <a16:creationId xmlns:a16="http://schemas.microsoft.com/office/drawing/2014/main" id="{583974C1-148C-4F95-B30A-60CC3917AFD5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C060A4-BA3D-4374-8695-923C19EFEEFD}"/>
              </a:ext>
            </a:extLst>
          </p:cNvPr>
          <p:cNvSpPr txBox="1"/>
          <p:nvPr/>
        </p:nvSpPr>
        <p:spPr>
          <a:xfrm>
            <a:off x="346085" y="2298568"/>
            <a:ext cx="2139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_ _ v _ _ 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0AFAA7-1F14-42B8-B808-6D663CA4F4EF}"/>
              </a:ext>
            </a:extLst>
          </p:cNvPr>
          <p:cNvSpPr txBox="1"/>
          <p:nvPr/>
        </p:nvSpPr>
        <p:spPr>
          <a:xfrm>
            <a:off x="343426" y="2356591"/>
            <a:ext cx="21391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a n v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02C6F8-6EB9-43A4-929C-38CE8048E627}"/>
              </a:ext>
            </a:extLst>
          </p:cNvPr>
          <p:cNvGrpSpPr/>
          <p:nvPr/>
        </p:nvGrpSpPr>
        <p:grpSpPr>
          <a:xfrm>
            <a:off x="2938247" y="1183619"/>
            <a:ext cx="2295993" cy="1629577"/>
            <a:chOff x="3047062" y="983707"/>
            <a:chExt cx="2295993" cy="162957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CF815C4-89D9-4030-8FB7-46D3F17F7DAC}"/>
                </a:ext>
              </a:extLst>
            </p:cNvPr>
            <p:cNvSpPr txBox="1"/>
            <p:nvPr/>
          </p:nvSpPr>
          <p:spPr>
            <a:xfrm>
              <a:off x="3047062" y="2090064"/>
              <a:ext cx="22959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é _ r _ 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 _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EA2FA12-3017-43AE-BD96-508A69941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565" y="983707"/>
              <a:ext cx="1427523" cy="1053233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3B6F8A2-02D0-498A-B9AA-E3F78BD0B105}"/>
              </a:ext>
            </a:extLst>
          </p:cNvPr>
          <p:cNvSpPr txBox="1"/>
          <p:nvPr/>
        </p:nvSpPr>
        <p:spPr>
          <a:xfrm>
            <a:off x="2961812" y="2361319"/>
            <a:ext cx="22959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 é v 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6358BB4-276B-4D24-92AC-9FA6A71B5757}"/>
              </a:ext>
            </a:extLst>
          </p:cNvPr>
          <p:cNvGrpSpPr/>
          <p:nvPr/>
        </p:nvGrpSpPr>
        <p:grpSpPr>
          <a:xfrm>
            <a:off x="5681311" y="1335052"/>
            <a:ext cx="1618938" cy="1455358"/>
            <a:chOff x="781789" y="1391320"/>
            <a:chExt cx="1618938" cy="145535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20E0E8E-2CA4-4F8B-8B93-105C1C01EC12}"/>
                </a:ext>
              </a:extLst>
            </p:cNvPr>
            <p:cNvSpPr txBox="1"/>
            <p:nvPr/>
          </p:nvSpPr>
          <p:spPr>
            <a:xfrm>
              <a:off x="781789" y="2323458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 _ r _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453E414-40DE-4982-A788-37594BB14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257" y="1391320"/>
              <a:ext cx="664031" cy="932137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368847A-C631-434E-AD54-92ABABC73C48}"/>
              </a:ext>
            </a:extLst>
          </p:cNvPr>
          <p:cNvSpPr txBox="1"/>
          <p:nvPr/>
        </p:nvSpPr>
        <p:spPr>
          <a:xfrm>
            <a:off x="5694213" y="2356591"/>
            <a:ext cx="16561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 a r 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98ED52-F3E8-4363-B348-96760F9D6213}"/>
              </a:ext>
            </a:extLst>
          </p:cNvPr>
          <p:cNvGrpSpPr/>
          <p:nvPr/>
        </p:nvGrpSpPr>
        <p:grpSpPr>
          <a:xfrm>
            <a:off x="7581045" y="1361991"/>
            <a:ext cx="1618938" cy="1451205"/>
            <a:chOff x="4656094" y="1790876"/>
            <a:chExt cx="1618938" cy="145120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D83C16-6F72-4694-B87E-33F357D5F9B9}"/>
                </a:ext>
              </a:extLst>
            </p:cNvPr>
            <p:cNvSpPr txBox="1"/>
            <p:nvPr/>
          </p:nvSpPr>
          <p:spPr>
            <a:xfrm>
              <a:off x="4656094" y="2718861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_ r _ l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553F9DC-9FCB-4F29-8B3B-ED187B3C9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073" y="1790876"/>
              <a:ext cx="1033646" cy="84069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1BD60E3-4CD5-4109-B83F-41E445DA7514}"/>
              </a:ext>
            </a:extLst>
          </p:cNvPr>
          <p:cNvGrpSpPr/>
          <p:nvPr/>
        </p:nvGrpSpPr>
        <p:grpSpPr>
          <a:xfrm>
            <a:off x="9371995" y="1443716"/>
            <a:ext cx="1618938" cy="1346694"/>
            <a:chOff x="1409075" y="3001361"/>
            <a:chExt cx="1618938" cy="134669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7E6B29D-75C8-43D9-A9E1-1CF00A5E2D3B}"/>
                </a:ext>
              </a:extLst>
            </p:cNvPr>
            <p:cNvSpPr txBox="1"/>
            <p:nvPr/>
          </p:nvSpPr>
          <p:spPr>
            <a:xfrm>
              <a:off x="1409075" y="3824835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a _ 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BB886AC-4341-4BF3-A74F-FFEDE636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070" y="3001361"/>
              <a:ext cx="1072945" cy="78933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8BBD376-A379-4761-8FBB-1DA77500511A}"/>
              </a:ext>
            </a:extLst>
          </p:cNvPr>
          <p:cNvSpPr txBox="1"/>
          <p:nvPr/>
        </p:nvSpPr>
        <p:spPr>
          <a:xfrm>
            <a:off x="9309451" y="2344841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2949DF7-54AB-4678-B4AD-19401583F189}"/>
              </a:ext>
            </a:extLst>
          </p:cNvPr>
          <p:cNvGrpSpPr/>
          <p:nvPr/>
        </p:nvGrpSpPr>
        <p:grpSpPr>
          <a:xfrm>
            <a:off x="603553" y="3458446"/>
            <a:ext cx="1618938" cy="1166842"/>
            <a:chOff x="3555167" y="3200675"/>
            <a:chExt cx="1618938" cy="116684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8BCB94-19A4-4121-A654-2B557FA1028D}"/>
                </a:ext>
              </a:extLst>
            </p:cNvPr>
            <p:cNvSpPr txBox="1"/>
            <p:nvPr/>
          </p:nvSpPr>
          <p:spPr>
            <a:xfrm>
              <a:off x="3555167" y="3844297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_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_ 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09AD33C-876C-436B-89FB-05CC4EEFD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3172" y="3200675"/>
              <a:ext cx="697235" cy="67631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53A1560-FBB2-4A83-9A69-725C06E7C41B}"/>
              </a:ext>
            </a:extLst>
          </p:cNvPr>
          <p:cNvGrpSpPr/>
          <p:nvPr/>
        </p:nvGrpSpPr>
        <p:grpSpPr>
          <a:xfrm>
            <a:off x="2578742" y="3128913"/>
            <a:ext cx="2066033" cy="1569026"/>
            <a:chOff x="5613563" y="2802962"/>
            <a:chExt cx="2066033" cy="156902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D978FA9-6C92-4C5B-8DFE-C46AEC03C00A}"/>
                </a:ext>
              </a:extLst>
            </p:cNvPr>
            <p:cNvSpPr txBox="1"/>
            <p:nvPr/>
          </p:nvSpPr>
          <p:spPr>
            <a:xfrm>
              <a:off x="5613563" y="3848768"/>
              <a:ext cx="20660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u _ l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_ _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1DAFC28-716F-4DFC-84BA-284C76424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9485" y="2802962"/>
              <a:ext cx="967882" cy="94852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BFC730F-353F-4CE3-8DBB-709A40B3FD43}"/>
              </a:ext>
            </a:extLst>
          </p:cNvPr>
          <p:cNvGrpSpPr/>
          <p:nvPr/>
        </p:nvGrpSpPr>
        <p:grpSpPr>
          <a:xfrm>
            <a:off x="4611007" y="3387021"/>
            <a:ext cx="2657237" cy="1329846"/>
            <a:chOff x="7811123" y="3057133"/>
            <a:chExt cx="2657237" cy="132984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93B959B-FEAB-41A0-B919-1613D7D73BD0}"/>
                </a:ext>
              </a:extLst>
            </p:cNvPr>
            <p:cNvSpPr txBox="1"/>
            <p:nvPr/>
          </p:nvSpPr>
          <p:spPr>
            <a:xfrm>
              <a:off x="7811123" y="3863759"/>
              <a:ext cx="26572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_ _ t 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CFFC5FB-6C32-487E-9B64-C5B46F933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738" y="3057133"/>
              <a:ext cx="800518" cy="79785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949679-31A1-4FF8-BBBD-59098D54BFAF}"/>
              </a:ext>
            </a:extLst>
          </p:cNvPr>
          <p:cNvGrpSpPr/>
          <p:nvPr/>
        </p:nvGrpSpPr>
        <p:grpSpPr>
          <a:xfrm>
            <a:off x="7426550" y="3254955"/>
            <a:ext cx="3137411" cy="1461912"/>
            <a:chOff x="427675" y="4633674"/>
            <a:chExt cx="3137411" cy="146191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EF1F1DB-7042-4A74-B23D-C207FD0AA712}"/>
                </a:ext>
              </a:extLst>
            </p:cNvPr>
            <p:cNvSpPr txBox="1"/>
            <p:nvPr/>
          </p:nvSpPr>
          <p:spPr>
            <a:xfrm>
              <a:off x="427675" y="5603143"/>
              <a:ext cx="31374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_ p _ e m b _ _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51D4E1A-5268-40D1-BD68-211861D9A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182" y="4633674"/>
              <a:ext cx="614177" cy="95000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228C7CD-95E4-4E7B-9C59-CA62A9D1DCA4}"/>
              </a:ext>
            </a:extLst>
          </p:cNvPr>
          <p:cNvGrpSpPr/>
          <p:nvPr/>
        </p:nvGrpSpPr>
        <p:grpSpPr>
          <a:xfrm>
            <a:off x="1163586" y="5203923"/>
            <a:ext cx="2113613" cy="1466180"/>
            <a:chOff x="3275350" y="4807414"/>
            <a:chExt cx="2113613" cy="146618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7271757-8385-4D32-BCA0-4334CD4F626D}"/>
                </a:ext>
              </a:extLst>
            </p:cNvPr>
            <p:cNvSpPr txBox="1"/>
            <p:nvPr/>
          </p:nvSpPr>
          <p:spPr>
            <a:xfrm>
              <a:off x="3275350" y="5781151"/>
              <a:ext cx="211361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 _ t _ b _ _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88FA617-D527-4508-B8E2-7CA96D1F8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001" y="4807414"/>
              <a:ext cx="950007" cy="950007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BAA5953-D6EF-44F9-8F99-9DB341151AD3}"/>
              </a:ext>
            </a:extLst>
          </p:cNvPr>
          <p:cNvGrpSpPr/>
          <p:nvPr/>
        </p:nvGrpSpPr>
        <p:grpSpPr>
          <a:xfrm>
            <a:off x="3719937" y="4968974"/>
            <a:ext cx="3266769" cy="1701129"/>
            <a:chOff x="3598883" y="2835573"/>
            <a:chExt cx="3266769" cy="1701129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CB418A7-030A-4392-A500-0FE23B8FB23C}"/>
                </a:ext>
              </a:extLst>
            </p:cNvPr>
            <p:cNvSpPr txBox="1"/>
            <p:nvPr/>
          </p:nvSpPr>
          <p:spPr>
            <a:xfrm>
              <a:off x="3598883" y="4044259"/>
              <a:ext cx="326676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o _ e m b _ _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CDC86DC-5180-4D35-AFD6-3266A0BB8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169" y="2835573"/>
              <a:ext cx="873380" cy="1145354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186345C-79E8-472F-BFC6-FC7DBC37FC02}"/>
              </a:ext>
            </a:extLst>
          </p:cNvPr>
          <p:cNvSpPr txBox="1"/>
          <p:nvPr/>
        </p:nvSpPr>
        <p:spPr>
          <a:xfrm>
            <a:off x="3719936" y="6177381"/>
            <a:ext cx="326676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 o v e m b r 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F4D63CA-44FD-4931-9C18-F6B2E77E8E99}"/>
              </a:ext>
            </a:extLst>
          </p:cNvPr>
          <p:cNvGrpSpPr/>
          <p:nvPr/>
        </p:nvGrpSpPr>
        <p:grpSpPr>
          <a:xfrm>
            <a:off x="7060603" y="4996706"/>
            <a:ext cx="3503877" cy="1673397"/>
            <a:chOff x="6460185" y="4496042"/>
            <a:chExt cx="3503877" cy="167339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FF854B-580A-4E2E-AD3B-87170487EFB9}"/>
                </a:ext>
              </a:extLst>
            </p:cNvPr>
            <p:cNvSpPr txBox="1"/>
            <p:nvPr/>
          </p:nvSpPr>
          <p:spPr>
            <a:xfrm>
              <a:off x="6460185" y="5676996"/>
              <a:ext cx="350387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 _ c _ m b _ _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E366D18-F855-467B-87BD-81F0E84D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945" y="4496042"/>
              <a:ext cx="906896" cy="1126062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3149174-D249-4F1F-A405-5723C888A5FA}"/>
              </a:ext>
            </a:extLst>
          </p:cNvPr>
          <p:cNvSpPr txBox="1"/>
          <p:nvPr/>
        </p:nvSpPr>
        <p:spPr>
          <a:xfrm>
            <a:off x="7426550" y="6177380"/>
            <a:ext cx="2807637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 é c e m b r e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416A591-29B2-437B-AA91-4AAD95E80C06}"/>
              </a:ext>
            </a:extLst>
          </p:cNvPr>
          <p:cNvSpPr txBox="1"/>
          <p:nvPr/>
        </p:nvSpPr>
        <p:spPr>
          <a:xfrm>
            <a:off x="7531809" y="2347287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v 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9494765-7AEB-4610-AEF3-C2FC7F55EA7A}"/>
              </a:ext>
            </a:extLst>
          </p:cNvPr>
          <p:cNvSpPr txBox="1"/>
          <p:nvPr/>
        </p:nvSpPr>
        <p:spPr>
          <a:xfrm>
            <a:off x="600153" y="4190179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u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6E682E0-F0E0-470E-B8BB-FAAEC308FF8F}"/>
              </a:ext>
            </a:extLst>
          </p:cNvPr>
          <p:cNvSpPr txBox="1"/>
          <p:nvPr/>
        </p:nvSpPr>
        <p:spPr>
          <a:xfrm>
            <a:off x="2732473" y="4224424"/>
            <a:ext cx="17729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u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D9330B6-0B3A-4B83-B877-60829E485790}"/>
              </a:ext>
            </a:extLst>
          </p:cNvPr>
          <p:cNvSpPr txBox="1"/>
          <p:nvPr/>
        </p:nvSpPr>
        <p:spPr>
          <a:xfrm>
            <a:off x="4552522" y="4248539"/>
            <a:ext cx="26572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o u 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76D5BA8-D54D-47A9-91F0-2618F0A5B232}"/>
              </a:ext>
            </a:extLst>
          </p:cNvPr>
          <p:cNvSpPr txBox="1"/>
          <p:nvPr/>
        </p:nvSpPr>
        <p:spPr>
          <a:xfrm>
            <a:off x="7468032" y="4277447"/>
            <a:ext cx="3137411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e p t e m b r 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BD2FD61-43D4-4A37-B933-A686F861C220}"/>
              </a:ext>
            </a:extLst>
          </p:cNvPr>
          <p:cNvSpPr txBox="1"/>
          <p:nvPr/>
        </p:nvSpPr>
        <p:spPr>
          <a:xfrm>
            <a:off x="1163586" y="6211905"/>
            <a:ext cx="2113613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c t o b r 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1363596-1E3B-40FB-B2E1-C6C8A95F584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77" y="985167"/>
            <a:ext cx="1328551" cy="1464476"/>
          </a:xfrm>
          <a:prstGeom prst="rect">
            <a:avLst/>
          </a:prstGeom>
        </p:spPr>
      </p:pic>
      <p:pic>
        <p:nvPicPr>
          <p:cNvPr id="65" name="Graphic 64" descr="Teacher">
            <a:extLst>
              <a:ext uri="{FF2B5EF4-FFF2-40B4-BE49-F238E27FC236}">
                <a16:creationId xmlns:a16="http://schemas.microsoft.com/office/drawing/2014/main" id="{D0C85481-0B76-4DE6-B35E-2E1FB490605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689844" y="-95553"/>
            <a:ext cx="914400" cy="914400"/>
          </a:xfrm>
          <a:prstGeom prst="rect">
            <a:avLst/>
          </a:prstGeom>
        </p:spPr>
      </p:pic>
      <p:sp>
        <p:nvSpPr>
          <p:cNvPr id="66" name="Speech Bubble: Rectangle with Corners Rounded 65">
            <a:hlinkClick r:id="" action="ppaction://noaction">
              <a:snd r:embed="rId31" name="4_1.wav"/>
            </a:hlinkClick>
            <a:extLst>
              <a:ext uri="{FF2B5EF4-FFF2-40B4-BE49-F238E27FC236}">
                <a16:creationId xmlns:a16="http://schemas.microsoft.com/office/drawing/2014/main" id="{29892854-9EEE-4F00-8A9B-A57EA97D6BF2}"/>
              </a:ext>
            </a:extLst>
          </p:cNvPr>
          <p:cNvSpPr/>
          <p:nvPr/>
        </p:nvSpPr>
        <p:spPr>
          <a:xfrm>
            <a:off x="2657234" y="53790"/>
            <a:ext cx="2263813" cy="547644"/>
          </a:xfrm>
          <a:prstGeom prst="wedgeRoundRectCallout">
            <a:avLst>
              <a:gd name="adj1" fmla="val -58293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3" name="CustomShape 7">
            <a:hlinkClick r:id="" action="ppaction://noaction">
              <a:snd r:embed="rId32" name="s11_ecris_les_mois.wav"/>
            </a:hlinkClick>
          </p:cNvPr>
          <p:cNvSpPr/>
          <p:nvPr/>
        </p:nvSpPr>
        <p:spPr>
          <a:xfrm>
            <a:off x="2693322" y="83270"/>
            <a:ext cx="245194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Écris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mois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98187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nvi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vri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vr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ju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uill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o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eptemb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ctob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vemb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ecemb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9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3" grpId="0" animBg="1"/>
      <p:bldP spid="27" grpId="0" animBg="1"/>
      <p:bldP spid="35" grpId="0" animBg="1"/>
      <p:bldP spid="54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605" y="101668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pPr algn="ctr"/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07940" y="118842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112AD9-4649-4B96-BA98-C8B83395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737460" y="1757897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198C7562-EEF1-45F1-9A8B-222CCB0AC5CF}"/>
              </a:ext>
            </a:extLst>
          </p:cNvPr>
          <p:cNvSpPr txBox="1"/>
          <p:nvPr/>
        </p:nvSpPr>
        <p:spPr>
          <a:xfrm rot="21349562">
            <a:off x="4897549" y="2460429"/>
            <a:ext cx="206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when?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999F9070-D54B-4A07-96C6-C89810718080}"/>
              </a:ext>
            </a:extLst>
          </p:cNvPr>
          <p:cNvSpPr txBox="1"/>
          <p:nvPr/>
        </p:nvSpPr>
        <p:spPr>
          <a:xfrm>
            <a:off x="1437757" y="118842"/>
            <a:ext cx="86852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quand</a:t>
            </a: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ACD571-1AC4-4CBE-B78E-FC3CFCC70B6A}"/>
              </a:ext>
            </a:extLst>
          </p:cNvPr>
          <p:cNvSpPr txBox="1"/>
          <p:nvPr/>
        </p:nvSpPr>
        <p:spPr>
          <a:xfrm>
            <a:off x="142181" y="343818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C’est 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quand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, le concert 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4B3AC7-3917-4F4F-80AB-3E6E3861718E}"/>
              </a:ext>
            </a:extLst>
          </p:cNvPr>
          <p:cNvSpPr txBox="1"/>
          <p:nvPr/>
        </p:nvSpPr>
        <p:spPr>
          <a:xfrm>
            <a:off x="142181" y="4433323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HK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When</a:t>
            </a:r>
            <a:r>
              <a:rPr kumimoji="0" lang="en-HK" sz="3200" b="1" i="0" u="none" strike="noStrike" kern="120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the concert?]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3F962B-A0BF-48FA-91E9-9B04FFD172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1" y="468722"/>
            <a:ext cx="1997442" cy="14293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4FD9E1-78FE-4031-84F8-C4B81ABAC7E7}"/>
              </a:ext>
            </a:extLst>
          </p:cNvPr>
          <p:cNvSpPr txBox="1"/>
          <p:nvPr/>
        </p:nvSpPr>
        <p:spPr>
          <a:xfrm>
            <a:off x="120410" y="5089902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C’est 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quand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, le spectacle 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9DC26A-F50D-4D18-85F3-316AA560448E}"/>
              </a:ext>
            </a:extLst>
          </p:cNvPr>
          <p:cNvSpPr txBox="1"/>
          <p:nvPr/>
        </p:nvSpPr>
        <p:spPr>
          <a:xfrm>
            <a:off x="120410" y="6085036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HK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When</a:t>
            </a:r>
            <a:r>
              <a:rPr kumimoji="0" lang="en-HK" sz="3200" b="1" i="0" u="none" strike="noStrike" kern="120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the show?]</a:t>
            </a:r>
          </a:p>
        </p:txBody>
      </p:sp>
    </p:spTree>
    <p:extLst>
      <p:ext uri="{BB962C8B-B14F-4D97-AF65-F5344CB8AC3E}">
        <p14:creationId xmlns:p14="http://schemas.microsoft.com/office/powerpoint/2010/main" val="4219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1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1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1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hlinkClick r:id="" action="ppaction://noaction">
              <a:snd r:embed="rId4" name="T1_W3_13.1.wav"/>
            </a:hlinkClick>
            <a:extLst>
              <a:ext uri="{FF2B5EF4-FFF2-40B4-BE49-F238E27FC236}">
                <a16:creationId xmlns:a16="http://schemas.microsoft.com/office/drawing/2014/main" id="{B051BC99-C739-4AA5-96AE-8363F3385E5F}"/>
              </a:ext>
            </a:extLst>
          </p:cNvPr>
          <p:cNvSpPr txBox="1"/>
          <p:nvPr/>
        </p:nvSpPr>
        <p:spPr>
          <a:xfrm>
            <a:off x="48467" y="48640"/>
            <a:ext cx="4892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 annonce à la radio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1BF8E1-332B-4DB6-8EAC-C7AFE68DDE02}"/>
              </a:ext>
            </a:extLst>
          </p:cNvPr>
          <p:cNvGrpSpPr/>
          <p:nvPr/>
        </p:nvGrpSpPr>
        <p:grpSpPr>
          <a:xfrm>
            <a:off x="6428065" y="3668825"/>
            <a:ext cx="3479214" cy="2319993"/>
            <a:chOff x="80562" y="1308186"/>
            <a:chExt cx="3479214" cy="2319993"/>
          </a:xfrm>
        </p:grpSpPr>
        <p:sp>
          <p:nvSpPr>
            <p:cNvPr id="20" name="Oval Callout 13">
              <a:extLst>
                <a:ext uri="{FF2B5EF4-FFF2-40B4-BE49-F238E27FC236}">
                  <a16:creationId xmlns:a16="http://schemas.microsoft.com/office/drawing/2014/main" id="{8C23B8BE-C178-4B44-8297-DF4DE16301D5}"/>
                </a:ext>
              </a:extLst>
            </p:cNvPr>
            <p:cNvSpPr/>
            <p:nvPr/>
          </p:nvSpPr>
          <p:spPr>
            <a:xfrm>
              <a:off x="80562" y="1308186"/>
              <a:ext cx="3479214" cy="2319993"/>
            </a:xfrm>
            <a:prstGeom prst="wedgeEllipseCallout">
              <a:avLst>
                <a:gd name="adj1" fmla="val 81776"/>
                <a:gd name="adj2" fmla="val 52388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71F5BF3-3B2E-4C37-B87B-7D8FCD180FF0}"/>
                </a:ext>
              </a:extLst>
            </p:cNvPr>
            <p:cNvSpPr/>
            <p:nvPr/>
          </p:nvSpPr>
          <p:spPr>
            <a:xfrm>
              <a:off x="226732" y="1702876"/>
              <a:ext cx="325856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Use </a:t>
              </a:r>
              <a:r>
                <a:rPr kumimoji="0" lang="en-GB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le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 before the number </a:t>
              </a:r>
              <a:b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</a:b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to mean </a:t>
              </a:r>
              <a:r>
                <a:rPr kumimoji="0" lang="en-GB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‘(on) the’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with dates.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pic>
        <p:nvPicPr>
          <p:cNvPr id="50" name="Picture 49" descr="A picture containing text&#10;&#10;Description automatically generated">
            <a:extLst>
              <a:ext uri="{FF2B5EF4-FFF2-40B4-BE49-F238E27FC236}">
                <a16:creationId xmlns:a16="http://schemas.microsoft.com/office/drawing/2014/main" id="{FAC151A0-6966-4334-A007-FDF05B126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05" y="5258656"/>
            <a:ext cx="1584968" cy="1609352"/>
          </a:xfrm>
          <a:prstGeom prst="rect">
            <a:avLst/>
          </a:prstGeom>
        </p:spPr>
      </p:pic>
      <p:sp>
        <p:nvSpPr>
          <p:cNvPr id="49" name="TextBox 48">
            <a:hlinkClick r:id="" action="ppaction://noaction">
              <a:snd r:embed="rId6" name="T1_W3_13.4.wav"/>
            </a:hlinkClick>
            <a:extLst>
              <a:ext uri="{FF2B5EF4-FFF2-40B4-BE49-F238E27FC236}">
                <a16:creationId xmlns:a16="http://schemas.microsoft.com/office/drawing/2014/main" id="{A80450DE-4264-4A51-8DDF-374689B5BBFD}"/>
              </a:ext>
            </a:extLst>
          </p:cNvPr>
          <p:cNvSpPr txBox="1"/>
          <p:nvPr/>
        </p:nvSpPr>
        <p:spPr>
          <a:xfrm>
            <a:off x="2913706" y="1595439"/>
            <a:ext cx="2540509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Céline Dion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436FABD-2D7C-4B74-918F-C63BE8CA2554}"/>
              </a:ext>
            </a:extLst>
          </p:cNvPr>
          <p:cNvSpPr/>
          <p:nvPr/>
        </p:nvSpPr>
        <p:spPr>
          <a:xfrm>
            <a:off x="2916250" y="2121779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24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mars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TextBox 51">
            <a:hlinkClick r:id="" action="ppaction://noaction">
              <a:snd r:embed="rId7" name="T1_W3_13.8.wav"/>
            </a:hlinkClick>
            <a:extLst>
              <a:ext uri="{FF2B5EF4-FFF2-40B4-BE49-F238E27FC236}">
                <a16:creationId xmlns:a16="http://schemas.microsoft.com/office/drawing/2014/main" id="{EBD4700A-B062-4671-BFBF-86A91ADBA201}"/>
              </a:ext>
            </a:extLst>
          </p:cNvPr>
          <p:cNvSpPr txBox="1"/>
          <p:nvPr/>
        </p:nvSpPr>
        <p:spPr>
          <a:xfrm>
            <a:off x="221890" y="5290382"/>
            <a:ext cx="2540509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Clara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Luciani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5E20F9A-FB5D-4A9F-87B2-496B984DFA08}"/>
              </a:ext>
            </a:extLst>
          </p:cNvPr>
          <p:cNvSpPr/>
          <p:nvPr/>
        </p:nvSpPr>
        <p:spPr>
          <a:xfrm>
            <a:off x="245785" y="5801243"/>
            <a:ext cx="2277035" cy="987474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28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février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TextBox 53">
            <a:hlinkClick r:id="" action="ppaction://noaction">
              <a:snd r:embed="rId8" name="T1_W3_13.5.wav"/>
            </a:hlinkClick>
            <a:extLst>
              <a:ext uri="{FF2B5EF4-FFF2-40B4-BE49-F238E27FC236}">
                <a16:creationId xmlns:a16="http://schemas.microsoft.com/office/drawing/2014/main" id="{CD50FF0E-0464-43E0-8D94-89620224FC1C}"/>
              </a:ext>
            </a:extLst>
          </p:cNvPr>
          <p:cNvSpPr txBox="1"/>
          <p:nvPr/>
        </p:nvSpPr>
        <p:spPr>
          <a:xfrm>
            <a:off x="5732328" y="1586408"/>
            <a:ext cx="2540509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Orelsan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FA21F10-FD9C-4C86-BBE1-EE567DE7EBE4}"/>
              </a:ext>
            </a:extLst>
          </p:cNvPr>
          <p:cNvSpPr/>
          <p:nvPr/>
        </p:nvSpPr>
        <p:spPr>
          <a:xfrm>
            <a:off x="5778998" y="2170477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19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janvier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6" name="TextBox 55">
            <a:hlinkClick r:id="" action="ppaction://noaction">
              <a:snd r:embed="rId9" name="T1_W3_13.3.wav"/>
            </a:hlinkClick>
            <a:extLst>
              <a:ext uri="{FF2B5EF4-FFF2-40B4-BE49-F238E27FC236}">
                <a16:creationId xmlns:a16="http://schemas.microsoft.com/office/drawing/2014/main" id="{25777776-B037-459B-A31E-6A5D1318E38C}"/>
              </a:ext>
            </a:extLst>
          </p:cNvPr>
          <p:cNvSpPr txBox="1"/>
          <p:nvPr/>
        </p:nvSpPr>
        <p:spPr>
          <a:xfrm>
            <a:off x="226238" y="1626687"/>
            <a:ext cx="2046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Stromae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CC26CA3-5417-48AF-9F9B-FCE8BF3477B1}"/>
              </a:ext>
            </a:extLst>
          </p:cNvPr>
          <p:cNvSpPr/>
          <p:nvPr/>
        </p:nvSpPr>
        <p:spPr>
          <a:xfrm>
            <a:off x="224035" y="2153239"/>
            <a:ext cx="2236624" cy="847982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17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décembre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TextBox 57">
            <a:hlinkClick r:id="" action="ppaction://noaction">
              <a:snd r:embed="rId10" name="T1_W3_13.6.wav"/>
            </a:hlinkClick>
            <a:extLst>
              <a:ext uri="{FF2B5EF4-FFF2-40B4-BE49-F238E27FC236}">
                <a16:creationId xmlns:a16="http://schemas.microsoft.com/office/drawing/2014/main" id="{FCB99744-0AE1-4CB4-A3ED-3F859700E3C4}"/>
              </a:ext>
            </a:extLst>
          </p:cNvPr>
          <p:cNvSpPr txBox="1"/>
          <p:nvPr/>
        </p:nvSpPr>
        <p:spPr>
          <a:xfrm>
            <a:off x="268134" y="3491372"/>
            <a:ext cx="2610472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Chien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noir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AE18DB7-049C-44EE-9A2F-B30840AEF3F6}"/>
              </a:ext>
            </a:extLst>
          </p:cNvPr>
          <p:cNvSpPr/>
          <p:nvPr/>
        </p:nvSpPr>
        <p:spPr>
          <a:xfrm>
            <a:off x="204580" y="3983126"/>
            <a:ext cx="2300092" cy="953991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30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juillet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TextBox 59">
            <a:hlinkClick r:id="" action="ppaction://noaction">
              <a:snd r:embed="rId11" name="T1_W3_13.9.wav"/>
            </a:hlinkClick>
            <a:extLst>
              <a:ext uri="{FF2B5EF4-FFF2-40B4-BE49-F238E27FC236}">
                <a16:creationId xmlns:a16="http://schemas.microsoft.com/office/drawing/2014/main" id="{3C56D782-958F-4991-9F38-1ECF63171E71}"/>
              </a:ext>
            </a:extLst>
          </p:cNvPr>
          <p:cNvSpPr txBox="1"/>
          <p:nvPr/>
        </p:nvSpPr>
        <p:spPr>
          <a:xfrm>
            <a:off x="2827887" y="5291186"/>
            <a:ext cx="2284085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Slimane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4A4341B-1224-46D8-82B2-2B7D7FA65B80}"/>
              </a:ext>
            </a:extLst>
          </p:cNvPr>
          <p:cNvSpPr/>
          <p:nvPr/>
        </p:nvSpPr>
        <p:spPr>
          <a:xfrm>
            <a:off x="2954654" y="5774059"/>
            <a:ext cx="2225241" cy="97537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juin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3D9CE255-6A3E-413C-B17F-CCBA224575F4}"/>
              </a:ext>
            </a:extLst>
          </p:cNvPr>
          <p:cNvSpPr/>
          <p:nvPr/>
        </p:nvSpPr>
        <p:spPr>
          <a:xfrm>
            <a:off x="8421000" y="1606445"/>
            <a:ext cx="3505501" cy="1557590"/>
          </a:xfrm>
          <a:prstGeom prst="wedgeRoundRectCallout">
            <a:avLst>
              <a:gd name="adj1" fmla="val -53809"/>
              <a:gd name="adj2" fmla="val -8338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talk about dates, use the cardinal number i.e., 21 rather than 21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3" name="TextBox 62">
            <a:hlinkClick r:id="" action="ppaction://noaction">
              <a:snd r:embed="rId12" name="T1_W3_13.7.wav"/>
            </a:hlinkClick>
            <a:extLst>
              <a:ext uri="{FF2B5EF4-FFF2-40B4-BE49-F238E27FC236}">
                <a16:creationId xmlns:a16="http://schemas.microsoft.com/office/drawing/2014/main" id="{E3BD055A-AF2D-4BDE-B82C-1197D53ED850}"/>
              </a:ext>
            </a:extLst>
          </p:cNvPr>
          <p:cNvSpPr txBox="1"/>
          <p:nvPr/>
        </p:nvSpPr>
        <p:spPr>
          <a:xfrm>
            <a:off x="2912353" y="3437993"/>
            <a:ext cx="1810258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Boris Way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FFC9894-64CB-4F0E-BAAA-FB3A111AB555}"/>
              </a:ext>
            </a:extLst>
          </p:cNvPr>
          <p:cNvSpPr/>
          <p:nvPr/>
        </p:nvSpPr>
        <p:spPr>
          <a:xfrm>
            <a:off x="2943271" y="4037339"/>
            <a:ext cx="2236624" cy="842909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22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aout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7" name="Picture 6" descr="Guitar, Instrument, Acoustic, Band, Black, Mono">
            <a:extLst>
              <a:ext uri="{FF2B5EF4-FFF2-40B4-BE49-F238E27FC236}">
                <a16:creationId xmlns:a16="http://schemas.microsoft.com/office/drawing/2014/main" id="{6783DBEC-6D77-4167-8BF7-064186410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0432">
            <a:off x="2340847" y="5158826"/>
            <a:ext cx="702616" cy="49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8" descr="Microphone, Sound, Voice, Sing, Loud">
            <a:extLst>
              <a:ext uri="{FF2B5EF4-FFF2-40B4-BE49-F238E27FC236}">
                <a16:creationId xmlns:a16="http://schemas.microsoft.com/office/drawing/2014/main" id="{6666B099-D217-4562-9910-A338C5624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045" y="5242262"/>
            <a:ext cx="516254" cy="48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4" descr="Silhouette, Singing, Woman, Entertainment, Emotional">
            <a:extLst>
              <a:ext uri="{FF2B5EF4-FFF2-40B4-BE49-F238E27FC236}">
                <a16:creationId xmlns:a16="http://schemas.microsoft.com/office/drawing/2014/main" id="{4A709985-3C70-4180-AB3F-CD54C9613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44" y="1350008"/>
            <a:ext cx="320330" cy="64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8" descr="Radio, Playing, Antenna, Audio, Sound, Music, Equipment">
            <a:extLst>
              <a:ext uri="{FF2B5EF4-FFF2-40B4-BE49-F238E27FC236}">
                <a16:creationId xmlns:a16="http://schemas.microsoft.com/office/drawing/2014/main" id="{705694F3-6C0C-4DD9-B4E5-DCF263A97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51" y="-218935"/>
            <a:ext cx="1965991" cy="159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ounded Rectangle 15">
            <a:extLst>
              <a:ext uri="{FF2B5EF4-FFF2-40B4-BE49-F238E27FC236}">
                <a16:creationId xmlns:a16="http://schemas.microsoft.com/office/drawing/2014/main" id="{6719C880-EB11-43C6-81E6-32292D641014}"/>
              </a:ext>
            </a:extLst>
          </p:cNvPr>
          <p:cNvSpPr/>
          <p:nvPr/>
        </p:nvSpPr>
        <p:spPr>
          <a:xfrm>
            <a:off x="4021403" y="2199293"/>
            <a:ext cx="758746" cy="36566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74" name="Rounded Rectangle 19">
            <a:extLst>
              <a:ext uri="{FF2B5EF4-FFF2-40B4-BE49-F238E27FC236}">
                <a16:creationId xmlns:a16="http://schemas.microsoft.com/office/drawing/2014/main" id="{77D28E54-3986-4452-B75F-80B3334A1F2E}"/>
              </a:ext>
            </a:extLst>
          </p:cNvPr>
          <p:cNvSpPr/>
          <p:nvPr/>
        </p:nvSpPr>
        <p:spPr>
          <a:xfrm>
            <a:off x="1354705" y="5883504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75" name="Rounded Rectangle 22">
            <a:extLst>
              <a:ext uri="{FF2B5EF4-FFF2-40B4-BE49-F238E27FC236}">
                <a16:creationId xmlns:a16="http://schemas.microsoft.com/office/drawing/2014/main" id="{807238E1-6F4A-4A25-836D-789AF18EA39D}"/>
              </a:ext>
            </a:extLst>
          </p:cNvPr>
          <p:cNvSpPr/>
          <p:nvPr/>
        </p:nvSpPr>
        <p:spPr>
          <a:xfrm>
            <a:off x="6897310" y="2230075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76" name="Rounded Rectangle 27">
            <a:extLst>
              <a:ext uri="{FF2B5EF4-FFF2-40B4-BE49-F238E27FC236}">
                <a16:creationId xmlns:a16="http://schemas.microsoft.com/office/drawing/2014/main" id="{1F934BE1-A3D3-47F0-9E2B-5B351CAE122B}"/>
              </a:ext>
            </a:extLst>
          </p:cNvPr>
          <p:cNvSpPr/>
          <p:nvPr/>
        </p:nvSpPr>
        <p:spPr>
          <a:xfrm>
            <a:off x="1354705" y="2180945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77" name="Rounded Rectangle 30">
            <a:extLst>
              <a:ext uri="{FF2B5EF4-FFF2-40B4-BE49-F238E27FC236}">
                <a16:creationId xmlns:a16="http://schemas.microsoft.com/office/drawing/2014/main" id="{66C49359-2FE5-4EB6-83B2-761165BDCF77}"/>
              </a:ext>
            </a:extLst>
          </p:cNvPr>
          <p:cNvSpPr/>
          <p:nvPr/>
        </p:nvSpPr>
        <p:spPr>
          <a:xfrm>
            <a:off x="1398343" y="4085314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78" name="Rounded Rectangle 33">
            <a:extLst>
              <a:ext uri="{FF2B5EF4-FFF2-40B4-BE49-F238E27FC236}">
                <a16:creationId xmlns:a16="http://schemas.microsoft.com/office/drawing/2014/main" id="{FD4A25A9-5FCC-4557-9CB0-FF7599F246ED}"/>
              </a:ext>
            </a:extLst>
          </p:cNvPr>
          <p:cNvSpPr/>
          <p:nvPr/>
        </p:nvSpPr>
        <p:spPr>
          <a:xfrm>
            <a:off x="3963865" y="5883504"/>
            <a:ext cx="758746" cy="36538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79" name="Rounded Rectangle 22">
            <a:extLst>
              <a:ext uri="{FF2B5EF4-FFF2-40B4-BE49-F238E27FC236}">
                <a16:creationId xmlns:a16="http://schemas.microsoft.com/office/drawing/2014/main" id="{96F03590-F3EE-4731-BFF6-804887861158}"/>
              </a:ext>
            </a:extLst>
          </p:cNvPr>
          <p:cNvSpPr/>
          <p:nvPr/>
        </p:nvSpPr>
        <p:spPr>
          <a:xfrm>
            <a:off x="4061583" y="4065232"/>
            <a:ext cx="758746" cy="32084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pic>
        <p:nvPicPr>
          <p:cNvPr id="80" name="Graphic 79" descr="Teacher">
            <a:extLst>
              <a:ext uri="{FF2B5EF4-FFF2-40B4-BE49-F238E27FC236}">
                <a16:creationId xmlns:a16="http://schemas.microsoft.com/office/drawing/2014/main" id="{BE3448FF-4E4A-4106-B6D0-117A73B164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9576" y="480142"/>
            <a:ext cx="914400" cy="914400"/>
          </a:xfrm>
          <a:prstGeom prst="rect">
            <a:avLst/>
          </a:prstGeom>
        </p:spPr>
      </p:pic>
      <p:sp>
        <p:nvSpPr>
          <p:cNvPr id="81" name="Speech Bubble: Rectangle with Corners Rounded 80">
            <a:hlinkClick r:id="" action="ppaction://noaction">
              <a:snd r:embed="rId19" name="T1_W3_13.2.wav"/>
            </a:hlinkClick>
            <a:extLst>
              <a:ext uri="{FF2B5EF4-FFF2-40B4-BE49-F238E27FC236}">
                <a16:creationId xmlns:a16="http://schemas.microsoft.com/office/drawing/2014/main" id="{CE8D0C60-F7FC-4541-8222-874F2E852E83}"/>
              </a:ext>
            </a:extLst>
          </p:cNvPr>
          <p:cNvSpPr/>
          <p:nvPr/>
        </p:nvSpPr>
        <p:spPr>
          <a:xfrm>
            <a:off x="1005085" y="584518"/>
            <a:ext cx="641656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TextBox 5">
            <a:hlinkClick r:id="" action="ppaction://noaction">
              <a:snd r:embed="rId19" name="T1_W3_13.2.wav"/>
            </a:hlinkClick>
            <a:extLst>
              <a:ext uri="{FF2B5EF4-FFF2-40B4-BE49-F238E27FC236}">
                <a16:creationId xmlns:a16="http://schemas.microsoft.com/office/drawing/2014/main" id="{224EF98E-5DF5-4B11-AE01-AF613B02B528}"/>
              </a:ext>
            </a:extLst>
          </p:cNvPr>
          <p:cNvSpPr txBox="1"/>
          <p:nvPr/>
        </p:nvSpPr>
        <p:spPr>
          <a:xfrm>
            <a:off x="983976" y="648144"/>
            <a:ext cx="6437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 et écris. C’est quand, </a:t>
            </a:r>
            <a:r>
              <a:rPr lang="es-A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 concert ?</a:t>
            </a:r>
            <a:endParaRPr kumimoji="0" lang="es-AR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17CAC63-1182-4598-A13B-37E08C4AE70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2"/>
          <a:stretch/>
        </p:blipFill>
        <p:spPr>
          <a:xfrm>
            <a:off x="7132731" y="1286672"/>
            <a:ext cx="648681" cy="842975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10B57C67-747B-4E77-A5E9-E64237C7711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54894">
            <a:off x="2005273" y="1487030"/>
            <a:ext cx="370092" cy="620863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BABB7886-305F-43BD-A1AC-5FBCD56F880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16" y="3164035"/>
            <a:ext cx="1039045" cy="763860"/>
          </a:xfrm>
          <a:prstGeom prst="rect">
            <a:avLst/>
          </a:prstGeom>
        </p:spPr>
      </p:pic>
      <p:pic>
        <p:nvPicPr>
          <p:cNvPr id="39" name="Picture 38" descr="A picture containing music, piano&#10;&#10;Description automatically generated">
            <a:extLst>
              <a:ext uri="{FF2B5EF4-FFF2-40B4-BE49-F238E27FC236}">
                <a16:creationId xmlns:a16="http://schemas.microsoft.com/office/drawing/2014/main" id="{58505469-CB1B-445A-930A-19CF06A7494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38" y="3138353"/>
            <a:ext cx="1097280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146160" y="-115972"/>
            <a:ext cx="185339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5364824" y="85312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9"/>
          <a:stretch/>
        </p:blipFill>
        <p:spPr>
          <a:xfrm>
            <a:off x="10917617" y="248024"/>
            <a:ext cx="775440" cy="775440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C62C51-B458-431B-BB8B-6FE1C006BC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58" y="669047"/>
            <a:ext cx="2394403" cy="2278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B4A3E2-2874-482D-B570-0FB0744E60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277" y="3175238"/>
            <a:ext cx="3319167" cy="33081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4836" y="1091116"/>
            <a:ext cx="148100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midi">
            <a:hlinkClick r:id="" action="ppaction://media"/>
            <a:extLst>
              <a:ext uri="{FF2B5EF4-FFF2-40B4-BE49-F238E27FC236}">
                <a16:creationId xmlns:a16="http://schemas.microsoft.com/office/drawing/2014/main" id="{456769E9-84F5-4EBD-B029-5C3AD7D377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70929" y="3429000"/>
            <a:ext cx="3734109" cy="2800582"/>
          </a:xfrm>
          <a:prstGeom prst="rect">
            <a:avLst/>
          </a:prstGeom>
        </p:spPr>
      </p:pic>
      <p:pic>
        <p:nvPicPr>
          <p:cNvPr id="5" name="i">
            <a:hlinkClick r:id="" action="ppaction://media"/>
            <a:extLst>
              <a:ext uri="{FF2B5EF4-FFF2-40B4-BE49-F238E27FC236}">
                <a16:creationId xmlns:a16="http://schemas.microsoft.com/office/drawing/2014/main" id="{9EBB5A79-D640-47B1-8CC5-DDA0643F916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2497" y="1974644"/>
            <a:ext cx="2260278" cy="169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024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i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i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700017" y="1478438"/>
          <a:ext cx="9812594" cy="4841627"/>
        </p:xfrm>
        <a:graphic>
          <a:graphicData uri="http://schemas.openxmlformats.org/drawingml/2006/table">
            <a:tbl>
              <a:tblPr/>
              <a:tblGrid>
                <a:gridCol w="1092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6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6744">
                  <a:extLst>
                    <a:ext uri="{9D8B030D-6E8A-4147-A177-3AD203B41FA5}">
                      <a16:colId xmlns:a16="http://schemas.microsoft.com/office/drawing/2014/main" val="4251966142"/>
                    </a:ext>
                  </a:extLst>
                </a:gridCol>
                <a:gridCol w="2906744">
                  <a:extLst>
                    <a:ext uri="{9D8B030D-6E8A-4147-A177-3AD203B41FA5}">
                      <a16:colId xmlns:a16="http://schemas.microsoft.com/office/drawing/2014/main" val="68755712"/>
                    </a:ext>
                  </a:extLst>
                </a:gridCol>
              </a:tblGrid>
              <a:tr h="660545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471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188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4186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188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9665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Google Shape;243;p34">
            <a:extLst>
              <a:ext uri="{FF2B5EF4-FFF2-40B4-BE49-F238E27FC236}">
                <a16:creationId xmlns:a16="http://schemas.microsoft.com/office/drawing/2014/main" id="{06171FAC-BABD-4F20-BC21-5DAB14722C9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637927" y="2267964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16" name="CustomShape 23">
            <a:hlinkClick r:id="" action="ppaction://noaction">
              <a:snd r:embed="rId5" name="T1_W3_3.2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022668" y="23668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T1_W3_3.3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1022668" y="328968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T1_W3_3.4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1022668" y="404792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T1_W3_3.5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1022668" y="484843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T1_W3_3.6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022668" y="57026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EC2ECF-0D74-4240-B100-2C63D66670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769" y="3917758"/>
            <a:ext cx="969025" cy="6526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BE9C10-24F8-41BD-A9BA-40B7AF9578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020" y="3078268"/>
            <a:ext cx="718346" cy="69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id="{E51F77CC-BE24-4A7B-8D22-DD40BD1C7F51}"/>
              </a:ext>
            </a:extLst>
          </p:cNvPr>
          <p:cNvSpPr/>
          <p:nvPr/>
        </p:nvSpPr>
        <p:spPr>
          <a:xfrm>
            <a:off x="6757448" y="2293738"/>
            <a:ext cx="718346" cy="521626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35CBA942-6B77-4729-A675-31F6462167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33" y="2221214"/>
            <a:ext cx="879232" cy="7482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382AC64-978B-4203-B299-6C0F5E82366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6" y="5519865"/>
            <a:ext cx="1064801" cy="761983"/>
          </a:xfrm>
          <a:prstGeom prst="rect">
            <a:avLst/>
          </a:prstGeom>
        </p:spPr>
      </p:pic>
      <p:pic>
        <p:nvPicPr>
          <p:cNvPr id="40" name="Google Shape;292;p13">
            <a:extLst>
              <a:ext uri="{FF2B5EF4-FFF2-40B4-BE49-F238E27FC236}">
                <a16:creationId xmlns:a16="http://schemas.microsoft.com/office/drawing/2014/main" id="{ADCCE498-25C0-497D-9595-B9179102C189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805076" y="5439189"/>
            <a:ext cx="642704" cy="796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55;p7">
            <a:extLst>
              <a:ext uri="{FF2B5EF4-FFF2-40B4-BE49-F238E27FC236}">
                <a16:creationId xmlns:a16="http://schemas.microsoft.com/office/drawing/2014/main" id="{24415BAE-C25D-45D1-A7C0-6015CBB16B5A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572691" y="5519865"/>
            <a:ext cx="818448" cy="78104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AE5462A-663E-4FF8-893C-C56592571A05}"/>
              </a:ext>
            </a:extLst>
          </p:cNvPr>
          <p:cNvSpPr txBox="1"/>
          <p:nvPr/>
        </p:nvSpPr>
        <p:spPr>
          <a:xfrm>
            <a:off x="1610006" y="2267964"/>
            <a:ext cx="2333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manche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3" name="Google Shape;243;p34">
            <a:extLst>
              <a:ext uri="{FF2B5EF4-FFF2-40B4-BE49-F238E27FC236}">
                <a16:creationId xmlns:a16="http://schemas.microsoft.com/office/drawing/2014/main" id="{FC7AAEF3-FA7E-4105-B513-D2A5740154D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224083" y="3249494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8698826-2675-4511-A8D1-6E0E420568E4}"/>
              </a:ext>
            </a:extLst>
          </p:cNvPr>
          <p:cNvSpPr txBox="1"/>
          <p:nvPr/>
        </p:nvSpPr>
        <p:spPr>
          <a:xfrm>
            <a:off x="2112915" y="3251677"/>
            <a:ext cx="137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5" name="Google Shape;243;p34">
            <a:extLst>
              <a:ext uri="{FF2B5EF4-FFF2-40B4-BE49-F238E27FC236}">
                <a16:creationId xmlns:a16="http://schemas.microsoft.com/office/drawing/2014/main" id="{AABD6D11-188C-4E4F-A971-7B70F15530B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70955" y="4043580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BE29074-2048-4D23-AF7B-D9FEF4950A2C}"/>
              </a:ext>
            </a:extLst>
          </p:cNvPr>
          <p:cNvSpPr txBox="1"/>
          <p:nvPr/>
        </p:nvSpPr>
        <p:spPr>
          <a:xfrm>
            <a:off x="7534065" y="4079804"/>
            <a:ext cx="1806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x</a:t>
            </a:r>
          </a:p>
        </p:txBody>
      </p:sp>
      <p:pic>
        <p:nvPicPr>
          <p:cNvPr id="47" name="Google Shape;243;p34">
            <a:extLst>
              <a:ext uri="{FF2B5EF4-FFF2-40B4-BE49-F238E27FC236}">
                <a16:creationId xmlns:a16="http://schemas.microsoft.com/office/drawing/2014/main" id="{B0A6D95E-E5E4-44F6-9C1C-53E357B3002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265796" y="4761800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E9EA746-68C8-4377-A33D-F1FBF40CC8B3}"/>
              </a:ext>
            </a:extLst>
          </p:cNvPr>
          <p:cNvSpPr txBox="1"/>
          <p:nvPr/>
        </p:nvSpPr>
        <p:spPr>
          <a:xfrm>
            <a:off x="4664697" y="4777860"/>
            <a:ext cx="1723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9" name="Google Shape;243;p34">
            <a:extLst>
              <a:ext uri="{FF2B5EF4-FFF2-40B4-BE49-F238E27FC236}">
                <a16:creationId xmlns:a16="http://schemas.microsoft.com/office/drawing/2014/main" id="{B3F3BAFC-69C5-460D-8503-1C28A65FBD5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198483" y="5656908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58ACE30-AF34-4855-A55C-1295EBE492CB}"/>
              </a:ext>
            </a:extLst>
          </p:cNvPr>
          <p:cNvSpPr txBox="1"/>
          <p:nvPr/>
        </p:nvSpPr>
        <p:spPr>
          <a:xfrm>
            <a:off x="4920198" y="5675964"/>
            <a:ext cx="137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51" name="Graphic 50" descr="Teacher">
            <a:extLst>
              <a:ext uri="{FF2B5EF4-FFF2-40B4-BE49-F238E27FC236}">
                <a16:creationId xmlns:a16="http://schemas.microsoft.com/office/drawing/2014/main" id="{435F5F0A-BC40-42F3-96B5-2C693DD4730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2478" y="234401"/>
            <a:ext cx="914400" cy="914400"/>
          </a:xfrm>
          <a:prstGeom prst="rect">
            <a:avLst/>
          </a:prstGeom>
        </p:spPr>
      </p:pic>
      <p:sp>
        <p:nvSpPr>
          <p:cNvPr id="52" name="Speech Bubble: Rectangle with Corners Rounded 51">
            <a:hlinkClick r:id="" action="ppaction://noaction">
              <a:snd r:embed="rId18" name="T1_W3_3.1.wav"/>
            </a:hlinkClick>
            <a:extLst>
              <a:ext uri="{FF2B5EF4-FFF2-40B4-BE49-F238E27FC236}">
                <a16:creationId xmlns:a16="http://schemas.microsoft.com/office/drawing/2014/main" id="{FAA0F2F4-D2CC-478B-B00B-0E00E7BDA1DF}"/>
              </a:ext>
            </a:extLst>
          </p:cNvPr>
          <p:cNvSpPr/>
          <p:nvPr/>
        </p:nvSpPr>
        <p:spPr>
          <a:xfrm>
            <a:off x="1191315" y="357795"/>
            <a:ext cx="822771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CustomShape 3">
            <a:hlinkClick r:id="" action="ppaction://noaction">
              <a:snd r:embed="rId18" name="T1_W3_3.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254906" y="358884"/>
            <a:ext cx="843015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Quel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mot a le son [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 ?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FBE6681-17E8-4D91-95B2-B77BA6E54EA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18" y="3160654"/>
            <a:ext cx="749647" cy="60971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FF2EA9B-62F7-4376-8B8F-A08B719687C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476" y="3152782"/>
            <a:ext cx="790829" cy="581788"/>
          </a:xfrm>
          <a:prstGeom prst="rect">
            <a:avLst/>
          </a:prstGeom>
        </p:spPr>
      </p:pic>
      <p:pic>
        <p:nvPicPr>
          <p:cNvPr id="59" name="Picture 58" descr="A picture containing icon&#10;&#10;Description automatically generated">
            <a:extLst>
              <a:ext uri="{FF2B5EF4-FFF2-40B4-BE49-F238E27FC236}">
                <a16:creationId xmlns:a16="http://schemas.microsoft.com/office/drawing/2014/main" id="{B1ABBF12-AAB7-45E0-B810-C3BAD709724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51" y="3859685"/>
            <a:ext cx="1044797" cy="716097"/>
          </a:xfrm>
          <a:prstGeom prst="rect">
            <a:avLst/>
          </a:prstGeom>
        </p:spPr>
      </p:pic>
      <p:pic>
        <p:nvPicPr>
          <p:cNvPr id="60" name="Picture 20" descr="Glossy, Number, Numbers, Numerals, Red">
            <a:extLst>
              <a:ext uri="{FF2B5EF4-FFF2-40B4-BE49-F238E27FC236}">
                <a16:creationId xmlns:a16="http://schemas.microsoft.com/office/drawing/2014/main" id="{5C27DF8C-6DE1-492F-A59B-F2244F929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7"/>
          <a:stretch/>
        </p:blipFill>
        <p:spPr bwMode="auto">
          <a:xfrm>
            <a:off x="10033812" y="3995200"/>
            <a:ext cx="433100" cy="60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2" descr="Glossy, Number, Numbers, Numerals, One">
            <a:extLst>
              <a:ext uri="{FF2B5EF4-FFF2-40B4-BE49-F238E27FC236}">
                <a16:creationId xmlns:a16="http://schemas.microsoft.com/office/drawing/2014/main" id="{E2E601D8-82C2-4346-8E76-1E544A87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912" y="4008261"/>
            <a:ext cx="304959" cy="60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 descr="Flip calendar with solid fill">
            <a:extLst>
              <a:ext uri="{FF2B5EF4-FFF2-40B4-BE49-F238E27FC236}">
                <a16:creationId xmlns:a16="http://schemas.microsoft.com/office/drawing/2014/main" id="{D357C2A3-A72F-4F80-A1F9-7D56B405DED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047681" y="2177137"/>
            <a:ext cx="697018" cy="697018"/>
          </a:xfrm>
          <a:prstGeom prst="rect">
            <a:avLst/>
          </a:prstGeom>
        </p:spPr>
      </p:pic>
      <p:pic>
        <p:nvPicPr>
          <p:cNvPr id="14" name="Graphic 13" descr="Monthly calendar with solid fill">
            <a:extLst>
              <a:ext uri="{FF2B5EF4-FFF2-40B4-BE49-F238E27FC236}">
                <a16:creationId xmlns:a16="http://schemas.microsoft.com/office/drawing/2014/main" id="{990D56A5-FACD-4AC5-A5F8-B43F2C3AF97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714194" y="4587057"/>
            <a:ext cx="914400" cy="914400"/>
          </a:xfrm>
          <a:prstGeom prst="rect">
            <a:avLst/>
          </a:prstGeom>
        </p:spPr>
      </p:pic>
      <p:pic>
        <p:nvPicPr>
          <p:cNvPr id="62" name="Picture 2" descr="Musicians, Jazz, Music, Instruments">
            <a:extLst>
              <a:ext uri="{FF2B5EF4-FFF2-40B4-BE49-F238E27FC236}">
                <a16:creationId xmlns:a16="http://schemas.microsoft.com/office/drawing/2014/main" id="{0D2CBD70-D704-499A-8C14-A57778166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257" y="4674843"/>
            <a:ext cx="976655" cy="7330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B1B281-4416-4A5F-A18F-065B646EC62B}"/>
              </a:ext>
            </a:extLst>
          </p:cNvPr>
          <p:cNvPicPr>
            <a:picLocks noChangeAspect="1"/>
          </p:cNvPicPr>
          <p:nvPr/>
        </p:nvPicPr>
        <p:blipFill>
          <a:blip r:embed="rId2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076" y="4870217"/>
            <a:ext cx="686669" cy="421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50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6" grpId="0"/>
      <p:bldP spid="48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Google Shape;410;p19">
            <a:extLst>
              <a:ext uri="{FF2B5EF4-FFF2-40B4-BE49-F238E27FC236}">
                <a16:creationId xmlns:a16="http://schemas.microsoft.com/office/drawing/2014/main" id="{6B357262-B7D3-4D66-9085-4D7A6CD91D5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387;p19">
            <a:extLst>
              <a:ext uri="{FF2B5EF4-FFF2-40B4-BE49-F238E27FC236}">
                <a16:creationId xmlns:a16="http://schemas.microsoft.com/office/drawing/2014/main" id="{336A918E-29D5-4612-9A34-7CA431E3255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388;p19">
            <a:extLst>
              <a:ext uri="{FF2B5EF4-FFF2-40B4-BE49-F238E27FC236}">
                <a16:creationId xmlns:a16="http://schemas.microsoft.com/office/drawing/2014/main" id="{0A3AE3DC-0B02-46E6-9686-771B039490C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9" name="Google Shape;389;p19">
            <a:extLst>
              <a:ext uri="{FF2B5EF4-FFF2-40B4-BE49-F238E27FC236}">
                <a16:creationId xmlns:a16="http://schemas.microsoft.com/office/drawing/2014/main" id="{A5107E3A-E576-4578-91EE-DD8B31EEDF0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90;p19">
            <a:extLst>
              <a:ext uri="{FF2B5EF4-FFF2-40B4-BE49-F238E27FC236}">
                <a16:creationId xmlns:a16="http://schemas.microsoft.com/office/drawing/2014/main" id="{7E6B3C9E-71D5-4400-96D2-7E8EF356DA79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1;p19">
            <a:extLst>
              <a:ext uri="{FF2B5EF4-FFF2-40B4-BE49-F238E27FC236}">
                <a16:creationId xmlns:a16="http://schemas.microsoft.com/office/drawing/2014/main" id="{F7A74533-A232-4BEF-9394-B32E3013710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93;p19">
            <a:extLst>
              <a:ext uri="{FF2B5EF4-FFF2-40B4-BE49-F238E27FC236}">
                <a16:creationId xmlns:a16="http://schemas.microsoft.com/office/drawing/2014/main" id="{B99C57EE-8B44-4A67-8563-1817248FAC8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94;p19">
            <a:extLst>
              <a:ext uri="{FF2B5EF4-FFF2-40B4-BE49-F238E27FC236}">
                <a16:creationId xmlns:a16="http://schemas.microsoft.com/office/drawing/2014/main" id="{F539D958-A0D6-4D7E-99FF-2ABA3D8F2612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5;p19">
            <a:extLst>
              <a:ext uri="{FF2B5EF4-FFF2-40B4-BE49-F238E27FC236}">
                <a16:creationId xmlns:a16="http://schemas.microsoft.com/office/drawing/2014/main" id="{76F200F0-9A05-4734-AA55-E44D32BD051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hlinkClick r:id="" action="ppaction://noaction">
              <a:snd r:embed="rId4" name="T1_W3_4.2.wav"/>
            </a:hlinkClick>
            <a:extLst>
              <a:ext uri="{FF2B5EF4-FFF2-40B4-BE49-F238E27FC236}">
                <a16:creationId xmlns:a16="http://schemas.microsoft.com/office/drawing/2014/main" id="{CA201768-B649-4E57-848C-28799AD6313B}"/>
              </a:ext>
            </a:extLst>
          </p:cNvPr>
          <p:cNvSpPr txBox="1"/>
          <p:nvPr/>
        </p:nvSpPr>
        <p:spPr>
          <a:xfrm rot="20987516">
            <a:off x="954157" y="2504661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Ha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ï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t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TextBox 25">
            <a:hlinkClick r:id="" action="ppaction://noaction">
              <a:snd r:embed="rId5" name="T1_W3_4.3.wav"/>
            </a:hlinkClick>
            <a:extLst>
              <a:ext uri="{FF2B5EF4-FFF2-40B4-BE49-F238E27FC236}">
                <a16:creationId xmlns:a16="http://schemas.microsoft.com/office/drawing/2014/main" id="{565ECBFF-12D4-4CCF-8DD0-2F2B07CD8A63}"/>
              </a:ext>
            </a:extLst>
          </p:cNvPr>
          <p:cNvSpPr txBox="1"/>
          <p:nvPr/>
        </p:nvSpPr>
        <p:spPr>
          <a:xfrm rot="415404">
            <a:off x="3432157" y="1784573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c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y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cl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sme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TextBox 26">
            <a:hlinkClick r:id="" action="ppaction://noaction">
              <a:snd r:embed="rId6" name="T1_W3_4.4.wav"/>
            </a:hlinkClick>
            <a:extLst>
              <a:ext uri="{FF2B5EF4-FFF2-40B4-BE49-F238E27FC236}">
                <a16:creationId xmlns:a16="http://schemas.microsoft.com/office/drawing/2014/main" id="{BA1DFEA8-1DB4-41A8-BE22-7CC1BB0BA392}"/>
              </a:ext>
            </a:extLst>
          </p:cNvPr>
          <p:cNvSpPr txBox="1"/>
          <p:nvPr/>
        </p:nvSpPr>
        <p:spPr>
          <a:xfrm rot="20987516">
            <a:off x="7743887" y="292557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mon</a:t>
            </a:r>
          </a:p>
        </p:txBody>
      </p:sp>
      <p:sp>
        <p:nvSpPr>
          <p:cNvPr id="28" name="TextBox 27">
            <a:hlinkClick r:id="" action="ppaction://noaction">
              <a:snd r:embed="rId7" name="T1_W3_4.5.wav"/>
            </a:hlinkClick>
            <a:extLst>
              <a:ext uri="{FF2B5EF4-FFF2-40B4-BE49-F238E27FC236}">
                <a16:creationId xmlns:a16="http://schemas.microsoft.com/office/drawing/2014/main" id="{EEB6D07A-1E01-4C9A-B4DD-349C7ACAAB45}"/>
              </a:ext>
            </a:extLst>
          </p:cNvPr>
          <p:cNvSpPr txBox="1"/>
          <p:nvPr/>
        </p:nvSpPr>
        <p:spPr>
          <a:xfrm rot="20987516">
            <a:off x="954158" y="4752250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Rosel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ne</a:t>
            </a:r>
          </a:p>
        </p:txBody>
      </p:sp>
      <p:sp>
        <p:nvSpPr>
          <p:cNvPr id="29" name="TextBox 28">
            <a:hlinkClick r:id="" action="ppaction://noaction">
              <a:snd r:embed="rId8" name="T1_W3_4.9.wav"/>
            </a:hlinkClick>
            <a:extLst>
              <a:ext uri="{FF2B5EF4-FFF2-40B4-BE49-F238E27FC236}">
                <a16:creationId xmlns:a16="http://schemas.microsoft.com/office/drawing/2014/main" id="{6D9B40F6-6DC8-4E35-892A-EF582D28EFF2}"/>
              </a:ext>
            </a:extLst>
          </p:cNvPr>
          <p:cNvSpPr txBox="1"/>
          <p:nvPr/>
        </p:nvSpPr>
        <p:spPr>
          <a:xfrm rot="760004">
            <a:off x="3486469" y="5503247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pr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x</a:t>
            </a:r>
          </a:p>
        </p:txBody>
      </p:sp>
      <p:sp>
        <p:nvSpPr>
          <p:cNvPr id="30" name="TextBox 29">
            <a:hlinkClick r:id="" action="ppaction://noaction">
              <a:snd r:embed="rId9" name="T1_W3_4.10.wav"/>
            </a:hlinkClick>
            <a:extLst>
              <a:ext uri="{FF2B5EF4-FFF2-40B4-BE49-F238E27FC236}">
                <a16:creationId xmlns:a16="http://schemas.microsoft.com/office/drawing/2014/main" id="{CAB046E6-F117-417C-9323-C839CA264FD2}"/>
              </a:ext>
            </a:extLst>
          </p:cNvPr>
          <p:cNvSpPr txBox="1"/>
          <p:nvPr/>
        </p:nvSpPr>
        <p:spPr>
          <a:xfrm rot="20987516">
            <a:off x="6339885" y="4928606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exerc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ce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TextBox 30">
            <a:hlinkClick r:id="" action="ppaction://noaction">
              <a:snd r:embed="rId10" name="T1_W3_4.8.wav"/>
            </a:hlinkClick>
            <a:extLst>
              <a:ext uri="{FF2B5EF4-FFF2-40B4-BE49-F238E27FC236}">
                <a16:creationId xmlns:a16="http://schemas.microsoft.com/office/drawing/2014/main" id="{4D111495-F91A-489A-B07E-5515DDAC26EA}"/>
              </a:ext>
            </a:extLst>
          </p:cNvPr>
          <p:cNvSpPr txBox="1"/>
          <p:nvPr/>
        </p:nvSpPr>
        <p:spPr>
          <a:xfrm rot="20987516">
            <a:off x="8549490" y="3433647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le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06F80755-29EC-4AE5-9108-F2E1A6F570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-68543"/>
            <a:ext cx="914400" cy="914400"/>
          </a:xfrm>
          <a:prstGeom prst="rect">
            <a:avLst/>
          </a:prstGeom>
        </p:spPr>
      </p:pic>
      <p:sp>
        <p:nvSpPr>
          <p:cNvPr id="35" name="Speech Bubble: Rectangle with Corners Rounded 34">
            <a:hlinkClick r:id="" action="ppaction://noaction">
              <a:snd r:embed="rId13" name="T1_W3_4.1.wav"/>
            </a:hlinkClick>
            <a:extLst>
              <a:ext uri="{FF2B5EF4-FFF2-40B4-BE49-F238E27FC236}">
                <a16:creationId xmlns:a16="http://schemas.microsoft.com/office/drawing/2014/main" id="{8D0F7176-C5B4-4EB3-A97A-9D5B10EC44CB}"/>
              </a:ext>
            </a:extLst>
          </p:cNvPr>
          <p:cNvSpPr/>
          <p:nvPr/>
        </p:nvSpPr>
        <p:spPr>
          <a:xfrm>
            <a:off x="1090782" y="101957"/>
            <a:ext cx="3610007" cy="547644"/>
          </a:xfrm>
          <a:prstGeom prst="wedgeRoundRectCallout">
            <a:avLst>
              <a:gd name="adj1" fmla="val -63212"/>
              <a:gd name="adj2" fmla="val 314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2" name="CustomShape 6">
            <a:hlinkClick r:id="" action="ppaction://noaction">
              <a:snd r:embed="rId13" name="T1_W3_4.1.wav"/>
            </a:hlinkClick>
          </p:cNvPr>
          <p:cNvSpPr/>
          <p:nvPr/>
        </p:nvSpPr>
        <p:spPr>
          <a:xfrm>
            <a:off x="1090840" y="101956"/>
            <a:ext cx="34811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Prononce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les mots.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37" name="Picture 36" descr="group of children">
            <a:extLst>
              <a:ext uri="{FF2B5EF4-FFF2-40B4-BE49-F238E27FC236}">
                <a16:creationId xmlns:a16="http://schemas.microsoft.com/office/drawing/2014/main" id="{E78AD343-EA5A-4778-8888-8A7735BBF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1"/>
          <a:stretch/>
        </p:blipFill>
        <p:spPr bwMode="auto">
          <a:xfrm>
            <a:off x="1583957" y="3684453"/>
            <a:ext cx="616449" cy="115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Background pattern&#10;&#10;Description automatically generated">
            <a:extLst>
              <a:ext uri="{FF2B5EF4-FFF2-40B4-BE49-F238E27FC236}">
                <a16:creationId xmlns:a16="http://schemas.microsoft.com/office/drawing/2014/main" id="{57A3209B-1E72-4ECB-9C0F-010622959FE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7" b="47710"/>
          <a:stretch/>
        </p:blipFill>
        <p:spPr>
          <a:xfrm rot="20816867">
            <a:off x="7251893" y="16487"/>
            <a:ext cx="914400" cy="1694579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CB5129A-0D34-4270-BAE3-1156D6E775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9215">
            <a:off x="886219" y="1316601"/>
            <a:ext cx="1461880" cy="1172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278C39-A13B-487F-A886-4AE28DC147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75700" y="4367315"/>
            <a:ext cx="1590280" cy="1707356"/>
          </a:xfrm>
          <a:prstGeom prst="rect">
            <a:avLst/>
          </a:prstGeom>
        </p:spPr>
      </p:pic>
      <p:sp>
        <p:nvSpPr>
          <p:cNvPr id="32" name="TextBox 31">
            <a:hlinkClick r:id="" action="ppaction://noaction">
              <a:snd r:embed="rId18" name="T1_W3_4.11.wav"/>
            </a:hlinkClick>
            <a:extLst>
              <a:ext uri="{FF2B5EF4-FFF2-40B4-BE49-F238E27FC236}">
                <a16:creationId xmlns:a16="http://schemas.microsoft.com/office/drawing/2014/main" id="{5A417834-E2D6-4D2C-A8CC-B4DC358E161E}"/>
              </a:ext>
            </a:extLst>
          </p:cNvPr>
          <p:cNvSpPr txBox="1"/>
          <p:nvPr/>
        </p:nvSpPr>
        <p:spPr>
          <a:xfrm rot="20987516">
            <a:off x="8420966" y="5565262"/>
            <a:ext cx="2346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M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ragoâne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7059CA-6515-4170-9300-8BDC32641E74}"/>
              </a:ext>
            </a:extLst>
          </p:cNvPr>
          <p:cNvSpPr txBox="1"/>
          <p:nvPr/>
        </p:nvSpPr>
        <p:spPr>
          <a:xfrm rot="668466">
            <a:off x="3475704" y="5992376"/>
            <a:ext cx="2413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[price, prize]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0C5378F-A8A0-4F21-A5F7-408F4F728A4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201">
            <a:off x="4211627" y="4707060"/>
            <a:ext cx="920240" cy="920240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894451E-E00B-4533-9A1C-577FB4F287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901">
            <a:off x="4079715" y="243423"/>
            <a:ext cx="1648694" cy="1758607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7C116C64-632B-4FCF-9B87-8E191997830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951" y="2333117"/>
            <a:ext cx="1141684" cy="1180416"/>
          </a:xfrm>
          <a:prstGeom prst="rect">
            <a:avLst/>
          </a:prstGeom>
        </p:spPr>
      </p:pic>
      <p:sp>
        <p:nvSpPr>
          <p:cNvPr id="45" name="TextBox 44">
            <a:hlinkClick r:id="" action="ppaction://noaction">
              <a:snd r:embed="rId22" name="T1_W3_4.6.wav"/>
            </a:hlinkClick>
            <a:extLst>
              <a:ext uri="{FF2B5EF4-FFF2-40B4-BE49-F238E27FC236}">
                <a16:creationId xmlns:a16="http://schemas.microsoft.com/office/drawing/2014/main" id="{7EF907CF-DAA2-45AA-AB65-86730B7532DA}"/>
              </a:ext>
            </a:extLst>
          </p:cNvPr>
          <p:cNvSpPr txBox="1"/>
          <p:nvPr/>
        </p:nvSpPr>
        <p:spPr>
          <a:xfrm rot="20987516">
            <a:off x="3401002" y="3857048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arr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ver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TextBox 45">
            <a:hlinkClick r:id="" action="ppaction://noaction">
              <a:snd r:embed="rId23" name="T1_W3_4.7.wav"/>
            </a:hlinkClick>
            <a:extLst>
              <a:ext uri="{FF2B5EF4-FFF2-40B4-BE49-F238E27FC236}">
                <a16:creationId xmlns:a16="http://schemas.microsoft.com/office/drawing/2014/main" id="{72DBD897-5DA0-41ED-98F2-6924DBBA3FBF}"/>
              </a:ext>
            </a:extLst>
          </p:cNvPr>
          <p:cNvSpPr txBox="1"/>
          <p:nvPr/>
        </p:nvSpPr>
        <p:spPr>
          <a:xfrm rot="310392">
            <a:off x="6149519" y="3024383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l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gne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7" name="Picture 46" descr="A picture containing chart&#10;&#10;Description automatically generated">
            <a:extLst>
              <a:ext uri="{FF2B5EF4-FFF2-40B4-BE49-F238E27FC236}">
                <a16:creationId xmlns:a16="http://schemas.microsoft.com/office/drawing/2014/main" id="{50E9E219-1780-463E-8F8C-8F97E0A37F19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565">
            <a:off x="6292114" y="2102204"/>
            <a:ext cx="1815192" cy="1035227"/>
          </a:xfrm>
          <a:prstGeom prst="rect">
            <a:avLst/>
          </a:prstGeom>
        </p:spPr>
      </p:pic>
      <p:pic>
        <p:nvPicPr>
          <p:cNvPr id="49" name="Graphic 48" descr="Yoga with solid fill">
            <a:extLst>
              <a:ext uri="{FF2B5EF4-FFF2-40B4-BE49-F238E27FC236}">
                <a16:creationId xmlns:a16="http://schemas.microsoft.com/office/drawing/2014/main" id="{F49AE6F0-F3A2-43A4-AEE5-C4C90C26D79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21180331">
            <a:off x="6587913" y="4134405"/>
            <a:ext cx="914400" cy="914400"/>
          </a:xfrm>
          <a:prstGeom prst="rect">
            <a:avLst/>
          </a:prstGeom>
        </p:spPr>
      </p:pic>
      <p:pic>
        <p:nvPicPr>
          <p:cNvPr id="51" name="Picture 50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B90B8D8-67B0-46A0-AC56-71E1C72EFE35}"/>
              </a:ext>
            </a:extLst>
          </p:cNvPr>
          <p:cNvPicPr>
            <a:picLocks noChangeAspect="1"/>
          </p:cNvPicPr>
          <p:nvPr/>
        </p:nvPicPr>
        <p:blipFill>
          <a:blip r:embed="rId2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295">
            <a:off x="3745376" y="2770434"/>
            <a:ext cx="893327" cy="12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5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nombres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13 à 16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8947A0-5377-48AC-8758-70C3BF5271A5}"/>
              </a:ext>
            </a:extLst>
          </p:cNvPr>
          <p:cNvSpPr txBox="1"/>
          <p:nvPr/>
        </p:nvSpPr>
        <p:spPr>
          <a:xfrm>
            <a:off x="204236" y="1057546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French numbers 13 – 16 are as follows: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6F70D-2DB9-4B3F-95DE-7E3D0C0ACFA5}"/>
              </a:ext>
            </a:extLst>
          </p:cNvPr>
          <p:cNvSpPr txBox="1"/>
          <p:nvPr/>
        </p:nvSpPr>
        <p:spPr>
          <a:xfrm>
            <a:off x="4180345" y="1839791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treize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F74319-82ED-4006-B1E3-7B5B6F131A77}"/>
              </a:ext>
            </a:extLst>
          </p:cNvPr>
          <p:cNvSpPr txBox="1"/>
          <p:nvPr/>
        </p:nvSpPr>
        <p:spPr>
          <a:xfrm>
            <a:off x="6565198" y="1850030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thirteen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B90C52-F543-4F62-970F-EB0B519AAF52}"/>
              </a:ext>
            </a:extLst>
          </p:cNvPr>
          <p:cNvSpPr txBox="1"/>
          <p:nvPr/>
        </p:nvSpPr>
        <p:spPr>
          <a:xfrm>
            <a:off x="4180345" y="3250426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quatorze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5AD018-141D-4A6A-B8E8-A128B8BC5427}"/>
              </a:ext>
            </a:extLst>
          </p:cNvPr>
          <p:cNvSpPr txBox="1"/>
          <p:nvPr/>
        </p:nvSpPr>
        <p:spPr>
          <a:xfrm>
            <a:off x="4180344" y="4673606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quinze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59550D-3972-44AF-853C-F9A3360EE6CF}"/>
              </a:ext>
            </a:extLst>
          </p:cNvPr>
          <p:cNvSpPr txBox="1"/>
          <p:nvPr/>
        </p:nvSpPr>
        <p:spPr>
          <a:xfrm>
            <a:off x="6565198" y="3250426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fourteen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C7B4FC-FFF0-40B5-9B07-F2381E7EE2B4}"/>
              </a:ext>
            </a:extLst>
          </p:cNvPr>
          <p:cNvSpPr txBox="1"/>
          <p:nvPr/>
        </p:nvSpPr>
        <p:spPr>
          <a:xfrm>
            <a:off x="6540134" y="4673030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fifteen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DD0A101-BB4D-4221-9758-80DDFF6950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37" y="1580766"/>
            <a:ext cx="1447619" cy="104127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AC80263-EC07-48BA-8D61-B49CD3A37E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37" y="3004099"/>
            <a:ext cx="1523809" cy="1015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CE0302-1E1D-4FF2-8D50-C2271EBFF0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90" y="4515592"/>
            <a:ext cx="1244444" cy="8380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9A36D8-461A-46F9-99DE-86C0B114B5C7}"/>
              </a:ext>
            </a:extLst>
          </p:cNvPr>
          <p:cNvSpPr txBox="1"/>
          <p:nvPr/>
        </p:nvSpPr>
        <p:spPr>
          <a:xfrm>
            <a:off x="4174715" y="5834600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seize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B2C38A-4FAE-45DD-80F9-909C48E5BB30}"/>
              </a:ext>
            </a:extLst>
          </p:cNvPr>
          <p:cNvSpPr txBox="1"/>
          <p:nvPr/>
        </p:nvSpPr>
        <p:spPr>
          <a:xfrm>
            <a:off x="6565198" y="5870358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sixteen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E282906F-C85A-4C14-9420-2D036A67AA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90" y="5624031"/>
            <a:ext cx="1482177" cy="101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8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2" grpId="0"/>
      <p:bldP spid="29" grpId="0"/>
      <p:bldP spid="30" grpId="0"/>
      <p:bldP spid="31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nombres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17 à 19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8947A0-5377-48AC-8758-70C3BF5271A5}"/>
              </a:ext>
            </a:extLst>
          </p:cNvPr>
          <p:cNvSpPr txBox="1"/>
          <p:nvPr/>
        </p:nvSpPr>
        <p:spPr>
          <a:xfrm>
            <a:off x="237546" y="1059765"/>
            <a:ext cx="10695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French numbers 17-19 are made with a combination of numbers.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8FC813-A32F-4EB7-9474-96CD6F2A38CE}"/>
              </a:ext>
            </a:extLst>
          </p:cNvPr>
          <p:cNvSpPr txBox="1"/>
          <p:nvPr/>
        </p:nvSpPr>
        <p:spPr>
          <a:xfrm>
            <a:off x="5462036" y="2698076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dix-sept</a:t>
            </a:r>
          </a:p>
        </p:txBody>
      </p:sp>
      <p:pic>
        <p:nvPicPr>
          <p:cNvPr id="43" name="Picture 4" descr="Number, Seventeen, 17, Rounded">
            <a:extLst>
              <a:ext uri="{FF2B5EF4-FFF2-40B4-BE49-F238E27FC236}">
                <a16:creationId xmlns:a16="http://schemas.microsoft.com/office/drawing/2014/main" id="{09160606-5410-42EB-92A9-23323C63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554" y="2140988"/>
            <a:ext cx="1715137" cy="132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Eighteen, Number, Box, Red, White">
            <a:extLst>
              <a:ext uri="{FF2B5EF4-FFF2-40B4-BE49-F238E27FC236}">
                <a16:creationId xmlns:a16="http://schemas.microsoft.com/office/drawing/2014/main" id="{A619D37C-CA81-4A37-A10B-B04905AAA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555" y="3590433"/>
            <a:ext cx="1715140" cy="132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Number, 19, Nineteen, Rounded, Rectangle">
            <a:extLst>
              <a:ext uri="{FF2B5EF4-FFF2-40B4-BE49-F238E27FC236}">
                <a16:creationId xmlns:a16="http://schemas.microsoft.com/office/drawing/2014/main" id="{555956AE-9532-4790-AF2A-D8AD0D76D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555" y="5164345"/>
            <a:ext cx="1715140" cy="13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9EE1F1-DF90-46BE-A959-4FCABDB15946}"/>
              </a:ext>
            </a:extLst>
          </p:cNvPr>
          <p:cNvSpPr/>
          <p:nvPr/>
        </p:nvSpPr>
        <p:spPr>
          <a:xfrm>
            <a:off x="3892935" y="2698076"/>
            <a:ext cx="1330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22" name="Oval Callout 13">
            <a:extLst>
              <a:ext uri="{FF2B5EF4-FFF2-40B4-BE49-F238E27FC236}">
                <a16:creationId xmlns:a16="http://schemas.microsoft.com/office/drawing/2014/main" id="{859F0049-D524-4E06-9482-93F663CA324D}"/>
              </a:ext>
            </a:extLst>
          </p:cNvPr>
          <p:cNvSpPr/>
          <p:nvPr/>
        </p:nvSpPr>
        <p:spPr>
          <a:xfrm>
            <a:off x="7599670" y="2843132"/>
            <a:ext cx="3935539" cy="1720870"/>
          </a:xfrm>
          <a:prstGeom prst="wedgeEllipseCallout">
            <a:avLst>
              <a:gd name="adj1" fmla="val -59267"/>
              <a:gd name="adj2" fmla="val -49745"/>
            </a:avLst>
          </a:prstGeom>
          <a:solidFill>
            <a:srgbClr val="36AFCE">
              <a:lumMod val="75000"/>
            </a:srgb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Add a hyphen between the numbers.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74D3C0-FE99-4365-AB88-C02EC0BDACF2}"/>
              </a:ext>
            </a:extLst>
          </p:cNvPr>
          <p:cNvSpPr txBox="1"/>
          <p:nvPr/>
        </p:nvSpPr>
        <p:spPr>
          <a:xfrm>
            <a:off x="5479329" y="4208630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dix-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huit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A166F4-3BA5-464E-803B-B3C53E92B513}"/>
              </a:ext>
            </a:extLst>
          </p:cNvPr>
          <p:cNvSpPr/>
          <p:nvPr/>
        </p:nvSpPr>
        <p:spPr>
          <a:xfrm>
            <a:off x="3892935" y="4208630"/>
            <a:ext cx="1330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CA7286-10BB-433A-BB04-88143A07603E}"/>
              </a:ext>
            </a:extLst>
          </p:cNvPr>
          <p:cNvSpPr txBox="1"/>
          <p:nvPr/>
        </p:nvSpPr>
        <p:spPr>
          <a:xfrm>
            <a:off x="5462036" y="5666599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dix-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neuf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7D61128-E03C-429E-9651-DC94614A113E}"/>
              </a:ext>
            </a:extLst>
          </p:cNvPr>
          <p:cNvSpPr/>
          <p:nvPr/>
        </p:nvSpPr>
        <p:spPr>
          <a:xfrm>
            <a:off x="3892935" y="5666599"/>
            <a:ext cx="1330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15" name="Oval Callout 13">
            <a:extLst>
              <a:ext uri="{FF2B5EF4-FFF2-40B4-BE49-F238E27FC236}">
                <a16:creationId xmlns:a16="http://schemas.microsoft.com/office/drawing/2014/main" id="{12D28020-DC81-4784-B040-F9A054AA7E19}"/>
              </a:ext>
            </a:extLst>
          </p:cNvPr>
          <p:cNvSpPr/>
          <p:nvPr/>
        </p:nvSpPr>
        <p:spPr>
          <a:xfrm>
            <a:off x="7599671" y="4564002"/>
            <a:ext cx="4388094" cy="2217781"/>
          </a:xfrm>
          <a:prstGeom prst="wedgeEllipseCallout">
            <a:avLst>
              <a:gd name="adj1" fmla="val -59267"/>
              <a:gd name="adj2" fmla="val -49745"/>
            </a:avLst>
          </a:prstGeom>
          <a:solidFill>
            <a:srgbClr val="36AFCE">
              <a:lumMod val="75000"/>
            </a:srgb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In French, any number below 100 composed of more than one number is hyphenated.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12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9" grpId="0"/>
      <p:bldP spid="31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4" name="T1_W3_7.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365185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graphicFrame>
        <p:nvGraphicFramePr>
          <p:cNvPr id="37" name="Table 3">
            <a:extLst>
              <a:ext uri="{FF2B5EF4-FFF2-40B4-BE49-F238E27FC236}">
                <a16:creationId xmlns:a16="http://schemas.microsoft.com/office/drawing/2014/main" id="{4998DD6F-F1C2-4A3E-8E36-71D47310E884}"/>
              </a:ext>
            </a:extLst>
          </p:cNvPr>
          <p:cNvGraphicFramePr>
            <a:graphicFrameLocks noGrp="1"/>
          </p:cNvGraphicFramePr>
          <p:nvPr/>
        </p:nvGraphicFramePr>
        <p:xfrm>
          <a:off x="1879569" y="1451100"/>
          <a:ext cx="3484378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51" name="Rectangle 50">
            <a:hlinkClick r:id="" action="ppaction://noaction">
              <a:snd r:embed="rId5" name="T1_W3_7.3.wav"/>
            </a:hlinkClick>
            <a:extLst>
              <a:ext uri="{FF2B5EF4-FFF2-40B4-BE49-F238E27FC236}">
                <a16:creationId xmlns:a16="http://schemas.microsoft.com/office/drawing/2014/main" id="{AC1191D7-4B15-42D6-A4F3-D5F8ADD67F53}"/>
              </a:ext>
            </a:extLst>
          </p:cNvPr>
          <p:cNvSpPr/>
          <p:nvPr/>
        </p:nvSpPr>
        <p:spPr>
          <a:xfrm>
            <a:off x="1958454" y="172725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11126DB-FD70-42EE-BC3D-C793097A8980}"/>
              </a:ext>
            </a:extLst>
          </p:cNvPr>
          <p:cNvSpPr txBox="1"/>
          <p:nvPr/>
        </p:nvSpPr>
        <p:spPr>
          <a:xfrm>
            <a:off x="2474597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19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519E3F-E156-4780-883A-69E0974C29D1}"/>
              </a:ext>
            </a:extLst>
          </p:cNvPr>
          <p:cNvSpPr txBox="1"/>
          <p:nvPr/>
        </p:nvSpPr>
        <p:spPr>
          <a:xfrm>
            <a:off x="3358997" y="168543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dix-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neuf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4" name="Picture 2" descr="Eight, Glossy, Number, Numbers, Numerals">
            <a:extLst>
              <a:ext uri="{FF2B5EF4-FFF2-40B4-BE49-F238E27FC236}">
                <a16:creationId xmlns:a16="http://schemas.microsoft.com/office/drawing/2014/main" id="{43B9B48B-12DA-4C23-8185-BF7AF5516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2" y="1298935"/>
            <a:ext cx="77502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Brown, Glossy, Number, Numbers, Numerals">
            <a:extLst>
              <a:ext uri="{FF2B5EF4-FFF2-40B4-BE49-F238E27FC236}">
                <a16:creationId xmlns:a16="http://schemas.microsoft.com/office/drawing/2014/main" id="{A0FF84FB-0783-4147-AA90-B2CE56188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91" y="2321824"/>
            <a:ext cx="713152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Glossy, Number, Numbers, Numerals, Three">
            <a:extLst>
              <a:ext uri="{FF2B5EF4-FFF2-40B4-BE49-F238E27FC236}">
                <a16:creationId xmlns:a16="http://schemas.microsoft.com/office/drawing/2014/main" id="{8FF6D819-7C40-4B96-8E48-B394563D7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7" y="3446206"/>
            <a:ext cx="555006" cy="9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6" descr="Blue, Glossy, Nine, Number, Numbers">
            <a:extLst>
              <a:ext uri="{FF2B5EF4-FFF2-40B4-BE49-F238E27FC236}">
                <a16:creationId xmlns:a16="http://schemas.microsoft.com/office/drawing/2014/main" id="{3DEDD631-DDF7-4772-B3A2-DB570B193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01" y="4557723"/>
            <a:ext cx="665328" cy="10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0" descr="Glossy, Number, Numbers, Numerals, Red">
            <a:extLst>
              <a:ext uri="{FF2B5EF4-FFF2-40B4-BE49-F238E27FC236}">
                <a16:creationId xmlns:a16="http://schemas.microsoft.com/office/drawing/2014/main" id="{6AF888BB-146F-4021-84F2-D1E042032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7"/>
          <a:stretch/>
        </p:blipFill>
        <p:spPr bwMode="auto">
          <a:xfrm>
            <a:off x="306002" y="5717567"/>
            <a:ext cx="714479" cy="100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Blue, Glossy, Number, Numbers, Numerals">
            <a:extLst>
              <a:ext uri="{FF2B5EF4-FFF2-40B4-BE49-F238E27FC236}">
                <a16:creationId xmlns:a16="http://schemas.microsoft.com/office/drawing/2014/main" id="{5E4EEE0C-2DC7-437B-AE40-6B5BB11F2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793" y="1836770"/>
            <a:ext cx="72943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Five, Glossy, Gold, Keyword Pictures">
            <a:extLst>
              <a:ext uri="{FF2B5EF4-FFF2-40B4-BE49-F238E27FC236}">
                <a16:creationId xmlns:a16="http://schemas.microsoft.com/office/drawing/2014/main" id="{A8A58EB8-8565-4CE0-819C-EA08703C2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792" y="3006126"/>
            <a:ext cx="73920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2" descr="Glossy, Number, Numbers, Numerals, One">
            <a:extLst>
              <a:ext uri="{FF2B5EF4-FFF2-40B4-BE49-F238E27FC236}">
                <a16:creationId xmlns:a16="http://schemas.microsoft.com/office/drawing/2014/main" id="{E63B5C85-327F-4576-B66F-A3B44D8B7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262" y="3941034"/>
            <a:ext cx="552618" cy="110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 descr="Glossy, Green, Number, Numbers, Numerals">
            <a:extLst>
              <a:ext uri="{FF2B5EF4-FFF2-40B4-BE49-F238E27FC236}">
                <a16:creationId xmlns:a16="http://schemas.microsoft.com/office/drawing/2014/main" id="{8481BE83-C02D-4575-88B9-E38A38AFE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320" y="5412958"/>
            <a:ext cx="680919" cy="9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8" descr="Four, Glossy, Light Red, Number, Numbers">
            <a:extLst>
              <a:ext uri="{FF2B5EF4-FFF2-40B4-BE49-F238E27FC236}">
                <a16:creationId xmlns:a16="http://schemas.microsoft.com/office/drawing/2014/main" id="{CA714AD0-2211-4982-90D8-1B3E7A89C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10" y="1018392"/>
            <a:ext cx="689413" cy="10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 63">
            <a:hlinkClick r:id="" action="ppaction://noaction">
              <a:snd r:embed="rId16" name="T1_W3_7.4.wav"/>
            </a:hlinkClick>
            <a:extLst>
              <a:ext uri="{FF2B5EF4-FFF2-40B4-BE49-F238E27FC236}">
                <a16:creationId xmlns:a16="http://schemas.microsoft.com/office/drawing/2014/main" id="{49F49BCE-64C0-4312-9A06-ABDF4734F334}"/>
              </a:ext>
            </a:extLst>
          </p:cNvPr>
          <p:cNvSpPr/>
          <p:nvPr/>
        </p:nvSpPr>
        <p:spPr>
          <a:xfrm>
            <a:off x="1962064" y="264172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5" name="Rectangle 64">
            <a:hlinkClick r:id="" action="ppaction://noaction">
              <a:snd r:embed="rId17" name="T1_W3_7.5.wav"/>
            </a:hlinkClick>
            <a:extLst>
              <a:ext uri="{FF2B5EF4-FFF2-40B4-BE49-F238E27FC236}">
                <a16:creationId xmlns:a16="http://schemas.microsoft.com/office/drawing/2014/main" id="{B43FD123-04A2-46E8-B549-D74E3957D403}"/>
              </a:ext>
            </a:extLst>
          </p:cNvPr>
          <p:cNvSpPr/>
          <p:nvPr/>
        </p:nvSpPr>
        <p:spPr>
          <a:xfrm>
            <a:off x="1960520" y="364300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6" name="Rectangle 65">
            <a:hlinkClick r:id="" action="ppaction://noaction">
              <a:snd r:embed="rId18" name="T1_W3_7.6.wav"/>
            </a:hlinkClick>
            <a:extLst>
              <a:ext uri="{FF2B5EF4-FFF2-40B4-BE49-F238E27FC236}">
                <a16:creationId xmlns:a16="http://schemas.microsoft.com/office/drawing/2014/main" id="{B7C0B5C1-BC0B-40F7-B770-9644085E8CDA}"/>
              </a:ext>
            </a:extLst>
          </p:cNvPr>
          <p:cNvSpPr/>
          <p:nvPr/>
        </p:nvSpPr>
        <p:spPr>
          <a:xfrm>
            <a:off x="1942317" y="4599068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7" name="Rectangle 66">
            <a:hlinkClick r:id="" action="ppaction://noaction">
              <a:snd r:embed="rId19" name="T1_W3_7.7.wav"/>
            </a:hlinkClick>
            <a:extLst>
              <a:ext uri="{FF2B5EF4-FFF2-40B4-BE49-F238E27FC236}">
                <a16:creationId xmlns:a16="http://schemas.microsoft.com/office/drawing/2014/main" id="{26E46411-AFCC-465D-96DE-5C08E29BA82B}"/>
              </a:ext>
            </a:extLst>
          </p:cNvPr>
          <p:cNvSpPr/>
          <p:nvPr/>
        </p:nvSpPr>
        <p:spPr>
          <a:xfrm>
            <a:off x="1932226" y="555513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6494073-8FC3-4523-859B-02983B9771AE}"/>
              </a:ext>
            </a:extLst>
          </p:cNvPr>
          <p:cNvSpPr txBox="1"/>
          <p:nvPr/>
        </p:nvSpPr>
        <p:spPr>
          <a:xfrm>
            <a:off x="2474597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4CF1729-562E-41AC-A26E-3EAD36E11158}"/>
              </a:ext>
            </a:extLst>
          </p:cNvPr>
          <p:cNvSpPr txBox="1"/>
          <p:nvPr/>
        </p:nvSpPr>
        <p:spPr>
          <a:xfrm>
            <a:off x="3358997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onze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D66B503-A435-49BF-8BD7-9A3725557A35}"/>
              </a:ext>
            </a:extLst>
          </p:cNvPr>
          <p:cNvSpPr txBox="1"/>
          <p:nvPr/>
        </p:nvSpPr>
        <p:spPr>
          <a:xfrm>
            <a:off x="2500892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41C2BE-B9AF-4E10-A0F2-C240E402EAE4}"/>
              </a:ext>
            </a:extLst>
          </p:cNvPr>
          <p:cNvSpPr txBox="1"/>
          <p:nvPr/>
        </p:nvSpPr>
        <p:spPr>
          <a:xfrm>
            <a:off x="3385292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quinze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45CBD02-99C7-4B61-96F9-800A6E0A479E}"/>
              </a:ext>
            </a:extLst>
          </p:cNvPr>
          <p:cNvSpPr txBox="1"/>
          <p:nvPr/>
        </p:nvSpPr>
        <p:spPr>
          <a:xfrm>
            <a:off x="2461571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45F290A-9271-4D65-B3FA-AA1E309BD9AB}"/>
              </a:ext>
            </a:extLst>
          </p:cNvPr>
          <p:cNvSpPr txBox="1"/>
          <p:nvPr/>
        </p:nvSpPr>
        <p:spPr>
          <a:xfrm>
            <a:off x="3345971" y="4546384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dix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1500376-9BD8-477A-BF6D-3158D201D797}"/>
              </a:ext>
            </a:extLst>
          </p:cNvPr>
          <p:cNvSpPr txBox="1"/>
          <p:nvPr/>
        </p:nvSpPr>
        <p:spPr>
          <a:xfrm>
            <a:off x="2450554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7452586-34C6-43AC-8C24-396D02398042}"/>
              </a:ext>
            </a:extLst>
          </p:cNvPr>
          <p:cNvSpPr txBox="1"/>
          <p:nvPr/>
        </p:nvSpPr>
        <p:spPr>
          <a:xfrm>
            <a:off x="3244166" y="5547737"/>
            <a:ext cx="21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douze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76" name="Table 3">
            <a:extLst>
              <a:ext uri="{FF2B5EF4-FFF2-40B4-BE49-F238E27FC236}">
                <a16:creationId xmlns:a16="http://schemas.microsoft.com/office/drawing/2014/main" id="{E6158FEE-F62E-4F27-AB90-2BE5B7DBB0C9}"/>
              </a:ext>
            </a:extLst>
          </p:cNvPr>
          <p:cNvGraphicFramePr>
            <a:graphicFrameLocks noGrp="1"/>
          </p:cNvGraphicFramePr>
          <p:nvPr/>
        </p:nvGraphicFramePr>
        <p:xfrm>
          <a:off x="6114142" y="1451100"/>
          <a:ext cx="3484378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77" name="Rectangle 76">
            <a:hlinkClick r:id="" action="ppaction://noaction">
              <a:snd r:embed="rId20" name="T1_W3_7.8.wav"/>
            </a:hlinkClick>
            <a:extLst>
              <a:ext uri="{FF2B5EF4-FFF2-40B4-BE49-F238E27FC236}">
                <a16:creationId xmlns:a16="http://schemas.microsoft.com/office/drawing/2014/main" id="{8B0940F6-C367-4ECC-B6EA-C35D90F51923}"/>
              </a:ext>
            </a:extLst>
          </p:cNvPr>
          <p:cNvSpPr/>
          <p:nvPr/>
        </p:nvSpPr>
        <p:spPr>
          <a:xfrm>
            <a:off x="6193027" y="172725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EB944FF-FE2F-43A2-804E-779522826413}"/>
              </a:ext>
            </a:extLst>
          </p:cNvPr>
          <p:cNvSpPr txBox="1"/>
          <p:nvPr/>
        </p:nvSpPr>
        <p:spPr>
          <a:xfrm>
            <a:off x="6709170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A45943D-E332-416E-A1A1-C0D187E17E1C}"/>
              </a:ext>
            </a:extLst>
          </p:cNvPr>
          <p:cNvSpPr txBox="1"/>
          <p:nvPr/>
        </p:nvSpPr>
        <p:spPr>
          <a:xfrm>
            <a:off x="7593570" y="168543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quatorze</a:t>
            </a:r>
          </a:p>
        </p:txBody>
      </p:sp>
      <p:sp>
        <p:nvSpPr>
          <p:cNvPr id="80" name="Rectangle 79">
            <a:hlinkClick r:id="" action="ppaction://noaction">
              <a:snd r:embed="rId21" name="T1_W3_7.9.wav"/>
            </a:hlinkClick>
            <a:extLst>
              <a:ext uri="{FF2B5EF4-FFF2-40B4-BE49-F238E27FC236}">
                <a16:creationId xmlns:a16="http://schemas.microsoft.com/office/drawing/2014/main" id="{C874F9A9-275D-4446-BACB-30262D617670}"/>
              </a:ext>
            </a:extLst>
          </p:cNvPr>
          <p:cNvSpPr/>
          <p:nvPr/>
        </p:nvSpPr>
        <p:spPr>
          <a:xfrm>
            <a:off x="6196637" y="264172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81" name="Rectangle 80">
            <a:hlinkClick r:id="" action="ppaction://noaction">
              <a:snd r:embed="rId22" name="T1_W3_7.12.wav"/>
            </a:hlinkClick>
            <a:extLst>
              <a:ext uri="{FF2B5EF4-FFF2-40B4-BE49-F238E27FC236}">
                <a16:creationId xmlns:a16="http://schemas.microsoft.com/office/drawing/2014/main" id="{E7B345F8-8D6B-4ED0-B8D8-D2B1F9CE4DF2}"/>
              </a:ext>
            </a:extLst>
          </p:cNvPr>
          <p:cNvSpPr/>
          <p:nvPr/>
        </p:nvSpPr>
        <p:spPr>
          <a:xfrm>
            <a:off x="6193027" y="364300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82" name="Rectangle 81">
            <a:hlinkClick r:id="" action="ppaction://noaction">
              <a:snd r:embed="rId23" name="T1_W3_7.10.wav"/>
            </a:hlinkClick>
            <a:extLst>
              <a:ext uri="{FF2B5EF4-FFF2-40B4-BE49-F238E27FC236}">
                <a16:creationId xmlns:a16="http://schemas.microsoft.com/office/drawing/2014/main" id="{7BF65F9C-F74E-4C2B-8C38-2091C2ED4D76}"/>
              </a:ext>
            </a:extLst>
          </p:cNvPr>
          <p:cNvSpPr/>
          <p:nvPr/>
        </p:nvSpPr>
        <p:spPr>
          <a:xfrm>
            <a:off x="6176890" y="4599068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83" name="Rectangle 82">
            <a:hlinkClick r:id="" action="ppaction://noaction">
              <a:snd r:embed="rId24" name="T1_W3_7.11.wav"/>
            </a:hlinkClick>
            <a:extLst>
              <a:ext uri="{FF2B5EF4-FFF2-40B4-BE49-F238E27FC236}">
                <a16:creationId xmlns:a16="http://schemas.microsoft.com/office/drawing/2014/main" id="{6DC7B97C-2B8B-4304-8F75-E13475D215A2}"/>
              </a:ext>
            </a:extLst>
          </p:cNvPr>
          <p:cNvSpPr/>
          <p:nvPr/>
        </p:nvSpPr>
        <p:spPr>
          <a:xfrm>
            <a:off x="6166799" y="555513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30BB721-F2E6-49A4-A4B7-DAE826BFD372}"/>
              </a:ext>
            </a:extLst>
          </p:cNvPr>
          <p:cNvSpPr txBox="1"/>
          <p:nvPr/>
        </p:nvSpPr>
        <p:spPr>
          <a:xfrm>
            <a:off x="6709170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4610D6-C5B0-4E12-8E71-9624DF2408D6}"/>
              </a:ext>
            </a:extLst>
          </p:cNvPr>
          <p:cNvSpPr txBox="1"/>
          <p:nvPr/>
        </p:nvSpPr>
        <p:spPr>
          <a:xfrm>
            <a:off x="7593570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seize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59C00AA-6FE8-4DB4-99F0-52A69AEA3C57}"/>
              </a:ext>
            </a:extLst>
          </p:cNvPr>
          <p:cNvSpPr txBox="1"/>
          <p:nvPr/>
        </p:nvSpPr>
        <p:spPr>
          <a:xfrm>
            <a:off x="6735465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17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F48237E-0B0F-4FD9-9616-032149C1EC18}"/>
              </a:ext>
            </a:extLst>
          </p:cNvPr>
          <p:cNvSpPr txBox="1"/>
          <p:nvPr/>
        </p:nvSpPr>
        <p:spPr>
          <a:xfrm>
            <a:off x="7619865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dix-sept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547A561-D5B3-4E25-BF29-68CE082D960C}"/>
              </a:ext>
            </a:extLst>
          </p:cNvPr>
          <p:cNvSpPr txBox="1"/>
          <p:nvPr/>
        </p:nvSpPr>
        <p:spPr>
          <a:xfrm>
            <a:off x="6696144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0017EF3-1F6C-4B5D-A061-759E83B3026F}"/>
              </a:ext>
            </a:extLst>
          </p:cNvPr>
          <p:cNvSpPr txBox="1"/>
          <p:nvPr/>
        </p:nvSpPr>
        <p:spPr>
          <a:xfrm>
            <a:off x="7580544" y="4546384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treize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84ED058-3B3F-4F13-BD7C-7F14CC9B30C6}"/>
              </a:ext>
            </a:extLst>
          </p:cNvPr>
          <p:cNvSpPr txBox="1"/>
          <p:nvPr/>
        </p:nvSpPr>
        <p:spPr>
          <a:xfrm>
            <a:off x="6685127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FAA00AC-4E5F-429E-B245-17550CB52690}"/>
              </a:ext>
            </a:extLst>
          </p:cNvPr>
          <p:cNvSpPr txBox="1"/>
          <p:nvPr/>
        </p:nvSpPr>
        <p:spPr>
          <a:xfrm>
            <a:off x="7569527" y="5533888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dix-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huit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8" name="Graphic 47" descr="Teacher">
            <a:extLst>
              <a:ext uri="{FF2B5EF4-FFF2-40B4-BE49-F238E27FC236}">
                <a16:creationId xmlns:a16="http://schemas.microsoft.com/office/drawing/2014/main" id="{B301F851-12DB-4944-BA09-EAC7491B6F2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714463" y="-88123"/>
            <a:ext cx="914400" cy="914400"/>
          </a:xfrm>
          <a:prstGeom prst="rect">
            <a:avLst/>
          </a:prstGeom>
        </p:spPr>
      </p:pic>
      <p:sp>
        <p:nvSpPr>
          <p:cNvPr id="49" name="Speech Bubble: Rectangle with Corners Rounded 48">
            <a:hlinkClick r:id="" action="ppaction://noaction">
              <a:snd r:embed="rId27" name="T1_W3_7.2.wav"/>
            </a:hlinkClick>
            <a:extLst>
              <a:ext uri="{FF2B5EF4-FFF2-40B4-BE49-F238E27FC236}">
                <a16:creationId xmlns:a16="http://schemas.microsoft.com/office/drawing/2014/main" id="{1D0F833F-C78F-49FD-BAAD-B406C6A262C4}"/>
              </a:ext>
            </a:extLst>
          </p:cNvPr>
          <p:cNvSpPr/>
          <p:nvPr/>
        </p:nvSpPr>
        <p:spPr>
          <a:xfrm>
            <a:off x="4678154" y="95255"/>
            <a:ext cx="641656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CustomShape 14">
            <a:hlinkClick r:id="" action="ppaction://noaction">
              <a:snd r:embed="rId27" name="T1_W3_7.2.wav"/>
            </a:hlinkClick>
            <a:extLst>
              <a:ext uri="{FF2B5EF4-FFF2-40B4-BE49-F238E27FC236}">
                <a16:creationId xmlns:a16="http://schemas.microsoft.com/office/drawing/2014/main" id="{5B038370-52AC-441F-8035-3DB346524715}"/>
              </a:ext>
            </a:extLst>
          </p:cNvPr>
          <p:cNvSpPr/>
          <p:nvPr/>
        </p:nvSpPr>
        <p:spPr>
          <a:xfrm>
            <a:off x="4579571" y="120420"/>
            <a:ext cx="65123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le mot.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97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8" grpId="0"/>
      <p:bldP spid="79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nombres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21 à 31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19C6EE-0FBE-4B10-81D9-3CC67C68ABCE}"/>
              </a:ext>
            </a:extLst>
          </p:cNvPr>
          <p:cNvSpPr txBox="1"/>
          <p:nvPr/>
        </p:nvSpPr>
        <p:spPr>
          <a:xfrm>
            <a:off x="318290" y="1056229"/>
            <a:ext cx="12102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numbers from 21 to 29 are also a combination: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3E67DC-B4CC-4587-91EF-ED64CD8DE8BC}"/>
              </a:ext>
            </a:extLst>
          </p:cNvPr>
          <p:cNvSpPr txBox="1"/>
          <p:nvPr/>
        </p:nvSpPr>
        <p:spPr>
          <a:xfrm>
            <a:off x="301357" y="2513795"/>
            <a:ext cx="1151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hlinkClick r:id="" action="ppaction://noaction">
              <a:snd r:embed="rId4" name="21.wav"/>
            </a:hlinkClick>
            <a:extLst>
              <a:ext uri="{FF2B5EF4-FFF2-40B4-BE49-F238E27FC236}">
                <a16:creationId xmlns:a16="http://schemas.microsoft.com/office/drawing/2014/main" id="{305689BC-9ABF-4F89-A813-BE54190CAE5B}"/>
              </a:ext>
            </a:extLst>
          </p:cNvPr>
          <p:cNvSpPr txBox="1"/>
          <p:nvPr/>
        </p:nvSpPr>
        <p:spPr>
          <a:xfrm>
            <a:off x="1648155" y="2491097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vingt-et-un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5DB14F-3B59-425D-AADC-54D234843857}"/>
              </a:ext>
            </a:extLst>
          </p:cNvPr>
          <p:cNvSpPr txBox="1"/>
          <p:nvPr/>
        </p:nvSpPr>
        <p:spPr>
          <a:xfrm>
            <a:off x="318291" y="3177166"/>
            <a:ext cx="113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922D4C-8A77-42BB-85B7-B086E0E9AD4E}"/>
              </a:ext>
            </a:extLst>
          </p:cNvPr>
          <p:cNvSpPr txBox="1"/>
          <p:nvPr/>
        </p:nvSpPr>
        <p:spPr>
          <a:xfrm>
            <a:off x="1648155" y="3154468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-deux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B01C85-1191-4E0D-82DB-D749765310B5}"/>
              </a:ext>
            </a:extLst>
          </p:cNvPr>
          <p:cNvSpPr txBox="1"/>
          <p:nvPr/>
        </p:nvSpPr>
        <p:spPr>
          <a:xfrm>
            <a:off x="4196025" y="2481474"/>
            <a:ext cx="1312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61DD58-EDAB-4D23-821D-1D13B67B9FD3}"/>
              </a:ext>
            </a:extLst>
          </p:cNvPr>
          <p:cNvSpPr txBox="1"/>
          <p:nvPr/>
        </p:nvSpPr>
        <p:spPr>
          <a:xfrm>
            <a:off x="5508957" y="2458776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-trois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020109-5F2B-4C03-AD61-3A44489DF5EF}"/>
              </a:ext>
            </a:extLst>
          </p:cNvPr>
          <p:cNvSpPr txBox="1"/>
          <p:nvPr/>
        </p:nvSpPr>
        <p:spPr>
          <a:xfrm>
            <a:off x="4179092" y="3139625"/>
            <a:ext cx="113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AFB8902-E40A-4F4E-94B8-F72026849A44}"/>
              </a:ext>
            </a:extLst>
          </p:cNvPr>
          <p:cNvSpPr txBox="1"/>
          <p:nvPr/>
        </p:nvSpPr>
        <p:spPr>
          <a:xfrm>
            <a:off x="5508957" y="3116927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vingt-quatre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0B3F9A-C705-4F10-AA6A-DC0FFE79C55A}"/>
              </a:ext>
            </a:extLst>
          </p:cNvPr>
          <p:cNvSpPr txBox="1"/>
          <p:nvPr/>
        </p:nvSpPr>
        <p:spPr>
          <a:xfrm>
            <a:off x="8722949" y="2414234"/>
            <a:ext cx="113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DCE4C2-1C79-4875-AA86-0161499F3B33}"/>
              </a:ext>
            </a:extLst>
          </p:cNvPr>
          <p:cNvSpPr txBox="1"/>
          <p:nvPr/>
        </p:nvSpPr>
        <p:spPr>
          <a:xfrm>
            <a:off x="10052814" y="2391536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-cinq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94D366-C274-4CC5-9B53-DEE8F9CFCA3E}"/>
              </a:ext>
            </a:extLst>
          </p:cNvPr>
          <p:cNvSpPr txBox="1"/>
          <p:nvPr/>
        </p:nvSpPr>
        <p:spPr>
          <a:xfrm>
            <a:off x="8722949" y="3154468"/>
            <a:ext cx="113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C58D1E-5508-4164-9B0B-B1D7889110FC}"/>
              </a:ext>
            </a:extLst>
          </p:cNvPr>
          <p:cNvSpPr txBox="1"/>
          <p:nvPr/>
        </p:nvSpPr>
        <p:spPr>
          <a:xfrm>
            <a:off x="10052814" y="3131770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-six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3F2C21-B163-4D72-AA04-2A3BAB9AB583}"/>
              </a:ext>
            </a:extLst>
          </p:cNvPr>
          <p:cNvSpPr txBox="1"/>
          <p:nvPr/>
        </p:nvSpPr>
        <p:spPr>
          <a:xfrm>
            <a:off x="301357" y="4141253"/>
            <a:ext cx="59791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numbers from 31 to 39, use  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 a number 1-9.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2D6112-F489-4030-B941-83691B8911FB}"/>
              </a:ext>
            </a:extLst>
          </p:cNvPr>
          <p:cNvSpPr txBox="1"/>
          <p:nvPr/>
        </p:nvSpPr>
        <p:spPr>
          <a:xfrm>
            <a:off x="203687" y="6199598"/>
            <a:ext cx="1346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52C8BF9-26FD-4B63-A852-D08FE1CDB335}"/>
              </a:ext>
            </a:extLst>
          </p:cNvPr>
          <p:cNvSpPr txBox="1"/>
          <p:nvPr/>
        </p:nvSpPr>
        <p:spPr>
          <a:xfrm>
            <a:off x="1334622" y="6167278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-et-un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419962B-8EC9-484B-990A-D1E8E02E4576}"/>
              </a:ext>
            </a:extLst>
          </p:cNvPr>
          <p:cNvSpPr txBox="1"/>
          <p:nvPr/>
        </p:nvSpPr>
        <p:spPr>
          <a:xfrm>
            <a:off x="4000686" y="6167278"/>
            <a:ext cx="1071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32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F10B4E-AE96-4E2D-8A6C-865DB15C5B94}"/>
              </a:ext>
            </a:extLst>
          </p:cNvPr>
          <p:cNvSpPr txBox="1"/>
          <p:nvPr/>
        </p:nvSpPr>
        <p:spPr>
          <a:xfrm>
            <a:off x="5313618" y="6144580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-deux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84FB998-EBA7-41D8-863D-D33676DE3E23}"/>
              </a:ext>
            </a:extLst>
          </p:cNvPr>
          <p:cNvSpPr txBox="1"/>
          <p:nvPr/>
        </p:nvSpPr>
        <p:spPr>
          <a:xfrm>
            <a:off x="8358277" y="6167770"/>
            <a:ext cx="1071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33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1C2441D-007E-489E-81E0-0A194F6D54E7}"/>
              </a:ext>
            </a:extLst>
          </p:cNvPr>
          <p:cNvSpPr txBox="1"/>
          <p:nvPr/>
        </p:nvSpPr>
        <p:spPr>
          <a:xfrm>
            <a:off x="9688142" y="6145072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-trois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C3396B-4D79-4832-B338-040CDC28EF76}"/>
              </a:ext>
            </a:extLst>
          </p:cNvPr>
          <p:cNvSpPr txBox="1"/>
          <p:nvPr/>
        </p:nvSpPr>
        <p:spPr>
          <a:xfrm>
            <a:off x="318290" y="1754266"/>
            <a:ext cx="1151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hlinkClick r:id="" action="ppaction://noaction">
              <a:snd r:embed="rId3" name="20.wav"/>
            </a:hlinkClick>
            <a:extLst>
              <a:ext uri="{FF2B5EF4-FFF2-40B4-BE49-F238E27FC236}">
                <a16:creationId xmlns:a16="http://schemas.microsoft.com/office/drawing/2014/main" id="{1889F816-5EDD-498B-84C5-93CABE58F333}"/>
              </a:ext>
            </a:extLst>
          </p:cNvPr>
          <p:cNvSpPr txBox="1"/>
          <p:nvPr/>
        </p:nvSpPr>
        <p:spPr>
          <a:xfrm>
            <a:off x="1648155" y="1743494"/>
            <a:ext cx="1151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Oval Callout 13">
            <a:extLst>
              <a:ext uri="{FF2B5EF4-FFF2-40B4-BE49-F238E27FC236}">
                <a16:creationId xmlns:a16="http://schemas.microsoft.com/office/drawing/2014/main" id="{52457280-F904-4C84-A826-2BE2B11359AB}"/>
              </a:ext>
            </a:extLst>
          </p:cNvPr>
          <p:cNvSpPr/>
          <p:nvPr/>
        </p:nvSpPr>
        <p:spPr>
          <a:xfrm>
            <a:off x="3281498" y="1491536"/>
            <a:ext cx="2509585" cy="1015851"/>
          </a:xfrm>
          <a:prstGeom prst="wedgeEllipseCallout">
            <a:avLst>
              <a:gd name="adj1" fmla="val -56180"/>
              <a:gd name="adj2" fmla="val 60102"/>
            </a:avLst>
          </a:prstGeom>
          <a:solidFill>
            <a:srgbClr val="36AFCE">
              <a:lumMod val="75000"/>
            </a:srgb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before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Oval Callout 13">
            <a:extLst>
              <a:ext uri="{FF2B5EF4-FFF2-40B4-BE49-F238E27FC236}">
                <a16:creationId xmlns:a16="http://schemas.microsoft.com/office/drawing/2014/main" id="{7FB6A2E3-3DDC-46F7-8D12-64439B20FE26}"/>
              </a:ext>
            </a:extLst>
          </p:cNvPr>
          <p:cNvSpPr/>
          <p:nvPr/>
        </p:nvSpPr>
        <p:spPr>
          <a:xfrm>
            <a:off x="7687160" y="3976717"/>
            <a:ext cx="4136500" cy="1384995"/>
          </a:xfrm>
          <a:prstGeom prst="wedgeEllipseCallout">
            <a:avLst>
              <a:gd name="adj1" fmla="val 29733"/>
              <a:gd name="adj2" fmla="val -74061"/>
            </a:avLst>
          </a:prstGeom>
          <a:solidFill>
            <a:srgbClr val="36AFCE">
              <a:lumMod val="75000"/>
            </a:srgb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We also 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dd a hyphen between these numbers.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C692C2-DBE3-44E3-8E7F-D7001A62CDA9}"/>
              </a:ext>
            </a:extLst>
          </p:cNvPr>
          <p:cNvSpPr txBox="1"/>
          <p:nvPr/>
        </p:nvSpPr>
        <p:spPr>
          <a:xfrm>
            <a:off x="204236" y="5334252"/>
            <a:ext cx="1346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E4E8F9-8392-43B6-8B5C-BB8E69E042EE}"/>
              </a:ext>
            </a:extLst>
          </p:cNvPr>
          <p:cNvSpPr txBox="1"/>
          <p:nvPr/>
        </p:nvSpPr>
        <p:spPr>
          <a:xfrm>
            <a:off x="1242616" y="5269334"/>
            <a:ext cx="1346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trente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18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rente-d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ente-tro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9" grpId="0"/>
      <p:bldP spid="51" grpId="0"/>
      <p:bldP spid="52" grpId="0"/>
      <p:bldP spid="53" grpId="0"/>
      <p:bldP spid="54" grpId="0"/>
      <p:bldP spid="25" grpId="0"/>
      <p:bldP spid="26" grpId="0"/>
      <p:bldP spid="27" grpId="0" animBg="1"/>
      <p:bldP spid="28" grpId="0" animBg="1"/>
      <p:bldP spid="29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8" name="Table 3">
            <a:extLst>
              <a:ext uri="{FF2B5EF4-FFF2-40B4-BE49-F238E27FC236}">
                <a16:creationId xmlns:a16="http://schemas.microsoft.com/office/drawing/2014/main" id="{CB58D895-0885-46BB-8C78-D53016DC4DF4}"/>
              </a:ext>
            </a:extLst>
          </p:cNvPr>
          <p:cNvGraphicFramePr>
            <a:graphicFrameLocks noGrp="1"/>
          </p:cNvGraphicFramePr>
          <p:nvPr/>
        </p:nvGraphicFramePr>
        <p:xfrm>
          <a:off x="1171270" y="1789619"/>
          <a:ext cx="3523699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893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2692806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6C2937B0-5CCD-4221-8F3F-05AAF9BF13C1}"/>
              </a:ext>
            </a:extLst>
          </p:cNvPr>
          <p:cNvSpPr txBox="1"/>
          <p:nvPr/>
        </p:nvSpPr>
        <p:spPr>
          <a:xfrm>
            <a:off x="294777" y="1125311"/>
            <a:ext cx="7714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0" name="Rectangle 49">
            <a:hlinkClick r:id="" action="ppaction://noaction">
              <a:snd r:embed="rId6" name="T1_W3_9.4.wav"/>
            </a:hlinkClick>
            <a:extLst>
              <a:ext uri="{FF2B5EF4-FFF2-40B4-BE49-F238E27FC236}">
                <a16:creationId xmlns:a16="http://schemas.microsoft.com/office/drawing/2014/main" id="{26E2CC35-42A7-4C0C-AC29-4830619297E6}"/>
              </a:ext>
            </a:extLst>
          </p:cNvPr>
          <p:cNvSpPr/>
          <p:nvPr/>
        </p:nvSpPr>
        <p:spPr>
          <a:xfrm>
            <a:off x="1250156" y="2065770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73FEB96-A08B-4223-B6E3-D812B4C8E83C}"/>
              </a:ext>
            </a:extLst>
          </p:cNvPr>
          <p:cNvSpPr txBox="1"/>
          <p:nvPr/>
        </p:nvSpPr>
        <p:spPr>
          <a:xfrm>
            <a:off x="4716895" y="2009508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AF192BB-5E08-47D3-900E-6E185F579372}"/>
              </a:ext>
            </a:extLst>
          </p:cNvPr>
          <p:cNvSpPr txBox="1"/>
          <p:nvPr/>
        </p:nvSpPr>
        <p:spPr>
          <a:xfrm>
            <a:off x="1996381" y="2012856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-cinq</a:t>
            </a:r>
          </a:p>
        </p:txBody>
      </p:sp>
      <p:sp>
        <p:nvSpPr>
          <p:cNvPr id="94" name="Rectangle 93">
            <a:hlinkClick r:id="" action="ppaction://noaction">
              <a:snd r:embed="rId7" name="T1_W3_9.5.wav"/>
            </a:hlinkClick>
            <a:extLst>
              <a:ext uri="{FF2B5EF4-FFF2-40B4-BE49-F238E27FC236}">
                <a16:creationId xmlns:a16="http://schemas.microsoft.com/office/drawing/2014/main" id="{417B5C4B-E752-4BE9-A5E9-26F7DF0D1B56}"/>
              </a:ext>
            </a:extLst>
          </p:cNvPr>
          <p:cNvSpPr/>
          <p:nvPr/>
        </p:nvSpPr>
        <p:spPr>
          <a:xfrm>
            <a:off x="1253766" y="2980242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5" name="Rectangle 94">
            <a:hlinkClick r:id="" action="ppaction://noaction">
              <a:snd r:embed="rId8" name="T1_W3_9.6.wav"/>
            </a:hlinkClick>
            <a:extLst>
              <a:ext uri="{FF2B5EF4-FFF2-40B4-BE49-F238E27FC236}">
                <a16:creationId xmlns:a16="http://schemas.microsoft.com/office/drawing/2014/main" id="{28AD62C1-F425-4887-9D15-18FF1A429F0E}"/>
              </a:ext>
            </a:extLst>
          </p:cNvPr>
          <p:cNvSpPr/>
          <p:nvPr/>
        </p:nvSpPr>
        <p:spPr>
          <a:xfrm>
            <a:off x="1252222" y="3981522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6" name="Rectangle 95">
            <a:hlinkClick r:id="" action="ppaction://noaction">
              <a:snd r:embed="rId9" name="T1_W3_9.7.wav"/>
            </a:hlinkClick>
            <a:extLst>
              <a:ext uri="{FF2B5EF4-FFF2-40B4-BE49-F238E27FC236}">
                <a16:creationId xmlns:a16="http://schemas.microsoft.com/office/drawing/2014/main" id="{4ACB645F-6C97-4A12-BE0A-A0E38C5BC516}"/>
              </a:ext>
            </a:extLst>
          </p:cNvPr>
          <p:cNvSpPr/>
          <p:nvPr/>
        </p:nvSpPr>
        <p:spPr>
          <a:xfrm>
            <a:off x="1234019" y="4937587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7" name="Rectangle 96">
            <a:hlinkClick r:id="" action="ppaction://noaction">
              <a:snd r:embed="rId10" name="T1_W3_9.8.wav"/>
            </a:hlinkClick>
            <a:extLst>
              <a:ext uri="{FF2B5EF4-FFF2-40B4-BE49-F238E27FC236}">
                <a16:creationId xmlns:a16="http://schemas.microsoft.com/office/drawing/2014/main" id="{EF1E6BC9-9236-44B9-BCB9-AF9B95513D18}"/>
              </a:ext>
            </a:extLst>
          </p:cNvPr>
          <p:cNvSpPr/>
          <p:nvPr/>
        </p:nvSpPr>
        <p:spPr>
          <a:xfrm>
            <a:off x="1223928" y="5893652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D5D6C14-8BD7-4D8E-9D22-44102DBC08E1}"/>
              </a:ext>
            </a:extLst>
          </p:cNvPr>
          <p:cNvSpPr txBox="1"/>
          <p:nvPr/>
        </p:nvSpPr>
        <p:spPr>
          <a:xfrm>
            <a:off x="4708606" y="297068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29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C0F0A8B-DCFA-428E-8255-3CD13174266C}"/>
              </a:ext>
            </a:extLst>
          </p:cNvPr>
          <p:cNvSpPr txBox="1"/>
          <p:nvPr/>
        </p:nvSpPr>
        <p:spPr>
          <a:xfrm>
            <a:off x="2017175" y="2957741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vingt-neuf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7C5E5EB-C81C-4773-BAD5-5C92B188A661}"/>
              </a:ext>
            </a:extLst>
          </p:cNvPr>
          <p:cNvSpPr txBox="1"/>
          <p:nvPr/>
        </p:nvSpPr>
        <p:spPr>
          <a:xfrm>
            <a:off x="4713232" y="3981522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B5FC84B-D508-4745-8C00-7E1E4B4BA688}"/>
              </a:ext>
            </a:extLst>
          </p:cNvPr>
          <p:cNvSpPr txBox="1"/>
          <p:nvPr/>
        </p:nvSpPr>
        <p:spPr>
          <a:xfrm>
            <a:off x="2034997" y="3938934"/>
            <a:ext cx="234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trente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-et-un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232783E-7095-4520-AFB5-97A42D6152FF}"/>
              </a:ext>
            </a:extLst>
          </p:cNvPr>
          <p:cNvSpPr txBox="1"/>
          <p:nvPr/>
        </p:nvSpPr>
        <p:spPr>
          <a:xfrm>
            <a:off x="4720982" y="491060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23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27C4200-39FA-4BF7-A1F5-3B8E5CFB1A9E}"/>
              </a:ext>
            </a:extLst>
          </p:cNvPr>
          <p:cNvSpPr txBox="1"/>
          <p:nvPr/>
        </p:nvSpPr>
        <p:spPr>
          <a:xfrm>
            <a:off x="2098186" y="4847211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-trois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42973BB-BC00-4AA0-B855-DF9C6423F21D}"/>
              </a:ext>
            </a:extLst>
          </p:cNvPr>
          <p:cNvSpPr txBox="1"/>
          <p:nvPr/>
        </p:nvSpPr>
        <p:spPr>
          <a:xfrm>
            <a:off x="4708606" y="5912055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2458803-50BE-48D3-B880-B0FD7CA1E9B8}"/>
              </a:ext>
            </a:extLst>
          </p:cNvPr>
          <p:cNvSpPr txBox="1"/>
          <p:nvPr/>
        </p:nvSpPr>
        <p:spPr>
          <a:xfrm>
            <a:off x="1996381" y="5848564"/>
            <a:ext cx="21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-sept</a:t>
            </a:r>
          </a:p>
        </p:txBody>
      </p:sp>
      <p:graphicFrame>
        <p:nvGraphicFramePr>
          <p:cNvPr id="106" name="Table 3">
            <a:extLst>
              <a:ext uri="{FF2B5EF4-FFF2-40B4-BE49-F238E27FC236}">
                <a16:creationId xmlns:a16="http://schemas.microsoft.com/office/drawing/2014/main" id="{486DFC31-396E-4F9E-B328-74D8A9D7C888}"/>
              </a:ext>
            </a:extLst>
          </p:cNvPr>
          <p:cNvGraphicFramePr>
            <a:graphicFrameLocks noGrp="1"/>
          </p:cNvGraphicFramePr>
          <p:nvPr/>
        </p:nvGraphicFramePr>
        <p:xfrm>
          <a:off x="6112074" y="1798878"/>
          <a:ext cx="3464007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6818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2647189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107" name="Rectangle 106">
            <a:hlinkClick r:id="" action="ppaction://noaction">
              <a:snd r:embed="rId11" name="T1_W3_9.9.wav"/>
            </a:hlinkClick>
            <a:extLst>
              <a:ext uri="{FF2B5EF4-FFF2-40B4-BE49-F238E27FC236}">
                <a16:creationId xmlns:a16="http://schemas.microsoft.com/office/drawing/2014/main" id="{391D58C4-8E5D-4023-8F3F-4D1FF934641F}"/>
              </a:ext>
            </a:extLst>
          </p:cNvPr>
          <p:cNvSpPr/>
          <p:nvPr/>
        </p:nvSpPr>
        <p:spPr>
          <a:xfrm>
            <a:off x="6190960" y="2075029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463381E-5D42-493A-9177-2023A6EAB40C}"/>
              </a:ext>
            </a:extLst>
          </p:cNvPr>
          <p:cNvSpPr txBox="1"/>
          <p:nvPr/>
        </p:nvSpPr>
        <p:spPr>
          <a:xfrm>
            <a:off x="9530475" y="209751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22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B46CDC7-F52D-4315-A838-4B03B1A21490}"/>
              </a:ext>
            </a:extLst>
          </p:cNvPr>
          <p:cNvSpPr txBox="1"/>
          <p:nvPr/>
        </p:nvSpPr>
        <p:spPr>
          <a:xfrm>
            <a:off x="6981976" y="2049991"/>
            <a:ext cx="210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vingt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-deux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0" name="Rectangle 109">
            <a:hlinkClick r:id="" action="ppaction://noaction">
              <a:snd r:embed="rId12" name="T1_W3_9.10.wav"/>
            </a:hlinkClick>
            <a:extLst>
              <a:ext uri="{FF2B5EF4-FFF2-40B4-BE49-F238E27FC236}">
                <a16:creationId xmlns:a16="http://schemas.microsoft.com/office/drawing/2014/main" id="{DAE6DA1B-2248-4160-AA3D-2E44A929558E}"/>
              </a:ext>
            </a:extLst>
          </p:cNvPr>
          <p:cNvSpPr/>
          <p:nvPr/>
        </p:nvSpPr>
        <p:spPr>
          <a:xfrm>
            <a:off x="6194570" y="298950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11" name="Rectangle 110">
            <a:hlinkClick r:id="" action="ppaction://noaction">
              <a:snd r:embed="rId13" name="T1_W3_9.11.wav"/>
            </a:hlinkClick>
            <a:extLst>
              <a:ext uri="{FF2B5EF4-FFF2-40B4-BE49-F238E27FC236}">
                <a16:creationId xmlns:a16="http://schemas.microsoft.com/office/drawing/2014/main" id="{DC4C02D6-A037-49C7-BBCF-F0EE0CC84102}"/>
              </a:ext>
            </a:extLst>
          </p:cNvPr>
          <p:cNvSpPr/>
          <p:nvPr/>
        </p:nvSpPr>
        <p:spPr>
          <a:xfrm>
            <a:off x="6193026" y="399078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12" name="Rectangle 111">
            <a:hlinkClick r:id="" action="ppaction://noaction">
              <a:snd r:embed="rId14" name="T1_W3_9.12.wav"/>
            </a:hlinkClick>
            <a:extLst>
              <a:ext uri="{FF2B5EF4-FFF2-40B4-BE49-F238E27FC236}">
                <a16:creationId xmlns:a16="http://schemas.microsoft.com/office/drawing/2014/main" id="{E6EA6EAB-17FE-41EE-900D-185CE16930C4}"/>
              </a:ext>
            </a:extLst>
          </p:cNvPr>
          <p:cNvSpPr/>
          <p:nvPr/>
        </p:nvSpPr>
        <p:spPr>
          <a:xfrm>
            <a:off x="6174823" y="4946846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13" name="Rectangle 112">
            <a:hlinkClick r:id="" action="ppaction://noaction">
              <a:snd r:embed="rId15" name="T1_W3_9.13.wav"/>
            </a:hlinkClick>
            <a:extLst>
              <a:ext uri="{FF2B5EF4-FFF2-40B4-BE49-F238E27FC236}">
                <a16:creationId xmlns:a16="http://schemas.microsoft.com/office/drawing/2014/main" id="{92F3BDF0-C010-456C-AA38-78C8BF076DC2}"/>
              </a:ext>
            </a:extLst>
          </p:cNvPr>
          <p:cNvSpPr/>
          <p:nvPr/>
        </p:nvSpPr>
        <p:spPr>
          <a:xfrm>
            <a:off x="6164732" y="590291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F9D0B95-0EB3-41E4-832B-80F48BC57995}"/>
              </a:ext>
            </a:extLst>
          </p:cNvPr>
          <p:cNvSpPr txBox="1"/>
          <p:nvPr/>
        </p:nvSpPr>
        <p:spPr>
          <a:xfrm>
            <a:off x="9530475" y="3053731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24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B81CF33-F2EC-4B5C-B54D-793A7EBC180C}"/>
              </a:ext>
            </a:extLst>
          </p:cNvPr>
          <p:cNvSpPr txBox="1"/>
          <p:nvPr/>
        </p:nvSpPr>
        <p:spPr>
          <a:xfrm>
            <a:off x="7035197" y="2954905"/>
            <a:ext cx="2348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-quatre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B6204CF-A852-4482-B1DC-EAB22A52D680}"/>
              </a:ext>
            </a:extLst>
          </p:cNvPr>
          <p:cNvSpPr txBox="1"/>
          <p:nvPr/>
        </p:nvSpPr>
        <p:spPr>
          <a:xfrm>
            <a:off x="9556770" y="405508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30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10DD41C-BA9F-41B0-9596-0BBA3B1807B6}"/>
              </a:ext>
            </a:extLst>
          </p:cNvPr>
          <p:cNvSpPr txBox="1"/>
          <p:nvPr/>
        </p:nvSpPr>
        <p:spPr>
          <a:xfrm>
            <a:off x="7070490" y="3928051"/>
            <a:ext cx="231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trente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2F1B57A-C1F0-4863-87C1-E2D9340B9D05}"/>
              </a:ext>
            </a:extLst>
          </p:cNvPr>
          <p:cNvSpPr txBox="1"/>
          <p:nvPr/>
        </p:nvSpPr>
        <p:spPr>
          <a:xfrm>
            <a:off x="9517449" y="4958465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28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F6E8830-20C3-4FF7-AFCC-0889CCB15DB7}"/>
              </a:ext>
            </a:extLst>
          </p:cNvPr>
          <p:cNvSpPr txBox="1"/>
          <p:nvPr/>
        </p:nvSpPr>
        <p:spPr>
          <a:xfrm>
            <a:off x="7020620" y="4893481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vingt-huit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2106D0A-3A9C-499A-9C40-2DD95965CDCA}"/>
              </a:ext>
            </a:extLst>
          </p:cNvPr>
          <p:cNvSpPr txBox="1"/>
          <p:nvPr/>
        </p:nvSpPr>
        <p:spPr>
          <a:xfrm>
            <a:off x="9506432" y="59459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26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C6E6F89-746A-465A-957C-EC9A5F7FDDD7}"/>
              </a:ext>
            </a:extLst>
          </p:cNvPr>
          <p:cNvSpPr txBox="1"/>
          <p:nvPr/>
        </p:nvSpPr>
        <p:spPr>
          <a:xfrm>
            <a:off x="6981976" y="587787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-six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360D7DCF-BD5A-4242-A1EC-15F9B7154735}"/>
              </a:ext>
            </a:extLst>
          </p:cNvPr>
          <p:cNvSpPr/>
          <p:nvPr/>
        </p:nvSpPr>
        <p:spPr>
          <a:xfrm>
            <a:off x="2238922" y="1099312"/>
            <a:ext cx="4714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6BAD57E5-7F56-464A-B009-3D64ADEF5877}"/>
              </a:ext>
            </a:extLst>
          </p:cNvPr>
          <p:cNvSpPr txBox="1"/>
          <p:nvPr/>
        </p:nvSpPr>
        <p:spPr>
          <a:xfrm>
            <a:off x="294777" y="586416"/>
            <a:ext cx="3289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:  Lis 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8EE5291-D929-4037-90D6-30C3CFBF01A3}"/>
              </a:ext>
            </a:extLst>
          </p:cNvPr>
          <p:cNvSpPr txBox="1"/>
          <p:nvPr/>
        </p:nvSpPr>
        <p:spPr>
          <a:xfrm>
            <a:off x="243326" y="1082427"/>
            <a:ext cx="78524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: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0D8FCBD1-5EC1-47E1-87E2-E7CC242CE4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162">
            <a:off x="128798" y="3960278"/>
            <a:ext cx="836298" cy="1088930"/>
          </a:xfrm>
          <a:prstGeom prst="rect">
            <a:avLst/>
          </a:prstGeom>
        </p:spPr>
      </p:pic>
      <p:pic>
        <p:nvPicPr>
          <p:cNvPr id="128" name="Picture 127" descr="Logo&#10;&#10;Description automatically generated">
            <a:extLst>
              <a:ext uri="{FF2B5EF4-FFF2-40B4-BE49-F238E27FC236}">
                <a16:creationId xmlns:a16="http://schemas.microsoft.com/office/drawing/2014/main" id="{0B22538E-D7C5-4B65-B0C5-73B154FEBA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8942">
            <a:off x="-67813" y="1490375"/>
            <a:ext cx="1213690" cy="1360399"/>
          </a:xfrm>
          <a:prstGeom prst="rect">
            <a:avLst/>
          </a:prstGeom>
        </p:spPr>
      </p:pic>
      <p:pic>
        <p:nvPicPr>
          <p:cNvPr id="129" name="Picture 128" descr="A picture containing text&#10;&#10;Description automatically generated">
            <a:extLst>
              <a:ext uri="{FF2B5EF4-FFF2-40B4-BE49-F238E27FC236}">
                <a16:creationId xmlns:a16="http://schemas.microsoft.com/office/drawing/2014/main" id="{5505FB1B-20D4-4843-9E60-D21E70667E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2" y="2855284"/>
            <a:ext cx="785240" cy="835900"/>
          </a:xfrm>
          <a:prstGeom prst="rect">
            <a:avLst/>
          </a:prstGeom>
        </p:spPr>
      </p:pic>
      <p:pic>
        <p:nvPicPr>
          <p:cNvPr id="130" name="Picture 129" descr="Icon&#10;&#10;Description automatically generated">
            <a:extLst>
              <a:ext uri="{FF2B5EF4-FFF2-40B4-BE49-F238E27FC236}">
                <a16:creationId xmlns:a16="http://schemas.microsoft.com/office/drawing/2014/main" id="{2A3725A3-B967-4C1C-BB84-0747889F7A5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216">
            <a:off x="78208" y="5284284"/>
            <a:ext cx="901587" cy="1257143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F3809389-5D86-41B9-841F-65BA0D5FFE3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012" y="4918237"/>
            <a:ext cx="804382" cy="98467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3DE6806C-8683-4AE5-96DA-5BED1C49310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466" y="3256980"/>
            <a:ext cx="822762" cy="778686"/>
          </a:xfrm>
          <a:prstGeom prst="rect">
            <a:avLst/>
          </a:prstGeom>
        </p:spPr>
      </p:pic>
      <p:pic>
        <p:nvPicPr>
          <p:cNvPr id="133" name="Picture 132" descr="A picture containing icon&#10;&#10;Description automatically generated">
            <a:extLst>
              <a:ext uri="{FF2B5EF4-FFF2-40B4-BE49-F238E27FC236}">
                <a16:creationId xmlns:a16="http://schemas.microsoft.com/office/drawing/2014/main" id="{B74B9FE6-E0EC-4494-A311-2798C3043F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966" y="2885011"/>
            <a:ext cx="749206" cy="1015873"/>
          </a:xfrm>
          <a:prstGeom prst="rect">
            <a:avLst/>
          </a:prstGeom>
        </p:spPr>
      </p:pic>
      <p:pic>
        <p:nvPicPr>
          <p:cNvPr id="134" name="Picture 133" descr="A picture containing light&#10;&#10;Description automatically generated">
            <a:extLst>
              <a:ext uri="{FF2B5EF4-FFF2-40B4-BE49-F238E27FC236}">
                <a16:creationId xmlns:a16="http://schemas.microsoft.com/office/drawing/2014/main" id="{50EB905B-1186-4327-82F0-A8649B0D2D3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353" y="3827084"/>
            <a:ext cx="947281" cy="110194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AD0F6EB9-4275-4C94-9F17-7F91D38340B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477">
            <a:off x="11037900" y="5575339"/>
            <a:ext cx="1219048" cy="1333333"/>
          </a:xfrm>
          <a:prstGeom prst="rect">
            <a:avLst/>
          </a:prstGeom>
        </p:spPr>
      </p:pic>
      <p:pic>
        <p:nvPicPr>
          <p:cNvPr id="136" name="Google Shape;111;p3">
            <a:extLst>
              <a:ext uri="{FF2B5EF4-FFF2-40B4-BE49-F238E27FC236}">
                <a16:creationId xmlns:a16="http://schemas.microsoft.com/office/drawing/2014/main" id="{D1165279-84B7-46F0-816B-16CD92D68FA0}"/>
              </a:ext>
            </a:extLst>
          </p:cNvPr>
          <p:cNvPicPr/>
          <p:nvPr/>
        </p:nvPicPr>
        <p:blipFill>
          <a:blip r:embed="rId25"/>
          <a:stretch/>
        </p:blipFill>
        <p:spPr>
          <a:xfrm>
            <a:off x="11226340" y="1555378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37" name="Title 1">
            <a:extLst>
              <a:ext uri="{FF2B5EF4-FFF2-40B4-BE49-F238E27FC236}">
                <a16:creationId xmlns:a16="http://schemas.microsoft.com/office/drawing/2014/main" id="{B17E2868-04FD-4A94-A834-FCDDA871AA22}"/>
              </a:ext>
            </a:extLst>
          </p:cNvPr>
          <p:cNvSpPr txBox="1">
            <a:spLocks/>
          </p:cNvSpPr>
          <p:nvPr/>
        </p:nvSpPr>
        <p:spPr>
          <a:xfrm>
            <a:off x="10774622" y="2375031"/>
            <a:ext cx="143399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8B66DC0-2292-487D-B360-E1D3B6D455C1}"/>
              </a:ext>
            </a:extLst>
          </p:cNvPr>
          <p:cNvSpPr txBox="1"/>
          <p:nvPr/>
        </p:nvSpPr>
        <p:spPr>
          <a:xfrm>
            <a:off x="292247" y="621179"/>
            <a:ext cx="352369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:  Lis 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4" name="Graphic 53" descr="Teacher">
            <a:extLst>
              <a:ext uri="{FF2B5EF4-FFF2-40B4-BE49-F238E27FC236}">
                <a16:creationId xmlns:a16="http://schemas.microsoft.com/office/drawing/2014/main" id="{2527BFBD-CF01-4D6C-84A0-162B108C33D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4190" y="-79978"/>
            <a:ext cx="914400" cy="914400"/>
          </a:xfrm>
          <a:prstGeom prst="rect">
            <a:avLst/>
          </a:prstGeom>
        </p:spPr>
      </p:pic>
      <p:sp>
        <p:nvSpPr>
          <p:cNvPr id="55" name="Speech Bubble: Rectangle with Corners Rounded 54">
            <a:hlinkClick r:id="" action="ppaction://noaction">
              <a:snd r:embed="rId28" name="T1_W3_9.1.wav"/>
            </a:hlinkClick>
            <a:extLst>
              <a:ext uri="{FF2B5EF4-FFF2-40B4-BE49-F238E27FC236}">
                <a16:creationId xmlns:a16="http://schemas.microsoft.com/office/drawing/2014/main" id="{474B0BDC-605E-4F27-BCDE-55B84134918F}"/>
              </a:ext>
            </a:extLst>
          </p:cNvPr>
          <p:cNvSpPr/>
          <p:nvPr/>
        </p:nvSpPr>
        <p:spPr>
          <a:xfrm>
            <a:off x="1006739" y="66556"/>
            <a:ext cx="3815843" cy="458772"/>
          </a:xfrm>
          <a:prstGeom prst="wedgeRoundRectCallout">
            <a:avLst>
              <a:gd name="adj1" fmla="val -58877"/>
              <a:gd name="adj2" fmla="val 2252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CustomShape 3">
            <a:hlinkClick r:id="" action="ppaction://noaction">
              <a:snd r:embed="rId28" name="T1_W3_9.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968590" y="39722"/>
            <a:ext cx="370352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125" name="Graphic 124" descr="User">
            <a:extLst>
              <a:ext uri="{FF2B5EF4-FFF2-40B4-BE49-F238E27FC236}">
                <a16:creationId xmlns:a16="http://schemas.microsoft.com/office/drawing/2014/main" id="{010AE19B-2BB4-439E-B4F6-119B04E9EEB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39697" y="9123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2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  <p:bldP spid="92" grpId="0"/>
      <p:bldP spid="93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7" grpId="0" animBg="1"/>
      <p:bldP spid="108" grpId="0"/>
      <p:bldP spid="109" grpId="0"/>
      <p:bldP spid="110" grpId="0" animBg="1"/>
      <p:bldP spid="111" grpId="0" animBg="1"/>
      <p:bldP spid="112" grpId="0" animBg="1"/>
      <p:bldP spid="113" grpId="0" animBg="1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2" grpId="1"/>
      <p:bldP spid="123" grpId="0"/>
      <p:bldP spid="123" grpId="1"/>
      <p:bldP spid="126" grpId="0" animBg="1"/>
      <p:bldP spid="12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2449</TotalTime>
  <Words>2902</Words>
  <Application>Microsoft Office PowerPoint</Application>
  <PresentationFormat>Widescreen</PresentationFormat>
  <Paragraphs>382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Office Theme</vt:lpstr>
      <vt:lpstr>Interactions</vt:lpstr>
      <vt:lpstr>prononcer</vt:lpstr>
      <vt:lpstr>écouter</vt:lpstr>
      <vt:lpstr>parler</vt:lpstr>
      <vt:lpstr>Les nombres de 13 à 16</vt:lpstr>
      <vt:lpstr>Les nombres de 17 à 19</vt:lpstr>
      <vt:lpstr>écouter</vt:lpstr>
      <vt:lpstr>Les nombres de 21 à 31</vt:lpstr>
      <vt:lpstr>écouter</vt:lpstr>
      <vt:lpstr>parler</vt:lpstr>
      <vt:lpstr>écrire</vt:lpstr>
      <vt:lpstr>prononcer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48</cp:revision>
  <dcterms:created xsi:type="dcterms:W3CDTF">2021-07-02T19:27:01Z</dcterms:created>
  <dcterms:modified xsi:type="dcterms:W3CDTF">2023-07-07T15:45:41Z</dcterms:modified>
</cp:coreProperties>
</file>