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0"/>
  </p:notesMasterIdLst>
  <p:sldIdLst>
    <p:sldId id="275" r:id="rId3"/>
    <p:sldId id="375" r:id="rId4"/>
    <p:sldId id="457" r:id="rId5"/>
    <p:sldId id="458" r:id="rId6"/>
    <p:sldId id="459" r:id="rId7"/>
    <p:sldId id="452" r:id="rId8"/>
    <p:sldId id="450" r:id="rId9"/>
    <p:sldId id="455" r:id="rId10"/>
    <p:sldId id="451" r:id="rId11"/>
    <p:sldId id="456" r:id="rId12"/>
    <p:sldId id="294" r:id="rId13"/>
    <p:sldId id="340" r:id="rId14"/>
    <p:sldId id="342" r:id="rId15"/>
    <p:sldId id="343" r:id="rId16"/>
    <p:sldId id="453" r:id="rId17"/>
    <p:sldId id="454" r:id="rId18"/>
    <p:sldId id="29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97D2FF"/>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9D9F30-6700-4FA5-A487-3392293CD22F}" v="162" dt="2022-08-21T12:41:41.3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99" autoAdjust="0"/>
    <p:restoredTop sz="73090" autoAdjust="0"/>
  </p:normalViewPr>
  <p:slideViewPr>
    <p:cSldViewPr snapToGrid="0">
      <p:cViewPr varScale="1">
        <p:scale>
          <a:sx n="79" d="100"/>
          <a:sy n="79" d="100"/>
        </p:scale>
        <p:origin x="1944" y="10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819D9F30-6700-4FA5-A487-3392293CD22F}"/>
    <pc:docChg chg="undo custSel addSld delSld modSld">
      <pc:chgData name="Tom Dawes" userId="fe899cd594ff6f3a" providerId="LiveId" clId="{819D9F30-6700-4FA5-A487-3392293CD22F}" dt="2022-08-21T12:45:01.964" v="236" actId="1038"/>
      <pc:docMkLst>
        <pc:docMk/>
      </pc:docMkLst>
      <pc:sldChg chg="addSp modSp mod modAnim">
        <pc:chgData name="Tom Dawes" userId="fe899cd594ff6f3a" providerId="LiveId" clId="{819D9F30-6700-4FA5-A487-3392293CD22F}" dt="2022-08-21T12:24:12.826" v="129"/>
        <pc:sldMkLst>
          <pc:docMk/>
          <pc:sldMk cId="2256871963" sldId="340"/>
        </pc:sldMkLst>
        <pc:spChg chg="mod">
          <ac:chgData name="Tom Dawes" userId="fe899cd594ff6f3a" providerId="LiveId" clId="{819D9F30-6700-4FA5-A487-3392293CD22F}" dt="2022-08-21T12:17:04.122" v="96" actId="20577"/>
          <ac:spMkLst>
            <pc:docMk/>
            <pc:sldMk cId="2256871963" sldId="340"/>
            <ac:spMk id="22" creationId="{15485DE1-773B-445A-B21D-6664DC41D6F8}"/>
          </ac:spMkLst>
        </pc:spChg>
        <pc:spChg chg="add mod">
          <ac:chgData name="Tom Dawes" userId="fe899cd594ff6f3a" providerId="LiveId" clId="{819D9F30-6700-4FA5-A487-3392293CD22F}" dt="2022-08-21T12:17:08.532" v="97" actId="1076"/>
          <ac:spMkLst>
            <pc:docMk/>
            <pc:sldMk cId="2256871963" sldId="340"/>
            <ac:spMk id="53" creationId="{6DF381AF-97EB-4E7A-23B8-C6AA6FC359FC}"/>
          </ac:spMkLst>
        </pc:spChg>
      </pc:sldChg>
      <pc:sldChg chg="modAnim">
        <pc:chgData name="Tom Dawes" userId="fe899cd594ff6f3a" providerId="LiveId" clId="{819D9F30-6700-4FA5-A487-3392293CD22F}" dt="2022-08-21T12:24:52.145" v="131"/>
        <pc:sldMkLst>
          <pc:docMk/>
          <pc:sldMk cId="4219151092" sldId="342"/>
        </pc:sldMkLst>
      </pc:sldChg>
      <pc:sldChg chg="modAnim">
        <pc:chgData name="Tom Dawes" userId="fe899cd594ff6f3a" providerId="LiveId" clId="{819D9F30-6700-4FA5-A487-3392293CD22F}" dt="2022-08-21T12:25:53.184" v="133"/>
        <pc:sldMkLst>
          <pc:docMk/>
          <pc:sldMk cId="1479967712" sldId="343"/>
        </pc:sldMkLst>
      </pc:sldChg>
      <pc:sldChg chg="add del">
        <pc:chgData name="Tom Dawes" userId="fe899cd594ff6f3a" providerId="LiveId" clId="{819D9F30-6700-4FA5-A487-3392293CD22F}" dt="2022-08-21T11:41:49.082" v="1"/>
        <pc:sldMkLst>
          <pc:docMk/>
          <pc:sldMk cId="3873820891" sldId="375"/>
        </pc:sldMkLst>
      </pc:sldChg>
      <pc:sldChg chg="modSp mod modAnim">
        <pc:chgData name="Tom Dawes" userId="fe899cd594ff6f3a" providerId="LiveId" clId="{819D9F30-6700-4FA5-A487-3392293CD22F}" dt="2022-08-21T11:48:06.804" v="15"/>
        <pc:sldMkLst>
          <pc:docMk/>
          <pc:sldMk cId="1716324468" sldId="445"/>
        </pc:sldMkLst>
        <pc:picChg chg="mod">
          <ac:chgData name="Tom Dawes" userId="fe899cd594ff6f3a" providerId="LiveId" clId="{819D9F30-6700-4FA5-A487-3392293CD22F}" dt="2022-08-21T11:44:51.413" v="4" actId="1076"/>
          <ac:picMkLst>
            <pc:docMk/>
            <pc:sldMk cId="1716324468" sldId="445"/>
            <ac:picMk id="14" creationId="{DF2DCBB2-772B-450F-967A-EDFE050B1649}"/>
          </ac:picMkLst>
        </pc:picChg>
      </pc:sldChg>
      <pc:sldChg chg="addSp delSp modSp mod modAnim">
        <pc:chgData name="Tom Dawes" userId="fe899cd594ff6f3a" providerId="LiveId" clId="{819D9F30-6700-4FA5-A487-3392293CD22F}" dt="2022-08-21T11:47:34.335" v="8"/>
        <pc:sldMkLst>
          <pc:docMk/>
          <pc:sldMk cId="3927623630" sldId="448"/>
        </pc:sldMkLst>
        <pc:spChg chg="del">
          <ac:chgData name="Tom Dawes" userId="fe899cd594ff6f3a" providerId="LiveId" clId="{819D9F30-6700-4FA5-A487-3392293CD22F}" dt="2022-08-21T11:47:33.368" v="7" actId="478"/>
          <ac:spMkLst>
            <pc:docMk/>
            <pc:sldMk cId="3927623630" sldId="448"/>
            <ac:spMk id="26" creationId="{924F72AC-0C2F-4F22-B3B6-F6E6593FC749}"/>
          </ac:spMkLst>
        </pc:spChg>
        <pc:spChg chg="del">
          <ac:chgData name="Tom Dawes" userId="fe899cd594ff6f3a" providerId="LiveId" clId="{819D9F30-6700-4FA5-A487-3392293CD22F}" dt="2022-08-21T11:47:33.368" v="7" actId="478"/>
          <ac:spMkLst>
            <pc:docMk/>
            <pc:sldMk cId="3927623630" sldId="448"/>
            <ac:spMk id="27" creationId="{3F93F348-B17B-4833-86A6-C1E34EEDD596}"/>
          </ac:spMkLst>
        </pc:spChg>
        <pc:spChg chg="add mod">
          <ac:chgData name="Tom Dawes" userId="fe899cd594ff6f3a" providerId="LiveId" clId="{819D9F30-6700-4FA5-A487-3392293CD22F}" dt="2022-08-21T11:47:34.335" v="8"/>
          <ac:spMkLst>
            <pc:docMk/>
            <pc:sldMk cId="3927623630" sldId="448"/>
            <ac:spMk id="29" creationId="{2C429852-9842-B221-5029-AC5003E8C348}"/>
          </ac:spMkLst>
        </pc:spChg>
        <pc:spChg chg="add mod">
          <ac:chgData name="Tom Dawes" userId="fe899cd594ff6f3a" providerId="LiveId" clId="{819D9F30-6700-4FA5-A487-3392293CD22F}" dt="2022-08-21T11:47:34.335" v="8"/>
          <ac:spMkLst>
            <pc:docMk/>
            <pc:sldMk cId="3927623630" sldId="448"/>
            <ac:spMk id="30" creationId="{B22F33EC-1622-6915-96CF-D21F8A5F2D02}"/>
          </ac:spMkLst>
        </pc:spChg>
        <pc:spChg chg="add mod">
          <ac:chgData name="Tom Dawes" userId="fe899cd594ff6f3a" providerId="LiveId" clId="{819D9F30-6700-4FA5-A487-3392293CD22F}" dt="2022-08-21T11:47:34.335" v="8"/>
          <ac:spMkLst>
            <pc:docMk/>
            <pc:sldMk cId="3927623630" sldId="448"/>
            <ac:spMk id="31" creationId="{F1615C38-2362-7CF8-D0B2-3377953D9CA0}"/>
          </ac:spMkLst>
        </pc:spChg>
        <pc:spChg chg="add mod">
          <ac:chgData name="Tom Dawes" userId="fe899cd594ff6f3a" providerId="LiveId" clId="{819D9F30-6700-4FA5-A487-3392293CD22F}" dt="2022-08-21T11:47:34.335" v="8"/>
          <ac:spMkLst>
            <pc:docMk/>
            <pc:sldMk cId="3927623630" sldId="448"/>
            <ac:spMk id="32" creationId="{B1AA0133-CA6A-9E02-7925-D9CF5CA72B0F}"/>
          </ac:spMkLst>
        </pc:spChg>
        <pc:spChg chg="add mod">
          <ac:chgData name="Tom Dawes" userId="fe899cd594ff6f3a" providerId="LiveId" clId="{819D9F30-6700-4FA5-A487-3392293CD22F}" dt="2022-08-21T11:47:34.335" v="8"/>
          <ac:spMkLst>
            <pc:docMk/>
            <pc:sldMk cId="3927623630" sldId="448"/>
            <ac:spMk id="33" creationId="{9984E2D9-3968-21F9-5066-3DBCB36DDE83}"/>
          </ac:spMkLst>
        </pc:spChg>
        <pc:spChg chg="del">
          <ac:chgData name="Tom Dawes" userId="fe899cd594ff6f3a" providerId="LiveId" clId="{819D9F30-6700-4FA5-A487-3392293CD22F}" dt="2022-08-21T11:47:33.368" v="7" actId="478"/>
          <ac:spMkLst>
            <pc:docMk/>
            <pc:sldMk cId="3927623630" sldId="448"/>
            <ac:spMk id="34" creationId="{BA4A5F40-BAC0-421E-B417-D4D76C7FE534}"/>
          </ac:spMkLst>
        </pc:spChg>
        <pc:spChg chg="del">
          <ac:chgData name="Tom Dawes" userId="fe899cd594ff6f3a" providerId="LiveId" clId="{819D9F30-6700-4FA5-A487-3392293CD22F}" dt="2022-08-21T11:47:33.368" v="7" actId="478"/>
          <ac:spMkLst>
            <pc:docMk/>
            <pc:sldMk cId="3927623630" sldId="448"/>
            <ac:spMk id="35" creationId="{419A7D7F-9014-41BF-8799-F6CB479D1AEE}"/>
          </ac:spMkLst>
        </pc:spChg>
        <pc:spChg chg="del">
          <ac:chgData name="Tom Dawes" userId="fe899cd594ff6f3a" providerId="LiveId" clId="{819D9F30-6700-4FA5-A487-3392293CD22F}" dt="2022-08-21T11:47:33.368" v="7" actId="478"/>
          <ac:spMkLst>
            <pc:docMk/>
            <pc:sldMk cId="3927623630" sldId="448"/>
            <ac:spMk id="36" creationId="{66B9A351-9EC6-463A-927A-D948028E8686}"/>
          </ac:spMkLst>
        </pc:spChg>
        <pc:spChg chg="del">
          <ac:chgData name="Tom Dawes" userId="fe899cd594ff6f3a" providerId="LiveId" clId="{819D9F30-6700-4FA5-A487-3392293CD22F}" dt="2022-08-21T11:47:33.368" v="7" actId="478"/>
          <ac:spMkLst>
            <pc:docMk/>
            <pc:sldMk cId="3927623630" sldId="448"/>
            <ac:spMk id="37" creationId="{FBE1F18D-5259-4384-9105-8CC611B77061}"/>
          </ac:spMkLst>
        </pc:spChg>
        <pc:spChg chg="add mod">
          <ac:chgData name="Tom Dawes" userId="fe899cd594ff6f3a" providerId="LiveId" clId="{819D9F30-6700-4FA5-A487-3392293CD22F}" dt="2022-08-21T11:47:34.335" v="8"/>
          <ac:spMkLst>
            <pc:docMk/>
            <pc:sldMk cId="3927623630" sldId="448"/>
            <ac:spMk id="47" creationId="{C052768A-7D20-5A9E-7A54-20D45210419B}"/>
          </ac:spMkLst>
        </pc:spChg>
        <pc:picChg chg="del">
          <ac:chgData name="Tom Dawes" userId="fe899cd594ff6f3a" providerId="LiveId" clId="{819D9F30-6700-4FA5-A487-3392293CD22F}" dt="2022-08-21T11:47:33.368" v="7" actId="478"/>
          <ac:picMkLst>
            <pc:docMk/>
            <pc:sldMk cId="3927623630" sldId="448"/>
            <ac:picMk id="38" creationId="{662F93AF-1EB6-498D-8A9D-A2B32219FFD9}"/>
          </ac:picMkLst>
        </pc:picChg>
        <pc:picChg chg="del">
          <ac:chgData name="Tom Dawes" userId="fe899cd594ff6f3a" providerId="LiveId" clId="{819D9F30-6700-4FA5-A487-3392293CD22F}" dt="2022-08-21T11:47:33.368" v="7" actId="478"/>
          <ac:picMkLst>
            <pc:docMk/>
            <pc:sldMk cId="3927623630" sldId="448"/>
            <ac:picMk id="39" creationId="{CFC74B78-EF65-41B5-BEFF-7759E44310E4}"/>
          </ac:picMkLst>
        </pc:picChg>
        <pc:picChg chg="del">
          <ac:chgData name="Tom Dawes" userId="fe899cd594ff6f3a" providerId="LiveId" clId="{819D9F30-6700-4FA5-A487-3392293CD22F}" dt="2022-08-21T11:47:33.368" v="7" actId="478"/>
          <ac:picMkLst>
            <pc:docMk/>
            <pc:sldMk cId="3927623630" sldId="448"/>
            <ac:picMk id="40" creationId="{0D52A5BD-34B9-45DB-9EC8-1C7F3A84EDF9}"/>
          </ac:picMkLst>
        </pc:picChg>
        <pc:picChg chg="del">
          <ac:chgData name="Tom Dawes" userId="fe899cd594ff6f3a" providerId="LiveId" clId="{819D9F30-6700-4FA5-A487-3392293CD22F}" dt="2022-08-21T11:47:33.368" v="7" actId="478"/>
          <ac:picMkLst>
            <pc:docMk/>
            <pc:sldMk cId="3927623630" sldId="448"/>
            <ac:picMk id="41" creationId="{D9997EEC-D97C-4FF9-8D34-6343BDB7F03E}"/>
          </ac:picMkLst>
        </pc:picChg>
        <pc:picChg chg="del">
          <ac:chgData name="Tom Dawes" userId="fe899cd594ff6f3a" providerId="LiveId" clId="{819D9F30-6700-4FA5-A487-3392293CD22F}" dt="2022-08-21T11:47:33.368" v="7" actId="478"/>
          <ac:picMkLst>
            <pc:docMk/>
            <pc:sldMk cId="3927623630" sldId="448"/>
            <ac:picMk id="42" creationId="{632DA924-8BA9-47F3-96E8-24A719C4B7A5}"/>
          </ac:picMkLst>
        </pc:picChg>
        <pc:picChg chg="del">
          <ac:chgData name="Tom Dawes" userId="fe899cd594ff6f3a" providerId="LiveId" clId="{819D9F30-6700-4FA5-A487-3392293CD22F}" dt="2022-08-21T11:47:33.368" v="7" actId="478"/>
          <ac:picMkLst>
            <pc:docMk/>
            <pc:sldMk cId="3927623630" sldId="448"/>
            <ac:picMk id="43" creationId="{BCA57D99-1207-4012-83C5-46F8435829FB}"/>
          </ac:picMkLst>
        </pc:picChg>
        <pc:picChg chg="add mod">
          <ac:chgData name="Tom Dawes" userId="fe899cd594ff6f3a" providerId="LiveId" clId="{819D9F30-6700-4FA5-A487-3392293CD22F}" dt="2022-08-21T11:47:34.335" v="8"/>
          <ac:picMkLst>
            <pc:docMk/>
            <pc:sldMk cId="3927623630" sldId="448"/>
            <ac:picMk id="48" creationId="{624E2ED7-9E50-FF93-D4A2-6EDD33AB2E94}"/>
          </ac:picMkLst>
        </pc:picChg>
        <pc:picChg chg="add mod">
          <ac:chgData name="Tom Dawes" userId="fe899cd594ff6f3a" providerId="LiveId" clId="{819D9F30-6700-4FA5-A487-3392293CD22F}" dt="2022-08-21T11:47:34.335" v="8"/>
          <ac:picMkLst>
            <pc:docMk/>
            <pc:sldMk cId="3927623630" sldId="448"/>
            <ac:picMk id="49" creationId="{FAE56FFB-641E-B9DD-FFEA-E35D5CB9DED4}"/>
          </ac:picMkLst>
        </pc:picChg>
        <pc:picChg chg="add mod">
          <ac:chgData name="Tom Dawes" userId="fe899cd594ff6f3a" providerId="LiveId" clId="{819D9F30-6700-4FA5-A487-3392293CD22F}" dt="2022-08-21T11:47:34.335" v="8"/>
          <ac:picMkLst>
            <pc:docMk/>
            <pc:sldMk cId="3927623630" sldId="448"/>
            <ac:picMk id="50" creationId="{7DB35F48-ABA5-C1AA-8E35-9F144ED52757}"/>
          </ac:picMkLst>
        </pc:picChg>
        <pc:picChg chg="add mod">
          <ac:chgData name="Tom Dawes" userId="fe899cd594ff6f3a" providerId="LiveId" clId="{819D9F30-6700-4FA5-A487-3392293CD22F}" dt="2022-08-21T11:47:34.335" v="8"/>
          <ac:picMkLst>
            <pc:docMk/>
            <pc:sldMk cId="3927623630" sldId="448"/>
            <ac:picMk id="51" creationId="{0BD95BA8-E6D0-C32C-0DFA-30378A74F692}"/>
          </ac:picMkLst>
        </pc:picChg>
        <pc:picChg chg="add mod">
          <ac:chgData name="Tom Dawes" userId="fe899cd594ff6f3a" providerId="LiveId" clId="{819D9F30-6700-4FA5-A487-3392293CD22F}" dt="2022-08-21T11:47:34.335" v="8"/>
          <ac:picMkLst>
            <pc:docMk/>
            <pc:sldMk cId="3927623630" sldId="448"/>
            <ac:picMk id="52" creationId="{360D2132-971B-5C5D-33C1-036FE62F4BC8}"/>
          </ac:picMkLst>
        </pc:picChg>
        <pc:picChg chg="add mod">
          <ac:chgData name="Tom Dawes" userId="fe899cd594ff6f3a" providerId="LiveId" clId="{819D9F30-6700-4FA5-A487-3392293CD22F}" dt="2022-08-21T11:47:34.335" v="8"/>
          <ac:picMkLst>
            <pc:docMk/>
            <pc:sldMk cId="3927623630" sldId="448"/>
            <ac:picMk id="53" creationId="{1DFD4C00-3B46-7FA6-66A3-76D1F1E6EC08}"/>
          </ac:picMkLst>
        </pc:picChg>
      </pc:sldChg>
      <pc:sldChg chg="addSp delSp modSp mod modAnim">
        <pc:chgData name="Tom Dawes" userId="fe899cd594ff6f3a" providerId="LiveId" clId="{819D9F30-6700-4FA5-A487-3392293CD22F}" dt="2022-08-21T11:47:44.251" v="12"/>
        <pc:sldMkLst>
          <pc:docMk/>
          <pc:sldMk cId="645376138" sldId="449"/>
        </pc:sldMkLst>
        <pc:spChg chg="del mod">
          <ac:chgData name="Tom Dawes" userId="fe899cd594ff6f3a" providerId="LiveId" clId="{819D9F30-6700-4FA5-A487-3392293CD22F}" dt="2022-08-21T11:47:43.654" v="11" actId="478"/>
          <ac:spMkLst>
            <pc:docMk/>
            <pc:sldMk cId="645376138" sldId="449"/>
            <ac:spMk id="26" creationId="{C25F35D0-0F4A-41B2-9B42-EC4FFA80AD28}"/>
          </ac:spMkLst>
        </pc:spChg>
        <pc:spChg chg="del">
          <ac:chgData name="Tom Dawes" userId="fe899cd594ff6f3a" providerId="LiveId" clId="{819D9F30-6700-4FA5-A487-3392293CD22F}" dt="2022-08-21T11:47:40.355" v="9" actId="478"/>
          <ac:spMkLst>
            <pc:docMk/>
            <pc:sldMk cId="645376138" sldId="449"/>
            <ac:spMk id="27" creationId="{CC78494A-CB44-4C13-93D3-84760C77F024}"/>
          </ac:spMkLst>
        </pc:spChg>
        <pc:spChg chg="add mod">
          <ac:chgData name="Tom Dawes" userId="fe899cd594ff6f3a" providerId="LiveId" clId="{819D9F30-6700-4FA5-A487-3392293CD22F}" dt="2022-08-21T11:47:44.251" v="12"/>
          <ac:spMkLst>
            <pc:docMk/>
            <pc:sldMk cId="645376138" sldId="449"/>
            <ac:spMk id="29" creationId="{D642987B-BA5C-746E-F611-0436070BA603}"/>
          </ac:spMkLst>
        </pc:spChg>
        <pc:spChg chg="add mod">
          <ac:chgData name="Tom Dawes" userId="fe899cd594ff6f3a" providerId="LiveId" clId="{819D9F30-6700-4FA5-A487-3392293CD22F}" dt="2022-08-21T11:47:44.251" v="12"/>
          <ac:spMkLst>
            <pc:docMk/>
            <pc:sldMk cId="645376138" sldId="449"/>
            <ac:spMk id="30" creationId="{D72723F5-D6CA-609F-7BD2-7D4F7251EC2F}"/>
          </ac:spMkLst>
        </pc:spChg>
        <pc:spChg chg="add mod">
          <ac:chgData name="Tom Dawes" userId="fe899cd594ff6f3a" providerId="LiveId" clId="{819D9F30-6700-4FA5-A487-3392293CD22F}" dt="2022-08-21T11:47:44.251" v="12"/>
          <ac:spMkLst>
            <pc:docMk/>
            <pc:sldMk cId="645376138" sldId="449"/>
            <ac:spMk id="31" creationId="{E34ADDDA-287A-22E4-10D1-80DBF03B7A21}"/>
          </ac:spMkLst>
        </pc:spChg>
        <pc:spChg chg="add mod">
          <ac:chgData name="Tom Dawes" userId="fe899cd594ff6f3a" providerId="LiveId" clId="{819D9F30-6700-4FA5-A487-3392293CD22F}" dt="2022-08-21T11:47:44.251" v="12"/>
          <ac:spMkLst>
            <pc:docMk/>
            <pc:sldMk cId="645376138" sldId="449"/>
            <ac:spMk id="32" creationId="{E7AED212-FECC-632D-60CF-5EA9B5BEE281}"/>
          </ac:spMkLst>
        </pc:spChg>
        <pc:spChg chg="add mod">
          <ac:chgData name="Tom Dawes" userId="fe899cd594ff6f3a" providerId="LiveId" clId="{819D9F30-6700-4FA5-A487-3392293CD22F}" dt="2022-08-21T11:47:44.251" v="12"/>
          <ac:spMkLst>
            <pc:docMk/>
            <pc:sldMk cId="645376138" sldId="449"/>
            <ac:spMk id="33" creationId="{40D3992A-7D1D-6247-284A-D50098FFB441}"/>
          </ac:spMkLst>
        </pc:spChg>
        <pc:spChg chg="del">
          <ac:chgData name="Tom Dawes" userId="fe899cd594ff6f3a" providerId="LiveId" clId="{819D9F30-6700-4FA5-A487-3392293CD22F}" dt="2022-08-21T11:47:40.355" v="9" actId="478"/>
          <ac:spMkLst>
            <pc:docMk/>
            <pc:sldMk cId="645376138" sldId="449"/>
            <ac:spMk id="34" creationId="{AA20BA96-52FE-4AA0-85BE-BB50CCE14FC9}"/>
          </ac:spMkLst>
        </pc:spChg>
        <pc:spChg chg="del mod">
          <ac:chgData name="Tom Dawes" userId="fe899cd594ff6f3a" providerId="LiveId" clId="{819D9F30-6700-4FA5-A487-3392293CD22F}" dt="2022-08-21T11:47:43.654" v="11" actId="478"/>
          <ac:spMkLst>
            <pc:docMk/>
            <pc:sldMk cId="645376138" sldId="449"/>
            <ac:spMk id="35" creationId="{91E8501B-F4D8-41E7-9496-36CB1E7744E1}"/>
          </ac:spMkLst>
        </pc:spChg>
        <pc:spChg chg="del">
          <ac:chgData name="Tom Dawes" userId="fe899cd594ff6f3a" providerId="LiveId" clId="{819D9F30-6700-4FA5-A487-3392293CD22F}" dt="2022-08-21T11:47:40.355" v="9" actId="478"/>
          <ac:spMkLst>
            <pc:docMk/>
            <pc:sldMk cId="645376138" sldId="449"/>
            <ac:spMk id="36" creationId="{B67827D5-64B6-4733-BE63-5D208B74BE45}"/>
          </ac:spMkLst>
        </pc:spChg>
        <pc:spChg chg="del">
          <ac:chgData name="Tom Dawes" userId="fe899cd594ff6f3a" providerId="LiveId" clId="{819D9F30-6700-4FA5-A487-3392293CD22F}" dt="2022-08-21T11:47:40.355" v="9" actId="478"/>
          <ac:spMkLst>
            <pc:docMk/>
            <pc:sldMk cId="645376138" sldId="449"/>
            <ac:spMk id="37" creationId="{EB075130-E503-4870-AC1F-280C6DC76533}"/>
          </ac:spMkLst>
        </pc:spChg>
        <pc:spChg chg="add mod">
          <ac:chgData name="Tom Dawes" userId="fe899cd594ff6f3a" providerId="LiveId" clId="{819D9F30-6700-4FA5-A487-3392293CD22F}" dt="2022-08-21T11:47:44.251" v="12"/>
          <ac:spMkLst>
            <pc:docMk/>
            <pc:sldMk cId="645376138" sldId="449"/>
            <ac:spMk id="47" creationId="{8679E1E2-AE3F-230A-B86F-8C6A427DC2A5}"/>
          </ac:spMkLst>
        </pc:spChg>
        <pc:picChg chg="del mod">
          <ac:chgData name="Tom Dawes" userId="fe899cd594ff6f3a" providerId="LiveId" clId="{819D9F30-6700-4FA5-A487-3392293CD22F}" dt="2022-08-21T11:47:43.654" v="11" actId="478"/>
          <ac:picMkLst>
            <pc:docMk/>
            <pc:sldMk cId="645376138" sldId="449"/>
            <ac:picMk id="38" creationId="{17EDD304-A22F-4083-964F-3959EB3400B3}"/>
          </ac:picMkLst>
        </pc:picChg>
        <pc:picChg chg="del">
          <ac:chgData name="Tom Dawes" userId="fe899cd594ff6f3a" providerId="LiveId" clId="{819D9F30-6700-4FA5-A487-3392293CD22F}" dt="2022-08-21T11:47:40.355" v="9" actId="478"/>
          <ac:picMkLst>
            <pc:docMk/>
            <pc:sldMk cId="645376138" sldId="449"/>
            <ac:picMk id="39" creationId="{1E5DC06E-9167-420B-B786-829AEC54ACCA}"/>
          </ac:picMkLst>
        </pc:picChg>
        <pc:picChg chg="del">
          <ac:chgData name="Tom Dawes" userId="fe899cd594ff6f3a" providerId="LiveId" clId="{819D9F30-6700-4FA5-A487-3392293CD22F}" dt="2022-08-21T11:47:40.355" v="9" actId="478"/>
          <ac:picMkLst>
            <pc:docMk/>
            <pc:sldMk cId="645376138" sldId="449"/>
            <ac:picMk id="40" creationId="{E21A2242-F605-4A84-9F4D-9AE5ABB70FCB}"/>
          </ac:picMkLst>
        </pc:picChg>
        <pc:picChg chg="del">
          <ac:chgData name="Tom Dawes" userId="fe899cd594ff6f3a" providerId="LiveId" clId="{819D9F30-6700-4FA5-A487-3392293CD22F}" dt="2022-08-21T11:47:40.355" v="9" actId="478"/>
          <ac:picMkLst>
            <pc:docMk/>
            <pc:sldMk cId="645376138" sldId="449"/>
            <ac:picMk id="41" creationId="{79C1AB92-B9FF-45EC-BFFC-8733621F7105}"/>
          </ac:picMkLst>
        </pc:picChg>
        <pc:picChg chg="del">
          <ac:chgData name="Tom Dawes" userId="fe899cd594ff6f3a" providerId="LiveId" clId="{819D9F30-6700-4FA5-A487-3392293CD22F}" dt="2022-08-21T11:47:40.355" v="9" actId="478"/>
          <ac:picMkLst>
            <pc:docMk/>
            <pc:sldMk cId="645376138" sldId="449"/>
            <ac:picMk id="42" creationId="{6B814E8A-1262-45D8-AC8C-90AAB0E32069}"/>
          </ac:picMkLst>
        </pc:picChg>
        <pc:picChg chg="del">
          <ac:chgData name="Tom Dawes" userId="fe899cd594ff6f3a" providerId="LiveId" clId="{819D9F30-6700-4FA5-A487-3392293CD22F}" dt="2022-08-21T11:47:40.355" v="9" actId="478"/>
          <ac:picMkLst>
            <pc:docMk/>
            <pc:sldMk cId="645376138" sldId="449"/>
            <ac:picMk id="43" creationId="{8409689A-20A1-4EC1-93F1-7DE4052CAB90}"/>
          </ac:picMkLst>
        </pc:picChg>
        <pc:picChg chg="add mod">
          <ac:chgData name="Tom Dawes" userId="fe899cd594ff6f3a" providerId="LiveId" clId="{819D9F30-6700-4FA5-A487-3392293CD22F}" dt="2022-08-21T11:47:44.251" v="12"/>
          <ac:picMkLst>
            <pc:docMk/>
            <pc:sldMk cId="645376138" sldId="449"/>
            <ac:picMk id="48" creationId="{F70052D6-8CBE-3070-0EAA-AB70DB5D361F}"/>
          </ac:picMkLst>
        </pc:picChg>
        <pc:picChg chg="add mod">
          <ac:chgData name="Tom Dawes" userId="fe899cd594ff6f3a" providerId="LiveId" clId="{819D9F30-6700-4FA5-A487-3392293CD22F}" dt="2022-08-21T11:47:44.251" v="12"/>
          <ac:picMkLst>
            <pc:docMk/>
            <pc:sldMk cId="645376138" sldId="449"/>
            <ac:picMk id="49" creationId="{236F1CAA-8251-7957-356F-3461AFF3A98F}"/>
          </ac:picMkLst>
        </pc:picChg>
        <pc:picChg chg="add mod">
          <ac:chgData name="Tom Dawes" userId="fe899cd594ff6f3a" providerId="LiveId" clId="{819D9F30-6700-4FA5-A487-3392293CD22F}" dt="2022-08-21T11:47:44.251" v="12"/>
          <ac:picMkLst>
            <pc:docMk/>
            <pc:sldMk cId="645376138" sldId="449"/>
            <ac:picMk id="50" creationId="{07D2533B-D6AD-716E-FAD4-9936DE1A131F}"/>
          </ac:picMkLst>
        </pc:picChg>
        <pc:picChg chg="add mod">
          <ac:chgData name="Tom Dawes" userId="fe899cd594ff6f3a" providerId="LiveId" clId="{819D9F30-6700-4FA5-A487-3392293CD22F}" dt="2022-08-21T11:47:44.251" v="12"/>
          <ac:picMkLst>
            <pc:docMk/>
            <pc:sldMk cId="645376138" sldId="449"/>
            <ac:picMk id="51" creationId="{73E521F6-853B-4349-DDCA-A03770946F0A}"/>
          </ac:picMkLst>
        </pc:picChg>
        <pc:picChg chg="add mod">
          <ac:chgData name="Tom Dawes" userId="fe899cd594ff6f3a" providerId="LiveId" clId="{819D9F30-6700-4FA5-A487-3392293CD22F}" dt="2022-08-21T11:47:44.251" v="12"/>
          <ac:picMkLst>
            <pc:docMk/>
            <pc:sldMk cId="645376138" sldId="449"/>
            <ac:picMk id="52" creationId="{58BB2926-0295-C6B0-0286-19BBED48BA9E}"/>
          </ac:picMkLst>
        </pc:picChg>
        <pc:picChg chg="add mod">
          <ac:chgData name="Tom Dawes" userId="fe899cd594ff6f3a" providerId="LiveId" clId="{819D9F30-6700-4FA5-A487-3392293CD22F}" dt="2022-08-21T11:47:44.251" v="12"/>
          <ac:picMkLst>
            <pc:docMk/>
            <pc:sldMk cId="645376138" sldId="449"/>
            <ac:picMk id="53" creationId="{79B6B2A5-8337-DAFE-1ADD-8DB8B241DC4E}"/>
          </ac:picMkLst>
        </pc:picChg>
      </pc:sldChg>
      <pc:sldChg chg="modAnim">
        <pc:chgData name="Tom Dawes" userId="fe899cd594ff6f3a" providerId="LiveId" clId="{819D9F30-6700-4FA5-A487-3392293CD22F}" dt="2022-08-21T11:53:08.676" v="28"/>
        <pc:sldMkLst>
          <pc:docMk/>
          <pc:sldMk cId="3398385731" sldId="450"/>
        </pc:sldMkLst>
      </pc:sldChg>
      <pc:sldChg chg="addSp delSp modSp mod">
        <pc:chgData name="Tom Dawes" userId="fe899cd594ff6f3a" providerId="LiveId" clId="{819D9F30-6700-4FA5-A487-3392293CD22F}" dt="2022-08-21T12:09:57.040" v="64" actId="478"/>
        <pc:sldMkLst>
          <pc:docMk/>
          <pc:sldMk cId="375275764" sldId="451"/>
        </pc:sldMkLst>
        <pc:spChg chg="del">
          <ac:chgData name="Tom Dawes" userId="fe899cd594ff6f3a" providerId="LiveId" clId="{819D9F30-6700-4FA5-A487-3392293CD22F}" dt="2022-08-21T12:09:56.130" v="63" actId="478"/>
          <ac:spMkLst>
            <pc:docMk/>
            <pc:sldMk cId="375275764" sldId="451"/>
            <ac:spMk id="2" creationId="{521CC4BD-0237-4A33-8892-7F6E52E46868}"/>
          </ac:spMkLst>
        </pc:spChg>
        <pc:spChg chg="add del mod">
          <ac:chgData name="Tom Dawes" userId="fe899cd594ff6f3a" providerId="LiveId" clId="{819D9F30-6700-4FA5-A487-3392293CD22F}" dt="2022-08-21T12:09:57.040" v="64" actId="478"/>
          <ac:spMkLst>
            <pc:docMk/>
            <pc:sldMk cId="375275764" sldId="451"/>
            <ac:spMk id="6" creationId="{1CEE8B9A-5DC1-E801-C788-A72B03D7D838}"/>
          </ac:spMkLst>
        </pc:spChg>
        <pc:spChg chg="add mod">
          <ac:chgData name="Tom Dawes" userId="fe899cd594ff6f3a" providerId="LiveId" clId="{819D9F30-6700-4FA5-A487-3392293CD22F}" dt="2022-08-21T12:09:54.453" v="62"/>
          <ac:spMkLst>
            <pc:docMk/>
            <pc:sldMk cId="375275764" sldId="451"/>
            <ac:spMk id="17" creationId="{3F62FA42-F3C4-E2D1-D79E-365C05D7FA24}"/>
          </ac:spMkLst>
        </pc:spChg>
      </pc:sldChg>
      <pc:sldChg chg="addSp delSp modSp mod modAnim">
        <pc:chgData name="Tom Dawes" userId="fe899cd594ff6f3a" providerId="LiveId" clId="{819D9F30-6700-4FA5-A487-3392293CD22F}" dt="2022-08-21T11:51:44.149" v="24"/>
        <pc:sldMkLst>
          <pc:docMk/>
          <pc:sldMk cId="3893437245" sldId="452"/>
        </pc:sldMkLst>
        <pc:spChg chg="del">
          <ac:chgData name="Tom Dawes" userId="fe899cd594ff6f3a" providerId="LiveId" clId="{819D9F30-6700-4FA5-A487-3392293CD22F}" dt="2022-08-21T11:48:22.856" v="18" actId="478"/>
          <ac:spMkLst>
            <pc:docMk/>
            <pc:sldMk cId="3893437245" sldId="452"/>
            <ac:spMk id="2" creationId="{695DE2CF-C479-4832-BEE8-6FF1D832AF36}"/>
          </ac:spMkLst>
        </pc:spChg>
        <pc:spChg chg="add del mod">
          <ac:chgData name="Tom Dawes" userId="fe899cd594ff6f3a" providerId="LiveId" clId="{819D9F30-6700-4FA5-A487-3392293CD22F}" dt="2022-08-21T11:48:24.049" v="19" actId="478"/>
          <ac:spMkLst>
            <pc:docMk/>
            <pc:sldMk cId="3893437245" sldId="452"/>
            <ac:spMk id="5" creationId="{EA0C06F4-DCC3-571A-FE4E-885CB0D71A3A}"/>
          </ac:spMkLst>
        </pc:spChg>
        <pc:spChg chg="add mod">
          <ac:chgData name="Tom Dawes" userId="fe899cd594ff6f3a" providerId="LiveId" clId="{819D9F30-6700-4FA5-A487-3392293CD22F}" dt="2022-08-21T11:48:30.853" v="20" actId="1076"/>
          <ac:spMkLst>
            <pc:docMk/>
            <pc:sldMk cId="3893437245" sldId="452"/>
            <ac:spMk id="20" creationId="{E1E873CD-AB16-F3EB-E4A0-3EA1A07006F7}"/>
          </ac:spMkLst>
        </pc:spChg>
      </pc:sldChg>
      <pc:sldChg chg="addSp modSp mod modAnim">
        <pc:chgData name="Tom Dawes" userId="fe899cd594ff6f3a" providerId="LiveId" clId="{819D9F30-6700-4FA5-A487-3392293CD22F}" dt="2022-08-21T12:41:56.266" v="221" actId="1076"/>
        <pc:sldMkLst>
          <pc:docMk/>
          <pc:sldMk cId="2788546612" sldId="453"/>
        </pc:sldMkLst>
        <pc:spChg chg="add mod">
          <ac:chgData name="Tom Dawes" userId="fe899cd594ff6f3a" providerId="LiveId" clId="{819D9F30-6700-4FA5-A487-3392293CD22F}" dt="2022-08-21T12:41:56.266" v="221" actId="1076"/>
          <ac:spMkLst>
            <pc:docMk/>
            <pc:sldMk cId="2788546612" sldId="453"/>
            <ac:spMk id="44" creationId="{205C2344-7365-440A-513B-A997C45119F5}"/>
          </ac:spMkLst>
        </pc:spChg>
        <pc:spChg chg="add mod">
          <ac:chgData name="Tom Dawes" userId="fe899cd594ff6f3a" providerId="LiveId" clId="{819D9F30-6700-4FA5-A487-3392293CD22F}" dt="2022-08-21T12:41:56.266" v="221" actId="1076"/>
          <ac:spMkLst>
            <pc:docMk/>
            <pc:sldMk cId="2788546612" sldId="453"/>
            <ac:spMk id="45" creationId="{ED9848E4-8EBA-76DA-5358-967F7540FEA2}"/>
          </ac:spMkLst>
        </pc:spChg>
        <pc:spChg chg="add mod">
          <ac:chgData name="Tom Dawes" userId="fe899cd594ff6f3a" providerId="LiveId" clId="{819D9F30-6700-4FA5-A487-3392293CD22F}" dt="2022-08-21T12:41:56.266" v="221" actId="1076"/>
          <ac:spMkLst>
            <pc:docMk/>
            <pc:sldMk cId="2788546612" sldId="453"/>
            <ac:spMk id="46" creationId="{E6154101-5DB8-F616-A326-422277CCBE5C}"/>
          </ac:spMkLst>
        </pc:spChg>
        <pc:spChg chg="add mod">
          <ac:chgData name="Tom Dawes" userId="fe899cd594ff6f3a" providerId="LiveId" clId="{819D9F30-6700-4FA5-A487-3392293CD22F}" dt="2022-08-21T12:41:56.266" v="221" actId="1076"/>
          <ac:spMkLst>
            <pc:docMk/>
            <pc:sldMk cId="2788546612" sldId="453"/>
            <ac:spMk id="47" creationId="{2BE26C2C-F509-B426-0C63-EEC4FE5BCA9C}"/>
          </ac:spMkLst>
        </pc:spChg>
        <pc:spChg chg="add mod">
          <ac:chgData name="Tom Dawes" userId="fe899cd594ff6f3a" providerId="LiveId" clId="{819D9F30-6700-4FA5-A487-3392293CD22F}" dt="2022-08-21T12:41:56.266" v="221" actId="1076"/>
          <ac:spMkLst>
            <pc:docMk/>
            <pc:sldMk cId="2788546612" sldId="453"/>
            <ac:spMk id="77" creationId="{5E066036-106C-1097-DC00-B38B91AF7673}"/>
          </ac:spMkLst>
        </pc:spChg>
        <pc:spChg chg="add mod">
          <ac:chgData name="Tom Dawes" userId="fe899cd594ff6f3a" providerId="LiveId" clId="{819D9F30-6700-4FA5-A487-3392293CD22F}" dt="2022-08-21T12:41:56.266" v="221" actId="1076"/>
          <ac:spMkLst>
            <pc:docMk/>
            <pc:sldMk cId="2788546612" sldId="453"/>
            <ac:spMk id="78" creationId="{E7E19475-8A90-59E8-6787-70CABAB79FED}"/>
          </ac:spMkLst>
        </pc:spChg>
      </pc:sldChg>
      <pc:sldChg chg="modSp mod">
        <pc:chgData name="Tom Dawes" userId="fe899cd594ff6f3a" providerId="LiveId" clId="{819D9F30-6700-4FA5-A487-3392293CD22F}" dt="2022-08-21T12:45:01.964" v="236" actId="1038"/>
        <pc:sldMkLst>
          <pc:docMk/>
          <pc:sldMk cId="4207074722" sldId="454"/>
        </pc:sldMkLst>
        <pc:spChg chg="mod">
          <ac:chgData name="Tom Dawes" userId="fe899cd594ff6f3a" providerId="LiveId" clId="{819D9F30-6700-4FA5-A487-3392293CD22F}" dt="2022-08-21T12:45:01.964" v="236" actId="1038"/>
          <ac:spMkLst>
            <pc:docMk/>
            <pc:sldMk cId="4207074722" sldId="454"/>
            <ac:spMk id="20" creationId="{45BF2579-DFBF-4CFA-BD2B-7C969C05336F}"/>
          </ac:spMkLst>
        </pc:spChg>
        <pc:spChg chg="mod">
          <ac:chgData name="Tom Dawes" userId="fe899cd594ff6f3a" providerId="LiveId" clId="{819D9F30-6700-4FA5-A487-3392293CD22F}" dt="2022-08-21T12:45:01.964" v="236" actId="1038"/>
          <ac:spMkLst>
            <pc:docMk/>
            <pc:sldMk cId="4207074722" sldId="454"/>
            <ac:spMk id="21" creationId="{5A093255-C7AA-4C5F-A189-391F323EDEEA}"/>
          </ac:spMkLst>
        </pc:spChg>
        <pc:spChg chg="mod">
          <ac:chgData name="Tom Dawes" userId="fe899cd594ff6f3a" providerId="LiveId" clId="{819D9F30-6700-4FA5-A487-3392293CD22F}" dt="2022-08-21T12:45:01.964" v="236" actId="1038"/>
          <ac:spMkLst>
            <pc:docMk/>
            <pc:sldMk cId="4207074722" sldId="454"/>
            <ac:spMk id="22" creationId="{A09CD44C-5823-42FE-B92A-E811FB027C11}"/>
          </ac:spMkLst>
        </pc:spChg>
        <pc:spChg chg="mod">
          <ac:chgData name="Tom Dawes" userId="fe899cd594ff6f3a" providerId="LiveId" clId="{819D9F30-6700-4FA5-A487-3392293CD22F}" dt="2022-08-21T12:45:01.964" v="236" actId="1038"/>
          <ac:spMkLst>
            <pc:docMk/>
            <pc:sldMk cId="4207074722" sldId="454"/>
            <ac:spMk id="23" creationId="{1C5413F1-CFAB-4588-AD3F-0F95D0C1BEFB}"/>
          </ac:spMkLst>
        </pc:spChg>
        <pc:spChg chg="mod">
          <ac:chgData name="Tom Dawes" userId="fe899cd594ff6f3a" providerId="LiveId" clId="{819D9F30-6700-4FA5-A487-3392293CD22F}" dt="2022-08-21T12:45:01.964" v="236" actId="1038"/>
          <ac:spMkLst>
            <pc:docMk/>
            <pc:sldMk cId="4207074722" sldId="454"/>
            <ac:spMk id="24" creationId="{B4660A2A-97C9-4AD3-AA27-09224D549306}"/>
          </ac:spMkLst>
        </pc:spChg>
        <pc:spChg chg="mod">
          <ac:chgData name="Tom Dawes" userId="fe899cd594ff6f3a" providerId="LiveId" clId="{819D9F30-6700-4FA5-A487-3392293CD22F}" dt="2022-08-21T12:45:01.964" v="236" actId="1038"/>
          <ac:spMkLst>
            <pc:docMk/>
            <pc:sldMk cId="4207074722" sldId="454"/>
            <ac:spMk id="25" creationId="{EA831809-42C1-4A6E-997C-5625259CC825}"/>
          </ac:spMkLst>
        </pc:spChg>
        <pc:spChg chg="mod">
          <ac:chgData name="Tom Dawes" userId="fe899cd594ff6f3a" providerId="LiveId" clId="{819D9F30-6700-4FA5-A487-3392293CD22F}" dt="2022-08-21T12:45:01.964" v="236" actId="1038"/>
          <ac:spMkLst>
            <pc:docMk/>
            <pc:sldMk cId="4207074722" sldId="454"/>
            <ac:spMk id="26" creationId="{35522EEC-69DD-4D60-8C3E-B6A5EE5D4F4D}"/>
          </ac:spMkLst>
        </pc:spChg>
        <pc:spChg chg="mod">
          <ac:chgData name="Tom Dawes" userId="fe899cd594ff6f3a" providerId="LiveId" clId="{819D9F30-6700-4FA5-A487-3392293CD22F}" dt="2022-08-21T12:45:01.964" v="236" actId="1038"/>
          <ac:spMkLst>
            <pc:docMk/>
            <pc:sldMk cId="4207074722" sldId="454"/>
            <ac:spMk id="27" creationId="{87492D21-8625-49DC-A5C9-0577C444F0F9}"/>
          </ac:spMkLst>
        </pc:spChg>
      </pc:sldChg>
      <pc:sldChg chg="modSp modAnim">
        <pc:chgData name="Tom Dawes" userId="fe899cd594ff6f3a" providerId="LiveId" clId="{819D9F30-6700-4FA5-A487-3392293CD22F}" dt="2022-08-21T12:09:06.307" v="61"/>
        <pc:sldMkLst>
          <pc:docMk/>
          <pc:sldMk cId="3778251335" sldId="455"/>
        </pc:sldMkLst>
        <pc:spChg chg="mod">
          <ac:chgData name="Tom Dawes" userId="fe899cd594ff6f3a" providerId="LiveId" clId="{819D9F30-6700-4FA5-A487-3392293CD22F}" dt="2022-08-21T12:07:44.854" v="36" actId="20577"/>
          <ac:spMkLst>
            <pc:docMk/>
            <pc:sldMk cId="3778251335" sldId="455"/>
            <ac:spMk id="57" creationId="{04408C6A-ED71-4262-9140-3EAD8B4549B6}"/>
          </ac:spMkLst>
        </pc:spChg>
        <pc:spChg chg="mod">
          <ac:chgData name="Tom Dawes" userId="fe899cd594ff6f3a" providerId="LiveId" clId="{819D9F30-6700-4FA5-A487-3392293CD22F}" dt="2022-08-21T12:07:56.082" v="48" actId="20577"/>
          <ac:spMkLst>
            <pc:docMk/>
            <pc:sldMk cId="3778251335" sldId="455"/>
            <ac:spMk id="60" creationId="{499F9808-7492-4541-9355-DE1B797092D1}"/>
          </ac:spMkLst>
        </pc:spChg>
        <pc:spChg chg="mod">
          <ac:chgData name="Tom Dawes" userId="fe899cd594ff6f3a" providerId="LiveId" clId="{819D9F30-6700-4FA5-A487-3392293CD22F}" dt="2022-08-21T12:08:44.310" v="56" actId="20577"/>
          <ac:spMkLst>
            <pc:docMk/>
            <pc:sldMk cId="3778251335" sldId="455"/>
            <ac:spMk id="61" creationId="{492D0F5D-ACD8-457C-9CA1-FA3B0A15D15C}"/>
          </ac:spMkLst>
        </pc:spChg>
        <pc:spChg chg="mod">
          <ac:chgData name="Tom Dawes" userId="fe899cd594ff6f3a" providerId="LiveId" clId="{819D9F30-6700-4FA5-A487-3392293CD22F}" dt="2022-08-21T12:07:59.351" v="50" actId="20577"/>
          <ac:spMkLst>
            <pc:docMk/>
            <pc:sldMk cId="3778251335" sldId="455"/>
            <ac:spMk id="64" creationId="{2C110A1D-D935-4849-80D9-FF5FE0F0E8FA}"/>
          </ac:spMkLst>
        </pc:spChg>
      </pc:sldChg>
      <pc:sldChg chg="addSp delSp modSp mod modAnim">
        <pc:chgData name="Tom Dawes" userId="fe899cd594ff6f3a" providerId="LiveId" clId="{819D9F30-6700-4FA5-A487-3392293CD22F}" dt="2022-08-21T12:14:08.819" v="92"/>
        <pc:sldMkLst>
          <pc:docMk/>
          <pc:sldMk cId="0" sldId="456"/>
        </pc:sldMkLst>
        <pc:spChg chg="mod">
          <ac:chgData name="Tom Dawes" userId="fe899cd594ff6f3a" providerId="LiveId" clId="{819D9F30-6700-4FA5-A487-3392293CD22F}" dt="2022-08-21T12:11:29.931" v="68" actId="20577"/>
          <ac:spMkLst>
            <pc:docMk/>
            <pc:sldMk cId="0" sldId="456"/>
            <ac:spMk id="88" creationId="{E5455627-2ED9-4BBE-BFBB-3517A83240E8}"/>
          </ac:spMkLst>
        </pc:spChg>
        <pc:spChg chg="mod">
          <ac:chgData name="Tom Dawes" userId="fe899cd594ff6f3a" providerId="LiveId" clId="{819D9F30-6700-4FA5-A487-3392293CD22F}" dt="2022-08-21T12:11:32.319" v="70" actId="20577"/>
          <ac:spMkLst>
            <pc:docMk/>
            <pc:sldMk cId="0" sldId="456"/>
            <ac:spMk id="94" creationId="{9964D805-4522-427A-A9C6-AA1D49063FD6}"/>
          </ac:spMkLst>
        </pc:spChg>
        <pc:picChg chg="add mod">
          <ac:chgData name="Tom Dawes" userId="fe899cd594ff6f3a" providerId="LiveId" clId="{819D9F30-6700-4FA5-A487-3392293CD22F}" dt="2022-08-21T12:13:45.444" v="90" actId="1076"/>
          <ac:picMkLst>
            <pc:docMk/>
            <pc:sldMk cId="0" sldId="456"/>
            <ac:picMk id="58" creationId="{36D30327-9A5D-B351-72AC-044C11B49710}"/>
          </ac:picMkLst>
        </pc:picChg>
        <pc:picChg chg="add mod">
          <ac:chgData name="Tom Dawes" userId="fe899cd594ff6f3a" providerId="LiveId" clId="{819D9F30-6700-4FA5-A487-3392293CD22F}" dt="2022-08-21T12:13:38.155" v="89" actId="1076"/>
          <ac:picMkLst>
            <pc:docMk/>
            <pc:sldMk cId="0" sldId="456"/>
            <ac:picMk id="61" creationId="{50A86A49-A1E2-8250-6166-A06855B3E4A4}"/>
          </ac:picMkLst>
        </pc:picChg>
        <pc:picChg chg="add mod">
          <ac:chgData name="Tom Dawes" userId="fe899cd594ff6f3a" providerId="LiveId" clId="{819D9F30-6700-4FA5-A487-3392293CD22F}" dt="2022-08-21T12:13:35.004" v="88" actId="1076"/>
          <ac:picMkLst>
            <pc:docMk/>
            <pc:sldMk cId="0" sldId="456"/>
            <ac:picMk id="63" creationId="{9A586F66-0426-41FA-B57F-31AD5DE0A181}"/>
          </ac:picMkLst>
        </pc:picChg>
        <pc:picChg chg="add mod">
          <ac:chgData name="Tom Dawes" userId="fe899cd594ff6f3a" providerId="LiveId" clId="{819D9F30-6700-4FA5-A487-3392293CD22F}" dt="2022-08-21T12:13:31.419" v="87" actId="1076"/>
          <ac:picMkLst>
            <pc:docMk/>
            <pc:sldMk cId="0" sldId="456"/>
            <ac:picMk id="64" creationId="{6353196F-9102-27D3-6C4C-2FEBFC19A070}"/>
          </ac:picMkLst>
        </pc:picChg>
        <pc:picChg chg="add mod">
          <ac:chgData name="Tom Dawes" userId="fe899cd594ff6f3a" providerId="LiveId" clId="{819D9F30-6700-4FA5-A487-3392293CD22F}" dt="2022-08-21T12:13:28.268" v="86" actId="1076"/>
          <ac:picMkLst>
            <pc:docMk/>
            <pc:sldMk cId="0" sldId="456"/>
            <ac:picMk id="65" creationId="{E9463D06-8914-29F6-8203-E551C178EFF6}"/>
          </ac:picMkLst>
        </pc:picChg>
        <pc:picChg chg="del">
          <ac:chgData name="Tom Dawes" userId="fe899cd594ff6f3a" providerId="LiveId" clId="{819D9F30-6700-4FA5-A487-3392293CD22F}" dt="2022-08-21T12:13:15.664" v="76" actId="478"/>
          <ac:picMkLst>
            <pc:docMk/>
            <pc:sldMk cId="0" sldId="456"/>
            <ac:picMk id="87" creationId="{AA981285-EC00-469D-85AB-AD54C5DD09A7}"/>
          </ac:picMkLst>
        </pc:picChg>
        <pc:picChg chg="del">
          <ac:chgData name="Tom Dawes" userId="fe899cd594ff6f3a" providerId="LiveId" clId="{819D9F30-6700-4FA5-A487-3392293CD22F}" dt="2022-08-21T12:13:17.813" v="77" actId="478"/>
          <ac:picMkLst>
            <pc:docMk/>
            <pc:sldMk cId="0" sldId="456"/>
            <ac:picMk id="93" creationId="{397E7940-9D38-4E1E-830B-0F8CFE0585D7}"/>
          </ac:picMkLst>
        </pc:picChg>
        <pc:picChg chg="del">
          <ac:chgData name="Tom Dawes" userId="fe899cd594ff6f3a" providerId="LiveId" clId="{819D9F30-6700-4FA5-A487-3392293CD22F}" dt="2022-08-21T12:13:21.699" v="80" actId="478"/>
          <ac:picMkLst>
            <pc:docMk/>
            <pc:sldMk cId="0" sldId="456"/>
            <ac:picMk id="99" creationId="{AECDA089-D764-40F8-B88D-7B228FBF6A58}"/>
          </ac:picMkLst>
        </pc:picChg>
        <pc:picChg chg="del">
          <ac:chgData name="Tom Dawes" userId="fe899cd594ff6f3a" providerId="LiveId" clId="{819D9F30-6700-4FA5-A487-3392293CD22F}" dt="2022-08-21T12:13:19.853" v="79" actId="478"/>
          <ac:picMkLst>
            <pc:docMk/>
            <pc:sldMk cId="0" sldId="456"/>
            <ac:picMk id="105" creationId="{656EB16C-4760-4144-ABCC-E315F4DE0F01}"/>
          </ac:picMkLst>
        </pc:picChg>
        <pc:picChg chg="del">
          <ac:chgData name="Tom Dawes" userId="fe899cd594ff6f3a" providerId="LiveId" clId="{819D9F30-6700-4FA5-A487-3392293CD22F}" dt="2022-08-21T12:13:18.833" v="78" actId="478"/>
          <ac:picMkLst>
            <pc:docMk/>
            <pc:sldMk cId="0" sldId="456"/>
            <ac:picMk id="111" creationId="{220E66A5-A542-46CA-96FE-25901D7E9AC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27/09/2023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ur01.safelinks.protection.outlook.com/?url=https%3A%2F%2Fwww.etudes-litteraires.com%2Fregles-de-liaison.php&amp;data=04%7C01%7C%7C63a32f26b48543041c8508d967cc4275%7C7eeaedd6bf3740158fe919fbc2c02d55%7C0%7C0%7C637654949276613933%7CUnknown%7CTWFpbGZsb3d8eyJWIjoiMC4wLjAwMDAiLCJQIjoiV2luMzIiLCJBTiI6Ik1haWwiLCJXVCI6Mn0%3D%7C1000&amp;sdata=TZKgs2C59mjRMG%2BQZIiLm%2FjN3Tf872KXhz0Gm7m96xI%3D&amp;reserved=0"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2060"/>
                </a:solidFill>
                <a:latin typeface="Century Gothic"/>
                <a:ea typeface="Century Gothic"/>
              </a:rPr>
              <a:t>Frequency of new words:</a:t>
            </a:r>
            <a:endParaRPr lang="en-GB" sz="1200" b="0" strike="noStrike" spc="-1" dirty="0">
              <a:latin typeface="Arial"/>
            </a:endParaRPr>
          </a:p>
          <a:p>
            <a:pPr marL="0" indent="-216000">
              <a:lnSpc>
                <a:spcPct val="100000"/>
              </a:lnSpc>
            </a:pPr>
            <a:r>
              <a:rPr lang="en-GB" sz="1200" b="1" strike="noStrike" spc="-1" dirty="0">
                <a:solidFill>
                  <a:srgbClr val="002060"/>
                </a:solidFill>
                <a:latin typeface="Century Gothic"/>
                <a:ea typeface="Century Gothic"/>
              </a:rPr>
              <a:t>Phonics:  </a:t>
            </a:r>
            <a:r>
              <a:rPr lang="it-IT" sz="1200" b="0" i="1" strike="noStrike" spc="-1" dirty="0">
                <a:solidFill>
                  <a:srgbClr val="002060"/>
                </a:solidFill>
                <a:latin typeface="Century Gothic"/>
                <a:ea typeface="Century Gothic"/>
              </a:rPr>
              <a:t>petit [138] mais [30] grand [59] deux [41]</a:t>
            </a:r>
          </a:p>
          <a:p>
            <a:pPr marL="0" indent="-216000">
              <a:lnSpc>
                <a:spcPct val="100000"/>
              </a:lnSpc>
            </a:pPr>
            <a:endParaRPr lang="it-IT" sz="1200" b="1"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new words in </a:t>
            </a:r>
            <a:r>
              <a:rPr lang="it-IT" sz="1200" b="1" i="1" strike="noStrike" spc="-1" dirty="0">
                <a:solidFill>
                  <a:srgbClr val="002060"/>
                </a:solidFill>
                <a:latin typeface="Century Gothic"/>
                <a:ea typeface="Century Gothic"/>
              </a:rPr>
              <a:t>bold</a:t>
            </a:r>
          </a:p>
          <a:p>
            <a:pPr marL="0" indent="-216000">
              <a:lnSpc>
                <a:spcPct val="100000"/>
              </a:lnSpc>
            </a:pPr>
            <a:r>
              <a:rPr lang="fr-FR" sz="1200" b="0" i="0" strike="noStrike" spc="-1" dirty="0">
                <a:solidFill>
                  <a:srgbClr val="002060"/>
                </a:solidFill>
                <a:latin typeface="Century Gothic"/>
                <a:ea typeface="Century Gothic"/>
              </a:rPr>
              <a:t>être [5] suis, est, es [5] je [22] tu [112]  il [13] elle [38] qui ? [14] ami(e) [467] école [477] monsieur [79] madame [294] professeur(e) [110] absent [2016] actif [1219] anglais [784] content [1841] </a:t>
            </a:r>
            <a:r>
              <a:rPr lang="fr-FR" sz="1200" b="1" i="0" strike="noStrike" spc="-1" dirty="0">
                <a:solidFill>
                  <a:srgbClr val="002060"/>
                </a:solidFill>
                <a:latin typeface="Century Gothic"/>
                <a:ea typeface="Century Gothic"/>
              </a:rPr>
              <a:t>créatif </a:t>
            </a:r>
            <a:r>
              <a:rPr lang="fr-FR" sz="1200" b="0" i="0" strike="noStrike" spc="-1" dirty="0">
                <a:solidFill>
                  <a:srgbClr val="002060"/>
                </a:solidFill>
                <a:latin typeface="Century Gothic"/>
                <a:ea typeface="Century Gothic"/>
              </a:rPr>
              <a:t>[&gt;5000] grand [59] français [251] indépendant [954] intelligent [2509] </a:t>
            </a:r>
            <a:r>
              <a:rPr lang="fr-FR" sz="1200" b="1" i="0" strike="noStrike" spc="-1" dirty="0">
                <a:solidFill>
                  <a:srgbClr val="002060"/>
                </a:solidFill>
                <a:latin typeface="Century Gothic"/>
                <a:ea typeface="Century Gothic"/>
              </a:rPr>
              <a:t>négatif </a:t>
            </a:r>
            <a:r>
              <a:rPr lang="fr-FR" sz="1200" b="0" i="0" strike="noStrike" spc="-1" dirty="0">
                <a:solidFill>
                  <a:srgbClr val="002060"/>
                </a:solidFill>
                <a:latin typeface="Century Gothic"/>
                <a:ea typeface="Century Gothic"/>
              </a:rPr>
              <a:t>[1520] petit [138] </a:t>
            </a:r>
            <a:r>
              <a:rPr lang="fr-FR" sz="1200" b="1" i="0" strike="noStrike" spc="-1" dirty="0">
                <a:solidFill>
                  <a:srgbClr val="002060"/>
                </a:solidFill>
                <a:latin typeface="Century Gothic"/>
                <a:ea typeface="Century Gothic"/>
              </a:rPr>
              <a:t>positif </a:t>
            </a:r>
            <a:r>
              <a:rPr lang="fr-FR" sz="1200" b="0" i="0" strike="noStrike" spc="-1" dirty="0">
                <a:solidFill>
                  <a:srgbClr val="002060"/>
                </a:solidFill>
                <a:latin typeface="Century Gothic"/>
                <a:ea typeface="Century Gothic"/>
              </a:rPr>
              <a:t>[949] présent [216] sportif [2670] triste [1843] bien [47] mal [277] Salut ! [2205] Ça va ? [54/53] Oui [284] Non [75] Bonjour ! [1972] Au revoir [4/1274] </a:t>
            </a:r>
          </a:p>
          <a:p>
            <a:pPr marL="0" indent="-216000">
              <a:lnSpc>
                <a:spcPct val="100000"/>
              </a:lnSpc>
            </a:pPr>
            <a:endParaRPr lang="fr-FR" sz="1200" b="0" i="1" strike="noStrike" spc="-1" dirty="0">
              <a:solidFill>
                <a:srgbClr val="002060"/>
              </a:solidFill>
              <a:latin typeface="Century Gothic"/>
              <a:ea typeface="Century Gothic"/>
            </a:endParaRPr>
          </a:p>
          <a:p>
            <a:pPr marL="0" indent="-216000">
              <a:lnSpc>
                <a:spcPct val="100000"/>
              </a:lnSpc>
            </a:pPr>
            <a:r>
              <a:rPr lang="fr-FR" sz="1200" b="0" i="0" strike="noStrike" spc="-1" dirty="0">
                <a:solidFill>
                  <a:srgbClr val="002060"/>
                </a:solidFill>
                <a:latin typeface="Century Gothic"/>
                <a:ea typeface="Century Gothic"/>
              </a:rPr>
              <a:t>Revisit 1: - </a:t>
            </a:r>
            <a:br>
              <a:rPr lang="fr-FR" sz="1200" b="0" i="0" strike="noStrike" spc="-1" dirty="0">
                <a:solidFill>
                  <a:srgbClr val="002060"/>
                </a:solidFill>
                <a:latin typeface="Century Gothic"/>
                <a:ea typeface="Century Gothic"/>
              </a:rPr>
            </a:br>
            <a:r>
              <a:rPr lang="fr-FR" sz="1200" b="0" i="0" strike="noStrike" spc="-1" dirty="0">
                <a:solidFill>
                  <a:srgbClr val="002060"/>
                </a:solidFill>
                <a:latin typeface="Century Gothic"/>
                <a:ea typeface="Century Gothic"/>
              </a:rPr>
              <a:t>Revisit 2: </a:t>
            </a:r>
            <a:r>
              <a:rPr lang="fr-FR" sz="1200" b="0" i="1" strike="noStrike" spc="-1" dirty="0">
                <a:solidFill>
                  <a:srgbClr val="002060"/>
                </a:solidFill>
                <a:latin typeface="Century Gothic"/>
                <a:ea typeface="Century Gothic"/>
              </a:rPr>
              <a:t>fort [107] faible [723] moderne [1239] comment [234] </a:t>
            </a: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a:t>
            </a:r>
            <a:r>
              <a:rPr lang="en-GB" sz="1200" b="0" i="1" strike="noStrike" spc="-1" dirty="0">
                <a:solidFill>
                  <a:srgbClr val="000000"/>
                </a:solidFill>
                <a:latin typeface="Calibri"/>
                <a:ea typeface="Calibri"/>
              </a:rPr>
              <a:t>es</a:t>
            </a:r>
            <a:r>
              <a:rPr lang="en-GB" sz="1200" b="0" strike="noStrike" spc="-1" dirty="0">
                <a:solidFill>
                  <a:srgbClr val="000000"/>
                </a:solidFill>
                <a:latin typeface="Calibri"/>
                <a:ea typeface="Calibri"/>
              </a:rPr>
              <a:t> and </a:t>
            </a:r>
            <a:r>
              <a:rPr lang="en-GB" sz="1200" b="0" i="1" strike="noStrike" spc="-1" dirty="0" err="1">
                <a:solidFill>
                  <a:srgbClr val="000000"/>
                </a:solidFill>
                <a:latin typeface="Calibri"/>
                <a:ea typeface="Calibri"/>
              </a:rPr>
              <a:t>est</a:t>
            </a:r>
            <a:r>
              <a:rPr lang="en-GB" sz="1200" b="0" strike="noStrike" spc="-1" dirty="0">
                <a:solidFill>
                  <a:srgbClr val="000000"/>
                </a:solidFill>
                <a:latin typeface="Calibri"/>
                <a:ea typeface="Calibri"/>
              </a:rPr>
              <a:t> and several revisited adjectives; to practise liaison in spoken production.</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Explain the task.</a:t>
            </a:r>
          </a:p>
          <a:p>
            <a:pPr marL="216000" indent="-216000">
              <a:lnSpc>
                <a:spcPct val="100000"/>
              </a:lnSpc>
            </a:pPr>
            <a:r>
              <a:rPr lang="en-GB" sz="1200" b="0" strike="noStrike" spc="-1" dirty="0">
                <a:solidFill>
                  <a:srgbClr val="000000"/>
                </a:solidFill>
                <a:latin typeface="Calibri"/>
              </a:rPr>
              <a:t>2. Pupils first read the six messages and write either you or he.</a:t>
            </a:r>
          </a:p>
          <a:p>
            <a:pPr marL="216000" indent="-216000">
              <a:lnSpc>
                <a:spcPct val="100000"/>
              </a:lnSpc>
            </a:pPr>
            <a:r>
              <a:rPr lang="en-GB" sz="1200" b="0" strike="noStrike" spc="-1" dirty="0">
                <a:solidFill>
                  <a:srgbClr val="000000"/>
                </a:solidFill>
                <a:latin typeface="Calibri"/>
              </a:rPr>
              <a:t>3. Click to reveal ticks and full sentences.</a:t>
            </a:r>
          </a:p>
          <a:p>
            <a:pPr marL="216000" indent="-216000">
              <a:lnSpc>
                <a:spcPct val="100000"/>
              </a:lnSpc>
            </a:pPr>
            <a:r>
              <a:rPr lang="en-GB" sz="1200" b="0" strike="noStrike" spc="-1" dirty="0">
                <a:solidFill>
                  <a:srgbClr val="000000"/>
                </a:solidFill>
                <a:latin typeface="Calibri"/>
              </a:rPr>
              <a:t>4. Ask how Jean-Michel describes his new teacher (sporty, active, tall, interesting) and his friend (intelligent, creative) in the messages, eliciting the adjective meanings in English.</a:t>
            </a:r>
          </a:p>
          <a:p>
            <a:pPr marL="216000" indent="-216000">
              <a:lnSpc>
                <a:spcPct val="100000"/>
              </a:lnSpc>
            </a:pPr>
            <a:r>
              <a:rPr lang="en-GB" sz="1200" b="0" strike="noStrike" spc="-1" dirty="0">
                <a:solidFill>
                  <a:srgbClr val="000000"/>
                </a:solidFill>
                <a:latin typeface="Calibri"/>
              </a:rPr>
              <a:t>5. Click to bring up the prompt to pronounce the phrases, making a liaison, where it is possible to do so.</a:t>
            </a:r>
          </a:p>
          <a:p>
            <a:pPr marL="216000" indent="-216000">
              <a:lnSpc>
                <a:spcPct val="100000"/>
              </a:lnSpc>
            </a:pPr>
            <a:r>
              <a:rPr lang="en-GB" sz="1200" b="0" strike="noStrike" spc="-1" dirty="0">
                <a:solidFill>
                  <a:srgbClr val="000000"/>
                </a:solidFill>
                <a:latin typeface="Calibri"/>
              </a:rPr>
              <a:t>6. Elicit the phrases from pupils.</a:t>
            </a:r>
          </a:p>
          <a:p>
            <a:pPr marL="216000" indent="-216000">
              <a:lnSpc>
                <a:spcPct val="100000"/>
              </a:lnSpc>
            </a:pPr>
            <a:r>
              <a:rPr lang="en-GB" sz="1200" b="0" strike="noStrike" spc="-1" dirty="0">
                <a:solidFill>
                  <a:srgbClr val="000000"/>
                </a:solidFill>
                <a:latin typeface="Calibri"/>
              </a:rPr>
              <a:t>7. Click to indicate where liaisons are possible.</a:t>
            </a:r>
          </a:p>
          <a:p>
            <a:pPr marL="228600" indent="-228600">
              <a:lnSpc>
                <a:spcPct val="100000"/>
              </a:lnSpc>
              <a:buAutoNum type="arabicPeriod" startAt="8"/>
            </a:pPr>
            <a:r>
              <a:rPr lang="en-GB" sz="1200" b="0" strike="noStrike" spc="-1" dirty="0">
                <a:solidFill>
                  <a:srgbClr val="000000"/>
                </a:solidFill>
                <a:latin typeface="Calibri"/>
              </a:rPr>
              <a:t>Listen and check; click each audio button to hear the phrases pronounced by a native speaker.</a:t>
            </a:r>
          </a:p>
          <a:p>
            <a:pPr marL="228600" indent="-228600">
              <a:lnSpc>
                <a:spcPct val="100000"/>
              </a:lnSpc>
              <a:buAutoNum type="arabicPeriod" startAt="8"/>
            </a:pPr>
            <a:endParaRPr lang="en-GB" sz="1200" b="0" strike="noStrike" spc="-1" dirty="0">
              <a:solidFill>
                <a:srgbClr val="000000"/>
              </a:solidFill>
              <a:latin typeface="Calibri"/>
            </a:endParaRPr>
          </a:p>
          <a:p>
            <a:pPr marL="0" indent="0">
              <a:lnSpc>
                <a:spcPct val="100000"/>
              </a:lnSpc>
              <a:buNone/>
            </a:pPr>
            <a:r>
              <a:rPr lang="en-GB" sz="1200" b="1" strike="noStrike" spc="-1" dirty="0">
                <a:solidFill>
                  <a:srgbClr val="000000"/>
                </a:solidFill>
                <a:latin typeface="Calibri"/>
              </a:rPr>
              <a:t>Transcript</a:t>
            </a:r>
            <a:r>
              <a:rPr lang="en-GB" sz="1200" b="0" strike="noStrike" spc="-1" dirty="0">
                <a:solidFill>
                  <a:srgbClr val="000000"/>
                </a:solidFill>
                <a:latin typeface="Calibri"/>
              </a:rPr>
              <a:t>:</a:t>
            </a:r>
            <a:br>
              <a:rPr lang="en-GB" sz="1200" b="0" strike="noStrike" spc="-1" dirty="0">
                <a:solidFill>
                  <a:srgbClr val="000000"/>
                </a:solidFill>
                <a:latin typeface="Calibri"/>
              </a:rPr>
            </a:br>
            <a:r>
              <a:rPr lang="en-GB" sz="1200" b="0" strike="noStrike" spc="-1" dirty="0">
                <a:solidFill>
                  <a:srgbClr val="000000"/>
                </a:solidFill>
                <a:latin typeface="Calibri"/>
              </a:rPr>
              <a:t>Il </a:t>
            </a:r>
            <a:r>
              <a:rPr lang="en-GB" sz="1200" b="0" strike="noStrike" spc="-1" dirty="0" err="1">
                <a:solidFill>
                  <a:srgbClr val="000000"/>
                </a:solidFill>
                <a:latin typeface="Calibri"/>
              </a:rPr>
              <a:t>est</a:t>
            </a:r>
            <a:r>
              <a:rPr lang="en-GB" sz="1200" b="0" strike="noStrike" spc="-1" dirty="0">
                <a:solidFill>
                  <a:srgbClr val="000000"/>
                </a:solidFill>
                <a:latin typeface="Calibri"/>
              </a:rPr>
              <a:t> sportif.</a:t>
            </a:r>
            <a:br>
              <a:rPr lang="en-GB" sz="1200" b="0" strike="noStrike" spc="-1" dirty="0">
                <a:solidFill>
                  <a:srgbClr val="000000"/>
                </a:solidFill>
                <a:latin typeface="Calibri"/>
              </a:rPr>
            </a:br>
            <a:r>
              <a:rPr lang="en-GB" sz="1200" b="0" strike="noStrike" spc="-1" dirty="0">
                <a:solidFill>
                  <a:srgbClr val="000000"/>
                </a:solidFill>
                <a:latin typeface="Calibri"/>
              </a:rPr>
              <a:t>Tu es intelligent.</a:t>
            </a:r>
            <a:br>
              <a:rPr lang="en-GB" sz="1200" b="0" strike="noStrike" spc="-1" dirty="0">
                <a:solidFill>
                  <a:srgbClr val="000000"/>
                </a:solidFill>
                <a:latin typeface="Calibri"/>
              </a:rPr>
            </a:br>
            <a:r>
              <a:rPr lang="en-GB" sz="1200" b="0" strike="noStrike" spc="-1" dirty="0">
                <a:solidFill>
                  <a:srgbClr val="000000"/>
                </a:solidFill>
                <a:latin typeface="Calibri"/>
              </a:rPr>
              <a:t>Il </a:t>
            </a:r>
            <a:r>
              <a:rPr lang="en-GB" sz="1200" b="0" strike="noStrike" spc="-1" dirty="0" err="1">
                <a:solidFill>
                  <a:srgbClr val="000000"/>
                </a:solidFill>
                <a:latin typeface="Calibri"/>
              </a:rPr>
              <a:t>est</a:t>
            </a:r>
            <a:r>
              <a:rPr lang="en-GB" sz="1200" b="0" strike="noStrike" spc="-1" dirty="0">
                <a:solidFill>
                  <a:srgbClr val="000000"/>
                </a:solidFill>
                <a:latin typeface="Calibri"/>
              </a:rPr>
              <a:t> </a:t>
            </a:r>
            <a:r>
              <a:rPr lang="en-GB" sz="1200" b="0" strike="noStrike" spc="-1" dirty="0" err="1">
                <a:solidFill>
                  <a:srgbClr val="000000"/>
                </a:solidFill>
                <a:latin typeface="Calibri"/>
              </a:rPr>
              <a:t>actif</a:t>
            </a:r>
            <a:r>
              <a:rPr lang="en-GB" sz="1200" b="0" strike="noStrike" spc="-1" dirty="0">
                <a:solidFill>
                  <a:srgbClr val="000000"/>
                </a:solidFill>
                <a:latin typeface="Calibri"/>
              </a:rPr>
              <a:t>.</a:t>
            </a:r>
            <a:br>
              <a:rPr lang="en-GB" sz="1200" b="0" strike="noStrike" spc="-1" dirty="0">
                <a:solidFill>
                  <a:srgbClr val="000000"/>
                </a:solidFill>
                <a:latin typeface="Calibri"/>
              </a:rPr>
            </a:br>
            <a:r>
              <a:rPr lang="en-GB" sz="1200" b="0" strike="noStrike" spc="-1" dirty="0">
                <a:solidFill>
                  <a:srgbClr val="000000"/>
                </a:solidFill>
                <a:latin typeface="Calibri"/>
              </a:rPr>
              <a:t>Il </a:t>
            </a:r>
            <a:r>
              <a:rPr lang="en-GB" sz="1200" b="0" strike="noStrike" spc="-1" dirty="0" err="1">
                <a:solidFill>
                  <a:srgbClr val="000000"/>
                </a:solidFill>
                <a:latin typeface="Calibri"/>
              </a:rPr>
              <a:t>est</a:t>
            </a:r>
            <a:r>
              <a:rPr lang="en-GB" sz="1200" b="0" strike="noStrike" spc="-1" dirty="0">
                <a:solidFill>
                  <a:srgbClr val="000000"/>
                </a:solidFill>
                <a:latin typeface="Calibri"/>
              </a:rPr>
              <a:t> grand.</a:t>
            </a:r>
            <a:br>
              <a:rPr lang="en-GB" sz="1200" b="0" strike="noStrike" spc="-1" dirty="0">
                <a:solidFill>
                  <a:srgbClr val="000000"/>
                </a:solidFill>
                <a:latin typeface="Calibri"/>
              </a:rPr>
            </a:br>
            <a:r>
              <a:rPr lang="en-GB" sz="1200" b="0" strike="noStrike" spc="-1" dirty="0">
                <a:solidFill>
                  <a:srgbClr val="000000"/>
                </a:solidFill>
                <a:latin typeface="Calibri"/>
              </a:rPr>
              <a:t>Tu es </a:t>
            </a:r>
            <a:r>
              <a:rPr lang="en-GB" sz="1200" b="0" strike="noStrike" spc="-1" dirty="0" err="1">
                <a:solidFill>
                  <a:srgbClr val="000000"/>
                </a:solidFill>
                <a:latin typeface="Calibri"/>
              </a:rPr>
              <a:t>créatif</a:t>
            </a:r>
            <a:r>
              <a:rPr lang="en-GB" sz="1200" b="0" strike="noStrike" spc="-1" dirty="0">
                <a:solidFill>
                  <a:srgbClr val="000000"/>
                </a:solidFill>
                <a:latin typeface="Calibri"/>
              </a:rPr>
              <a:t>.</a:t>
            </a:r>
            <a:br>
              <a:rPr lang="en-GB" sz="1200" b="0" strike="noStrike" spc="-1" dirty="0">
                <a:solidFill>
                  <a:srgbClr val="000000"/>
                </a:solidFill>
                <a:latin typeface="Calibri"/>
              </a:rPr>
            </a:br>
            <a:r>
              <a:rPr lang="en-GB" sz="1200" b="0" strike="noStrike" spc="-1" dirty="0">
                <a:solidFill>
                  <a:srgbClr val="000000"/>
                </a:solidFill>
                <a:latin typeface="Calibri"/>
              </a:rPr>
              <a:t>Il </a:t>
            </a:r>
            <a:r>
              <a:rPr lang="en-GB" sz="1200" b="0" strike="noStrike" spc="-1" dirty="0" err="1">
                <a:solidFill>
                  <a:srgbClr val="000000"/>
                </a:solidFill>
                <a:latin typeface="Calibri"/>
              </a:rPr>
              <a:t>est</a:t>
            </a:r>
            <a:r>
              <a:rPr lang="en-GB" sz="1200" b="0" strike="noStrike" spc="-1" dirty="0">
                <a:solidFill>
                  <a:srgbClr val="000000"/>
                </a:solidFill>
                <a:latin typeface="Calibri"/>
              </a:rPr>
              <a:t> </a:t>
            </a:r>
            <a:r>
              <a:rPr lang="en-GB" sz="1200" b="0" strike="noStrike" spc="-1" dirty="0" err="1">
                <a:solidFill>
                  <a:srgbClr val="000000"/>
                </a:solidFill>
                <a:latin typeface="Calibri"/>
              </a:rPr>
              <a:t>intéressant</a:t>
            </a:r>
            <a:r>
              <a:rPr lang="en-GB" sz="1200" b="0" strike="noStrike" spc="-1" dirty="0">
                <a:solidFill>
                  <a:srgbClr val="000000"/>
                </a:solidFill>
                <a:latin typeface="Calibri"/>
              </a:rPr>
              <a:t>.</a:t>
            </a:r>
            <a:br>
              <a:rPr lang="en-GB" sz="1200" b="0" strike="noStrike" spc="-1" dirty="0">
                <a:solidFill>
                  <a:srgbClr val="000000"/>
                </a:solidFill>
                <a:latin typeface="Calibri"/>
              </a:rPr>
            </a:b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new information about schooling in Haiti.</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16000" indent="-215280">
              <a:lnSpc>
                <a:spcPct val="100000"/>
              </a:lnSpc>
            </a:pPr>
            <a:r>
              <a:rPr lang="en-GB" sz="1200" b="0" strike="noStrike" spc="-1" dirty="0">
                <a:solidFill>
                  <a:srgbClr val="000000"/>
                </a:solidFill>
                <a:latin typeface="Calibri"/>
                <a:ea typeface="Calibri"/>
              </a:rPr>
              <a:t>Read the information with pupils.</a:t>
            </a:r>
            <a:endParaRPr lang="en-GB" sz="1200" b="0" strike="noStrike" spc="-1" dirty="0">
              <a:solidFill>
                <a:srgbClr val="000000"/>
              </a:solidFill>
              <a:latin typeface="Arial"/>
            </a:endParaRPr>
          </a:p>
          <a:p>
            <a:pPr marL="216000" indent="-215280">
              <a:lnSpc>
                <a:spcPct val="100000"/>
              </a:lnSpc>
            </a:pPr>
            <a:endParaRPr lang="en-GB" sz="1200" b="1" strike="noStrike" spc="-1" dirty="0">
              <a:solidFill>
                <a:srgbClr val="000000"/>
              </a:solidFill>
              <a:latin typeface="Arial"/>
            </a:endParaRPr>
          </a:p>
          <a:p>
            <a:pPr marL="216000" indent="-215280">
              <a:lnSpc>
                <a:spcPct val="100000"/>
              </a:lnSpc>
            </a:pPr>
            <a:r>
              <a:rPr lang="en-GB" sz="1200" b="1" strike="noStrike" spc="-1" dirty="0">
                <a:solidFill>
                  <a:srgbClr val="000000"/>
                </a:solidFill>
                <a:latin typeface="Arial"/>
              </a:rPr>
              <a:t>Picture attribution</a:t>
            </a:r>
            <a:r>
              <a:rPr lang="en-GB" sz="1200" b="0" strike="noStrike" spc="-1" dirty="0">
                <a:solidFill>
                  <a:srgbClr val="000000"/>
                </a:solidFill>
                <a:latin typeface="Arial"/>
              </a:rPr>
              <a:t>:</a:t>
            </a:r>
          </a:p>
          <a:p>
            <a:pPr marL="216000" indent="-215280">
              <a:lnSpc>
                <a:spcPct val="100000"/>
              </a:lnSpc>
            </a:pPr>
            <a:r>
              <a:rPr lang="en-GB" b="0" i="0" dirty="0">
                <a:solidFill>
                  <a:srgbClr val="202122"/>
                </a:solidFill>
                <a:effectLst/>
                <a:latin typeface="Arial" panose="020B0604020202020204" pitchFamily="34" charset="0"/>
              </a:rPr>
              <a:t>Dino </a:t>
            </a:r>
            <a:r>
              <a:rPr lang="en-GB" b="0" i="0" dirty="0" err="1">
                <a:solidFill>
                  <a:srgbClr val="202122"/>
                </a:solidFill>
                <a:effectLst/>
                <a:latin typeface="Arial" panose="020B0604020202020204" pitchFamily="34" charset="0"/>
              </a:rPr>
              <a:t>Eliadis</a:t>
            </a:r>
            <a:r>
              <a:rPr lang="en-GB" b="0" i="0" dirty="0">
                <a:solidFill>
                  <a:srgbClr val="202122"/>
                </a:solidFill>
                <a:effectLst/>
                <a:latin typeface="Arial" panose="020B0604020202020204" pitchFamily="34" charset="0"/>
              </a:rPr>
              <a:t> - https://en.wikipedia.org/wiki/File:Haitian_school_children.jpg#filelinks</a:t>
            </a:r>
            <a:endParaRPr lang="en-GB" sz="1200" b="0" strike="noStrike" spc="-1" dirty="0">
              <a:latin typeface="Arial"/>
            </a:endParaRPr>
          </a:p>
          <a:p>
            <a:pPr>
              <a:lnSpc>
                <a:spcPct val="100000"/>
              </a:lnSpc>
            </a:pPr>
            <a:r>
              <a:rPr lang="en-GB" sz="1200" b="0" strike="noStrike" spc="-1" dirty="0">
                <a:latin typeface="Arial"/>
              </a:rPr>
              <a:t>Fair use – </a:t>
            </a:r>
            <a:r>
              <a:rPr lang="en-GB" sz="1200" b="0" strike="noStrike" spc="-1" dirty="0" err="1">
                <a:latin typeface="Arial"/>
              </a:rPr>
              <a:t>illustratrate</a:t>
            </a:r>
            <a:r>
              <a:rPr lang="en-GB" sz="1200" b="0" strike="noStrike" spc="-1" dirty="0">
                <a:latin typeface="Arial"/>
              </a:rPr>
              <a:t> children who are actually involved in the education system of Haiti, as this is described on the slide.</a:t>
            </a:r>
          </a:p>
          <a:p>
            <a:pPr>
              <a:lnSpc>
                <a:spcPct val="100000"/>
              </a:lnSpc>
            </a:pPr>
            <a:endParaRPr lang="en-GB" sz="1200" b="0" strike="noStrike" spc="-1" dirty="0">
              <a:latin typeface="Arial"/>
            </a:endParaRPr>
          </a:p>
          <a:p>
            <a:pPr>
              <a:lnSpc>
                <a:spcPct val="100000"/>
              </a:lnSpc>
            </a:pPr>
            <a:r>
              <a:rPr lang="en-GB" sz="1200" b="1" strike="noStrike" spc="-1" dirty="0">
                <a:latin typeface="Arial"/>
              </a:rPr>
              <a:t>Information source</a:t>
            </a:r>
            <a:r>
              <a:rPr lang="en-GB" sz="1200" b="0" strike="noStrike" spc="-1" dirty="0">
                <a:latin typeface="Arial"/>
              </a:rPr>
              <a:t>:</a:t>
            </a:r>
            <a:br>
              <a:rPr lang="en-GB" sz="1200" b="0" strike="noStrike" spc="-1" dirty="0">
                <a:latin typeface="Arial"/>
              </a:rPr>
            </a:br>
            <a:r>
              <a:rPr lang="en-GB" sz="1200" b="0" strike="noStrike" spc="-1" dirty="0">
                <a:latin typeface="Arial"/>
              </a:rPr>
              <a:t>https://en.wikipedia.org/wiki/Education_in_Haiti</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use ‘je </a:t>
            </a:r>
            <a:r>
              <a:rPr lang="en-GB" b="0" dirty="0" err="1"/>
              <a:t>suis</a:t>
            </a:r>
            <a:r>
              <a:rPr lang="en-GB" b="0" dirty="0"/>
              <a:t>’ + correct adjectival agreement in guided oral production; to present three new adjectives and revisit others; to revisit how to respond to the register. </a:t>
            </a:r>
          </a:p>
          <a:p>
            <a:pPr marL="0" marR="0" lvl="0" indent="0" algn="l" rtl="0">
              <a:lnSpc>
                <a:spcPct val="100000"/>
              </a:lnSpc>
              <a:spcBef>
                <a:spcPts val="0"/>
              </a:spcBef>
              <a:spcAft>
                <a:spcPts val="0"/>
              </a:spcAft>
              <a:buClr>
                <a:schemeClr val="dk1"/>
              </a:buClr>
              <a:buSzPts val="1200"/>
              <a:buFont typeface="Calibri"/>
              <a:buNone/>
            </a:pPr>
            <a:r>
              <a:rPr lang="en-GB" b="0" dirty="0"/>
              <a: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title – teacher’s greeting ‘hello, everyone’ and ensure it is understood.</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This is the first French lesson (Y5/6) so this is a great opportunity to recap how to respond to the register in French and establish a good routine.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adjectives and repeat with pupils.  Pupils have been taught three of these words previously, but </a:t>
            </a:r>
            <a:r>
              <a:rPr lang="en-GB" b="1" dirty="0" err="1"/>
              <a:t>créatif</a:t>
            </a:r>
            <a:r>
              <a:rPr lang="en-GB" b="1" dirty="0"/>
              <a:t>, </a:t>
            </a:r>
            <a:r>
              <a:rPr lang="en-GB" b="1" dirty="0" err="1"/>
              <a:t>positif</a:t>
            </a:r>
            <a:r>
              <a:rPr lang="en-GB" b="1" dirty="0"/>
              <a:t>, </a:t>
            </a:r>
            <a:r>
              <a:rPr lang="en-GB" b="0" dirty="0"/>
              <a:t>and</a:t>
            </a:r>
            <a:r>
              <a:rPr lang="en-GB" b="1" dirty="0"/>
              <a:t> </a:t>
            </a:r>
            <a:r>
              <a:rPr lang="en-GB" b="1" dirty="0" err="1"/>
              <a:t>négatif</a:t>
            </a:r>
            <a:r>
              <a:rPr lang="en-GB" dirty="0"/>
              <a:t> are new and the English is provided together with the emoji.</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Draw pupils’ attention to the different spellings for masculine / feminine adjective forms. They met this pattern in Jaune (Y3 or Y4) with sportif, </a:t>
            </a:r>
            <a:r>
              <a:rPr lang="en-GB" dirty="0" err="1"/>
              <a:t>actif</a:t>
            </a:r>
            <a:r>
              <a:rPr lang="en-GB" dirty="0"/>
              <a:t> and massif.</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work in pairs to practise their sentence (1 minute).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Teacher takes (or retakes) the register, giving all pupils the opportunity to practise spoken production. (3 minutes).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Note</a:t>
            </a:r>
            <a:r>
              <a:rPr lang="en-GB" dirty="0"/>
              <a:t>: pupils can be challenged to respond without referring to the board (e.g. by looking or turning away when responding).</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p:txBody>
      </p:sp>
    </p:spTree>
    <p:extLst>
      <p:ext uri="{BB962C8B-B14F-4D97-AF65-F5344CB8AC3E}">
        <p14:creationId xmlns:p14="http://schemas.microsoft.com/office/powerpoint/2010/main" val="1238578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the question word qui ?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listen and repeat the key question word (include gesture if possible).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Display the word and get them to repeat one more time.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meaning.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Reveal the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for callout and arrow to remind pupils how to form intonation questions + </a:t>
            </a:r>
            <a:r>
              <a:rPr lang="en-GB" dirty="0" err="1"/>
              <a:t>WH-words</a:t>
            </a:r>
            <a:r>
              <a:rPr lang="en-GB" dirty="0"/>
              <a:t>.</a:t>
            </a:r>
          </a:p>
          <a:p>
            <a:pPr marL="0" lvl="0" indent="0" algn="l" rtl="0">
              <a:spcBef>
                <a:spcPts val="0"/>
              </a:spcBef>
              <a:spcAft>
                <a:spcPts val="0"/>
              </a:spcAft>
              <a:buNone/>
            </a:pPr>
            <a:endParaRPr lang="en-GB" dirty="0"/>
          </a:p>
          <a:p>
            <a:r>
              <a:rPr lang="en-GB" b="1" dirty="0"/>
              <a:t>Gesture</a:t>
            </a:r>
            <a:r>
              <a:rPr lang="en-GB" dirty="0"/>
              <a:t>: point at yourself and away at an imaginary other (repeating the action several times as you say the word).</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17840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a:t>
            </a:r>
            <a:r>
              <a:rPr lang="en-GB" b="0" dirty="0"/>
              <a:t>: 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‘comment’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listen and repeat the key question word (include gesture if possible).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Display the word and get them to repeat one more time.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meaning – insist on “in general” and tell pupils that this is usually translated in English as ‘What are you like?’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Reveal the sentence.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for callout to remind pupils of the difference between </a:t>
            </a:r>
            <a:r>
              <a:rPr lang="en-GB" i="1" dirty="0" err="1"/>
              <a:t>tu</a:t>
            </a:r>
            <a:r>
              <a:rPr lang="en-GB" i="1" dirty="0"/>
              <a:t> es comment </a:t>
            </a:r>
            <a:r>
              <a:rPr lang="en-GB" dirty="0"/>
              <a:t>and </a:t>
            </a:r>
            <a:r>
              <a:rPr lang="en-GB" i="1" dirty="0" err="1"/>
              <a:t>ça</a:t>
            </a:r>
            <a:r>
              <a:rPr lang="en-GB" i="1" dirty="0"/>
              <a:t> </a:t>
            </a:r>
            <a:r>
              <a:rPr lang="en-GB" i="1" dirty="0" err="1"/>
              <a:t>va</a:t>
            </a:r>
            <a:r>
              <a:rPr lang="en-GB" i="1" dirty="0"/>
              <a:t> comment.</a:t>
            </a:r>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50343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a:t>
            </a:r>
            <a:r>
              <a:rPr lang="en-GB" b="0" dirty="0"/>
              <a:t>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aural comprehension of je </a:t>
            </a:r>
            <a:r>
              <a:rPr lang="en-GB" b="0" dirty="0" err="1"/>
              <a:t>suis</a:t>
            </a:r>
            <a:r>
              <a:rPr lang="en-GB" b="0" dirty="0"/>
              <a:t> + name versus je </a:t>
            </a:r>
            <a:r>
              <a:rPr lang="en-GB" b="0" dirty="0" err="1"/>
              <a:t>suis</a:t>
            </a:r>
            <a:r>
              <a:rPr lang="en-GB" b="0" dirty="0"/>
              <a:t> + adjective to indicate the missing question word; to practise written production of two question words.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u="sng" dirty="0"/>
              <a:t>Note: </a:t>
            </a:r>
            <a:r>
              <a:rPr lang="en-GB" b="0" u="sng" dirty="0"/>
              <a:t>to remove the written support for </a:t>
            </a:r>
            <a:r>
              <a:rPr lang="en-GB" sz="1200" b="1" u="sng" dirty="0">
                <a:solidFill>
                  <a:srgbClr val="1F3864"/>
                </a:solidFill>
                <a:latin typeface="Century Gothic"/>
                <a:ea typeface="Century Gothic"/>
                <a:cs typeface="Century Gothic"/>
                <a:sym typeface="Century Gothic"/>
              </a:rPr>
              <a:t>Qui </a:t>
            </a:r>
            <a:r>
              <a:rPr lang="en-GB" sz="1200" b="0" u="sng" dirty="0">
                <a:solidFill>
                  <a:srgbClr val="1F3864"/>
                </a:solidFill>
                <a:latin typeface="Century Gothic"/>
                <a:ea typeface="Century Gothic"/>
                <a:cs typeface="Century Gothic"/>
                <a:sym typeface="Century Gothic"/>
              </a:rPr>
              <a:t>?</a:t>
            </a:r>
            <a:r>
              <a:rPr lang="en-GB" sz="1200" u="sng" dirty="0">
                <a:solidFill>
                  <a:srgbClr val="1F3864"/>
                </a:solidFill>
                <a:latin typeface="Century Gothic"/>
                <a:ea typeface="Century Gothic"/>
                <a:cs typeface="Century Gothic"/>
                <a:sym typeface="Century Gothic"/>
              </a:rPr>
              <a:t> and </a:t>
            </a:r>
            <a:r>
              <a:rPr lang="en-GB" sz="1200" b="1" u="sng" dirty="0">
                <a:solidFill>
                  <a:srgbClr val="1F3864"/>
                </a:solidFill>
                <a:latin typeface="Century Gothic"/>
                <a:ea typeface="Century Gothic"/>
                <a:cs typeface="Century Gothic"/>
                <a:sym typeface="Century Gothic"/>
              </a:rPr>
              <a:t>comment </a:t>
            </a:r>
            <a:r>
              <a:rPr lang="en-GB" sz="1200" u="sng" dirty="0">
                <a:solidFill>
                  <a:srgbClr val="1F3864"/>
                </a:solidFill>
                <a:latin typeface="Century Gothic"/>
                <a:ea typeface="Century Gothic"/>
                <a:cs typeface="Century Gothic"/>
                <a:sym typeface="Century Gothic"/>
              </a:rPr>
              <a:t>? during the task, click on the instruction before listening (or at any time during the task) to make it disappear.</a:t>
            </a:r>
            <a:endParaRPr lang="en-GB" b="0" u="sng"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Do number 1 as an example with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write 1-5.</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listen. Pupils write the missing question word in French and the answer in English. </a:t>
            </a:r>
            <a:r>
              <a:rPr lang="en-GB" b="1" u="sng" dirty="0"/>
              <a:t>Note that they only know whether it is Qui or Comment because of the answer that is given.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Listen twice, as necessary.</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answers.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Note</a:t>
            </a:r>
            <a:r>
              <a:rPr lang="en-GB" dirty="0"/>
              <a:t>: the 2</a:t>
            </a:r>
            <a:r>
              <a:rPr lang="en-GB" baseline="30000" dirty="0"/>
              <a:t>nd</a:t>
            </a:r>
            <a:r>
              <a:rPr lang="en-GB" dirty="0"/>
              <a:t> set of audio buttons has the answer sentences in French, in case teachers want to challenge pupils to recall them from the English prompts on slide, and then click to listen and check.</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Transcript</a:t>
            </a:r>
            <a:endParaRPr lang="en-GB" dirty="0"/>
          </a:p>
          <a:p>
            <a:pPr marL="0"/>
            <a:r>
              <a:rPr lang="es-ES_tradnl" sz="1200" b="0" i="0" u="none" strike="noStrike" cap="none" dirty="0">
                <a:solidFill>
                  <a:schemeClr val="dk1"/>
                </a:solidFill>
                <a:effectLst/>
                <a:latin typeface="+mn-lt"/>
                <a:ea typeface="Calibri"/>
                <a:cs typeface="Calibri"/>
                <a:sym typeface="Calibri"/>
              </a:rPr>
              <a:t>1. Tu es [</a:t>
            </a:r>
            <a:r>
              <a:rPr lang="es-ES_tradnl" sz="1200" b="0" i="0" u="none" strike="noStrike" cap="none" dirty="0" err="1">
                <a:solidFill>
                  <a:schemeClr val="dk1"/>
                </a:solidFill>
                <a:effectLst/>
                <a:latin typeface="+mn-lt"/>
                <a:ea typeface="Calibri"/>
                <a:cs typeface="Calibri"/>
                <a:sym typeface="Calibri"/>
              </a:rPr>
              <a:t>comment</a:t>
            </a:r>
            <a:r>
              <a:rPr lang="es-ES_tradnl" sz="1200" b="0" i="0" u="none" strike="noStrike" cap="none" dirty="0">
                <a:solidFill>
                  <a:schemeClr val="dk1"/>
                </a:solidFill>
                <a:effectLst/>
                <a:latin typeface="+mn-lt"/>
                <a:ea typeface="Calibri"/>
                <a:cs typeface="Calibri"/>
                <a:sym typeface="Calibri"/>
              </a:rPr>
              <a:t>] ? 	| </a:t>
            </a:r>
            <a:r>
              <a:rPr lang="en-GB" sz="1200" b="0" i="0" u="none" strike="noStrike" cap="none" dirty="0">
                <a:solidFill>
                  <a:schemeClr val="dk1"/>
                </a:solidFill>
                <a:effectLst/>
                <a:latin typeface="+mn-lt"/>
                <a:ea typeface="Calibri"/>
                <a:cs typeface="Calibri"/>
                <a:sym typeface="Calibri"/>
              </a:rPr>
              <a:t>Je </a:t>
            </a:r>
            <a:r>
              <a:rPr lang="en-GB" sz="1200" b="0" i="0" u="none" strike="noStrike" cap="none" dirty="0" err="1">
                <a:solidFill>
                  <a:schemeClr val="dk1"/>
                </a:solidFill>
                <a:effectLst/>
                <a:latin typeface="+mn-lt"/>
                <a:ea typeface="Calibri"/>
                <a:cs typeface="Calibri"/>
                <a:sym typeface="Calibri"/>
              </a:rPr>
              <a:t>suis</a:t>
            </a:r>
            <a:r>
              <a:rPr lang="en-GB" sz="1200" b="0" i="0" u="none" strike="noStrike" cap="none" dirty="0">
                <a:solidFill>
                  <a:schemeClr val="dk1"/>
                </a:solidFill>
                <a:effectLst/>
                <a:latin typeface="+mn-lt"/>
                <a:ea typeface="Calibri"/>
                <a:cs typeface="Calibri"/>
                <a:sym typeface="Calibri"/>
              </a:rPr>
              <a:t> </a:t>
            </a:r>
            <a:r>
              <a:rPr lang="en-GB" sz="1200" b="0" i="0" u="none" strike="noStrike" cap="none" dirty="0" err="1">
                <a:solidFill>
                  <a:schemeClr val="dk1"/>
                </a:solidFill>
                <a:effectLst/>
                <a:latin typeface="+mn-lt"/>
                <a:ea typeface="Calibri"/>
                <a:cs typeface="Calibri"/>
                <a:sym typeface="Calibri"/>
              </a:rPr>
              <a:t>créative</a:t>
            </a:r>
            <a:r>
              <a:rPr lang="en-GB" sz="1200" b="0" i="0" u="none" strike="noStrike" cap="none" dirty="0">
                <a:solidFill>
                  <a:schemeClr val="dk1"/>
                </a:solidFill>
                <a:effectLst/>
                <a:latin typeface="+mn-lt"/>
                <a:ea typeface="Calibri"/>
                <a:cs typeface="Calibri"/>
                <a:sym typeface="Calibri"/>
              </a:rPr>
              <a:t>.</a:t>
            </a:r>
          </a:p>
          <a:p>
            <a:pPr marL="0"/>
            <a:r>
              <a:rPr lang="es-ES_tradnl" sz="1200" b="0" i="0" u="none" strike="noStrike" cap="none" dirty="0">
                <a:solidFill>
                  <a:schemeClr val="dk1"/>
                </a:solidFill>
                <a:effectLst/>
                <a:latin typeface="+mn-lt"/>
                <a:ea typeface="Calibri"/>
                <a:cs typeface="Calibri"/>
                <a:sym typeface="Calibri"/>
              </a:rPr>
              <a:t>2. Tu es [</a:t>
            </a:r>
            <a:r>
              <a:rPr lang="es-ES_tradnl" sz="1200" b="0" i="0" u="none" strike="noStrike" cap="none" dirty="0" err="1">
                <a:solidFill>
                  <a:schemeClr val="dk1"/>
                </a:solidFill>
                <a:effectLst/>
                <a:latin typeface="+mn-lt"/>
                <a:ea typeface="Calibri"/>
                <a:cs typeface="Calibri"/>
                <a:sym typeface="Calibri"/>
              </a:rPr>
              <a:t>comment</a:t>
            </a:r>
            <a:r>
              <a:rPr lang="es-ES_tradnl" sz="1200" b="0" i="0" u="none" strike="noStrike" cap="none" dirty="0">
                <a:solidFill>
                  <a:schemeClr val="dk1"/>
                </a:solidFill>
                <a:effectLst/>
                <a:latin typeface="+mn-lt"/>
                <a:ea typeface="Calibri"/>
                <a:cs typeface="Calibri"/>
                <a:sym typeface="Calibri"/>
              </a:rPr>
              <a:t>] ? 	| </a:t>
            </a:r>
            <a:r>
              <a:rPr lang="en-GB" sz="1200" b="0" i="0" u="none" strike="noStrike" cap="none" dirty="0">
                <a:solidFill>
                  <a:schemeClr val="dk1"/>
                </a:solidFill>
                <a:effectLst/>
                <a:latin typeface="+mn-lt"/>
                <a:ea typeface="Calibri"/>
                <a:cs typeface="Calibri"/>
                <a:sym typeface="Calibri"/>
              </a:rPr>
              <a:t>Je </a:t>
            </a:r>
            <a:r>
              <a:rPr lang="en-GB" sz="1200" b="0" i="0" u="none" strike="noStrike" cap="none" dirty="0" err="1">
                <a:solidFill>
                  <a:schemeClr val="dk1"/>
                </a:solidFill>
                <a:effectLst/>
                <a:latin typeface="+mn-lt"/>
                <a:ea typeface="Calibri"/>
                <a:cs typeface="Calibri"/>
                <a:sym typeface="Calibri"/>
              </a:rPr>
              <a:t>suis</a:t>
            </a:r>
            <a:r>
              <a:rPr lang="en-GB" sz="1200" b="0" i="0" u="none" strike="noStrike" cap="none" dirty="0">
                <a:solidFill>
                  <a:schemeClr val="dk1"/>
                </a:solidFill>
                <a:effectLst/>
                <a:latin typeface="+mn-lt"/>
                <a:ea typeface="Calibri"/>
                <a:cs typeface="Calibri"/>
                <a:sym typeface="Calibri"/>
              </a:rPr>
              <a:t> </a:t>
            </a:r>
            <a:r>
              <a:rPr lang="en-GB" sz="1200" b="0" i="0" u="none" strike="noStrike" cap="none" dirty="0" err="1">
                <a:solidFill>
                  <a:schemeClr val="dk1"/>
                </a:solidFill>
                <a:effectLst/>
                <a:latin typeface="+mn-lt"/>
                <a:ea typeface="Calibri"/>
                <a:cs typeface="Calibri"/>
                <a:sym typeface="Calibri"/>
              </a:rPr>
              <a:t>positif</a:t>
            </a:r>
            <a:r>
              <a:rPr lang="en-GB" sz="1200" b="0" i="0" u="none" strike="noStrike" cap="none" dirty="0">
                <a:solidFill>
                  <a:schemeClr val="dk1"/>
                </a:solidFill>
                <a:effectLst/>
                <a:latin typeface="+mn-lt"/>
                <a:ea typeface="Calibri"/>
                <a:cs typeface="Calibri"/>
                <a:sym typeface="Calibri"/>
              </a:rPr>
              <a:t>.</a:t>
            </a:r>
          </a:p>
          <a:p>
            <a:pPr marL="0"/>
            <a:r>
              <a:rPr lang="es-ES_tradnl" sz="1200" b="0" i="0" u="none" strike="noStrike" cap="none" dirty="0">
                <a:solidFill>
                  <a:schemeClr val="dk1"/>
                </a:solidFill>
                <a:effectLst/>
                <a:latin typeface="+mn-lt"/>
                <a:ea typeface="Calibri"/>
                <a:cs typeface="Calibri"/>
                <a:sym typeface="Calibri"/>
              </a:rPr>
              <a:t>3. Tu es [qui] ?		| </a:t>
            </a:r>
            <a:r>
              <a:rPr lang="en-GB" sz="1200" b="0" i="0" u="none" strike="noStrike" cap="none" dirty="0">
                <a:solidFill>
                  <a:schemeClr val="dk1"/>
                </a:solidFill>
                <a:effectLst/>
                <a:latin typeface="+mn-lt"/>
                <a:ea typeface="Calibri"/>
                <a:cs typeface="Calibri"/>
                <a:sym typeface="Calibri"/>
              </a:rPr>
              <a:t>Je </a:t>
            </a:r>
            <a:r>
              <a:rPr lang="en-GB" sz="1200" b="0" i="0" u="none" strike="noStrike" cap="none" dirty="0" err="1">
                <a:solidFill>
                  <a:schemeClr val="dk1"/>
                </a:solidFill>
                <a:effectLst/>
                <a:latin typeface="+mn-lt"/>
                <a:ea typeface="Calibri"/>
                <a:cs typeface="Calibri"/>
                <a:sym typeface="Calibri"/>
              </a:rPr>
              <a:t>suis</a:t>
            </a:r>
            <a:r>
              <a:rPr lang="en-GB" sz="1200" b="0" i="0" u="none" strike="noStrike" cap="none" dirty="0">
                <a:solidFill>
                  <a:schemeClr val="dk1"/>
                </a:solidFill>
                <a:effectLst/>
                <a:latin typeface="+mn-lt"/>
                <a:ea typeface="Calibri"/>
                <a:cs typeface="Calibri"/>
                <a:sym typeface="Calibri"/>
              </a:rPr>
              <a:t> Anel.</a:t>
            </a:r>
          </a:p>
          <a:p>
            <a:pPr marL="0"/>
            <a:r>
              <a:rPr lang="es-ES_tradnl" sz="1200" b="0" i="0" u="none" strike="noStrike" cap="none" dirty="0">
                <a:solidFill>
                  <a:schemeClr val="dk1"/>
                </a:solidFill>
                <a:effectLst/>
                <a:latin typeface="+mn-lt"/>
                <a:ea typeface="Calibri"/>
                <a:cs typeface="Calibri"/>
                <a:sym typeface="Calibri"/>
              </a:rPr>
              <a:t>4. Tu es [qui] ?		| </a:t>
            </a:r>
            <a:r>
              <a:rPr lang="en-GB" sz="1200" b="0" i="0" u="none" strike="noStrike" cap="none" dirty="0">
                <a:solidFill>
                  <a:schemeClr val="dk1"/>
                </a:solidFill>
                <a:effectLst/>
                <a:latin typeface="+mn-lt"/>
                <a:ea typeface="Calibri"/>
                <a:cs typeface="Calibri"/>
                <a:sym typeface="Calibri"/>
              </a:rPr>
              <a:t>Je </a:t>
            </a:r>
            <a:r>
              <a:rPr lang="en-GB" sz="1200" b="0" i="0" u="none" strike="noStrike" cap="none" dirty="0" err="1">
                <a:solidFill>
                  <a:schemeClr val="dk1"/>
                </a:solidFill>
                <a:effectLst/>
                <a:latin typeface="+mn-lt"/>
                <a:ea typeface="Calibri"/>
                <a:cs typeface="Calibri"/>
                <a:sym typeface="Calibri"/>
              </a:rPr>
              <a:t>suis</a:t>
            </a:r>
            <a:r>
              <a:rPr lang="en-GB" sz="1200" b="0" i="0" u="none" strike="noStrike" cap="none" dirty="0">
                <a:solidFill>
                  <a:schemeClr val="dk1"/>
                </a:solidFill>
                <a:effectLst/>
                <a:latin typeface="+mn-lt"/>
                <a:ea typeface="Calibri"/>
                <a:cs typeface="Calibri"/>
                <a:sym typeface="Calibri"/>
              </a:rPr>
              <a:t> Esterline.</a:t>
            </a:r>
          </a:p>
          <a:p>
            <a:pPr marL="0"/>
            <a:r>
              <a:rPr lang="es-ES_tradnl" sz="1200" b="0" i="0" u="none" strike="noStrike" cap="none" dirty="0">
                <a:solidFill>
                  <a:schemeClr val="dk1"/>
                </a:solidFill>
                <a:effectLst/>
                <a:latin typeface="+mn-lt"/>
                <a:ea typeface="Calibri"/>
                <a:cs typeface="Calibri"/>
                <a:sym typeface="Calibri"/>
              </a:rPr>
              <a:t>5. Tu es [</a:t>
            </a:r>
            <a:r>
              <a:rPr lang="es-ES_tradnl" sz="1200" b="0" i="0" u="none" strike="noStrike" cap="none" dirty="0" err="1">
                <a:solidFill>
                  <a:schemeClr val="dk1"/>
                </a:solidFill>
                <a:effectLst/>
                <a:latin typeface="+mn-lt"/>
                <a:ea typeface="Calibri"/>
                <a:cs typeface="Calibri"/>
                <a:sym typeface="Calibri"/>
              </a:rPr>
              <a:t>comment</a:t>
            </a:r>
            <a:r>
              <a:rPr lang="es-ES_tradnl" sz="1200" b="0" i="0" u="none" strike="noStrike" cap="none" dirty="0">
                <a:solidFill>
                  <a:schemeClr val="dk1"/>
                </a:solidFill>
                <a:effectLst/>
                <a:latin typeface="+mn-lt"/>
                <a:ea typeface="Calibri"/>
                <a:cs typeface="Calibri"/>
                <a:sym typeface="Calibri"/>
              </a:rPr>
              <a:t>] ?	</a:t>
            </a:r>
            <a:r>
              <a:rPr lang="en-GB" sz="1200" b="0" i="0" u="none" strike="noStrike" cap="none" dirty="0">
                <a:solidFill>
                  <a:schemeClr val="dk1"/>
                </a:solidFill>
                <a:effectLst/>
                <a:latin typeface="+mn-lt"/>
                <a:ea typeface="Calibri"/>
                <a:cs typeface="Calibri"/>
                <a:sym typeface="Calibri"/>
              </a:rPr>
              <a:t>| Je </a:t>
            </a:r>
            <a:r>
              <a:rPr lang="en-GB" sz="1200" b="0" i="0" u="none" strike="noStrike" cap="none" dirty="0" err="1">
                <a:solidFill>
                  <a:schemeClr val="dk1"/>
                </a:solidFill>
                <a:effectLst/>
                <a:latin typeface="+mn-lt"/>
                <a:ea typeface="Calibri"/>
                <a:cs typeface="Calibri"/>
                <a:sym typeface="Calibri"/>
              </a:rPr>
              <a:t>suis</a:t>
            </a:r>
            <a:r>
              <a:rPr lang="en-GB" sz="1200" b="0" i="0" u="none" strike="noStrike" cap="none" dirty="0">
                <a:solidFill>
                  <a:schemeClr val="dk1"/>
                </a:solidFill>
                <a:effectLst/>
                <a:latin typeface="+mn-lt"/>
                <a:ea typeface="Calibri"/>
                <a:cs typeface="Calibri"/>
                <a:sym typeface="Calibri"/>
              </a:rPr>
              <a:t> </a:t>
            </a:r>
            <a:r>
              <a:rPr lang="en-GB" sz="1200" b="0" i="0" u="none" strike="noStrike" cap="none" dirty="0" err="1">
                <a:solidFill>
                  <a:schemeClr val="dk1"/>
                </a:solidFill>
                <a:effectLst/>
                <a:latin typeface="+mn-lt"/>
                <a:ea typeface="Calibri"/>
                <a:cs typeface="Calibri"/>
                <a:sym typeface="Calibri"/>
              </a:rPr>
              <a:t>très</a:t>
            </a:r>
            <a:r>
              <a:rPr lang="en-GB" sz="1200" b="0" i="0" u="none" strike="noStrike" cap="none" dirty="0">
                <a:solidFill>
                  <a:schemeClr val="dk1"/>
                </a:solidFill>
                <a:effectLst/>
                <a:latin typeface="+mn-lt"/>
                <a:ea typeface="Calibri"/>
                <a:cs typeface="Calibri"/>
                <a:sym typeface="Calibri"/>
              </a:rPr>
              <a:t> active.</a:t>
            </a:r>
          </a:p>
          <a:p>
            <a:pPr marL="0"/>
            <a:r>
              <a:rPr lang="en-GB" sz="1200" b="0" i="0" u="none" strike="noStrike" cap="none" dirty="0">
                <a:solidFill>
                  <a:schemeClr val="dk1"/>
                </a:solidFill>
                <a:effectLst/>
                <a:latin typeface="+mn-lt"/>
                <a:ea typeface="Calibri"/>
                <a:cs typeface="Calibri"/>
                <a:sym typeface="Calibri"/>
              </a:rPr>
              <a:t>6. Tu es [qui] ?		| Je </a:t>
            </a:r>
            <a:r>
              <a:rPr lang="en-GB" sz="1200" b="0" i="0" u="none" strike="noStrike" cap="none" dirty="0" err="1">
                <a:solidFill>
                  <a:schemeClr val="dk1"/>
                </a:solidFill>
                <a:effectLst/>
                <a:latin typeface="+mn-lt"/>
                <a:ea typeface="Calibri"/>
                <a:cs typeface="Calibri"/>
                <a:sym typeface="Calibri"/>
              </a:rPr>
              <a:t>suis</a:t>
            </a:r>
            <a:r>
              <a:rPr lang="en-GB" sz="1200" b="0" i="0" u="none" strike="noStrike" cap="none" dirty="0">
                <a:solidFill>
                  <a:schemeClr val="dk1"/>
                </a:solidFill>
                <a:effectLst/>
                <a:latin typeface="+mn-lt"/>
                <a:ea typeface="Calibri"/>
                <a:cs typeface="Calibri"/>
                <a:sym typeface="Calibri"/>
              </a:rPr>
              <a:t> Joseph.</a:t>
            </a: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Information source (Haitian first names):</a:t>
            </a:r>
          </a:p>
          <a:p>
            <a:pPr marL="216000" indent="-216000">
              <a:lnSpc>
                <a:spcPct val="100000"/>
              </a:lnSpc>
            </a:pPr>
            <a:r>
              <a:rPr lang="en-GB" sz="1200" b="0" strike="noStrike" spc="-1" dirty="0">
                <a:latin typeface="Arial"/>
              </a:rPr>
              <a:t>https://www.issendai.com/names/haitian/most-popular-haitian-baby-names.html</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r>
              <a:rPr lang="en-US" b="1" dirty="0"/>
              <a:t>Aim: </a:t>
            </a:r>
            <a:r>
              <a:rPr lang="en-GB" b="0" dirty="0"/>
              <a:t>aural recall of eight of this week’s revisited words, presented in the </a:t>
            </a:r>
            <a:r>
              <a:rPr lang="en-GB" b="0" i="1" dirty="0"/>
              <a:t>comment </a:t>
            </a:r>
            <a:r>
              <a:rPr lang="en-GB" b="0" i="1" dirty="0" err="1"/>
              <a:t>dit</a:t>
            </a:r>
            <a:r>
              <a:rPr lang="en-GB" b="0" i="1" dirty="0"/>
              <a:t>-on…</a:t>
            </a:r>
            <a:r>
              <a:rPr lang="en-GB" b="0" dirty="0"/>
              <a:t> phrase</a:t>
            </a:r>
            <a:endParaRPr lang="en-US" b="1" dirty="0"/>
          </a:p>
          <a:p>
            <a:endParaRPr lang="en-US" b="1" dirty="0"/>
          </a:p>
          <a:p>
            <a:r>
              <a:rPr lang="en-US" b="1" dirty="0"/>
              <a:t>Procedure:</a:t>
            </a:r>
          </a:p>
          <a:p>
            <a:pPr marL="228600" indent="-228600">
              <a:buAutoNum type="arabicPeriod"/>
            </a:pPr>
            <a:r>
              <a:rPr lang="en-GB" b="0" dirty="0"/>
              <a:t>Click on the numbers to hear questions in French.</a:t>
            </a:r>
          </a:p>
          <a:p>
            <a:pPr marL="228600" indent="-228600">
              <a:buAutoNum type="arabicPeriod"/>
            </a:pPr>
            <a:r>
              <a:rPr lang="en-GB" b="0" dirty="0"/>
              <a:t>Pupils write or say the English translations.</a:t>
            </a:r>
          </a:p>
          <a:p>
            <a:pPr marL="228600" indent="-228600">
              <a:buAutoNum type="arabicPeriod"/>
            </a:pPr>
            <a:r>
              <a:rPr lang="en-GB" b="0" dirty="0"/>
              <a:t>On a click, a transcription of the French word appears. Pupils check their answers.</a:t>
            </a:r>
          </a:p>
          <a:p>
            <a:pPr marL="228600" indent="-228600">
              <a:buAutoNum type="arabicPeriod"/>
            </a:pPr>
            <a:r>
              <a:rPr lang="en-GB" b="0" dirty="0"/>
              <a:t>On a second click, the answer is revealed.</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Comment dit-on « positif» en anglais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Comment dit-on « négative » en anglais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Comment dit-on « contente » en anglais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Comment dit-on « grand » en anglais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Comment dit-on « active » en anglais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Comment dit-on « créatif » en anglais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Comment dit-on « intelligent » en anglais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Comment dit-on « sportive» en anglais ?</a:t>
            </a:r>
            <a:endParaRPr lang="en-GB" sz="1200" kern="1200" dirty="0">
              <a:solidFill>
                <a:schemeClr val="tx1"/>
              </a:solidFill>
              <a:effectLst/>
              <a:latin typeface="+mn-lt"/>
              <a:ea typeface="+mn-ea"/>
              <a:cs typeface="+mn-cs"/>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[SFC] with –t, -s, -d, -x.</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9320" indent="-228600">
              <a:lnSpc>
                <a:spcPct val="100000"/>
              </a:lnSpc>
              <a:buClr>
                <a:srgbClr val="000000"/>
              </a:buClr>
              <a:buFont typeface="Calibri"/>
              <a:buAutoNum type="arabicPeriod"/>
            </a:pPr>
            <a:r>
              <a:rPr lang="en-GB" sz="1200" b="0" strike="noStrike" spc="-1" dirty="0">
                <a:solidFill>
                  <a:srgbClr val="000000"/>
                </a:solidFill>
                <a:latin typeface="Arial"/>
              </a:rPr>
              <a:t>Click through the animations to present the information.</a:t>
            </a:r>
          </a:p>
          <a:p>
            <a:pPr marL="229320" marR="0" lvl="0" indent="-22860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Arial"/>
              </a:rPr>
              <a:t>Elicit the words from pupils.</a:t>
            </a:r>
          </a:p>
          <a:p>
            <a:pPr marL="720" indent="0">
              <a:lnSpc>
                <a:spcPct val="100000"/>
              </a:lnSpc>
              <a:buClr>
                <a:srgbClr val="000000"/>
              </a:buClr>
              <a:buFont typeface="Calibri"/>
              <a:buNone/>
            </a:pPr>
            <a:endParaRPr lang="en-GB" sz="1200" b="0" strike="noStrike" spc="-1" dirty="0">
              <a:solidFill>
                <a:srgbClr val="000000"/>
              </a:solidFill>
              <a:latin typeface="Arial"/>
            </a:endParaRPr>
          </a:p>
          <a:p>
            <a:pPr marL="720" indent="0">
              <a:lnSpc>
                <a:spcPct val="100000"/>
              </a:lnSpc>
              <a:buClr>
                <a:srgbClr val="000000"/>
              </a:buClr>
              <a:buFont typeface="Calibri"/>
              <a:buNone/>
            </a:pPr>
            <a:r>
              <a:rPr lang="en-GB" sz="1200" b="1" strike="noStrike" spc="-1" dirty="0">
                <a:solidFill>
                  <a:srgbClr val="000000"/>
                </a:solidFill>
                <a:latin typeface="Arial"/>
              </a:rPr>
              <a:t>Note</a:t>
            </a:r>
            <a:r>
              <a:rPr lang="en-GB" sz="1200" b="0" strike="noStrike" spc="-1" dirty="0">
                <a:solidFill>
                  <a:srgbClr val="000000"/>
                </a:solidFill>
                <a:latin typeface="Arial"/>
              </a:rPr>
              <a:t>: If teachers want to elicit the words first, they can turn the slide volume down to click through the animations initially, then roll back and repeat with the volume up.</a:t>
            </a:r>
            <a:br>
              <a:rPr lang="en-GB" sz="1200" b="0" strike="noStrike" spc="-1" dirty="0">
                <a:solidFill>
                  <a:srgbClr val="000000"/>
                </a:solidFill>
                <a:latin typeface="Arial"/>
              </a:rPr>
            </a:br>
            <a:br>
              <a:rPr lang="en-GB" sz="1200" b="0" strike="noStrike" spc="-1" dirty="0">
                <a:solidFill>
                  <a:srgbClr val="000000"/>
                </a:solidFill>
                <a:latin typeface="Arial"/>
              </a:rPr>
            </a:br>
            <a:endParaRPr lang="en-GB" sz="1200" b="0" strike="noStrike" spc="-1" dirty="0">
              <a:solidFill>
                <a:srgbClr val="000000"/>
              </a:solidFill>
              <a:latin typeface="Arial"/>
            </a:endParaRP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3BC8338-069B-4AA8-A576-1D75821EE411}"/>
              </a:ext>
            </a:extLst>
          </p:cNvPr>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mn-lt"/>
                <a:ea typeface="Calibri"/>
              </a:rPr>
              <a:t>Timing: 5 minutes</a:t>
            </a:r>
          </a:p>
          <a:p>
            <a:pPr marL="216000" indent="-215280">
              <a:lnSpc>
                <a:spcPct val="100000"/>
              </a:lnSpc>
            </a:pPr>
            <a:endParaRPr lang="en-GB" sz="1200" b="1" strike="noStrike" spc="-1" dirty="0">
              <a:solidFill>
                <a:srgbClr val="000000"/>
              </a:solidFill>
              <a:latin typeface="+mn-lt"/>
              <a:ea typeface="Calibri"/>
            </a:endParaRPr>
          </a:p>
          <a:p>
            <a:pPr marL="0" lvl="0" indent="0" algn="l" rtl="0">
              <a:spcBef>
                <a:spcPts val="0"/>
              </a:spcBef>
              <a:spcAft>
                <a:spcPts val="0"/>
              </a:spcAft>
              <a:buNone/>
            </a:pPr>
            <a:r>
              <a:rPr lang="en-GB" b="1" dirty="0"/>
              <a:t>Aim: </a:t>
            </a:r>
            <a:r>
              <a:rPr lang="en-GB" b="0" dirty="0"/>
              <a:t>to correctly pronounce unknown words containing [SFC] in decreasing amounts of time, helping </a:t>
            </a:r>
            <a:r>
              <a:rPr lang="en-GB" b="0" dirty="0" err="1"/>
              <a:t>automatisation</a:t>
            </a:r>
            <a:r>
              <a:rPr lang="en-GB" b="0" dirty="0"/>
              <a:t> of SSC production. </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endParaRPr lang="en-GB" dirty="0"/>
          </a:p>
          <a:p>
            <a:pPr marL="0" lvl="0" indent="0" algn="l" rtl="0">
              <a:spcBef>
                <a:spcPts val="0"/>
              </a:spcBef>
              <a:spcAft>
                <a:spcPts val="0"/>
              </a:spcAft>
              <a:buNone/>
            </a:pPr>
            <a:r>
              <a:rPr lang="en-GB" b="0" dirty="0"/>
              <a:t>1. Pupils pair up.</a:t>
            </a:r>
            <a:endParaRPr lang="en-GB" dirty="0"/>
          </a:p>
          <a:p>
            <a:pPr marL="0" lvl="0" indent="0" algn="l" rtl="0">
              <a:spcBef>
                <a:spcPts val="0"/>
              </a:spcBef>
              <a:spcAft>
                <a:spcPts val="0"/>
              </a:spcAft>
              <a:buNone/>
            </a:pPr>
            <a:r>
              <a:rPr lang="en-GB" b="0" dirty="0"/>
              <a:t>2. Teacher starts 20 second timer.</a:t>
            </a:r>
            <a:endParaRPr lang="en-GB" dirty="0"/>
          </a:p>
          <a:p>
            <a:pPr marL="0" lvl="0" indent="0" algn="l" rtl="0">
              <a:spcBef>
                <a:spcPts val="0"/>
              </a:spcBef>
              <a:spcAft>
                <a:spcPts val="0"/>
              </a:spcAft>
              <a:buNone/>
            </a:pPr>
            <a:r>
              <a:rPr lang="en-GB" b="0" dirty="0"/>
              <a:t>3. Pupil A tries to say the words without pronouncing the [SFC].</a:t>
            </a:r>
            <a:endParaRPr lang="en-GB" dirty="0"/>
          </a:p>
          <a:p>
            <a:pPr marL="0" lvl="0" indent="0" algn="l" rtl="0">
              <a:spcBef>
                <a:spcPts val="0"/>
              </a:spcBef>
              <a:spcAft>
                <a:spcPts val="0"/>
              </a:spcAft>
              <a:buNone/>
            </a:pPr>
            <a:r>
              <a:rPr lang="en-GB" b="0" dirty="0"/>
              <a:t>4. Pupil B makes speaker pause for 3 seconds every time an [SFC] is pronounced.</a:t>
            </a:r>
            <a:endParaRPr lang="en-GB" dirty="0"/>
          </a:p>
          <a:p>
            <a:pPr marL="0" lvl="0" indent="0" algn="l" rtl="0">
              <a:spcBef>
                <a:spcPts val="0"/>
              </a:spcBef>
              <a:spcAft>
                <a:spcPts val="0"/>
              </a:spcAft>
              <a:buNone/>
            </a:pPr>
            <a:r>
              <a:rPr lang="en-GB" b="0" dirty="0"/>
              <a:t>5. Complete before 20 seconds runs out.</a:t>
            </a:r>
            <a:endParaRPr lang="en-GB" dirty="0"/>
          </a:p>
          <a:p>
            <a:pPr marL="0" lvl="0" indent="0" algn="l" rtl="0">
              <a:spcBef>
                <a:spcPts val="0"/>
              </a:spcBef>
              <a:spcAft>
                <a:spcPts val="0"/>
              </a:spcAft>
              <a:buNone/>
            </a:pPr>
            <a:r>
              <a:rPr lang="en-GB" b="0" dirty="0"/>
              <a:t>6. Swap roles.</a:t>
            </a:r>
            <a:endParaRPr lang="en-GB" dirty="0"/>
          </a:p>
          <a:p>
            <a:pPr marL="0" lvl="0" indent="0" algn="l" rtl="0">
              <a:spcBef>
                <a:spcPts val="0"/>
              </a:spcBef>
              <a:spcAft>
                <a:spcPts val="0"/>
              </a:spcAft>
              <a:buNone/>
            </a:pPr>
            <a:r>
              <a:rPr lang="en-GB" b="0" dirty="0"/>
              <a:t>7. Click on the pictures to hear the words</a:t>
            </a:r>
            <a:r>
              <a:rPr lang="en-GB" b="0" baseline="0" dirty="0"/>
              <a:t> pronounced.</a:t>
            </a:r>
            <a:r>
              <a:rPr lang="en-GB" b="0" dirty="0"/>
              <a:t> Pupils repeat.</a:t>
            </a:r>
            <a:endParaRPr lang="en-GB" dirty="0"/>
          </a:p>
          <a:p>
            <a:pPr marL="0" lvl="0" indent="0" algn="l" rtl="0">
              <a:spcBef>
                <a:spcPts val="0"/>
              </a:spcBef>
              <a:spcAft>
                <a:spcPts val="0"/>
              </a:spcAft>
              <a:buNone/>
            </a:pPr>
            <a:r>
              <a:rPr lang="en-GB" b="0" dirty="0"/>
              <a:t>7. Move onto the next slide.</a:t>
            </a:r>
            <a:endParaRPr lang="en-GB"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r>
              <a:rPr lang="en-GB" sz="1200" b="1" strike="noStrike" spc="-1" dirty="0">
                <a:latin typeface="Arial"/>
              </a:rPr>
              <a:t>Frequency of unknown words and cognates</a:t>
            </a:r>
            <a:r>
              <a:rPr lang="en-GB" sz="1200" b="0" strike="noStrike" spc="-1" dirty="0">
                <a:latin typeface="Arial"/>
              </a:rPr>
              <a:t>:</a:t>
            </a:r>
            <a:br>
              <a:rPr lang="en-GB" sz="1200" b="0" strike="noStrike" spc="-1" dirty="0">
                <a:latin typeface="Arial"/>
              </a:rPr>
            </a:br>
            <a:r>
              <a:rPr lang="en-GB" sz="1200" b="0" strike="noStrike" spc="-1" dirty="0" err="1">
                <a:latin typeface="Arial"/>
              </a:rPr>
              <a:t>départ</a:t>
            </a:r>
            <a:r>
              <a:rPr lang="en-GB" sz="1200" b="0" strike="noStrike" spc="-1" dirty="0">
                <a:latin typeface="Arial"/>
              </a:rPr>
              <a:t> [548] distant [902] </a:t>
            </a:r>
            <a:r>
              <a:rPr lang="en-GB" sz="1200" b="0" strike="noStrike" spc="-1" dirty="0" err="1">
                <a:latin typeface="Arial"/>
              </a:rPr>
              <a:t>forêt</a:t>
            </a:r>
            <a:r>
              <a:rPr lang="en-GB" sz="1200" b="0" strike="noStrike" spc="-1" dirty="0">
                <a:latin typeface="Arial"/>
              </a:rPr>
              <a:t> [1724] habitat [&gt;5000] regret [2761] restaurant [2336]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marL="0" lvl="0" indent="0" algn="l" rtl="0">
              <a:spcBef>
                <a:spcPts val="0"/>
              </a:spcBef>
              <a:spcAft>
                <a:spcPts val="0"/>
              </a:spcAft>
              <a:buNone/>
            </a:pPr>
            <a:br>
              <a:rPr lang="en-GB" sz="1200" b="0" strike="noStrike" spc="-1" dirty="0">
                <a:latin typeface="Arial"/>
              </a:rPr>
            </a:br>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8631315-2926-4973-8DCA-1CBAC215E291}"/>
              </a:ext>
            </a:extLst>
          </p:cNvPr>
          <p:cNvSpPr>
            <a:spLocks noGrp="1"/>
          </p:cNvSpPr>
          <p:nvPr>
            <p:ph type="body" idx="1"/>
          </p:nvPr>
        </p:nvSpPr>
        <p:spPr/>
        <p:txBody>
          <a:bodyPr/>
          <a:lstStyle/>
          <a:p>
            <a:r>
              <a:rPr lang="en-GB" dirty="0"/>
              <a:t>[2/3]</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ECD0B61-136E-4487-97F1-F3B4E40E05B7}"/>
              </a:ext>
            </a:extLst>
          </p:cNvPr>
          <p:cNvSpPr>
            <a:spLocks noGrp="1"/>
          </p:cNvSpPr>
          <p:nvPr>
            <p:ph type="body" idx="1"/>
          </p:nvPr>
        </p:nvSpPr>
        <p:spPr/>
        <p:txBody>
          <a:bodyPr/>
          <a:lstStyle/>
          <a:p>
            <a:r>
              <a:rPr lang="en-GB" dirty="0"/>
              <a:t>[3/3]</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 </a:t>
            </a:r>
            <a:r>
              <a:rPr lang="en-GB" sz="1200" b="0" strike="noStrike" spc="-1" dirty="0">
                <a:latin typeface="Arial"/>
              </a:rPr>
              <a:t>to revisit the singular persons of </a:t>
            </a:r>
            <a:r>
              <a:rPr lang="en-GB" sz="1200" b="0" i="1" strike="noStrike" spc="-1" dirty="0" err="1">
                <a:solidFill>
                  <a:srgbClr val="000000"/>
                </a:solidFill>
                <a:latin typeface="+mn-lt"/>
                <a:ea typeface="Calibri"/>
              </a:rPr>
              <a:t>être</a:t>
            </a:r>
            <a:r>
              <a:rPr lang="en-GB" sz="1200" b="0" i="1" strike="noStrike" spc="-1" dirty="0">
                <a:solidFill>
                  <a:srgbClr val="000000"/>
                </a:solidFill>
                <a:latin typeface="+mn-lt"/>
                <a:ea typeface="Calibri"/>
              </a:rPr>
              <a:t>.</a:t>
            </a:r>
            <a:endParaRPr lang="en-GB" sz="1200" b="0" strike="noStrike" spc="-1" dirty="0">
              <a:latin typeface="Arial"/>
            </a:endParaRPr>
          </a:p>
          <a:p>
            <a:pPr marL="216000" indent="-216000">
              <a:lnSpc>
                <a:spcPct val="100000"/>
              </a:lnSpc>
            </a:pPr>
            <a:endParaRPr lang="en-GB" sz="1200" b="1"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the forms from pupils, who should provide the pronoun as well.</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confirm the </a:t>
            </a:r>
            <a:r>
              <a:rPr lang="en-GB" sz="1200" b="0" strike="noStrike" spc="-1">
                <a:solidFill>
                  <a:srgbClr val="000000"/>
                </a:solidFill>
                <a:latin typeface="Calibri"/>
                <a:ea typeface="Calibri"/>
              </a:rPr>
              <a:t>answers.</a:t>
            </a:r>
            <a:endParaRPr lang="en-GB" sz="1200" b="0" strike="noStrike" spc="-1" dirty="0">
              <a:solidFill>
                <a:srgbClr val="000000"/>
              </a:solidFill>
              <a:latin typeface="Calibri"/>
              <a:ea typeface="Calibri"/>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2-4 minutes (two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recap optional liaison after </a:t>
            </a:r>
            <a:r>
              <a:rPr lang="en-GB" sz="1200" b="0" strike="noStrike" spc="-1" dirty="0" err="1">
                <a:latin typeface="Arial"/>
              </a:rPr>
              <a:t>être</a:t>
            </a:r>
            <a:r>
              <a:rPr lang="en-GB" sz="1200" b="0" strike="noStrike" spc="-1" dirty="0">
                <a:latin typeface="Arial"/>
              </a:rPr>
              <a:t> and before adjective or adverb complements (e.g., </a:t>
            </a:r>
            <a:r>
              <a:rPr lang="en-GB" sz="1200" b="0" strike="noStrike" spc="-1" dirty="0" err="1">
                <a:latin typeface="Arial"/>
              </a:rPr>
              <a:t>ici</a:t>
            </a:r>
            <a:r>
              <a:rPr lang="en-GB" sz="1200" b="0" strike="noStrike" spc="-1" dirty="0">
                <a:latin typeface="Arial"/>
              </a:rPr>
              <a:t>).</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present the information.</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Elicit English translation for the French examples provided.  </a:t>
            </a: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Go onto the next slide to hear some examples of sentences with and without liaison.</a:t>
            </a:r>
          </a:p>
          <a:p>
            <a:pPr marL="720" indent="0">
              <a:lnSpc>
                <a:spcPct val="100000"/>
              </a:lnSpc>
              <a:buClr>
                <a:srgbClr val="000000"/>
              </a:buClr>
              <a:buFont typeface="Calibri"/>
              <a:buNone/>
            </a:pPr>
            <a:endParaRPr lang="en-GB" sz="1200" b="0" strike="noStrike" spc="-1" dirty="0">
              <a:solidFill>
                <a:srgbClr val="000000"/>
              </a:solidFill>
              <a:latin typeface="+mn-lt"/>
            </a:endParaRPr>
          </a:p>
          <a:p>
            <a:pPr marL="720" indent="0">
              <a:lnSpc>
                <a:spcPct val="100000"/>
              </a:lnSpc>
              <a:buClr>
                <a:srgbClr val="000000"/>
              </a:buClr>
              <a:buFont typeface="Calibri"/>
              <a:buNone/>
            </a:pPr>
            <a:r>
              <a:rPr lang="en-GB" sz="1200" b="0" strike="noStrike" spc="-1" dirty="0">
                <a:solidFill>
                  <a:srgbClr val="000000"/>
                </a:solidFill>
                <a:latin typeface="+mn-lt"/>
              </a:rPr>
              <a:t>Note: </a:t>
            </a:r>
            <a:br>
              <a:rPr lang="en-GB" sz="1200" b="0" strike="noStrike" spc="-1" dirty="0">
                <a:solidFill>
                  <a:srgbClr val="000000"/>
                </a:solidFill>
                <a:latin typeface="+mn-lt"/>
              </a:rPr>
            </a:br>
            <a:r>
              <a:rPr lang="en-GB" sz="1200" b="1" strike="noStrike" spc="-1" dirty="0" err="1">
                <a:solidFill>
                  <a:srgbClr val="000000"/>
                </a:solidFill>
                <a:latin typeface="+mn-lt"/>
              </a:rPr>
              <a:t>i</a:t>
            </a:r>
            <a:r>
              <a:rPr lang="en-GB" sz="1200" b="1" strike="noStrike" spc="-1" dirty="0">
                <a:solidFill>
                  <a:srgbClr val="000000"/>
                </a:solidFill>
                <a:latin typeface="+mn-lt"/>
              </a:rPr>
              <a:t>) Most sources of information on liaison describe three categories</a:t>
            </a:r>
            <a:r>
              <a:rPr lang="en-GB" sz="1200" b="0" strike="noStrike" spc="-1" dirty="0">
                <a:solidFill>
                  <a:srgbClr val="000000"/>
                </a:solidFill>
                <a:latin typeface="+mn-lt"/>
              </a:rPr>
              <a:t>: obligatory (liaison </a:t>
            </a:r>
            <a:r>
              <a:rPr lang="en-GB" sz="1200" b="0" strike="noStrike" spc="-1" dirty="0" err="1">
                <a:solidFill>
                  <a:srgbClr val="000000"/>
                </a:solidFill>
                <a:latin typeface="+mn-lt"/>
              </a:rPr>
              <a:t>obligatoire</a:t>
            </a:r>
            <a:r>
              <a:rPr lang="en-GB" sz="1200" b="0" strike="noStrike" spc="-1" dirty="0">
                <a:solidFill>
                  <a:srgbClr val="000000"/>
                </a:solidFill>
                <a:latin typeface="+mn-lt"/>
              </a:rPr>
              <a:t>); optional (liaison facultative) and forbidden (liaison </a:t>
            </a:r>
            <a:r>
              <a:rPr lang="en-GB" sz="1200" b="0" strike="noStrike" spc="-1" dirty="0" err="1">
                <a:solidFill>
                  <a:srgbClr val="000000"/>
                </a:solidFill>
                <a:latin typeface="+mn-lt"/>
              </a:rPr>
              <a:t>interdite</a:t>
            </a:r>
            <a:r>
              <a:rPr lang="en-GB" sz="1200" b="0" strike="noStrike" spc="-1" dirty="0">
                <a:solidFill>
                  <a:srgbClr val="000000"/>
                </a:solidFill>
                <a:latin typeface="+mn-lt"/>
              </a:rPr>
              <a:t>).</a:t>
            </a:r>
            <a:br>
              <a:rPr lang="en-GB" sz="1200" b="0" strike="noStrike" spc="-1" dirty="0">
                <a:solidFill>
                  <a:srgbClr val="000000"/>
                </a:solidFill>
                <a:latin typeface="+mn-lt"/>
              </a:rPr>
            </a:br>
            <a:r>
              <a:rPr lang="en-GB" sz="1200" b="1" strike="noStrike" spc="-1" dirty="0">
                <a:solidFill>
                  <a:srgbClr val="000000"/>
                </a:solidFill>
                <a:latin typeface="+mn-lt"/>
              </a:rPr>
              <a:t>ii) The three main instances of obligatory liaison are:</a:t>
            </a:r>
            <a:br>
              <a:rPr lang="en-GB" sz="1200" b="0" strike="noStrike" spc="-1" dirty="0">
                <a:solidFill>
                  <a:srgbClr val="000000"/>
                </a:solidFill>
                <a:latin typeface="+mn-lt"/>
              </a:rPr>
            </a:br>
            <a:r>
              <a:rPr lang="en-GB" sz="1200" b="0" strike="noStrike" spc="-1" dirty="0">
                <a:solidFill>
                  <a:srgbClr val="000000"/>
                </a:solidFill>
                <a:latin typeface="+mn-lt"/>
              </a:rPr>
              <a:t> - between determiner and noun (un enfant, les enfants, deux ours, </a:t>
            </a:r>
            <a:r>
              <a:rPr lang="en-GB" sz="1200" b="0" strike="noStrike" spc="-1" dirty="0" err="1">
                <a:solidFill>
                  <a:srgbClr val="000000"/>
                </a:solidFill>
                <a:latin typeface="+mn-lt"/>
              </a:rPr>
              <a:t>vingt</a:t>
            </a:r>
            <a:r>
              <a:rPr lang="en-GB" sz="1200" b="0" strike="noStrike" spc="-1" dirty="0">
                <a:solidFill>
                  <a:srgbClr val="000000"/>
                </a:solidFill>
                <a:latin typeface="+mn-lt"/>
              </a:rPr>
              <a:t> euros)</a:t>
            </a:r>
            <a:br>
              <a:rPr lang="en-GB" sz="1200" b="0" strike="noStrike" spc="-1" dirty="0">
                <a:solidFill>
                  <a:srgbClr val="000000"/>
                </a:solidFill>
                <a:latin typeface="+mn-lt"/>
              </a:rPr>
            </a:br>
            <a:r>
              <a:rPr lang="en-GB" sz="1200" b="0" strike="noStrike" spc="-1" dirty="0">
                <a:solidFill>
                  <a:srgbClr val="000000"/>
                </a:solidFill>
                <a:latin typeface="+mn-lt"/>
              </a:rPr>
              <a:t> - between subject pronoun and verb (nous </a:t>
            </a:r>
            <a:r>
              <a:rPr lang="en-GB" sz="1200" b="0" strike="noStrike" spc="-1" dirty="0" err="1">
                <a:solidFill>
                  <a:srgbClr val="000000"/>
                </a:solidFill>
                <a:latin typeface="+mn-lt"/>
              </a:rPr>
              <a:t>avons</a:t>
            </a:r>
            <a:r>
              <a:rPr lang="en-GB" sz="1200" b="0" strike="noStrike" spc="-1" dirty="0">
                <a:solidFill>
                  <a:srgbClr val="000000"/>
                </a:solidFill>
                <a:latin typeface="+mn-lt"/>
              </a:rPr>
              <a:t>, </a:t>
            </a:r>
            <a:r>
              <a:rPr lang="en-GB" sz="1200" b="0" strike="noStrike" spc="-1" dirty="0" err="1">
                <a:solidFill>
                  <a:srgbClr val="000000"/>
                </a:solidFill>
                <a:latin typeface="+mn-lt"/>
              </a:rPr>
              <a:t>elles</a:t>
            </a:r>
            <a:r>
              <a:rPr lang="en-GB" sz="1200" b="0" strike="noStrike" spc="-1" dirty="0">
                <a:solidFill>
                  <a:srgbClr val="000000"/>
                </a:solidFill>
                <a:latin typeface="+mn-lt"/>
              </a:rPr>
              <a:t> </a:t>
            </a:r>
            <a:r>
              <a:rPr lang="en-GB" sz="1200" b="0" strike="noStrike" spc="-1" dirty="0" err="1">
                <a:solidFill>
                  <a:srgbClr val="000000"/>
                </a:solidFill>
                <a:latin typeface="+mn-lt"/>
              </a:rPr>
              <a:t>aiment</a:t>
            </a:r>
            <a:r>
              <a:rPr lang="en-GB" sz="1200" b="0" strike="noStrike" spc="-1" dirty="0">
                <a:solidFill>
                  <a:srgbClr val="000000"/>
                </a:solidFill>
                <a:latin typeface="+mn-lt"/>
              </a:rPr>
              <a:t>)</a:t>
            </a:r>
            <a:br>
              <a:rPr lang="en-GB" sz="1200" b="0" strike="noStrike" spc="-1" dirty="0">
                <a:solidFill>
                  <a:srgbClr val="000000"/>
                </a:solidFill>
                <a:latin typeface="+mn-lt"/>
              </a:rPr>
            </a:br>
            <a:r>
              <a:rPr lang="en-GB" sz="1200" b="0" strike="noStrike" spc="-1" dirty="0">
                <a:solidFill>
                  <a:srgbClr val="000000"/>
                </a:solidFill>
                <a:latin typeface="+mn-lt"/>
              </a:rPr>
              <a:t> - in certain multiword units (</a:t>
            </a:r>
            <a:r>
              <a:rPr lang="en-GB" sz="1200" b="0" strike="noStrike" spc="-1" dirty="0" err="1">
                <a:solidFill>
                  <a:srgbClr val="000000"/>
                </a:solidFill>
                <a:latin typeface="+mn-lt"/>
              </a:rPr>
              <a:t>c’est</a:t>
            </a:r>
            <a:r>
              <a:rPr lang="en-GB" sz="1200" b="0" strike="noStrike" spc="-1" dirty="0">
                <a:solidFill>
                  <a:srgbClr val="000000"/>
                </a:solidFill>
                <a:latin typeface="+mn-lt"/>
              </a:rPr>
              <a:t>-à-dire, de temps </a:t>
            </a:r>
            <a:r>
              <a:rPr lang="en-GB" sz="1200" b="0" strike="noStrike" spc="-1" dirty="0" err="1">
                <a:solidFill>
                  <a:srgbClr val="000000"/>
                </a:solidFill>
                <a:latin typeface="+mn-lt"/>
              </a:rPr>
              <a:t>en</a:t>
            </a:r>
            <a:r>
              <a:rPr lang="en-GB" sz="1200" b="0" strike="noStrike" spc="-1" dirty="0">
                <a:solidFill>
                  <a:srgbClr val="000000"/>
                </a:solidFill>
                <a:latin typeface="+mn-lt"/>
              </a:rPr>
              <a:t> temps, </a:t>
            </a:r>
            <a:r>
              <a:rPr lang="en-GB" sz="1200" b="0" strike="noStrike" spc="-1" dirty="0" err="1">
                <a:solidFill>
                  <a:srgbClr val="000000"/>
                </a:solidFill>
                <a:latin typeface="+mn-lt"/>
              </a:rPr>
              <a:t>peut-être</a:t>
            </a:r>
            <a:r>
              <a:rPr lang="en-GB" sz="1200" b="0" strike="noStrike" spc="-1" dirty="0">
                <a:solidFill>
                  <a:srgbClr val="000000"/>
                </a:solidFill>
                <a:latin typeface="+mn-lt"/>
              </a:rPr>
              <a:t>)</a:t>
            </a:r>
            <a:br>
              <a:rPr lang="en-GB" sz="1200" b="0" strike="noStrike" spc="-1" dirty="0">
                <a:solidFill>
                  <a:srgbClr val="000000"/>
                </a:solidFill>
                <a:latin typeface="+mn-lt"/>
              </a:rPr>
            </a:br>
            <a:r>
              <a:rPr lang="en-GB" sz="1200" b="1" strike="noStrike" spc="-1" dirty="0">
                <a:solidFill>
                  <a:srgbClr val="000000"/>
                </a:solidFill>
                <a:latin typeface="+mn-lt"/>
              </a:rPr>
              <a:t>iii) There are many more instances where liaison is optional.  </a:t>
            </a:r>
            <a:r>
              <a:rPr lang="en-GB" sz="1200" b="0" strike="noStrike" spc="-1" dirty="0">
                <a:solidFill>
                  <a:srgbClr val="000000"/>
                </a:solidFill>
                <a:latin typeface="+mn-lt"/>
              </a:rPr>
              <a:t>For KS2, the relevant cases are:</a:t>
            </a:r>
            <a:br>
              <a:rPr lang="en-GB" sz="1200" b="0" strike="noStrike" spc="-1" dirty="0">
                <a:solidFill>
                  <a:srgbClr val="000000"/>
                </a:solidFill>
                <a:latin typeface="+mn-lt"/>
              </a:rPr>
            </a:br>
            <a:r>
              <a:rPr lang="en-GB" sz="1200" b="0" strike="noStrike" spc="-1" dirty="0">
                <a:solidFill>
                  <a:srgbClr val="000000"/>
                </a:solidFill>
                <a:latin typeface="+mn-lt"/>
              </a:rPr>
              <a:t> - between the forms of </a:t>
            </a:r>
            <a:r>
              <a:rPr lang="en-GB" sz="1200" b="0" strike="noStrike" spc="-1" dirty="0" err="1">
                <a:solidFill>
                  <a:srgbClr val="000000"/>
                </a:solidFill>
                <a:latin typeface="+mn-lt"/>
              </a:rPr>
              <a:t>être</a:t>
            </a:r>
            <a:r>
              <a:rPr lang="en-GB" sz="1200" b="0" strike="noStrike" spc="-1" dirty="0">
                <a:solidFill>
                  <a:srgbClr val="000000"/>
                </a:solidFill>
                <a:latin typeface="+mn-lt"/>
              </a:rPr>
              <a:t> and its complements (</a:t>
            </a:r>
            <a:r>
              <a:rPr lang="en-GB" sz="1200" b="0" strike="noStrike" spc="-1" dirty="0" err="1">
                <a:solidFill>
                  <a:srgbClr val="000000"/>
                </a:solidFill>
                <a:latin typeface="+mn-lt"/>
              </a:rPr>
              <a:t>il</a:t>
            </a:r>
            <a:r>
              <a:rPr lang="en-GB" sz="1200" b="0" strike="noStrike" spc="-1" dirty="0">
                <a:solidFill>
                  <a:srgbClr val="000000"/>
                </a:solidFill>
                <a:latin typeface="+mn-lt"/>
              </a:rPr>
              <a:t> </a:t>
            </a:r>
            <a:r>
              <a:rPr lang="en-GB" sz="1200" b="0" strike="noStrike" spc="-1" dirty="0" err="1">
                <a:solidFill>
                  <a:srgbClr val="000000"/>
                </a:solidFill>
                <a:latin typeface="+mn-lt"/>
              </a:rPr>
              <a:t>est</a:t>
            </a:r>
            <a:r>
              <a:rPr lang="en-GB" sz="1200" b="0" strike="noStrike" spc="-1" dirty="0">
                <a:solidFill>
                  <a:srgbClr val="000000"/>
                </a:solidFill>
                <a:latin typeface="+mn-lt"/>
              </a:rPr>
              <a:t> impossible, je </a:t>
            </a:r>
            <a:r>
              <a:rPr lang="en-GB" sz="1200" b="0" strike="noStrike" spc="-1" dirty="0" err="1">
                <a:solidFill>
                  <a:srgbClr val="000000"/>
                </a:solidFill>
                <a:latin typeface="+mn-lt"/>
              </a:rPr>
              <a:t>suis</a:t>
            </a:r>
            <a:r>
              <a:rPr lang="en-GB" sz="1200" b="0" strike="noStrike" spc="-1" dirty="0">
                <a:solidFill>
                  <a:srgbClr val="000000"/>
                </a:solidFill>
                <a:latin typeface="+mn-lt"/>
              </a:rPr>
              <a:t> </a:t>
            </a:r>
            <a:r>
              <a:rPr lang="en-GB" sz="1200" b="0" strike="noStrike" spc="-1" dirty="0" err="1">
                <a:solidFill>
                  <a:srgbClr val="000000"/>
                </a:solidFill>
                <a:latin typeface="+mn-lt"/>
              </a:rPr>
              <a:t>anglais</a:t>
            </a:r>
            <a:r>
              <a:rPr lang="en-GB" sz="1200" b="0" strike="noStrike" spc="-1" dirty="0">
                <a:solidFill>
                  <a:srgbClr val="000000"/>
                </a:solidFill>
                <a:latin typeface="+mn-lt"/>
              </a:rPr>
              <a:t>)</a:t>
            </a:r>
            <a:br>
              <a:rPr lang="en-GB" sz="1200" b="0" strike="noStrike" spc="-1" dirty="0">
                <a:solidFill>
                  <a:srgbClr val="000000"/>
                </a:solidFill>
                <a:latin typeface="+mn-lt"/>
              </a:rPr>
            </a:br>
            <a:r>
              <a:rPr lang="en-GB" sz="1200" b="0" strike="noStrike" spc="-1" dirty="0">
                <a:solidFill>
                  <a:srgbClr val="000000"/>
                </a:solidFill>
                <a:latin typeface="+mn-lt"/>
              </a:rPr>
              <a:t>Note that liaison after </a:t>
            </a:r>
            <a:r>
              <a:rPr lang="en-GB" sz="1200" b="0" i="1" strike="noStrike" spc="-1" dirty="0" err="1">
                <a:solidFill>
                  <a:srgbClr val="000000"/>
                </a:solidFill>
                <a:latin typeface="+mn-lt"/>
              </a:rPr>
              <a:t>tu</a:t>
            </a:r>
            <a:r>
              <a:rPr lang="en-GB" sz="1200" b="0" i="1" strike="noStrike" spc="-1" dirty="0">
                <a:solidFill>
                  <a:srgbClr val="000000"/>
                </a:solidFill>
                <a:latin typeface="+mn-lt"/>
              </a:rPr>
              <a:t> es </a:t>
            </a:r>
            <a:r>
              <a:rPr lang="en-GB" sz="1200" b="0" strike="noStrike" spc="-1" dirty="0">
                <a:solidFill>
                  <a:srgbClr val="000000"/>
                </a:solidFill>
                <a:latin typeface="+mn-lt"/>
              </a:rPr>
              <a:t>also falls into this category, though it is less common than other singular persons. This may be because liaison is often associated with increased formality and </a:t>
            </a:r>
            <a:r>
              <a:rPr lang="en-GB" sz="1200" b="0" i="1" strike="noStrike" spc="-1" dirty="0" err="1">
                <a:solidFill>
                  <a:srgbClr val="000000"/>
                </a:solidFill>
                <a:latin typeface="+mn-lt"/>
              </a:rPr>
              <a:t>tu</a:t>
            </a:r>
            <a:r>
              <a:rPr lang="en-GB" sz="1200" b="0" i="1" strike="noStrike" spc="-1" dirty="0">
                <a:solidFill>
                  <a:srgbClr val="000000"/>
                </a:solidFill>
                <a:latin typeface="+mn-lt"/>
              </a:rPr>
              <a:t> es </a:t>
            </a:r>
            <a:r>
              <a:rPr lang="en-GB" sz="1200" b="0" strike="noStrike" spc="-1" dirty="0">
                <a:solidFill>
                  <a:srgbClr val="000000"/>
                </a:solidFill>
                <a:latin typeface="+mn-lt"/>
              </a:rPr>
              <a:t>is the familiar form of </a:t>
            </a:r>
            <a:r>
              <a:rPr lang="en-GB" sz="1200" b="0" i="1" strike="noStrike" spc="-1" dirty="0">
                <a:solidFill>
                  <a:srgbClr val="000000"/>
                </a:solidFill>
                <a:latin typeface="+mn-lt"/>
              </a:rPr>
              <a:t>you, </a:t>
            </a:r>
            <a:r>
              <a:rPr lang="en-GB" sz="1200" b="0" i="0" strike="noStrike" spc="-1" dirty="0">
                <a:solidFill>
                  <a:srgbClr val="000000"/>
                </a:solidFill>
                <a:latin typeface="+mn-lt"/>
              </a:rPr>
              <a:t>unlikely to occur as often in more formal oral utterances (e.g. speeches, lectures).</a:t>
            </a:r>
            <a:br>
              <a:rPr lang="en-GB" sz="1200" b="0" i="0" strike="noStrike" spc="-1" dirty="0">
                <a:solidFill>
                  <a:srgbClr val="000000"/>
                </a:solidFill>
                <a:latin typeface="+mn-lt"/>
              </a:rPr>
            </a:br>
            <a:r>
              <a:rPr lang="en-GB" sz="1200" b="0" i="0" strike="noStrike" spc="-1" dirty="0">
                <a:solidFill>
                  <a:srgbClr val="000000"/>
                </a:solidFill>
                <a:latin typeface="+mn-lt"/>
              </a:rPr>
              <a:t> - between single syllable prepositions and the word that follows (sous un </a:t>
            </a:r>
            <a:r>
              <a:rPr lang="en-GB" sz="1200" b="0" i="0" strike="noStrike" spc="-1" dirty="0" err="1">
                <a:solidFill>
                  <a:srgbClr val="000000"/>
                </a:solidFill>
                <a:latin typeface="+mn-lt"/>
              </a:rPr>
              <a:t>abre</a:t>
            </a:r>
            <a:r>
              <a:rPr lang="en-GB" sz="1200" b="0" i="0" strike="noStrike" spc="-1" dirty="0">
                <a:solidFill>
                  <a:srgbClr val="000000"/>
                </a:solidFill>
                <a:latin typeface="+mn-lt"/>
              </a:rPr>
              <a:t>, dans un village)</a:t>
            </a:r>
            <a:br>
              <a:rPr lang="en-GB" sz="1200" b="0" i="0" strike="noStrike" spc="-1" dirty="0">
                <a:solidFill>
                  <a:srgbClr val="000000"/>
                </a:solidFill>
                <a:latin typeface="+mn-lt"/>
              </a:rPr>
            </a:br>
            <a:r>
              <a:rPr lang="en-GB" sz="1200" b="0" i="0" strike="noStrike" spc="-1" dirty="0">
                <a:solidFill>
                  <a:srgbClr val="000000"/>
                </a:solidFill>
                <a:latin typeface="+mn-lt"/>
              </a:rPr>
              <a:t> - between an adverb and the word it modifies (</a:t>
            </a:r>
            <a:r>
              <a:rPr lang="en-GB" sz="1200" b="0" i="0" strike="noStrike" spc="-1" dirty="0" err="1">
                <a:solidFill>
                  <a:srgbClr val="000000"/>
                </a:solidFill>
                <a:latin typeface="+mn-lt"/>
              </a:rPr>
              <a:t>assez</a:t>
            </a:r>
            <a:r>
              <a:rPr lang="en-GB" sz="1200" b="0" i="0" strike="noStrike" spc="-1" dirty="0">
                <a:solidFill>
                  <a:srgbClr val="000000"/>
                </a:solidFill>
                <a:latin typeface="+mn-lt"/>
              </a:rPr>
              <a:t> </a:t>
            </a:r>
            <a:r>
              <a:rPr lang="en-GB" sz="1200" b="0" i="0" strike="noStrike" spc="-1" dirty="0" err="1">
                <a:solidFill>
                  <a:srgbClr val="000000"/>
                </a:solidFill>
                <a:latin typeface="+mn-lt"/>
              </a:rPr>
              <a:t>intéressant</a:t>
            </a:r>
            <a:r>
              <a:rPr lang="en-GB" sz="1200" b="0" i="0" strike="noStrike" spc="-1" dirty="0">
                <a:solidFill>
                  <a:srgbClr val="000000"/>
                </a:solidFill>
                <a:latin typeface="+mn-lt"/>
              </a:rPr>
              <a:t>, </a:t>
            </a:r>
            <a:r>
              <a:rPr lang="en-GB" sz="1200" b="0" i="0" strike="noStrike" spc="-1" dirty="0" err="1">
                <a:solidFill>
                  <a:srgbClr val="000000"/>
                </a:solidFill>
                <a:latin typeface="+mn-lt"/>
              </a:rPr>
              <a:t>mais</a:t>
            </a:r>
            <a:r>
              <a:rPr lang="en-GB" sz="1200" b="0" i="0" strike="noStrike" spc="-1" dirty="0">
                <a:solidFill>
                  <a:srgbClr val="000000"/>
                </a:solidFill>
                <a:latin typeface="+mn-lt"/>
              </a:rPr>
              <a:t> </a:t>
            </a:r>
            <a:r>
              <a:rPr lang="en-GB" sz="1200" b="0" i="0" strike="noStrike" spc="-1" dirty="0" err="1">
                <a:solidFill>
                  <a:srgbClr val="000000"/>
                </a:solidFill>
                <a:latin typeface="+mn-lt"/>
              </a:rPr>
              <a:t>aussi</a:t>
            </a:r>
            <a:r>
              <a:rPr lang="en-GB" sz="1200" b="0" i="0" strike="noStrike" spc="-1" dirty="0">
                <a:solidFill>
                  <a:srgbClr val="000000"/>
                </a:solidFill>
                <a:latin typeface="+mn-lt"/>
              </a:rPr>
              <a:t>, pas encore, plus </a:t>
            </a:r>
            <a:r>
              <a:rPr lang="en-GB" sz="1200" b="0" i="0" strike="noStrike" spc="-1" dirty="0" err="1">
                <a:solidFill>
                  <a:srgbClr val="000000"/>
                </a:solidFill>
                <a:latin typeface="+mn-lt"/>
              </a:rPr>
              <a:t>ici</a:t>
            </a:r>
            <a:r>
              <a:rPr lang="en-GB" sz="1200" b="0" i="0" strike="noStrike" spc="-1" dirty="0">
                <a:solidFill>
                  <a:srgbClr val="000000"/>
                </a:solidFill>
                <a:latin typeface="+mn-lt"/>
              </a:rPr>
              <a:t>, </a:t>
            </a:r>
            <a:r>
              <a:rPr lang="en-GB" sz="1200" b="0" i="0" strike="noStrike" spc="-1" dirty="0" err="1">
                <a:solidFill>
                  <a:srgbClr val="000000"/>
                </a:solidFill>
                <a:latin typeface="+mn-lt"/>
              </a:rPr>
              <a:t>très</a:t>
            </a:r>
            <a:r>
              <a:rPr lang="en-GB" sz="1200" b="0" i="0" strike="noStrike" spc="-1" dirty="0">
                <a:solidFill>
                  <a:srgbClr val="000000"/>
                </a:solidFill>
                <a:latin typeface="+mn-lt"/>
              </a:rPr>
              <a:t> </a:t>
            </a:r>
            <a:r>
              <a:rPr lang="en-GB" sz="1200" b="0" i="0" strike="noStrike" spc="-1" dirty="0" err="1">
                <a:solidFill>
                  <a:srgbClr val="000000"/>
                </a:solidFill>
                <a:latin typeface="+mn-lt"/>
              </a:rPr>
              <a:t>amusant</a:t>
            </a:r>
            <a:r>
              <a:rPr lang="en-GB" sz="1200" b="0" i="0" strike="noStrike" spc="-1" dirty="0">
                <a:solidFill>
                  <a:srgbClr val="000000"/>
                </a:solidFill>
                <a:latin typeface="+mn-lt"/>
              </a:rPr>
              <a:t>, trop </a:t>
            </a:r>
            <a:r>
              <a:rPr lang="en-GB" sz="1200" b="0" i="0" strike="noStrike" spc="-1" dirty="0" err="1">
                <a:solidFill>
                  <a:srgbClr val="000000"/>
                </a:solidFill>
                <a:latin typeface="+mn-lt"/>
              </a:rPr>
              <a:t>heureux</a:t>
            </a:r>
            <a:r>
              <a:rPr lang="en-GB" sz="1200" b="0" i="0" strike="noStrike" spc="-1" dirty="0">
                <a:solidFill>
                  <a:srgbClr val="000000"/>
                </a:solidFill>
                <a:latin typeface="+mn-lt"/>
              </a:rPr>
              <a:t>)</a:t>
            </a:r>
          </a:p>
          <a:p>
            <a:pPr marL="720" indent="0">
              <a:lnSpc>
                <a:spcPct val="100000"/>
              </a:lnSpc>
              <a:buClr>
                <a:srgbClr val="000000"/>
              </a:buClr>
              <a:buFont typeface="Calibri"/>
              <a:buNone/>
            </a:pPr>
            <a:r>
              <a:rPr lang="en-GB" sz="1200" b="0" i="0" strike="noStrike" spc="-1" dirty="0">
                <a:solidFill>
                  <a:srgbClr val="000000"/>
                </a:solidFill>
                <a:latin typeface="+mn-lt"/>
              </a:rPr>
              <a:t> - between a verb and its complement (nous </a:t>
            </a:r>
            <a:r>
              <a:rPr lang="en-GB" sz="1200" b="0" i="0" strike="noStrike" spc="-1" dirty="0" err="1">
                <a:solidFill>
                  <a:srgbClr val="000000"/>
                </a:solidFill>
                <a:latin typeface="+mn-lt"/>
              </a:rPr>
              <a:t>allons</a:t>
            </a:r>
            <a:r>
              <a:rPr lang="en-GB" sz="1200" b="0" i="0" strike="noStrike" spc="-1" dirty="0">
                <a:solidFill>
                  <a:srgbClr val="000000"/>
                </a:solidFill>
                <a:latin typeface="+mn-lt"/>
              </a:rPr>
              <a:t> à Paris)</a:t>
            </a:r>
          </a:p>
          <a:p>
            <a:pPr marL="720" indent="0">
              <a:lnSpc>
                <a:spcPct val="100000"/>
              </a:lnSpc>
              <a:buClr>
                <a:srgbClr val="000000"/>
              </a:buClr>
              <a:buFont typeface="Calibri"/>
              <a:buNone/>
            </a:pPr>
            <a:r>
              <a:rPr lang="en-GB" sz="1200" b="1" i="0" strike="noStrike" spc="-1" dirty="0">
                <a:solidFill>
                  <a:srgbClr val="000000"/>
                </a:solidFill>
                <a:latin typeface="+mn-lt"/>
              </a:rPr>
              <a:t>iv) Liaison is importantly NOT permitted</a:t>
            </a:r>
            <a:r>
              <a:rPr lang="en-GB" sz="1200" b="0" i="0" strike="noStrike" spc="-1" dirty="0">
                <a:solidFill>
                  <a:srgbClr val="000000"/>
                </a:solidFill>
                <a:latin typeface="+mn-lt"/>
              </a:rPr>
              <a:t>:</a:t>
            </a:r>
          </a:p>
          <a:p>
            <a:pPr marL="720" indent="0">
              <a:lnSpc>
                <a:spcPct val="100000"/>
              </a:lnSpc>
              <a:buClr>
                <a:srgbClr val="000000"/>
              </a:buClr>
              <a:buFont typeface="Calibri"/>
              <a:buNone/>
            </a:pPr>
            <a:r>
              <a:rPr lang="en-GB" sz="1200" b="0" i="0" strike="noStrike" spc="-1" dirty="0">
                <a:solidFill>
                  <a:srgbClr val="000000"/>
                </a:solidFill>
                <a:latin typeface="+mn-lt"/>
              </a:rPr>
              <a:t> - after </a:t>
            </a:r>
            <a:r>
              <a:rPr lang="en-GB" sz="1200" b="0" i="1" strike="noStrike" spc="-1" dirty="0">
                <a:solidFill>
                  <a:srgbClr val="000000"/>
                </a:solidFill>
                <a:latin typeface="+mn-lt"/>
              </a:rPr>
              <a:t>et</a:t>
            </a:r>
            <a:r>
              <a:rPr lang="en-GB" sz="1200" b="0" i="0" strike="noStrike" spc="-1" dirty="0">
                <a:solidFill>
                  <a:srgbClr val="000000"/>
                </a:solidFill>
                <a:latin typeface="+mn-lt"/>
              </a:rPr>
              <a:t> (and)</a:t>
            </a:r>
            <a:br>
              <a:rPr lang="en-GB" sz="1200" b="0" i="0" strike="noStrike" spc="-1" dirty="0">
                <a:solidFill>
                  <a:srgbClr val="000000"/>
                </a:solidFill>
                <a:latin typeface="+mn-lt"/>
              </a:rPr>
            </a:br>
            <a:r>
              <a:rPr lang="en-GB" sz="1200" b="0" i="0" strike="noStrike" spc="-1" dirty="0">
                <a:solidFill>
                  <a:srgbClr val="000000"/>
                </a:solidFill>
                <a:latin typeface="+mn-lt"/>
              </a:rPr>
              <a:t> - after a singular noun that ends in a SFC (un </a:t>
            </a:r>
            <a:r>
              <a:rPr lang="en-GB" sz="1200" b="0" i="0" strike="noStrike" spc="-1" dirty="0" err="1">
                <a:solidFill>
                  <a:srgbClr val="000000"/>
                </a:solidFill>
                <a:latin typeface="+mn-lt"/>
              </a:rPr>
              <a:t>sujet</a:t>
            </a:r>
            <a:r>
              <a:rPr lang="en-GB" sz="1200" b="0" i="0" strike="noStrike" spc="-1" dirty="0">
                <a:solidFill>
                  <a:srgbClr val="000000"/>
                </a:solidFill>
                <a:latin typeface="+mn-lt"/>
              </a:rPr>
              <a:t> </a:t>
            </a:r>
            <a:r>
              <a:rPr lang="en-GB" sz="1200" b="0" i="0" strike="noStrike" spc="-1" dirty="0" err="1">
                <a:solidFill>
                  <a:srgbClr val="000000"/>
                </a:solidFill>
                <a:latin typeface="+mn-lt"/>
              </a:rPr>
              <a:t>intéressant</a:t>
            </a:r>
            <a:r>
              <a:rPr lang="en-GB" sz="1200" b="0" i="0" strike="noStrike" spc="-1" dirty="0">
                <a:solidFill>
                  <a:srgbClr val="000000"/>
                </a:solidFill>
                <a:latin typeface="+mn-lt"/>
              </a:rPr>
              <a:t>)</a:t>
            </a:r>
            <a:br>
              <a:rPr lang="en-GB" sz="1200" b="0" i="0" strike="noStrike" spc="-1" dirty="0">
                <a:solidFill>
                  <a:srgbClr val="000000"/>
                </a:solidFill>
                <a:latin typeface="+mn-lt"/>
              </a:rPr>
            </a:br>
            <a:r>
              <a:rPr lang="en-GB" sz="1200" b="1" i="0" strike="noStrike" spc="-1" dirty="0">
                <a:solidFill>
                  <a:srgbClr val="000000"/>
                </a:solidFill>
                <a:latin typeface="+mn-lt"/>
              </a:rPr>
              <a:t>Note</a:t>
            </a:r>
            <a:r>
              <a:rPr lang="en-GB" sz="1200" b="0" i="0" strike="noStrike" spc="-1" dirty="0">
                <a:solidFill>
                  <a:srgbClr val="000000"/>
                </a:solidFill>
                <a:latin typeface="+mn-lt"/>
              </a:rPr>
              <a:t>: there are many more instances where liaison is not permitted, but these are the only ones we will focus explicitly on at KS2.</a:t>
            </a:r>
            <a:br>
              <a:rPr lang="en-GB" sz="1200" b="0" strike="noStrike" spc="-1" dirty="0">
                <a:solidFill>
                  <a:srgbClr val="000000"/>
                </a:solidFill>
                <a:latin typeface="+mn-lt"/>
              </a:rPr>
            </a:br>
            <a:endParaRPr lang="en-GB" sz="1200" b="0" strike="noStrike" spc="-1" dirty="0">
              <a:solidFill>
                <a:srgbClr val="000000"/>
              </a:solidFill>
              <a:latin typeface="+mn-lt"/>
            </a:endParaRPr>
          </a:p>
          <a:p>
            <a:pPr marL="720" indent="0">
              <a:lnSpc>
                <a:spcPct val="100000"/>
              </a:lnSpc>
              <a:buClr>
                <a:srgbClr val="000000"/>
              </a:buClr>
              <a:buFont typeface="Calibri"/>
              <a:buNone/>
            </a:pPr>
            <a:r>
              <a:rPr lang="en-GB" sz="1200" b="1" strike="noStrike" spc="-1" dirty="0">
                <a:solidFill>
                  <a:srgbClr val="000000"/>
                </a:solidFill>
                <a:latin typeface="+mn-lt"/>
              </a:rPr>
              <a:t>Further sources of information</a:t>
            </a:r>
            <a:r>
              <a:rPr lang="en-GB" sz="1200" b="0" strike="noStrike" spc="-1" dirty="0">
                <a:solidFill>
                  <a:srgbClr val="000000"/>
                </a:solidFill>
                <a:latin typeface="+mn-lt"/>
              </a:rPr>
              <a:t>:</a:t>
            </a:r>
            <a:br>
              <a:rPr lang="en-GB" sz="1200" b="0" strike="noStrike" spc="-1" dirty="0">
                <a:solidFill>
                  <a:srgbClr val="000000"/>
                </a:solidFill>
                <a:latin typeface="+mn-lt"/>
              </a:rPr>
            </a:br>
            <a:r>
              <a:rPr lang="en-GB" sz="1200" b="0" strike="noStrike" spc="-1" dirty="0" err="1">
                <a:solidFill>
                  <a:srgbClr val="000000"/>
                </a:solidFill>
                <a:latin typeface="+mn-lt"/>
              </a:rPr>
              <a:t>i</a:t>
            </a:r>
            <a:r>
              <a:rPr lang="en-GB" sz="1200" b="0" strike="noStrike" spc="-1" dirty="0">
                <a:solidFill>
                  <a:srgbClr val="000000"/>
                </a:solidFill>
                <a:latin typeface="+mn-lt"/>
              </a:rPr>
              <a:t>) https://fr.m.wikipedia.org/wiki/Liaison_en_fran%C3%A7ais </a:t>
            </a:r>
            <a:br>
              <a:rPr lang="en-GB" sz="1200" b="0" strike="noStrike" spc="-1" dirty="0">
                <a:solidFill>
                  <a:srgbClr val="000000"/>
                </a:solidFill>
                <a:latin typeface="+mn-lt"/>
              </a:rPr>
            </a:br>
            <a:r>
              <a:rPr lang="en-GB" sz="1200" b="0" strike="noStrike" spc="-1" dirty="0">
                <a:solidFill>
                  <a:srgbClr val="000000"/>
                </a:solidFill>
                <a:latin typeface="+mn-lt"/>
              </a:rPr>
              <a:t>ii) </a:t>
            </a:r>
            <a:r>
              <a:rPr lang="en-GB" sz="1200" u="sng" kern="1200" dirty="0">
                <a:solidFill>
                  <a:schemeClr val="tx1"/>
                </a:solidFill>
                <a:effectLst/>
                <a:latin typeface="+mn-lt"/>
                <a:ea typeface="+mn-ea"/>
                <a:cs typeface="+mn-cs"/>
                <a:hlinkClick r:id="rId3"/>
              </a:rPr>
              <a:t>https://www.etudes-litteraires.com/regles-de-liaison.php</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90827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present the examples with and without liaison.</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Elicit English translation for the French examples provided.  </a:t>
            </a: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up the final information callout.</a:t>
            </a:r>
          </a:p>
          <a:p>
            <a:pPr marL="720" indent="0">
              <a:lnSpc>
                <a:spcPct val="100000"/>
              </a:lnSpc>
              <a:buClr>
                <a:srgbClr val="000000"/>
              </a:buClr>
              <a:buFont typeface="Calibri"/>
              <a:buNone/>
            </a:pPr>
            <a:endParaRPr lang="en-GB" sz="1200" b="0" strike="noStrike" spc="-1" dirty="0">
              <a:solidFill>
                <a:srgbClr val="000000"/>
              </a:solidFill>
              <a:latin typeface="+mn-lt"/>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50763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introduce the phrase </a:t>
            </a:r>
            <a:r>
              <a:rPr lang="fr-FR" b="0" i="1" dirty="0">
                <a:solidFill>
                  <a:srgbClr val="241E4E"/>
                </a:solidFill>
                <a:effectLst/>
                <a:latin typeface="Work Sans" panose="020B0604020202020204" pitchFamily="2" charset="0"/>
              </a:rPr>
              <a:t>À la rentrée</a:t>
            </a:r>
            <a:r>
              <a:rPr lang="en-GB" sz="1200" b="0" i="1" strike="noStrike" spc="-1" dirty="0">
                <a:solidFill>
                  <a:srgbClr val="241E4E"/>
                </a:solidFill>
                <a:effectLst/>
                <a:latin typeface="Arial"/>
              </a:rPr>
              <a:t> </a:t>
            </a:r>
            <a:r>
              <a:rPr lang="en-GB" sz="1200" b="0" i="0" strike="noStrike" spc="-1" dirty="0">
                <a:solidFill>
                  <a:srgbClr val="241E4E"/>
                </a:solidFill>
                <a:effectLst/>
                <a:latin typeface="Arial"/>
              </a:rPr>
              <a:t>and its meaning.</a:t>
            </a:r>
            <a:endParaRPr lang="en-GB" sz="1200" b="0" i="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p>
          <a:p>
            <a:pPr marL="228600" indent="-228600">
              <a:lnSpc>
                <a:spcPct val="100000"/>
              </a:lnSpc>
              <a:buAutoNum type="arabicPeriod"/>
            </a:pPr>
            <a:r>
              <a:rPr lang="en-GB" sz="1200" b="0" strike="noStrike" spc="-1" dirty="0">
                <a:solidFill>
                  <a:srgbClr val="000000"/>
                </a:solidFill>
                <a:latin typeface="+mn-lt"/>
              </a:rPr>
              <a:t>Click to hear the phrase ‘</a:t>
            </a:r>
            <a:r>
              <a:rPr lang="fr-FR" b="0" i="0" dirty="0">
                <a:solidFill>
                  <a:srgbClr val="241E4E"/>
                </a:solidFill>
                <a:effectLst/>
                <a:latin typeface="Work Sans" panose="020B0604020202020204" pitchFamily="2" charset="0"/>
              </a:rPr>
              <a:t>À la rentrée ! </a:t>
            </a:r>
            <a:r>
              <a:rPr lang="en-GB" sz="1200" b="0" strike="noStrike" spc="-1" dirty="0">
                <a:solidFill>
                  <a:srgbClr val="000000"/>
                </a:solidFill>
                <a:latin typeface="+mn-lt"/>
              </a:rPr>
              <a:t>’.</a:t>
            </a:r>
          </a:p>
          <a:p>
            <a:pPr marL="228600" indent="-228600">
              <a:lnSpc>
                <a:spcPct val="100000"/>
              </a:lnSpc>
              <a:buAutoNum type="arabicPeriod"/>
            </a:pPr>
            <a:r>
              <a:rPr lang="en-GB" sz="1200" b="0" strike="noStrike" spc="-1" dirty="0">
                <a:solidFill>
                  <a:srgbClr val="000000"/>
                </a:solidFill>
                <a:latin typeface="+mn-lt"/>
              </a:rPr>
              <a:t>Read the information with pupils.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75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10262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78813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11246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92594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855398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13068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06011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9"/>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130298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634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21324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68563295"/>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image" Target="../media/image40.gif"/><Relationship Id="rId3" Type="http://schemas.openxmlformats.org/officeDocument/2006/relationships/audio" Target="../media/audio33.wav"/><Relationship Id="rId7" Type="http://schemas.openxmlformats.org/officeDocument/2006/relationships/audio" Target="../media/audio37.wav"/><Relationship Id="rId12" Type="http://schemas.openxmlformats.org/officeDocument/2006/relationships/image" Target="../media/image39.png"/><Relationship Id="rId17" Type="http://schemas.openxmlformats.org/officeDocument/2006/relationships/audio" Target="../media/audio40.wav"/><Relationship Id="rId2" Type="http://schemas.openxmlformats.org/officeDocument/2006/relationships/notesSlide" Target="../notesSlides/notesSlide10.xml"/><Relationship Id="rId16" Type="http://schemas.openxmlformats.org/officeDocument/2006/relationships/image" Target="../media/image20.svg"/><Relationship Id="rId1" Type="http://schemas.openxmlformats.org/officeDocument/2006/relationships/slideLayout" Target="../slideLayouts/slideLayout5.xml"/><Relationship Id="rId6" Type="http://schemas.openxmlformats.org/officeDocument/2006/relationships/audio" Target="../media/audio36.wav"/><Relationship Id="rId11" Type="http://schemas.openxmlformats.org/officeDocument/2006/relationships/image" Target="../media/image38.png"/><Relationship Id="rId5" Type="http://schemas.openxmlformats.org/officeDocument/2006/relationships/audio" Target="../media/audio35.wav"/><Relationship Id="rId15" Type="http://schemas.openxmlformats.org/officeDocument/2006/relationships/image" Target="../media/image41.png"/><Relationship Id="rId10" Type="http://schemas.openxmlformats.org/officeDocument/2006/relationships/audio" Target="../media/audio39.wav"/><Relationship Id="rId4" Type="http://schemas.openxmlformats.org/officeDocument/2006/relationships/audio" Target="../media/audio34.wav"/><Relationship Id="rId9" Type="http://schemas.openxmlformats.org/officeDocument/2006/relationships/image" Target="../media/image37.png"/><Relationship Id="rId1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41.wav"/><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20.sv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13" Type="http://schemas.openxmlformats.org/officeDocument/2006/relationships/audio" Target="../media/audio52.wav"/><Relationship Id="rId18" Type="http://schemas.openxmlformats.org/officeDocument/2006/relationships/audio" Target="../media/audio57.wav"/><Relationship Id="rId26" Type="http://schemas.openxmlformats.org/officeDocument/2006/relationships/image" Target="../media/image46.png"/><Relationship Id="rId3" Type="http://schemas.openxmlformats.org/officeDocument/2006/relationships/audio" Target="../media/audio42.wav"/><Relationship Id="rId21" Type="http://schemas.openxmlformats.org/officeDocument/2006/relationships/image" Target="../media/image43.gif"/><Relationship Id="rId34" Type="http://schemas.openxmlformats.org/officeDocument/2006/relationships/image" Target="../media/image54.gif"/><Relationship Id="rId7" Type="http://schemas.openxmlformats.org/officeDocument/2006/relationships/audio" Target="../media/audio46.wav"/><Relationship Id="rId12" Type="http://schemas.openxmlformats.org/officeDocument/2006/relationships/audio" Target="../media/audio51.wav"/><Relationship Id="rId17" Type="http://schemas.openxmlformats.org/officeDocument/2006/relationships/audio" Target="../media/audio56.wav"/><Relationship Id="rId25" Type="http://schemas.openxmlformats.org/officeDocument/2006/relationships/image" Target="../media/image12.png"/><Relationship Id="rId33" Type="http://schemas.openxmlformats.org/officeDocument/2006/relationships/image" Target="../media/image53.gif"/><Relationship Id="rId2" Type="http://schemas.openxmlformats.org/officeDocument/2006/relationships/notesSlide" Target="../notesSlides/notesSlide12.xml"/><Relationship Id="rId16" Type="http://schemas.openxmlformats.org/officeDocument/2006/relationships/audio" Target="../media/audio55.wav"/><Relationship Id="rId20" Type="http://schemas.openxmlformats.org/officeDocument/2006/relationships/audio" Target="../media/audio59.wav"/><Relationship Id="rId29" Type="http://schemas.openxmlformats.org/officeDocument/2006/relationships/image" Target="../media/image49.gif"/><Relationship Id="rId1" Type="http://schemas.openxmlformats.org/officeDocument/2006/relationships/slideLayout" Target="../slideLayouts/slideLayout17.xml"/><Relationship Id="rId6" Type="http://schemas.openxmlformats.org/officeDocument/2006/relationships/audio" Target="../media/audio45.wav"/><Relationship Id="rId11" Type="http://schemas.openxmlformats.org/officeDocument/2006/relationships/audio" Target="../media/audio50.wav"/><Relationship Id="rId24" Type="http://schemas.openxmlformats.org/officeDocument/2006/relationships/audio" Target="../media/audio60.wav"/><Relationship Id="rId32" Type="http://schemas.openxmlformats.org/officeDocument/2006/relationships/image" Target="../media/image52.gif"/><Relationship Id="rId5" Type="http://schemas.openxmlformats.org/officeDocument/2006/relationships/audio" Target="../media/audio44.wav"/><Relationship Id="rId15" Type="http://schemas.openxmlformats.org/officeDocument/2006/relationships/audio" Target="../media/audio54.wav"/><Relationship Id="rId23" Type="http://schemas.openxmlformats.org/officeDocument/2006/relationships/image" Target="../media/image45.png"/><Relationship Id="rId28" Type="http://schemas.openxmlformats.org/officeDocument/2006/relationships/image" Target="../media/image48.gif"/><Relationship Id="rId10" Type="http://schemas.openxmlformats.org/officeDocument/2006/relationships/audio" Target="../media/audio49.wav"/><Relationship Id="rId19" Type="http://schemas.openxmlformats.org/officeDocument/2006/relationships/audio" Target="../media/audio58.wav"/><Relationship Id="rId31" Type="http://schemas.openxmlformats.org/officeDocument/2006/relationships/image" Target="../media/image51.gif"/><Relationship Id="rId4" Type="http://schemas.openxmlformats.org/officeDocument/2006/relationships/audio" Target="../media/audio43.wav"/><Relationship Id="rId9" Type="http://schemas.openxmlformats.org/officeDocument/2006/relationships/audio" Target="../media/audio48.wav"/><Relationship Id="rId14" Type="http://schemas.openxmlformats.org/officeDocument/2006/relationships/audio" Target="../media/audio53.wav"/><Relationship Id="rId22" Type="http://schemas.openxmlformats.org/officeDocument/2006/relationships/image" Target="../media/image44.gif"/><Relationship Id="rId27" Type="http://schemas.openxmlformats.org/officeDocument/2006/relationships/image" Target="../media/image47.gif"/><Relationship Id="rId30" Type="http://schemas.openxmlformats.org/officeDocument/2006/relationships/image" Target="../media/image50.gif"/><Relationship Id="rId35" Type="http://schemas.openxmlformats.org/officeDocument/2006/relationships/image" Target="../media/image55.png"/><Relationship Id="rId8" Type="http://schemas.openxmlformats.org/officeDocument/2006/relationships/audio" Target="../media/audio47.wav"/></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61.wav"/><Relationship Id="rId7" Type="http://schemas.openxmlformats.org/officeDocument/2006/relationships/image" Target="../media/image57.gif"/><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56.png"/><Relationship Id="rId5" Type="http://schemas.openxmlformats.org/officeDocument/2006/relationships/image" Target="../media/image3.png"/><Relationship Id="rId4" Type="http://schemas.openxmlformats.org/officeDocument/2006/relationships/audio" Target="../media/audio62.wav"/><Relationship Id="rId9" Type="http://schemas.openxmlformats.org/officeDocument/2006/relationships/image" Target="../media/image59.svg"/></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63.wav"/><Relationship Id="rId7" Type="http://schemas.openxmlformats.org/officeDocument/2006/relationships/image" Target="../media/image60.jp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56.png"/><Relationship Id="rId5" Type="http://schemas.openxmlformats.org/officeDocument/2006/relationships/image" Target="../media/image3.png"/><Relationship Id="rId4" Type="http://schemas.openxmlformats.org/officeDocument/2006/relationships/audio" Target="../media/audio64.wav"/><Relationship Id="rId9" Type="http://schemas.openxmlformats.org/officeDocument/2006/relationships/image" Target="../media/image59.svg"/></Relationships>
</file>

<file path=ppt/slides/_rels/slide15.xml.rels><?xml version="1.0" encoding="UTF-8" standalone="yes"?>
<Relationships xmlns="http://schemas.openxmlformats.org/package/2006/relationships"><Relationship Id="rId8" Type="http://schemas.openxmlformats.org/officeDocument/2006/relationships/audio" Target="../media/audio70.wav"/><Relationship Id="rId13" Type="http://schemas.openxmlformats.org/officeDocument/2006/relationships/audio" Target="../media/audio74.wav"/><Relationship Id="rId18" Type="http://schemas.openxmlformats.org/officeDocument/2006/relationships/audio" Target="../media/audio78.wav"/><Relationship Id="rId3" Type="http://schemas.openxmlformats.org/officeDocument/2006/relationships/audio" Target="../media/audio65.wav"/><Relationship Id="rId21" Type="http://schemas.openxmlformats.org/officeDocument/2006/relationships/image" Target="../media/image45.png"/><Relationship Id="rId7" Type="http://schemas.openxmlformats.org/officeDocument/2006/relationships/audio" Target="../media/audio69.wav"/><Relationship Id="rId12" Type="http://schemas.openxmlformats.org/officeDocument/2006/relationships/audio" Target="../media/audio73.wav"/><Relationship Id="rId17" Type="http://schemas.openxmlformats.org/officeDocument/2006/relationships/audio" Target="../media/audio77.wav"/><Relationship Id="rId2" Type="http://schemas.openxmlformats.org/officeDocument/2006/relationships/notesSlide" Target="../notesSlides/notesSlide15.xml"/><Relationship Id="rId16" Type="http://schemas.openxmlformats.org/officeDocument/2006/relationships/audio" Target="../media/audio76.wav"/><Relationship Id="rId20" Type="http://schemas.openxmlformats.org/officeDocument/2006/relationships/audio" Target="../media/audio80.wav"/><Relationship Id="rId1" Type="http://schemas.openxmlformats.org/officeDocument/2006/relationships/slideLayout" Target="../slideLayouts/slideLayout5.xml"/><Relationship Id="rId6" Type="http://schemas.openxmlformats.org/officeDocument/2006/relationships/audio" Target="../media/audio68.wav"/><Relationship Id="rId11" Type="http://schemas.openxmlformats.org/officeDocument/2006/relationships/image" Target="../media/image61.png"/><Relationship Id="rId5" Type="http://schemas.openxmlformats.org/officeDocument/2006/relationships/audio" Target="../media/audio67.wav"/><Relationship Id="rId15" Type="http://schemas.openxmlformats.org/officeDocument/2006/relationships/audio" Target="../media/audio75.wav"/><Relationship Id="rId10" Type="http://schemas.openxmlformats.org/officeDocument/2006/relationships/audio" Target="../media/audio72.wav"/><Relationship Id="rId19" Type="http://schemas.openxmlformats.org/officeDocument/2006/relationships/audio" Target="../media/audio79.wav"/><Relationship Id="rId4" Type="http://schemas.openxmlformats.org/officeDocument/2006/relationships/audio" Target="../media/audio66.wav"/><Relationship Id="rId9" Type="http://schemas.openxmlformats.org/officeDocument/2006/relationships/audio" Target="../media/audio71.wav"/><Relationship Id="rId14" Type="http://schemas.openxmlformats.org/officeDocument/2006/relationships/image" Target="../media/image3.png"/><Relationship Id="rId22"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audio" Target="../media/audio83.wav"/><Relationship Id="rId13" Type="http://schemas.openxmlformats.org/officeDocument/2006/relationships/audio" Target="../media/audio88.wav"/><Relationship Id="rId18" Type="http://schemas.openxmlformats.org/officeDocument/2006/relationships/audio" Target="../media/audio91.wav"/><Relationship Id="rId3" Type="http://schemas.openxmlformats.org/officeDocument/2006/relationships/audio" Target="../media/audio81.wav"/><Relationship Id="rId21" Type="http://schemas.openxmlformats.org/officeDocument/2006/relationships/image" Target="../media/image66.png"/><Relationship Id="rId7" Type="http://schemas.openxmlformats.org/officeDocument/2006/relationships/image" Target="../media/image63.jpeg"/><Relationship Id="rId12" Type="http://schemas.openxmlformats.org/officeDocument/2006/relationships/audio" Target="../media/audio87.wav"/><Relationship Id="rId17" Type="http://schemas.openxmlformats.org/officeDocument/2006/relationships/image" Target="../media/image20.svg"/><Relationship Id="rId2" Type="http://schemas.openxmlformats.org/officeDocument/2006/relationships/notesSlide" Target="../notesSlides/notesSlide16.xml"/><Relationship Id="rId16" Type="http://schemas.openxmlformats.org/officeDocument/2006/relationships/image" Target="../media/image41.png"/><Relationship Id="rId20" Type="http://schemas.openxmlformats.org/officeDocument/2006/relationships/image" Target="../media/image65.gif"/><Relationship Id="rId1" Type="http://schemas.openxmlformats.org/officeDocument/2006/relationships/slideLayout" Target="../slideLayouts/slideLayout5.xml"/><Relationship Id="rId6" Type="http://schemas.openxmlformats.org/officeDocument/2006/relationships/image" Target="../media/image62.png"/><Relationship Id="rId11" Type="http://schemas.openxmlformats.org/officeDocument/2006/relationships/audio" Target="../media/audio86.wav"/><Relationship Id="rId5" Type="http://schemas.openxmlformats.org/officeDocument/2006/relationships/image" Target="../media/image12.png"/><Relationship Id="rId15" Type="http://schemas.openxmlformats.org/officeDocument/2006/relationships/audio" Target="../media/audio90.wav"/><Relationship Id="rId23" Type="http://schemas.openxmlformats.org/officeDocument/2006/relationships/audio" Target="../media/audio92.wav"/><Relationship Id="rId10" Type="http://schemas.openxmlformats.org/officeDocument/2006/relationships/audio" Target="../media/audio85.wav"/><Relationship Id="rId19" Type="http://schemas.openxmlformats.org/officeDocument/2006/relationships/image" Target="../media/image64.gif"/><Relationship Id="rId4" Type="http://schemas.openxmlformats.org/officeDocument/2006/relationships/audio" Target="../media/audio82.wav"/><Relationship Id="rId9" Type="http://schemas.openxmlformats.org/officeDocument/2006/relationships/audio" Target="../media/audio84.wav"/><Relationship Id="rId14" Type="http://schemas.openxmlformats.org/officeDocument/2006/relationships/audio" Target="../media/audio89.wav"/><Relationship Id="rId22" Type="http://schemas.openxmlformats.org/officeDocument/2006/relationships/image" Target="../media/image67.sv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jpg"/><Relationship Id="rId3" Type="http://schemas.openxmlformats.org/officeDocument/2006/relationships/audio" Target="../media/audio1.wav"/><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5.svg"/><Relationship Id="rId14" Type="http://schemas.openxmlformats.org/officeDocument/2006/relationships/image" Target="../media/image10.gif"/></Relationships>
</file>

<file path=ppt/slides/_rels/slide3.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17.png"/><Relationship Id="rId1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audio" Target="../media/audio9.wav"/><Relationship Id="rId17" Type="http://schemas.openxmlformats.org/officeDocument/2006/relationships/audio" Target="../media/audio12.wav"/><Relationship Id="rId2" Type="http://schemas.openxmlformats.org/officeDocument/2006/relationships/notesSlide" Target="../notesSlides/notesSlide3.xml"/><Relationship Id="rId16"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audio" Target="../media/audio6.wav"/><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audio" Target="../media/audio11.wav"/><Relationship Id="rId10" Type="http://schemas.openxmlformats.org/officeDocument/2006/relationships/audio" Target="../media/audio8.wav"/><Relationship Id="rId19" Type="http://schemas.openxmlformats.org/officeDocument/2006/relationships/image" Target="../media/image20.svg"/><Relationship Id="rId4" Type="http://schemas.openxmlformats.org/officeDocument/2006/relationships/audio" Target="../media/audio5.wav"/><Relationship Id="rId9" Type="http://schemas.openxmlformats.org/officeDocument/2006/relationships/image" Target="../media/image15.png"/><Relationship Id="rId14" Type="http://schemas.openxmlformats.org/officeDocument/2006/relationships/audio" Target="../media/audio10.wav"/></Relationships>
</file>

<file path=ppt/slides/_rels/slide4.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17.png"/><Relationship Id="rId18" Type="http://schemas.openxmlformats.org/officeDocument/2006/relationships/image" Target="../media/image20.sv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audio" Target="../media/audio9.wav"/><Relationship Id="rId17" Type="http://schemas.openxmlformats.org/officeDocument/2006/relationships/image" Target="../media/image19.png"/><Relationship Id="rId2" Type="http://schemas.openxmlformats.org/officeDocument/2006/relationships/notesSlide" Target="../notesSlides/notesSlide4.xml"/><Relationship Id="rId16" Type="http://schemas.openxmlformats.org/officeDocument/2006/relationships/audio" Target="../media/audio12.wav"/><Relationship Id="rId1" Type="http://schemas.openxmlformats.org/officeDocument/2006/relationships/slideLayout" Target="../slideLayouts/slideLayout5.xml"/><Relationship Id="rId6" Type="http://schemas.openxmlformats.org/officeDocument/2006/relationships/audio" Target="../media/audio6.wav"/><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image" Target="../media/image18.png"/><Relationship Id="rId10" Type="http://schemas.openxmlformats.org/officeDocument/2006/relationships/audio" Target="../media/audio8.wav"/><Relationship Id="rId4" Type="http://schemas.openxmlformats.org/officeDocument/2006/relationships/audio" Target="../media/audio5.wav"/><Relationship Id="rId9" Type="http://schemas.openxmlformats.org/officeDocument/2006/relationships/image" Target="../media/image15.png"/><Relationship Id="rId14" Type="http://schemas.openxmlformats.org/officeDocument/2006/relationships/audio" Target="../media/audio11.wav"/></Relationships>
</file>

<file path=ppt/slides/_rels/slide5.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17.png"/><Relationship Id="rId18" Type="http://schemas.openxmlformats.org/officeDocument/2006/relationships/image" Target="../media/image20.sv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audio" Target="../media/audio9.wav"/><Relationship Id="rId17" Type="http://schemas.openxmlformats.org/officeDocument/2006/relationships/image" Target="../media/image19.png"/><Relationship Id="rId2" Type="http://schemas.openxmlformats.org/officeDocument/2006/relationships/notesSlide" Target="../notesSlides/notesSlide5.xml"/><Relationship Id="rId16" Type="http://schemas.openxmlformats.org/officeDocument/2006/relationships/audio" Target="../media/audio12.wav"/><Relationship Id="rId1" Type="http://schemas.openxmlformats.org/officeDocument/2006/relationships/slideLayout" Target="../slideLayouts/slideLayout5.xml"/><Relationship Id="rId6" Type="http://schemas.openxmlformats.org/officeDocument/2006/relationships/audio" Target="../media/audio6.wav"/><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image" Target="../media/image18.png"/><Relationship Id="rId10" Type="http://schemas.openxmlformats.org/officeDocument/2006/relationships/audio" Target="../media/audio8.wav"/><Relationship Id="rId4" Type="http://schemas.openxmlformats.org/officeDocument/2006/relationships/audio" Target="../media/audio5.wav"/><Relationship Id="rId9" Type="http://schemas.openxmlformats.org/officeDocument/2006/relationships/image" Target="../media/image15.png"/><Relationship Id="rId14" Type="http://schemas.openxmlformats.org/officeDocument/2006/relationships/audio" Target="../media/audio11.wav"/></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18.wav"/><Relationship Id="rId3" Type="http://schemas.openxmlformats.org/officeDocument/2006/relationships/audio" Target="../media/audio13.wav"/><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audio" Target="../media/audio16.wav"/><Relationship Id="rId11" Type="http://schemas.openxmlformats.org/officeDocument/2006/relationships/audio" Target="../media/audio17.wav"/><Relationship Id="rId5" Type="http://schemas.openxmlformats.org/officeDocument/2006/relationships/audio" Target="../media/audio15.wav"/><Relationship Id="rId10" Type="http://schemas.openxmlformats.org/officeDocument/2006/relationships/image" Target="../media/image24.png"/><Relationship Id="rId4" Type="http://schemas.openxmlformats.org/officeDocument/2006/relationships/audio" Target="../media/audio14.wav"/><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audio" Target="../media/audio19.wav"/><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audio" Target="../media/audio22.wav"/><Relationship Id="rId11" Type="http://schemas.openxmlformats.org/officeDocument/2006/relationships/image" Target="../media/image26.gif"/><Relationship Id="rId5" Type="http://schemas.openxmlformats.org/officeDocument/2006/relationships/audio" Target="../media/audio21.wav"/><Relationship Id="rId10" Type="http://schemas.openxmlformats.org/officeDocument/2006/relationships/image" Target="../media/image6.png"/><Relationship Id="rId4" Type="http://schemas.openxmlformats.org/officeDocument/2006/relationships/audio" Target="../media/audio20.wav"/><Relationship Id="rId9" Type="http://schemas.openxmlformats.org/officeDocument/2006/relationships/image" Target="../media/image3.png"/><Relationship Id="rId14" Type="http://schemas.openxmlformats.org/officeDocument/2006/relationships/image" Target="../media/image29.gif"/></Relationships>
</file>

<file path=ppt/slides/_rels/slide8.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image" Target="../media/image27.png"/><Relationship Id="rId3" Type="http://schemas.openxmlformats.org/officeDocument/2006/relationships/audio" Target="../media/audio23.wav"/><Relationship Id="rId7" Type="http://schemas.openxmlformats.org/officeDocument/2006/relationships/audio" Target="../media/audio27.wav"/><Relationship Id="rId12"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audio" Target="../media/audio26.wav"/><Relationship Id="rId11" Type="http://schemas.openxmlformats.org/officeDocument/2006/relationships/image" Target="../media/image3.png"/><Relationship Id="rId5" Type="http://schemas.openxmlformats.org/officeDocument/2006/relationships/audio" Target="../media/audio25.wav"/><Relationship Id="rId10" Type="http://schemas.openxmlformats.org/officeDocument/2006/relationships/audio" Target="../media/audio30.wav"/><Relationship Id="rId4" Type="http://schemas.openxmlformats.org/officeDocument/2006/relationships/audio" Target="../media/audio24.wav"/><Relationship Id="rId9" Type="http://schemas.openxmlformats.org/officeDocument/2006/relationships/audio" Target="../media/audio29.wav"/><Relationship Id="rId14" Type="http://schemas.openxmlformats.org/officeDocument/2006/relationships/image" Target="../media/image28.sv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3.png"/><Relationship Id="rId11" Type="http://schemas.openxmlformats.org/officeDocument/2006/relationships/audio" Target="../media/audio32.wav"/><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audio" Target="../media/audio3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42015C49-978B-4558-895F-BEB364B457C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0" y="4221092"/>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lvl="0" indent="-457200">
              <a:buClr>
                <a:prstClr val="white"/>
              </a:buClr>
              <a:buFont typeface="Wingdings" panose="05000000000000000000" pitchFamily="2" charset="2"/>
              <a:buChar char="§"/>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Revisit </a:t>
            </a:r>
            <a:r>
              <a:rPr lang="fr-FR" sz="2800" b="1" dirty="0">
                <a:solidFill>
                  <a:schemeClr val="bg1"/>
                </a:solidFill>
                <a:latin typeface="Century Gothic" panose="020B0502020202020204" pitchFamily="34" charset="0"/>
              </a:rPr>
              <a:t>« être » </a:t>
            </a:r>
            <a:r>
              <a:rPr lang="fr-FR" sz="2400" dirty="0">
                <a:solidFill>
                  <a:schemeClr val="bg1"/>
                </a:solidFill>
                <a:latin typeface="Century Gothic" panose="020B0502020202020204" pitchFamily="34" charset="0"/>
              </a:rPr>
              <a:t>(singular)</a:t>
            </a:r>
            <a:r>
              <a:rPr kumimoji="0" lang="fr-FR"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endParaRPr kumimoji="0" lang="fr-FR" sz="2800" i="0" u="none" strike="noStrike" kern="1200" cap="none" spc="-1" normalizeH="0" baseline="0" noProof="0" dirty="0">
              <a:ln>
                <a:noFill/>
              </a:ln>
              <a:solidFill>
                <a:schemeClr val="bg1"/>
              </a:solidFill>
              <a:effectLst/>
              <a:uLnTx/>
              <a:uFillTx/>
              <a:latin typeface="Century Gothic" panose="020B0502020202020204" pitchFamily="34" charset="0"/>
              <a:ea typeface="Century Gothic"/>
            </a:endParaRPr>
          </a:p>
          <a:p>
            <a:pPr marL="457920" lvl="0" indent="-457200">
              <a:buClr>
                <a:prstClr val="white"/>
              </a:buClr>
              <a:buFont typeface="Wingdings" panose="05000000000000000000" pitchFamily="2" charset="2"/>
              <a:buChar char="§"/>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Revisit adjectiv</a:t>
            </a:r>
            <a:r>
              <a:rPr lang="fr-FR" sz="2800" b="1" spc="-1" dirty="0">
                <a:solidFill>
                  <a:prstClr val="white"/>
                </a:solidFill>
                <a:latin typeface="Century Gothic" panose="020B0502020202020204" pitchFamily="34" charset="0"/>
                <a:ea typeface="Century Gothic"/>
              </a:rPr>
              <a:t>e agreement </a:t>
            </a:r>
            <a:r>
              <a:rPr lang="fr-FR" sz="2800" dirty="0">
                <a:solidFill>
                  <a:schemeClr val="bg1"/>
                </a:solidFill>
                <a:latin typeface="Century Gothic" panose="020B0502020202020204" pitchFamily="34" charset="0"/>
              </a:rPr>
              <a:t>(singular)</a:t>
            </a:r>
            <a:r>
              <a:rPr lang="fr-FR" sz="2800" spc="-1" dirty="0">
                <a:solidFill>
                  <a:schemeClr val="bg1"/>
                </a:solidFill>
                <a:latin typeface="Century Gothic" panose="020B0502020202020204" pitchFamily="34" charset="0"/>
                <a:ea typeface="Century Gothic"/>
              </a:rPr>
              <a:t> </a:t>
            </a:r>
            <a:endParaRPr lang="fr-FR" sz="2800" b="1" spc="-1" dirty="0">
              <a:solidFill>
                <a:prstClr val="white"/>
              </a:solidFill>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Revisit intonation questions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Revisit SFC &amp; liaison</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66695"/>
            <a:ext cx="4350240" cy="1144800"/>
          </a:xfrm>
        </p:spPr>
        <p:txBody>
          <a:bodyPr/>
          <a:lstStyle/>
          <a:p>
            <a:pPr algn="ctr"/>
            <a:r>
              <a:rPr lang="en-GB" sz="4000" b="1" spc="-1" dirty="0">
                <a:solidFill>
                  <a:schemeClr val="bg1"/>
                </a:solidFill>
                <a:latin typeface="Century Gothic" panose="020B0502020202020204" pitchFamily="34" charset="0"/>
                <a:ea typeface="Century Gothic"/>
              </a:rPr>
              <a:t>Interactions</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10" name="TextBox 9">
            <a:extLst>
              <a:ext uri="{FF2B5EF4-FFF2-40B4-BE49-F238E27FC236}">
                <a16:creationId xmlns:a16="http://schemas.microsoft.com/office/drawing/2014/main" id="{F8DC6B66-FF38-4B39-86C1-4811D8C8273A}"/>
              </a:ext>
            </a:extLst>
          </p:cNvPr>
          <p:cNvSpPr txBox="1"/>
          <p:nvPr/>
        </p:nvSpPr>
        <p:spPr>
          <a:xfrm>
            <a:off x="9679258" y="6457890"/>
            <a:ext cx="2512741"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1</a:t>
            </a:r>
          </a:p>
        </p:txBody>
      </p:sp>
      <p:pic>
        <p:nvPicPr>
          <p:cNvPr id="11" name="Picture 10" descr="A chalkboard with a book and a book&#10;&#10;Description automatically generated">
            <a:extLst>
              <a:ext uri="{FF2B5EF4-FFF2-40B4-BE49-F238E27FC236}">
                <a16:creationId xmlns:a16="http://schemas.microsoft.com/office/drawing/2014/main" id="{D8ED9FB3-B68E-477C-8009-143E48D52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87394"/>
            <a:ext cx="4350240" cy="2899027"/>
          </a:xfrm>
          <a:prstGeom prst="rect">
            <a:avLst/>
          </a:prstGeom>
        </p:spPr>
      </p:pic>
      <p:sp>
        <p:nvSpPr>
          <p:cNvPr id="13" name="TextBox 12">
            <a:extLst>
              <a:ext uri="{FF2B5EF4-FFF2-40B4-BE49-F238E27FC236}">
                <a16:creationId xmlns:a16="http://schemas.microsoft.com/office/drawing/2014/main" id="{08B601AF-A610-455F-A1AA-E9367BAEECE5}"/>
              </a:ext>
            </a:extLst>
          </p:cNvPr>
          <p:cNvSpPr txBox="1"/>
          <p:nvPr/>
        </p:nvSpPr>
        <p:spPr>
          <a:xfrm rot="21122429">
            <a:off x="-199235" y="2304007"/>
            <a:ext cx="4752718" cy="707886"/>
          </a:xfrm>
          <a:prstGeom prst="rect">
            <a:avLst/>
          </a:prstGeom>
          <a:noFill/>
        </p:spPr>
        <p:txBody>
          <a:bodyPr wrap="square" rtlCol="0">
            <a:spAutoFit/>
          </a:bodyPr>
          <a:lstStyle/>
          <a:p>
            <a:pPr algn="ctr"/>
            <a:r>
              <a:rPr lang="en-GB" sz="3900" b="1" dirty="0">
                <a:solidFill>
                  <a:schemeClr val="bg1"/>
                </a:solidFill>
                <a:latin typeface="Segoe Print" panose="02000600000000000000" pitchFamily="2" charset="0"/>
              </a:rPr>
              <a:t>la </a:t>
            </a:r>
            <a:r>
              <a:rPr lang="en-GB" sz="3900" b="1" dirty="0" err="1">
                <a:solidFill>
                  <a:schemeClr val="bg1"/>
                </a:solidFill>
                <a:latin typeface="Segoe Print" panose="02000600000000000000" pitchFamily="2" charset="0"/>
              </a:rPr>
              <a:t>rentrée</a:t>
            </a:r>
            <a:r>
              <a:rPr lang="en-GB" sz="3900" b="1" dirty="0">
                <a:solidFill>
                  <a:schemeClr val="bg1"/>
                </a:solidFill>
                <a:latin typeface="Segoe Print" panose="02000600000000000000" pitchFamily="2" charset="0"/>
              </a:rPr>
              <a:t> à </a:t>
            </a:r>
            <a:r>
              <a:rPr lang="en-GB" sz="3900" b="1" dirty="0" err="1">
                <a:solidFill>
                  <a:schemeClr val="bg1"/>
                </a:solidFill>
                <a:latin typeface="Segoe Print" panose="02000600000000000000" pitchFamily="2" charset="0"/>
              </a:rPr>
              <a:t>Haïti</a:t>
            </a:r>
            <a:endParaRPr lang="en-GB" sz="3900" b="1" dirty="0">
              <a:solidFill>
                <a:schemeClr val="bg1"/>
              </a:solidFill>
              <a:latin typeface="Segoe Print" panose="02000600000000000000" pitchFamily="2" charset="0"/>
            </a:endParaRPr>
          </a:p>
        </p:txBody>
      </p:sp>
      <p:sp>
        <p:nvSpPr>
          <p:cNvPr id="14" name="TextBox 13">
            <a:extLst>
              <a:ext uri="{FF2B5EF4-FFF2-40B4-BE49-F238E27FC236}">
                <a16:creationId xmlns:a16="http://schemas.microsoft.com/office/drawing/2014/main" id="{C861B2F0-7C77-419B-9D92-6CA2E0A23EF0}"/>
              </a:ext>
            </a:extLst>
          </p:cNvPr>
          <p:cNvSpPr txBox="1"/>
          <p:nvPr/>
        </p:nvSpPr>
        <p:spPr>
          <a:xfrm>
            <a:off x="1956513" y="3717089"/>
            <a:ext cx="2846070" cy="369332"/>
          </a:xfrm>
          <a:prstGeom prst="rect">
            <a:avLst/>
          </a:prstGeom>
          <a:noFill/>
        </p:spPr>
        <p:txBody>
          <a:bodyPr wrap="square" rtlCol="0">
            <a:spAutoFit/>
          </a:bodyPr>
          <a:lstStyle/>
          <a:p>
            <a:pPr algn="ctr"/>
            <a:r>
              <a:rPr lang="en-GB" dirty="0">
                <a:solidFill>
                  <a:schemeClr val="bg1"/>
                </a:solidFill>
                <a:latin typeface="Cavolini" panose="03000502040302020204" pitchFamily="66" charset="0"/>
                <a:cs typeface="Cavolini" panose="03000502040302020204" pitchFamily="66" charset="0"/>
              </a:rPr>
              <a:t>Back to school</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1321491" y="1029719"/>
            <a:ext cx="648000" cy="424815"/>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5" name="Picture 4" descr="Icon&#10;&#10;Description automatically generated">
            <a:extLst>
              <a:ext uri="{FF2B5EF4-FFF2-40B4-BE49-F238E27FC236}">
                <a16:creationId xmlns:a16="http://schemas.microsoft.com/office/drawing/2014/main" id="{73ED05F3-C6E3-4C5A-BB91-E65C635DC056}"/>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720" y="-4262"/>
            <a:ext cx="1101542" cy="1101542"/>
          </a:xfrm>
          <a:prstGeom prst="rect">
            <a:avLst/>
          </a:prstGeom>
        </p:spPr>
      </p:pic>
      <p:sp>
        <p:nvSpPr>
          <p:cNvPr id="7" name="Title 1">
            <a:hlinkClick r:id="" action="ppaction://noaction">
              <a:snd r:embed="rId10" name="demain_cest_la_rentree.wav"/>
            </a:hlinkClick>
            <a:extLst>
              <a:ext uri="{FF2B5EF4-FFF2-40B4-BE49-F238E27FC236}">
                <a16:creationId xmlns:a16="http://schemas.microsoft.com/office/drawing/2014/main" id="{842A2B98-C04B-49D3-AEFE-011D04F60AE6}"/>
              </a:ext>
            </a:extLst>
          </p:cNvPr>
          <p:cNvSpPr txBox="1">
            <a:spLocks/>
          </p:cNvSpPr>
          <p:nvPr/>
        </p:nvSpPr>
        <p:spPr>
          <a:xfrm>
            <a:off x="121698" y="83197"/>
            <a:ext cx="7509295" cy="6376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Demain</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c’est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la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rentrée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t>
            </a:r>
          </a:p>
        </p:txBody>
      </p:sp>
      <p:sp>
        <p:nvSpPr>
          <p:cNvPr id="8" name="CustomShape 3">
            <a:extLst>
              <a:ext uri="{FF2B5EF4-FFF2-40B4-BE49-F238E27FC236}">
                <a16:creationId xmlns:a16="http://schemas.microsoft.com/office/drawing/2014/main" id="{A3B7BA88-5F08-42EB-AEF3-BE2A68DDFF0F}"/>
              </a:ext>
            </a:extLst>
          </p:cNvPr>
          <p:cNvSpPr/>
          <p:nvPr/>
        </p:nvSpPr>
        <p:spPr>
          <a:xfrm>
            <a:off x="121697" y="630163"/>
            <a:ext cx="113020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School starts tomorrow. </a:t>
            </a:r>
            <a:r>
              <a:rPr lang="en-GB" sz="2400" spc="-1" dirty="0">
                <a:solidFill>
                  <a:srgbClr val="002060"/>
                </a:solidFill>
                <a:latin typeface="Century Gothic" panose="020B0502020202020204" pitchFamily="34" charset="0"/>
              </a:rPr>
              <a:t>Jean-Michel</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is messaging a friend.</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 name="CustomShape 3">
            <a:extLst>
              <a:ext uri="{FF2B5EF4-FFF2-40B4-BE49-F238E27FC236}">
                <a16:creationId xmlns:a16="http://schemas.microsoft.com/office/drawing/2014/main" id="{CFD922E9-A62F-4BA2-B010-C83E6B1D4ECD}"/>
              </a:ext>
            </a:extLst>
          </p:cNvPr>
          <p:cNvSpPr/>
          <p:nvPr/>
        </p:nvSpPr>
        <p:spPr>
          <a:xfrm>
            <a:off x="121698" y="1029719"/>
            <a:ext cx="1082887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rPr>
              <a:t>A</a:t>
            </a:r>
            <a:r>
              <a:rPr kumimoji="0" lang="el-GR" sz="2000" b="0" i="0" u="none" strike="noStrike" kern="1200" cap="none" spc="-1" normalizeH="0" baseline="0" noProof="0" dirty="0">
                <a:ln>
                  <a:noFill/>
                </a:ln>
                <a:solidFill>
                  <a:srgbClr val="002060"/>
                </a:solidFill>
                <a:effectLst/>
                <a:uLnTx/>
                <a:uFillTx/>
                <a:latin typeface="Century Gothic" panose="020B0502020202020204" pitchFamily="34" charset="0"/>
              </a:rPr>
              <a:t>ϊ</a:t>
            </a: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rPr>
              <a:t>e ! He keeps mistyping.  Is he talking to a friend (</a:t>
            </a: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rPr>
              <a:t>you</a:t>
            </a: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rPr>
              <a:t>) or </a:t>
            </a:r>
            <a:r>
              <a:rPr kumimoji="0" lang="en-GB" sz="2000" b="0" i="1" u="none" strike="noStrike" kern="1200" cap="none" spc="-1" normalizeH="0" baseline="0" noProof="0" dirty="0">
                <a:ln>
                  <a:noFill/>
                </a:ln>
                <a:solidFill>
                  <a:srgbClr val="002060"/>
                </a:solidFill>
                <a:effectLst/>
                <a:uLnTx/>
                <a:uFillTx/>
                <a:latin typeface="Century Gothic" panose="020B0502020202020204" pitchFamily="34" charset="0"/>
              </a:rPr>
              <a:t>about</a:t>
            </a: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rPr>
              <a:t> his new teacher (</a:t>
            </a: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rPr>
              <a:t>he</a:t>
            </a: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rPr>
              <a:t>), who he saw in church on Sunday?</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0" name="Rectangle: Rounded Corners 49">
            <a:extLst>
              <a:ext uri="{FF2B5EF4-FFF2-40B4-BE49-F238E27FC236}">
                <a16:creationId xmlns:a16="http://schemas.microsoft.com/office/drawing/2014/main" id="{3B199E5F-D5DB-4D3D-8A52-A5B9438F2684}"/>
              </a:ext>
            </a:extLst>
          </p:cNvPr>
          <p:cNvSpPr/>
          <p:nvPr/>
        </p:nvSpPr>
        <p:spPr>
          <a:xfrm>
            <a:off x="580800" y="1954052"/>
            <a:ext cx="3434384" cy="1219393"/>
          </a:xfrm>
          <a:prstGeom prst="roundRect">
            <a:avLst/>
          </a:prstGeom>
          <a:solidFill>
            <a:srgbClr val="DEEBF7"/>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1" name="Picture 50" descr="Icon&#10;&#10;Description automatically generated">
            <a:hlinkClick r:id="" action="ppaction://noaction">
              <a:snd r:embed="rId3" name="10_3.wav"/>
            </a:hlinkClick>
            <a:extLst>
              <a:ext uri="{FF2B5EF4-FFF2-40B4-BE49-F238E27FC236}">
                <a16:creationId xmlns:a16="http://schemas.microsoft.com/office/drawing/2014/main" id="{98F4B2AD-E42F-4FEA-84AB-1532FF2CB78A}"/>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5996" y="1915430"/>
            <a:ext cx="883317" cy="883317"/>
          </a:xfrm>
          <a:prstGeom prst="rect">
            <a:avLst/>
          </a:prstGeom>
          <a:effectLst>
            <a:outerShdw blurRad="50800" dist="38100" dir="5400000" algn="t" rotWithShape="0">
              <a:prstClr val="black">
                <a:alpha val="40000"/>
              </a:prstClr>
            </a:outerShdw>
          </a:effectLst>
        </p:spPr>
      </p:pic>
      <p:sp>
        <p:nvSpPr>
          <p:cNvPr id="52" name="TextBox 51">
            <a:extLst>
              <a:ext uri="{FF2B5EF4-FFF2-40B4-BE49-F238E27FC236}">
                <a16:creationId xmlns:a16="http://schemas.microsoft.com/office/drawing/2014/main" id="{E53F5C3B-A395-4C13-8712-1D5286A5A967}"/>
              </a:ext>
            </a:extLst>
          </p:cNvPr>
          <p:cNvSpPr txBox="1"/>
          <p:nvPr/>
        </p:nvSpPr>
        <p:spPr>
          <a:xfrm>
            <a:off x="213023" y="1899781"/>
            <a:ext cx="3428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graphicFrame>
        <p:nvGraphicFramePr>
          <p:cNvPr id="53" name="Table 7">
            <a:extLst>
              <a:ext uri="{FF2B5EF4-FFF2-40B4-BE49-F238E27FC236}">
                <a16:creationId xmlns:a16="http://schemas.microsoft.com/office/drawing/2014/main" id="{9FCF8681-2A22-4626-9D8E-FF6187367C68}"/>
              </a:ext>
            </a:extLst>
          </p:cNvPr>
          <p:cNvGraphicFramePr>
            <a:graphicFrameLocks noGrp="1"/>
          </p:cNvGraphicFramePr>
          <p:nvPr>
            <p:extLst>
              <p:ext uri="{D42A27DB-BD31-4B8C-83A1-F6EECF244321}">
                <p14:modId xmlns:p14="http://schemas.microsoft.com/office/powerpoint/2010/main" val="1923997055"/>
              </p:ext>
            </p:extLst>
          </p:nvPr>
        </p:nvGraphicFramePr>
        <p:xfrm>
          <a:off x="4095683" y="2140741"/>
          <a:ext cx="770431" cy="914400"/>
        </p:xfrm>
        <a:graphic>
          <a:graphicData uri="http://schemas.openxmlformats.org/drawingml/2006/table">
            <a:tbl>
              <a:tblPr firstRow="1" bandRow="1"/>
              <a:tblGrid>
                <a:gridCol w="770431">
                  <a:extLst>
                    <a:ext uri="{9D8B030D-6E8A-4147-A177-3AD203B41FA5}">
                      <a16:colId xmlns:a16="http://schemas.microsoft.com/office/drawing/2014/main" val="1120070087"/>
                    </a:ext>
                  </a:extLst>
                </a:gridCol>
              </a:tblGrid>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81579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he</a:t>
                      </a:r>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7671952"/>
                  </a:ext>
                </a:extLst>
              </a:tr>
            </a:tbl>
          </a:graphicData>
        </a:graphic>
      </p:graphicFrame>
      <p:sp>
        <p:nvSpPr>
          <p:cNvPr id="74" name="TextBox 73">
            <a:extLst>
              <a:ext uri="{FF2B5EF4-FFF2-40B4-BE49-F238E27FC236}">
                <a16:creationId xmlns:a16="http://schemas.microsoft.com/office/drawing/2014/main" id="{B0BE573D-B45F-4141-981D-B67C74F7C297}"/>
              </a:ext>
            </a:extLst>
          </p:cNvPr>
          <p:cNvSpPr txBox="1"/>
          <p:nvPr/>
        </p:nvSpPr>
        <p:spPr>
          <a:xfrm>
            <a:off x="1356154" y="2352731"/>
            <a:ext cx="25757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Il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sportif.</a:t>
            </a:r>
          </a:p>
        </p:txBody>
      </p:sp>
      <p:pic>
        <p:nvPicPr>
          <p:cNvPr id="75" name="Google Shape;293;p7" descr="green checkmark">
            <a:extLst>
              <a:ext uri="{FF2B5EF4-FFF2-40B4-BE49-F238E27FC236}">
                <a16:creationId xmlns:a16="http://schemas.microsoft.com/office/drawing/2014/main" id="{E995C7BB-5DD8-4857-A98E-9D636BF25238}"/>
              </a:ext>
            </a:extLst>
          </p:cNvPr>
          <p:cNvPicPr preferRelativeResize="0"/>
          <p:nvPr/>
        </p:nvPicPr>
        <p:blipFill rotWithShape="1">
          <a:blip r:embed="rId12">
            <a:alphaModFix/>
          </a:blip>
          <a:srcRect/>
          <a:stretch/>
        </p:blipFill>
        <p:spPr>
          <a:xfrm>
            <a:off x="4813297" y="2539069"/>
            <a:ext cx="393921" cy="410335"/>
          </a:xfrm>
          <a:prstGeom prst="rect">
            <a:avLst/>
          </a:prstGeom>
          <a:noFill/>
          <a:ln>
            <a:noFill/>
          </a:ln>
        </p:spPr>
      </p:pic>
      <p:sp>
        <p:nvSpPr>
          <p:cNvPr id="86" name="Rectangle: Rounded Corners 85">
            <a:extLst>
              <a:ext uri="{FF2B5EF4-FFF2-40B4-BE49-F238E27FC236}">
                <a16:creationId xmlns:a16="http://schemas.microsoft.com/office/drawing/2014/main" id="{B3E435B6-8FF0-4394-9FC1-7635B276A63E}"/>
              </a:ext>
            </a:extLst>
          </p:cNvPr>
          <p:cNvSpPr/>
          <p:nvPr/>
        </p:nvSpPr>
        <p:spPr>
          <a:xfrm>
            <a:off x="497545" y="3433908"/>
            <a:ext cx="3434384" cy="1219393"/>
          </a:xfrm>
          <a:prstGeom prst="roundRect">
            <a:avLst/>
          </a:prstGeom>
          <a:solidFill>
            <a:srgbClr val="5B9BD5">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 name="TextBox 87">
            <a:extLst>
              <a:ext uri="{FF2B5EF4-FFF2-40B4-BE49-F238E27FC236}">
                <a16:creationId xmlns:a16="http://schemas.microsoft.com/office/drawing/2014/main" id="{E5455627-2ED9-4BBE-BFBB-3517A83240E8}"/>
              </a:ext>
            </a:extLst>
          </p:cNvPr>
          <p:cNvSpPr txBox="1"/>
          <p:nvPr/>
        </p:nvSpPr>
        <p:spPr>
          <a:xfrm>
            <a:off x="129768" y="3379637"/>
            <a:ext cx="3428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2</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aphicFrame>
        <p:nvGraphicFramePr>
          <p:cNvPr id="89" name="Table 7">
            <a:extLst>
              <a:ext uri="{FF2B5EF4-FFF2-40B4-BE49-F238E27FC236}">
                <a16:creationId xmlns:a16="http://schemas.microsoft.com/office/drawing/2014/main" id="{F0EA20C3-2E8C-423C-A980-A603241F401C}"/>
              </a:ext>
            </a:extLst>
          </p:cNvPr>
          <p:cNvGraphicFramePr>
            <a:graphicFrameLocks noGrp="1"/>
          </p:cNvGraphicFramePr>
          <p:nvPr>
            <p:extLst>
              <p:ext uri="{D42A27DB-BD31-4B8C-83A1-F6EECF244321}">
                <p14:modId xmlns:p14="http://schemas.microsoft.com/office/powerpoint/2010/main" val="2229842265"/>
              </p:ext>
            </p:extLst>
          </p:nvPr>
        </p:nvGraphicFramePr>
        <p:xfrm>
          <a:off x="4012428" y="3620597"/>
          <a:ext cx="770431" cy="914400"/>
        </p:xfrm>
        <a:graphic>
          <a:graphicData uri="http://schemas.openxmlformats.org/drawingml/2006/table">
            <a:tbl>
              <a:tblPr firstRow="1" bandRow="1"/>
              <a:tblGrid>
                <a:gridCol w="770431">
                  <a:extLst>
                    <a:ext uri="{9D8B030D-6E8A-4147-A177-3AD203B41FA5}">
                      <a16:colId xmlns:a16="http://schemas.microsoft.com/office/drawing/2014/main" val="1120070087"/>
                    </a:ext>
                  </a:extLst>
                </a:gridCol>
              </a:tblGrid>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81579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he</a:t>
                      </a:r>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7671952"/>
                  </a:ext>
                </a:extLst>
              </a:tr>
            </a:tbl>
          </a:graphicData>
        </a:graphic>
      </p:graphicFrame>
      <p:sp>
        <p:nvSpPr>
          <p:cNvPr id="90" name="TextBox 89">
            <a:extLst>
              <a:ext uri="{FF2B5EF4-FFF2-40B4-BE49-F238E27FC236}">
                <a16:creationId xmlns:a16="http://schemas.microsoft.com/office/drawing/2014/main" id="{896453EF-2C34-403C-94F4-31D9D27E1C12}"/>
              </a:ext>
            </a:extLst>
          </p:cNvPr>
          <p:cNvSpPr txBox="1"/>
          <p:nvPr/>
        </p:nvSpPr>
        <p:spPr>
          <a:xfrm>
            <a:off x="1336058" y="3914220"/>
            <a:ext cx="27395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Tu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es intelligent.</a:t>
            </a:r>
          </a:p>
        </p:txBody>
      </p:sp>
      <p:pic>
        <p:nvPicPr>
          <p:cNvPr id="91" name="Google Shape;293;p7" descr="green checkmark">
            <a:extLst>
              <a:ext uri="{FF2B5EF4-FFF2-40B4-BE49-F238E27FC236}">
                <a16:creationId xmlns:a16="http://schemas.microsoft.com/office/drawing/2014/main" id="{B42DDA26-686B-427F-BD17-0A43A0CAA9CF}"/>
              </a:ext>
            </a:extLst>
          </p:cNvPr>
          <p:cNvPicPr preferRelativeResize="0"/>
          <p:nvPr/>
        </p:nvPicPr>
        <p:blipFill rotWithShape="1">
          <a:blip r:embed="rId12">
            <a:alphaModFix/>
          </a:blip>
          <a:srcRect/>
          <a:stretch/>
        </p:blipFill>
        <p:spPr>
          <a:xfrm>
            <a:off x="4730042" y="3534747"/>
            <a:ext cx="393921" cy="410335"/>
          </a:xfrm>
          <a:prstGeom prst="rect">
            <a:avLst/>
          </a:prstGeom>
          <a:noFill/>
          <a:ln>
            <a:noFill/>
          </a:ln>
        </p:spPr>
      </p:pic>
      <p:sp>
        <p:nvSpPr>
          <p:cNvPr id="92" name="Rectangle: Rounded Corners 91">
            <a:extLst>
              <a:ext uri="{FF2B5EF4-FFF2-40B4-BE49-F238E27FC236}">
                <a16:creationId xmlns:a16="http://schemas.microsoft.com/office/drawing/2014/main" id="{758789E7-D41F-4D4E-90BF-502D161D69E4}"/>
              </a:ext>
            </a:extLst>
          </p:cNvPr>
          <p:cNvSpPr/>
          <p:nvPr/>
        </p:nvSpPr>
        <p:spPr>
          <a:xfrm>
            <a:off x="497545" y="5004537"/>
            <a:ext cx="3434384" cy="1219393"/>
          </a:xfrm>
          <a:prstGeom prst="roundRect">
            <a:avLst/>
          </a:prstGeom>
          <a:solidFill>
            <a:srgbClr val="5B9BD5">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 name="TextBox 93">
            <a:extLst>
              <a:ext uri="{FF2B5EF4-FFF2-40B4-BE49-F238E27FC236}">
                <a16:creationId xmlns:a16="http://schemas.microsoft.com/office/drawing/2014/main" id="{9964D805-4522-427A-A9C6-AA1D49063FD6}"/>
              </a:ext>
            </a:extLst>
          </p:cNvPr>
          <p:cNvSpPr txBox="1"/>
          <p:nvPr/>
        </p:nvSpPr>
        <p:spPr>
          <a:xfrm>
            <a:off x="129768" y="4950266"/>
            <a:ext cx="3428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3</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aphicFrame>
        <p:nvGraphicFramePr>
          <p:cNvPr id="95" name="Table 7">
            <a:extLst>
              <a:ext uri="{FF2B5EF4-FFF2-40B4-BE49-F238E27FC236}">
                <a16:creationId xmlns:a16="http://schemas.microsoft.com/office/drawing/2014/main" id="{A855E11F-36EA-45BC-A08C-4FEC849CF6B9}"/>
              </a:ext>
            </a:extLst>
          </p:cNvPr>
          <p:cNvGraphicFramePr>
            <a:graphicFrameLocks noGrp="1"/>
          </p:cNvGraphicFramePr>
          <p:nvPr>
            <p:extLst>
              <p:ext uri="{D42A27DB-BD31-4B8C-83A1-F6EECF244321}">
                <p14:modId xmlns:p14="http://schemas.microsoft.com/office/powerpoint/2010/main" val="1820373603"/>
              </p:ext>
            </p:extLst>
          </p:nvPr>
        </p:nvGraphicFramePr>
        <p:xfrm>
          <a:off x="4012428" y="5191226"/>
          <a:ext cx="770431" cy="914400"/>
        </p:xfrm>
        <a:graphic>
          <a:graphicData uri="http://schemas.openxmlformats.org/drawingml/2006/table">
            <a:tbl>
              <a:tblPr firstRow="1" bandRow="1"/>
              <a:tblGrid>
                <a:gridCol w="770431">
                  <a:extLst>
                    <a:ext uri="{9D8B030D-6E8A-4147-A177-3AD203B41FA5}">
                      <a16:colId xmlns:a16="http://schemas.microsoft.com/office/drawing/2014/main" val="1120070087"/>
                    </a:ext>
                  </a:extLst>
                </a:gridCol>
              </a:tblGrid>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a:t>
                      </a:r>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81579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you</a:t>
                      </a:r>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7671952"/>
                  </a:ext>
                </a:extLst>
              </a:tr>
            </a:tbl>
          </a:graphicData>
        </a:graphic>
      </p:graphicFrame>
      <p:sp>
        <p:nvSpPr>
          <p:cNvPr id="96" name="TextBox 95">
            <a:extLst>
              <a:ext uri="{FF2B5EF4-FFF2-40B4-BE49-F238E27FC236}">
                <a16:creationId xmlns:a16="http://schemas.microsoft.com/office/drawing/2014/main" id="{F3EF2123-CA4D-4042-A9DA-CAAD32CB998A}"/>
              </a:ext>
            </a:extLst>
          </p:cNvPr>
          <p:cNvSpPr txBox="1"/>
          <p:nvPr/>
        </p:nvSpPr>
        <p:spPr>
          <a:xfrm>
            <a:off x="1272899" y="5403216"/>
            <a:ext cx="25757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actif</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97" name="Google Shape;293;p7" descr="green checkmark">
            <a:extLst>
              <a:ext uri="{FF2B5EF4-FFF2-40B4-BE49-F238E27FC236}">
                <a16:creationId xmlns:a16="http://schemas.microsoft.com/office/drawing/2014/main" id="{9F37FB5C-B4D4-4E96-BB84-81607322D6BF}"/>
              </a:ext>
            </a:extLst>
          </p:cNvPr>
          <p:cNvPicPr preferRelativeResize="0"/>
          <p:nvPr/>
        </p:nvPicPr>
        <p:blipFill rotWithShape="1">
          <a:blip r:embed="rId12">
            <a:alphaModFix/>
          </a:blip>
          <a:srcRect/>
          <a:stretch/>
        </p:blipFill>
        <p:spPr>
          <a:xfrm>
            <a:off x="4707283" y="5113448"/>
            <a:ext cx="393921" cy="410335"/>
          </a:xfrm>
          <a:prstGeom prst="rect">
            <a:avLst/>
          </a:prstGeom>
          <a:noFill/>
          <a:ln>
            <a:noFill/>
          </a:ln>
        </p:spPr>
      </p:pic>
      <p:sp>
        <p:nvSpPr>
          <p:cNvPr id="98" name="Rectangle: Rounded Corners 97">
            <a:extLst>
              <a:ext uri="{FF2B5EF4-FFF2-40B4-BE49-F238E27FC236}">
                <a16:creationId xmlns:a16="http://schemas.microsoft.com/office/drawing/2014/main" id="{FF9287CE-9944-49D9-877C-F165E02C079F}"/>
              </a:ext>
            </a:extLst>
          </p:cNvPr>
          <p:cNvSpPr/>
          <p:nvPr/>
        </p:nvSpPr>
        <p:spPr>
          <a:xfrm>
            <a:off x="6230734" y="1978549"/>
            <a:ext cx="3434384" cy="1219393"/>
          </a:xfrm>
          <a:prstGeom prst="roundRect">
            <a:avLst/>
          </a:prstGeom>
          <a:solidFill>
            <a:srgbClr val="5B9BD5">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TextBox 99">
            <a:extLst>
              <a:ext uri="{FF2B5EF4-FFF2-40B4-BE49-F238E27FC236}">
                <a16:creationId xmlns:a16="http://schemas.microsoft.com/office/drawing/2014/main" id="{E1E7E22F-4185-4F2B-A915-569A627D3D7C}"/>
              </a:ext>
            </a:extLst>
          </p:cNvPr>
          <p:cNvSpPr txBox="1"/>
          <p:nvPr/>
        </p:nvSpPr>
        <p:spPr>
          <a:xfrm>
            <a:off x="5862957" y="1924278"/>
            <a:ext cx="3428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4</a:t>
            </a:r>
          </a:p>
        </p:txBody>
      </p:sp>
      <p:graphicFrame>
        <p:nvGraphicFramePr>
          <p:cNvPr id="101" name="Table 7">
            <a:extLst>
              <a:ext uri="{FF2B5EF4-FFF2-40B4-BE49-F238E27FC236}">
                <a16:creationId xmlns:a16="http://schemas.microsoft.com/office/drawing/2014/main" id="{9EBCDEF6-7837-421E-9162-810968A50D0E}"/>
              </a:ext>
            </a:extLst>
          </p:cNvPr>
          <p:cNvGraphicFramePr>
            <a:graphicFrameLocks noGrp="1"/>
          </p:cNvGraphicFramePr>
          <p:nvPr>
            <p:extLst>
              <p:ext uri="{D42A27DB-BD31-4B8C-83A1-F6EECF244321}">
                <p14:modId xmlns:p14="http://schemas.microsoft.com/office/powerpoint/2010/main" val="98133206"/>
              </p:ext>
            </p:extLst>
          </p:nvPr>
        </p:nvGraphicFramePr>
        <p:xfrm>
          <a:off x="9745617" y="2165238"/>
          <a:ext cx="770431" cy="914400"/>
        </p:xfrm>
        <a:graphic>
          <a:graphicData uri="http://schemas.openxmlformats.org/drawingml/2006/table">
            <a:tbl>
              <a:tblPr firstRow="1" bandRow="1"/>
              <a:tblGrid>
                <a:gridCol w="770431">
                  <a:extLst>
                    <a:ext uri="{9D8B030D-6E8A-4147-A177-3AD203B41FA5}">
                      <a16:colId xmlns:a16="http://schemas.microsoft.com/office/drawing/2014/main" val="1120070087"/>
                    </a:ext>
                  </a:extLst>
                </a:gridCol>
              </a:tblGrid>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81579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he</a:t>
                      </a:r>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7671952"/>
                  </a:ext>
                </a:extLst>
              </a:tr>
            </a:tbl>
          </a:graphicData>
        </a:graphic>
      </p:graphicFrame>
      <p:sp>
        <p:nvSpPr>
          <p:cNvPr id="102" name="TextBox 101">
            <a:extLst>
              <a:ext uri="{FF2B5EF4-FFF2-40B4-BE49-F238E27FC236}">
                <a16:creationId xmlns:a16="http://schemas.microsoft.com/office/drawing/2014/main" id="{FBAF898D-F9B8-48FD-8688-F1923002BCEA}"/>
              </a:ext>
            </a:extLst>
          </p:cNvPr>
          <p:cNvSpPr txBox="1"/>
          <p:nvPr/>
        </p:nvSpPr>
        <p:spPr>
          <a:xfrm>
            <a:off x="7069247" y="2216490"/>
            <a:ext cx="25757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Il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grand.</a:t>
            </a:r>
          </a:p>
        </p:txBody>
      </p:sp>
      <p:pic>
        <p:nvPicPr>
          <p:cNvPr id="103" name="Google Shape;293;p7" descr="green checkmark">
            <a:extLst>
              <a:ext uri="{FF2B5EF4-FFF2-40B4-BE49-F238E27FC236}">
                <a16:creationId xmlns:a16="http://schemas.microsoft.com/office/drawing/2014/main" id="{5A31E817-A029-40CE-8F3C-07150433C026}"/>
              </a:ext>
            </a:extLst>
          </p:cNvPr>
          <p:cNvPicPr preferRelativeResize="0"/>
          <p:nvPr/>
        </p:nvPicPr>
        <p:blipFill rotWithShape="1">
          <a:blip r:embed="rId12">
            <a:alphaModFix/>
          </a:blip>
          <a:srcRect/>
          <a:stretch/>
        </p:blipFill>
        <p:spPr>
          <a:xfrm>
            <a:off x="10463231" y="2563566"/>
            <a:ext cx="393921" cy="410335"/>
          </a:xfrm>
          <a:prstGeom prst="rect">
            <a:avLst/>
          </a:prstGeom>
          <a:noFill/>
          <a:ln>
            <a:noFill/>
          </a:ln>
        </p:spPr>
      </p:pic>
      <p:sp>
        <p:nvSpPr>
          <p:cNvPr id="104" name="Rectangle: Rounded Corners 103">
            <a:extLst>
              <a:ext uri="{FF2B5EF4-FFF2-40B4-BE49-F238E27FC236}">
                <a16:creationId xmlns:a16="http://schemas.microsoft.com/office/drawing/2014/main" id="{9D5A0B9A-A43E-42B6-BE07-6B5C56A35241}"/>
              </a:ext>
            </a:extLst>
          </p:cNvPr>
          <p:cNvSpPr/>
          <p:nvPr/>
        </p:nvSpPr>
        <p:spPr>
          <a:xfrm>
            <a:off x="6147479" y="3458405"/>
            <a:ext cx="3434384" cy="1219393"/>
          </a:xfrm>
          <a:prstGeom prst="roundRect">
            <a:avLst/>
          </a:prstGeom>
          <a:solidFill>
            <a:srgbClr val="5B9BD5">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TextBox 105">
            <a:extLst>
              <a:ext uri="{FF2B5EF4-FFF2-40B4-BE49-F238E27FC236}">
                <a16:creationId xmlns:a16="http://schemas.microsoft.com/office/drawing/2014/main" id="{608500D5-9195-44F1-A1C6-BF99D9E120AB}"/>
              </a:ext>
            </a:extLst>
          </p:cNvPr>
          <p:cNvSpPr txBox="1"/>
          <p:nvPr/>
        </p:nvSpPr>
        <p:spPr>
          <a:xfrm>
            <a:off x="5779702" y="3404134"/>
            <a:ext cx="3428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5</a:t>
            </a:r>
          </a:p>
        </p:txBody>
      </p:sp>
      <p:graphicFrame>
        <p:nvGraphicFramePr>
          <p:cNvPr id="107" name="Table 7">
            <a:extLst>
              <a:ext uri="{FF2B5EF4-FFF2-40B4-BE49-F238E27FC236}">
                <a16:creationId xmlns:a16="http://schemas.microsoft.com/office/drawing/2014/main" id="{45B5ECBA-6CAE-4465-8F28-C898092EEFCC}"/>
              </a:ext>
            </a:extLst>
          </p:cNvPr>
          <p:cNvGraphicFramePr>
            <a:graphicFrameLocks noGrp="1"/>
          </p:cNvGraphicFramePr>
          <p:nvPr>
            <p:extLst>
              <p:ext uri="{D42A27DB-BD31-4B8C-83A1-F6EECF244321}">
                <p14:modId xmlns:p14="http://schemas.microsoft.com/office/powerpoint/2010/main" val="4138803412"/>
              </p:ext>
            </p:extLst>
          </p:nvPr>
        </p:nvGraphicFramePr>
        <p:xfrm>
          <a:off x="9662362" y="3645094"/>
          <a:ext cx="770431" cy="914400"/>
        </p:xfrm>
        <a:graphic>
          <a:graphicData uri="http://schemas.openxmlformats.org/drawingml/2006/table">
            <a:tbl>
              <a:tblPr firstRow="1" bandRow="1"/>
              <a:tblGrid>
                <a:gridCol w="770431">
                  <a:extLst>
                    <a:ext uri="{9D8B030D-6E8A-4147-A177-3AD203B41FA5}">
                      <a16:colId xmlns:a16="http://schemas.microsoft.com/office/drawing/2014/main" val="1120070087"/>
                    </a:ext>
                  </a:extLst>
                </a:gridCol>
              </a:tblGrid>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a:t>
                      </a:r>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81579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you</a:t>
                      </a:r>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7671952"/>
                  </a:ext>
                </a:extLst>
              </a:tr>
            </a:tbl>
          </a:graphicData>
        </a:graphic>
      </p:graphicFrame>
      <p:sp>
        <p:nvSpPr>
          <p:cNvPr id="108" name="TextBox 107">
            <a:extLst>
              <a:ext uri="{FF2B5EF4-FFF2-40B4-BE49-F238E27FC236}">
                <a16:creationId xmlns:a16="http://schemas.microsoft.com/office/drawing/2014/main" id="{AB903BC1-0453-4EA3-ADC4-604C14741348}"/>
              </a:ext>
            </a:extLst>
          </p:cNvPr>
          <p:cNvSpPr txBox="1"/>
          <p:nvPr/>
        </p:nvSpPr>
        <p:spPr>
          <a:xfrm>
            <a:off x="7275879" y="3651822"/>
            <a:ext cx="25757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Tu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créatif</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109" name="Google Shape;293;p7" descr="green checkmark">
            <a:extLst>
              <a:ext uri="{FF2B5EF4-FFF2-40B4-BE49-F238E27FC236}">
                <a16:creationId xmlns:a16="http://schemas.microsoft.com/office/drawing/2014/main" id="{792F619B-2DDE-4A65-B0C5-7BB793029874}"/>
              </a:ext>
            </a:extLst>
          </p:cNvPr>
          <p:cNvPicPr preferRelativeResize="0"/>
          <p:nvPr/>
        </p:nvPicPr>
        <p:blipFill rotWithShape="1">
          <a:blip r:embed="rId12">
            <a:alphaModFix/>
          </a:blip>
          <a:srcRect/>
          <a:stretch/>
        </p:blipFill>
        <p:spPr>
          <a:xfrm>
            <a:off x="10379976" y="4043422"/>
            <a:ext cx="393921" cy="410335"/>
          </a:xfrm>
          <a:prstGeom prst="rect">
            <a:avLst/>
          </a:prstGeom>
          <a:noFill/>
          <a:ln>
            <a:noFill/>
          </a:ln>
        </p:spPr>
      </p:pic>
      <p:sp>
        <p:nvSpPr>
          <p:cNvPr id="110" name="Rectangle: Rounded Corners 109">
            <a:extLst>
              <a:ext uri="{FF2B5EF4-FFF2-40B4-BE49-F238E27FC236}">
                <a16:creationId xmlns:a16="http://schemas.microsoft.com/office/drawing/2014/main" id="{28CAC736-1C63-49C7-B281-58E45A22C379}"/>
              </a:ext>
            </a:extLst>
          </p:cNvPr>
          <p:cNvSpPr/>
          <p:nvPr/>
        </p:nvSpPr>
        <p:spPr>
          <a:xfrm>
            <a:off x="6147479" y="5029034"/>
            <a:ext cx="3434384" cy="1219393"/>
          </a:xfrm>
          <a:prstGeom prst="roundRect">
            <a:avLst/>
          </a:prstGeom>
          <a:solidFill>
            <a:srgbClr val="5B9BD5">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TextBox 111">
            <a:extLst>
              <a:ext uri="{FF2B5EF4-FFF2-40B4-BE49-F238E27FC236}">
                <a16:creationId xmlns:a16="http://schemas.microsoft.com/office/drawing/2014/main" id="{78AD84CA-E3A1-4821-8BF2-215F7AAEE8B4}"/>
              </a:ext>
            </a:extLst>
          </p:cNvPr>
          <p:cNvSpPr txBox="1"/>
          <p:nvPr/>
        </p:nvSpPr>
        <p:spPr>
          <a:xfrm>
            <a:off x="5779702" y="4974763"/>
            <a:ext cx="3428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6</a:t>
            </a:r>
          </a:p>
        </p:txBody>
      </p:sp>
      <p:graphicFrame>
        <p:nvGraphicFramePr>
          <p:cNvPr id="113" name="Table 7">
            <a:extLst>
              <a:ext uri="{FF2B5EF4-FFF2-40B4-BE49-F238E27FC236}">
                <a16:creationId xmlns:a16="http://schemas.microsoft.com/office/drawing/2014/main" id="{FD0A3BDA-C1FB-45CE-8463-83C4436F96D0}"/>
              </a:ext>
            </a:extLst>
          </p:cNvPr>
          <p:cNvGraphicFramePr>
            <a:graphicFrameLocks noGrp="1"/>
          </p:cNvGraphicFramePr>
          <p:nvPr>
            <p:extLst>
              <p:ext uri="{D42A27DB-BD31-4B8C-83A1-F6EECF244321}">
                <p14:modId xmlns:p14="http://schemas.microsoft.com/office/powerpoint/2010/main" val="3736023354"/>
              </p:ext>
            </p:extLst>
          </p:nvPr>
        </p:nvGraphicFramePr>
        <p:xfrm>
          <a:off x="9662362" y="5215723"/>
          <a:ext cx="770431" cy="914400"/>
        </p:xfrm>
        <a:graphic>
          <a:graphicData uri="http://schemas.openxmlformats.org/drawingml/2006/table">
            <a:tbl>
              <a:tblPr firstRow="1" bandRow="1"/>
              <a:tblGrid>
                <a:gridCol w="770431">
                  <a:extLst>
                    <a:ext uri="{9D8B030D-6E8A-4147-A177-3AD203B41FA5}">
                      <a16:colId xmlns:a16="http://schemas.microsoft.com/office/drawing/2014/main" val="1120070087"/>
                    </a:ext>
                  </a:extLst>
                </a:gridCol>
              </a:tblGrid>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a:t>
                      </a:r>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81579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you</a:t>
                      </a:r>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7671952"/>
                  </a:ext>
                </a:extLst>
              </a:tr>
            </a:tbl>
          </a:graphicData>
        </a:graphic>
      </p:graphicFrame>
      <p:sp>
        <p:nvSpPr>
          <p:cNvPr id="114" name="TextBox 113">
            <a:extLst>
              <a:ext uri="{FF2B5EF4-FFF2-40B4-BE49-F238E27FC236}">
                <a16:creationId xmlns:a16="http://schemas.microsoft.com/office/drawing/2014/main" id="{909AFF74-B4CB-4FA9-BEE0-19997E77FA9D}"/>
              </a:ext>
            </a:extLst>
          </p:cNvPr>
          <p:cNvSpPr txBox="1"/>
          <p:nvPr/>
        </p:nvSpPr>
        <p:spPr>
          <a:xfrm>
            <a:off x="7161170" y="5218549"/>
            <a:ext cx="25757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Il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intéressant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115" name="Google Shape;293;p7" descr="green checkmark">
            <a:extLst>
              <a:ext uri="{FF2B5EF4-FFF2-40B4-BE49-F238E27FC236}">
                <a16:creationId xmlns:a16="http://schemas.microsoft.com/office/drawing/2014/main" id="{97753571-78CF-4E6B-9210-C32AB479FDF2}"/>
              </a:ext>
            </a:extLst>
          </p:cNvPr>
          <p:cNvPicPr preferRelativeResize="0"/>
          <p:nvPr/>
        </p:nvPicPr>
        <p:blipFill rotWithShape="1">
          <a:blip r:embed="rId12">
            <a:alphaModFix/>
          </a:blip>
          <a:srcRect/>
          <a:stretch/>
        </p:blipFill>
        <p:spPr>
          <a:xfrm>
            <a:off x="10369277" y="5151463"/>
            <a:ext cx="393921" cy="410335"/>
          </a:xfrm>
          <a:prstGeom prst="rect">
            <a:avLst/>
          </a:prstGeom>
          <a:noFill/>
          <a:ln>
            <a:noFill/>
          </a:ln>
        </p:spPr>
      </p:pic>
      <p:sp>
        <p:nvSpPr>
          <p:cNvPr id="10" name="Rectangle: Rounded Corners 9">
            <a:extLst>
              <a:ext uri="{FF2B5EF4-FFF2-40B4-BE49-F238E27FC236}">
                <a16:creationId xmlns:a16="http://schemas.microsoft.com/office/drawing/2014/main" id="{6C3719F3-2933-41CF-A39C-C77A6D0916D7}"/>
              </a:ext>
            </a:extLst>
          </p:cNvPr>
          <p:cNvSpPr/>
          <p:nvPr/>
        </p:nvSpPr>
        <p:spPr>
          <a:xfrm>
            <a:off x="1394428" y="2362965"/>
            <a:ext cx="717614" cy="412804"/>
          </a:xfrm>
          <a:prstGeom prst="roundRect">
            <a:avLst/>
          </a:prstGeom>
          <a:solidFill>
            <a:srgbClr val="DEEBF7"/>
          </a:solidFill>
          <a:ln>
            <a:solidFill>
              <a:srgbClr val="DEEB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Wingdings" panose="05000000000000000000" pitchFamily="2" charset="2"/>
                <a:sym typeface="Wingdings" panose="05000000000000000000" pitchFamily="2" charset="2"/>
              </a:rPr>
              <a:t></a:t>
            </a:r>
            <a:endParaRPr kumimoji="0" lang="en-GB" sz="1400" b="0" i="0" u="none" strike="noStrike" kern="1200" cap="none" spc="0" normalizeH="0" baseline="0" noProof="0" dirty="0">
              <a:ln>
                <a:noFill/>
              </a:ln>
              <a:solidFill>
                <a:srgbClr val="002060"/>
              </a:solidFill>
              <a:effectLst/>
              <a:uLnTx/>
              <a:uFillTx/>
              <a:latin typeface="Wingdings" panose="05000000000000000000" pitchFamily="2" charset="2"/>
            </a:endParaRPr>
          </a:p>
        </p:txBody>
      </p:sp>
      <p:sp>
        <p:nvSpPr>
          <p:cNvPr id="116" name="Rectangle: Rounded Corners 115">
            <a:extLst>
              <a:ext uri="{FF2B5EF4-FFF2-40B4-BE49-F238E27FC236}">
                <a16:creationId xmlns:a16="http://schemas.microsoft.com/office/drawing/2014/main" id="{77981BBF-4A41-4018-AAE7-A9140D42D517}"/>
              </a:ext>
            </a:extLst>
          </p:cNvPr>
          <p:cNvSpPr/>
          <p:nvPr/>
        </p:nvSpPr>
        <p:spPr>
          <a:xfrm>
            <a:off x="1070368" y="3968946"/>
            <a:ext cx="717614" cy="412804"/>
          </a:xfrm>
          <a:prstGeom prst="roundRect">
            <a:avLst/>
          </a:prstGeom>
          <a:solidFill>
            <a:srgbClr val="DEEBF7"/>
          </a:solidFill>
          <a:ln>
            <a:solidFill>
              <a:srgbClr val="DEEB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Wingdings" panose="05000000000000000000" pitchFamily="2" charset="2"/>
                <a:sym typeface="Wingdings" panose="05000000000000000000" pitchFamily="2" charset="2"/>
              </a:rPr>
              <a:t></a:t>
            </a:r>
            <a:endParaRPr kumimoji="0" lang="en-GB" sz="1400" b="0" i="0" u="none" strike="noStrike" kern="1200" cap="none" spc="0" normalizeH="0" baseline="0" noProof="0" dirty="0">
              <a:ln>
                <a:noFill/>
              </a:ln>
              <a:solidFill>
                <a:srgbClr val="002060"/>
              </a:solidFill>
              <a:effectLst/>
              <a:uLnTx/>
              <a:uFillTx/>
              <a:latin typeface="Wingdings" panose="05000000000000000000" pitchFamily="2" charset="2"/>
            </a:endParaRPr>
          </a:p>
        </p:txBody>
      </p:sp>
      <p:sp>
        <p:nvSpPr>
          <p:cNvPr id="117" name="Rectangle: Rounded Corners 116">
            <a:extLst>
              <a:ext uri="{FF2B5EF4-FFF2-40B4-BE49-F238E27FC236}">
                <a16:creationId xmlns:a16="http://schemas.microsoft.com/office/drawing/2014/main" id="{E4BB52E6-88F4-4063-B1A4-9A472009503B}"/>
              </a:ext>
            </a:extLst>
          </p:cNvPr>
          <p:cNvSpPr/>
          <p:nvPr/>
        </p:nvSpPr>
        <p:spPr>
          <a:xfrm>
            <a:off x="969017" y="5462266"/>
            <a:ext cx="717614" cy="412804"/>
          </a:xfrm>
          <a:prstGeom prst="roundRect">
            <a:avLst/>
          </a:prstGeom>
          <a:solidFill>
            <a:srgbClr val="DEEBF7"/>
          </a:solidFill>
          <a:ln>
            <a:solidFill>
              <a:srgbClr val="DEEB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Wingdings" panose="05000000000000000000" pitchFamily="2" charset="2"/>
                <a:sym typeface="Wingdings" panose="05000000000000000000" pitchFamily="2" charset="2"/>
              </a:rPr>
              <a:t></a:t>
            </a:r>
            <a:endParaRPr kumimoji="0" lang="en-GB" sz="1400" b="0" i="0" u="none" strike="noStrike" kern="1200" cap="none" spc="0" normalizeH="0" baseline="0" noProof="0" dirty="0">
              <a:ln>
                <a:noFill/>
              </a:ln>
              <a:solidFill>
                <a:srgbClr val="002060"/>
              </a:solidFill>
              <a:effectLst/>
              <a:uLnTx/>
              <a:uFillTx/>
              <a:latin typeface="Wingdings" panose="05000000000000000000" pitchFamily="2" charset="2"/>
            </a:endParaRPr>
          </a:p>
        </p:txBody>
      </p:sp>
      <p:sp>
        <p:nvSpPr>
          <p:cNvPr id="118" name="Rectangle: Rounded Corners 117">
            <a:extLst>
              <a:ext uri="{FF2B5EF4-FFF2-40B4-BE49-F238E27FC236}">
                <a16:creationId xmlns:a16="http://schemas.microsoft.com/office/drawing/2014/main" id="{54D7DED8-EBCC-4858-A8FC-F07FF54A1261}"/>
              </a:ext>
            </a:extLst>
          </p:cNvPr>
          <p:cNvSpPr/>
          <p:nvPr/>
        </p:nvSpPr>
        <p:spPr>
          <a:xfrm>
            <a:off x="6890601" y="2280127"/>
            <a:ext cx="717614" cy="412804"/>
          </a:xfrm>
          <a:prstGeom prst="roundRect">
            <a:avLst/>
          </a:prstGeom>
          <a:solidFill>
            <a:srgbClr val="DEEBF7"/>
          </a:solidFill>
          <a:ln>
            <a:solidFill>
              <a:srgbClr val="DEEB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Wingdings" panose="05000000000000000000" pitchFamily="2" charset="2"/>
                <a:sym typeface="Wingdings" panose="05000000000000000000" pitchFamily="2" charset="2"/>
              </a:rPr>
              <a:t></a:t>
            </a:r>
            <a:endParaRPr kumimoji="0" lang="en-GB" sz="1400" b="0" i="0" u="none" strike="noStrike" kern="1200" cap="none" spc="0" normalizeH="0" baseline="0" noProof="0" dirty="0">
              <a:ln>
                <a:noFill/>
              </a:ln>
              <a:solidFill>
                <a:srgbClr val="002060"/>
              </a:solidFill>
              <a:effectLst/>
              <a:uLnTx/>
              <a:uFillTx/>
              <a:latin typeface="Wingdings" panose="05000000000000000000" pitchFamily="2" charset="2"/>
            </a:endParaRPr>
          </a:p>
        </p:txBody>
      </p:sp>
      <p:sp>
        <p:nvSpPr>
          <p:cNvPr id="119" name="Rectangle: Rounded Corners 118">
            <a:extLst>
              <a:ext uri="{FF2B5EF4-FFF2-40B4-BE49-F238E27FC236}">
                <a16:creationId xmlns:a16="http://schemas.microsoft.com/office/drawing/2014/main" id="{050A64B8-E83C-4DFD-88F8-D3CED082BC4E}"/>
              </a:ext>
            </a:extLst>
          </p:cNvPr>
          <p:cNvSpPr/>
          <p:nvPr/>
        </p:nvSpPr>
        <p:spPr>
          <a:xfrm>
            <a:off x="6998409" y="3689490"/>
            <a:ext cx="717614" cy="412804"/>
          </a:xfrm>
          <a:prstGeom prst="roundRect">
            <a:avLst/>
          </a:prstGeom>
          <a:solidFill>
            <a:srgbClr val="DEEBF7"/>
          </a:solidFill>
          <a:ln>
            <a:solidFill>
              <a:srgbClr val="DEEB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Wingdings" panose="05000000000000000000" pitchFamily="2" charset="2"/>
                <a:sym typeface="Wingdings" panose="05000000000000000000" pitchFamily="2" charset="2"/>
              </a:rPr>
              <a:t></a:t>
            </a:r>
            <a:endParaRPr kumimoji="0" lang="en-GB" sz="1400" b="0" i="0" u="none" strike="noStrike" kern="1200" cap="none" spc="0" normalizeH="0" baseline="0" noProof="0" dirty="0">
              <a:ln>
                <a:noFill/>
              </a:ln>
              <a:solidFill>
                <a:srgbClr val="002060"/>
              </a:solidFill>
              <a:effectLst/>
              <a:uLnTx/>
              <a:uFillTx/>
              <a:latin typeface="Wingdings" panose="05000000000000000000" pitchFamily="2" charset="2"/>
            </a:endParaRPr>
          </a:p>
        </p:txBody>
      </p:sp>
      <p:sp>
        <p:nvSpPr>
          <p:cNvPr id="120" name="Rectangle: Rounded Corners 119">
            <a:extLst>
              <a:ext uri="{FF2B5EF4-FFF2-40B4-BE49-F238E27FC236}">
                <a16:creationId xmlns:a16="http://schemas.microsoft.com/office/drawing/2014/main" id="{86F7C419-6A32-46E9-ACF9-BCD8F80B283B}"/>
              </a:ext>
            </a:extLst>
          </p:cNvPr>
          <p:cNvSpPr/>
          <p:nvPr/>
        </p:nvSpPr>
        <p:spPr>
          <a:xfrm>
            <a:off x="7099369" y="5260119"/>
            <a:ext cx="717614" cy="412804"/>
          </a:xfrm>
          <a:prstGeom prst="roundRect">
            <a:avLst/>
          </a:prstGeom>
          <a:solidFill>
            <a:srgbClr val="DEEBF7"/>
          </a:solidFill>
          <a:ln>
            <a:solidFill>
              <a:srgbClr val="DEEB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Wingdings" panose="05000000000000000000" pitchFamily="2" charset="2"/>
                <a:sym typeface="Wingdings" panose="05000000000000000000" pitchFamily="2" charset="2"/>
              </a:rPr>
              <a:t></a:t>
            </a:r>
            <a:endParaRPr kumimoji="0" lang="en-GB" sz="1400" b="0" i="0" u="none" strike="noStrike" kern="1200" cap="none" spc="0" normalizeH="0" baseline="0" noProof="0" dirty="0">
              <a:ln>
                <a:noFill/>
              </a:ln>
              <a:solidFill>
                <a:srgbClr val="002060"/>
              </a:solidFill>
              <a:effectLst/>
              <a:uLnTx/>
              <a:uFillTx/>
              <a:latin typeface="Wingdings" panose="05000000000000000000" pitchFamily="2" charset="2"/>
            </a:endParaRPr>
          </a:p>
        </p:txBody>
      </p:sp>
      <p:sp>
        <p:nvSpPr>
          <p:cNvPr id="124" name="Rectangle: Rounded Corners 123">
            <a:extLst>
              <a:ext uri="{FF2B5EF4-FFF2-40B4-BE49-F238E27FC236}">
                <a16:creationId xmlns:a16="http://schemas.microsoft.com/office/drawing/2014/main" id="{8FB5F2F4-CC54-487A-B1F1-5E24EE644DD8}"/>
              </a:ext>
            </a:extLst>
          </p:cNvPr>
          <p:cNvSpPr/>
          <p:nvPr/>
        </p:nvSpPr>
        <p:spPr>
          <a:xfrm>
            <a:off x="2010314" y="4043422"/>
            <a:ext cx="409206" cy="259678"/>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27" name="Rectangle: Rounded Corners 126">
            <a:extLst>
              <a:ext uri="{FF2B5EF4-FFF2-40B4-BE49-F238E27FC236}">
                <a16:creationId xmlns:a16="http://schemas.microsoft.com/office/drawing/2014/main" id="{A8D454E1-0C72-4A87-951D-E18C92E61FBE}"/>
              </a:ext>
            </a:extLst>
          </p:cNvPr>
          <p:cNvSpPr/>
          <p:nvPr/>
        </p:nvSpPr>
        <p:spPr>
          <a:xfrm>
            <a:off x="8140486" y="5356631"/>
            <a:ext cx="206241" cy="259678"/>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28" name="Rectangle: Rounded Corners 127">
            <a:extLst>
              <a:ext uri="{FF2B5EF4-FFF2-40B4-BE49-F238E27FC236}">
                <a16:creationId xmlns:a16="http://schemas.microsoft.com/office/drawing/2014/main" id="{304A43C7-1454-441D-BF91-1E9CC0936141}"/>
              </a:ext>
            </a:extLst>
          </p:cNvPr>
          <p:cNvSpPr/>
          <p:nvPr/>
        </p:nvSpPr>
        <p:spPr>
          <a:xfrm>
            <a:off x="7187031" y="5683766"/>
            <a:ext cx="181040" cy="280077"/>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2" name="Rectangle: Rounded Corners 61">
            <a:extLst>
              <a:ext uri="{FF2B5EF4-FFF2-40B4-BE49-F238E27FC236}">
                <a16:creationId xmlns:a16="http://schemas.microsoft.com/office/drawing/2014/main" id="{EF87192A-4C5A-4AB7-9820-A0C2E8D62B37}"/>
              </a:ext>
            </a:extLst>
          </p:cNvPr>
          <p:cNvSpPr/>
          <p:nvPr/>
        </p:nvSpPr>
        <p:spPr>
          <a:xfrm>
            <a:off x="2010134" y="5536511"/>
            <a:ext cx="409206" cy="259678"/>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6" name="Picture 5" descr="A person wearing a striped shirt&#10;&#10;Description automatically generated with medium confidence">
            <a:extLst>
              <a:ext uri="{FF2B5EF4-FFF2-40B4-BE49-F238E27FC236}">
                <a16:creationId xmlns:a16="http://schemas.microsoft.com/office/drawing/2014/main" id="{08C62628-5AB5-45F0-B745-CB57238535B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63944" y="62058"/>
            <a:ext cx="1001076" cy="1016477"/>
          </a:xfrm>
          <a:prstGeom prst="rect">
            <a:avLst/>
          </a:prstGeom>
        </p:spPr>
      </p:pic>
      <p:pic>
        <p:nvPicPr>
          <p:cNvPr id="58" name="Picture 57" descr="Icon&#10;&#10;Description automatically generated">
            <a:hlinkClick r:id="" action="ppaction://noaction">
              <a:snd r:embed="rId5" name="10_5.wav"/>
            </a:hlinkClick>
            <a:extLst>
              <a:ext uri="{FF2B5EF4-FFF2-40B4-BE49-F238E27FC236}">
                <a16:creationId xmlns:a16="http://schemas.microsoft.com/office/drawing/2014/main" id="{36D30327-9A5D-B351-72AC-044C11B49710}"/>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1989" y="4944993"/>
            <a:ext cx="883317" cy="883317"/>
          </a:xfrm>
          <a:prstGeom prst="rect">
            <a:avLst/>
          </a:prstGeom>
          <a:effectLst>
            <a:outerShdw blurRad="50800" dist="38100" dir="5400000" algn="t" rotWithShape="0">
              <a:prstClr val="black">
                <a:alpha val="40000"/>
              </a:prstClr>
            </a:outerShdw>
          </a:effectLst>
        </p:spPr>
      </p:pic>
      <p:pic>
        <p:nvPicPr>
          <p:cNvPr id="61" name="Picture 60" descr="Icon&#10;&#10;Description automatically generated">
            <a:hlinkClick r:id="" action="ppaction://noaction">
              <a:snd r:embed="rId4" name="10_4.wav"/>
            </a:hlinkClick>
            <a:extLst>
              <a:ext uri="{FF2B5EF4-FFF2-40B4-BE49-F238E27FC236}">
                <a16:creationId xmlns:a16="http://schemas.microsoft.com/office/drawing/2014/main" id="{50A86A49-A1E2-8250-6166-A06855B3E4A4}"/>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4779" y="3382809"/>
            <a:ext cx="883317" cy="883317"/>
          </a:xfrm>
          <a:prstGeom prst="rect">
            <a:avLst/>
          </a:prstGeom>
          <a:effectLst>
            <a:outerShdw blurRad="50800" dist="38100" dir="5400000" algn="t" rotWithShape="0">
              <a:prstClr val="black">
                <a:alpha val="40000"/>
              </a:prstClr>
            </a:outerShdw>
          </a:effectLst>
        </p:spPr>
      </p:pic>
      <p:pic>
        <p:nvPicPr>
          <p:cNvPr id="63" name="Picture 62" descr="Icon&#10;&#10;Description automatically generated">
            <a:hlinkClick r:id="" action="ppaction://noaction">
              <a:snd r:embed="rId6" name="10_6.wav"/>
            </a:hlinkClick>
            <a:extLst>
              <a:ext uri="{FF2B5EF4-FFF2-40B4-BE49-F238E27FC236}">
                <a16:creationId xmlns:a16="http://schemas.microsoft.com/office/drawing/2014/main" id="{9A586F66-0426-41FA-B57F-31AD5DE0A181}"/>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78225" y="2058206"/>
            <a:ext cx="883317" cy="883317"/>
          </a:xfrm>
          <a:prstGeom prst="rect">
            <a:avLst/>
          </a:prstGeom>
          <a:effectLst>
            <a:outerShdw blurRad="50800" dist="38100" dir="5400000" algn="t" rotWithShape="0">
              <a:prstClr val="black">
                <a:alpha val="40000"/>
              </a:prstClr>
            </a:outerShdw>
          </a:effectLst>
        </p:spPr>
      </p:pic>
      <p:pic>
        <p:nvPicPr>
          <p:cNvPr id="64" name="Picture 63" descr="Icon&#10;&#10;Description automatically generated">
            <a:hlinkClick r:id="" action="ppaction://noaction">
              <a:snd r:embed="rId7" name="10_7.wav"/>
            </a:hlinkClick>
            <a:extLst>
              <a:ext uri="{FF2B5EF4-FFF2-40B4-BE49-F238E27FC236}">
                <a16:creationId xmlns:a16="http://schemas.microsoft.com/office/drawing/2014/main" id="{6353196F-9102-27D3-6C4C-2FEBFC19A070}"/>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47479" y="3440995"/>
            <a:ext cx="883317" cy="883317"/>
          </a:xfrm>
          <a:prstGeom prst="rect">
            <a:avLst/>
          </a:prstGeom>
          <a:effectLst>
            <a:outerShdw blurRad="50800" dist="38100" dir="5400000" algn="t" rotWithShape="0">
              <a:prstClr val="black">
                <a:alpha val="40000"/>
              </a:prstClr>
            </a:outerShdw>
          </a:effectLst>
        </p:spPr>
      </p:pic>
      <p:pic>
        <p:nvPicPr>
          <p:cNvPr id="65" name="Picture 64" descr="Icon&#10;&#10;Description automatically generated">
            <a:hlinkClick r:id="" action="ppaction://noaction">
              <a:snd r:embed="rId8" name="10_8.wav"/>
            </a:hlinkClick>
            <a:extLst>
              <a:ext uri="{FF2B5EF4-FFF2-40B4-BE49-F238E27FC236}">
                <a16:creationId xmlns:a16="http://schemas.microsoft.com/office/drawing/2014/main" id="{E9463D06-8914-29F6-8203-E551C178EFF6}"/>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18281" y="4989736"/>
            <a:ext cx="883317" cy="883317"/>
          </a:xfrm>
          <a:prstGeom prst="rect">
            <a:avLst/>
          </a:prstGeom>
          <a:effectLst>
            <a:outerShdw blurRad="50800" dist="38100" dir="5400000" algn="t" rotWithShape="0">
              <a:prstClr val="black">
                <a:alpha val="40000"/>
              </a:prstClr>
            </a:outerShdw>
          </a:effectLst>
        </p:spPr>
      </p:pic>
      <p:pic>
        <p:nvPicPr>
          <p:cNvPr id="66" name="Google Shape;111;p3">
            <a:extLst>
              <a:ext uri="{FF2B5EF4-FFF2-40B4-BE49-F238E27FC236}">
                <a16:creationId xmlns:a16="http://schemas.microsoft.com/office/drawing/2014/main" id="{9191022D-467A-4746-AF0E-F25EB366CCE1}"/>
              </a:ext>
            </a:extLst>
          </p:cNvPr>
          <p:cNvPicPr/>
          <p:nvPr/>
        </p:nvPicPr>
        <p:blipFill>
          <a:blip r:embed="rId14"/>
          <a:stretch/>
        </p:blipFill>
        <p:spPr>
          <a:xfrm>
            <a:off x="9249855" y="6357097"/>
            <a:ext cx="429255" cy="429255"/>
          </a:xfrm>
          <a:prstGeom prst="rect">
            <a:avLst/>
          </a:prstGeom>
          <a:ln>
            <a:noFill/>
          </a:ln>
        </p:spPr>
      </p:pic>
      <p:pic>
        <p:nvPicPr>
          <p:cNvPr id="67" name="Graphic 66" descr="Teacher">
            <a:extLst>
              <a:ext uri="{FF2B5EF4-FFF2-40B4-BE49-F238E27FC236}">
                <a16:creationId xmlns:a16="http://schemas.microsoft.com/office/drawing/2014/main" id="{A3406DAE-ECC1-457F-8B7E-DC3BD97D879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8715" y="6130123"/>
            <a:ext cx="914400" cy="914400"/>
          </a:xfrm>
          <a:prstGeom prst="rect">
            <a:avLst/>
          </a:prstGeom>
        </p:spPr>
      </p:pic>
      <p:sp>
        <p:nvSpPr>
          <p:cNvPr id="68" name="Speech Bubble: Rectangle with Corners Rounded 67">
            <a:hlinkClick r:id="" action="ppaction://noaction">
              <a:snd r:embed="rId17" name="VAdd_W1_1.1.wav"/>
            </a:hlinkClick>
            <a:extLst>
              <a:ext uri="{FF2B5EF4-FFF2-40B4-BE49-F238E27FC236}">
                <a16:creationId xmlns:a16="http://schemas.microsoft.com/office/drawing/2014/main" id="{3C7537E7-0E5E-46B3-AF90-98C1848E14B2}"/>
              </a:ext>
            </a:extLst>
          </p:cNvPr>
          <p:cNvSpPr/>
          <p:nvPr/>
        </p:nvSpPr>
        <p:spPr>
          <a:xfrm>
            <a:off x="1060815" y="6351441"/>
            <a:ext cx="8095711" cy="429255"/>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69" name="CustomShape 3">
            <a:extLst>
              <a:ext uri="{FF2B5EF4-FFF2-40B4-BE49-F238E27FC236}">
                <a16:creationId xmlns:a16="http://schemas.microsoft.com/office/drawing/2014/main" id="{F1EE84A0-57A1-484C-8D7D-CFF2617BB901}"/>
              </a:ext>
            </a:extLst>
          </p:cNvPr>
          <p:cNvSpPr/>
          <p:nvPr/>
        </p:nvSpPr>
        <p:spPr>
          <a:xfrm>
            <a:off x="1043446" y="6338964"/>
            <a:ext cx="823729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rPr>
              <a:t>Prononce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les phrases, avec la </a:t>
            </a:r>
            <a:r>
              <a:rPr kumimoji="0" lang="en-GB" sz="2400" b="1" i="1" u="none" strike="noStrike" kern="1200" cap="none" spc="-1" normalizeH="0" baseline="0" noProof="0" dirty="0">
                <a:ln>
                  <a:noFill/>
                </a:ln>
                <a:solidFill>
                  <a:srgbClr val="002060"/>
                </a:solidFill>
                <a:effectLst/>
                <a:uLnTx/>
                <a:uFillTx/>
                <a:latin typeface="Century Gothic" panose="020B0502020202020204" pitchFamily="34" charset="0"/>
              </a:rPr>
              <a:t>liaison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rPr>
              <a:t>si</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rPr>
              <a:t>c’est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possible.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10_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6"/>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4" name="10_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17"/>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5" name="10_5.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6" name="10_6.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1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7" name="10_7.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20"/>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8" name="10_8.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2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2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6" grpId="0" animBg="1"/>
      <p:bldP spid="117" grpId="0" animBg="1"/>
      <p:bldP spid="118" grpId="0" animBg="1"/>
      <p:bldP spid="119" grpId="0" animBg="1"/>
      <p:bldP spid="120" grpId="0" animBg="1"/>
      <p:bldP spid="124" grpId="0" animBg="1"/>
      <p:bldP spid="127" grpId="0" animBg="1"/>
      <p:bldP spid="128" grpId="0" animBg="1"/>
      <p:bldP spid="62" grpId="0" animBg="1"/>
      <p:bldP spid="68" grpId="0" animBg="1"/>
      <p:bldP spid="6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51008"/>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culture</a:t>
            </a:r>
          </a:p>
        </p:txBody>
      </p:sp>
      <p:sp>
        <p:nvSpPr>
          <p:cNvPr id="112" name="CustomShape 6">
            <a:hlinkClick r:id="" action="ppaction://noaction">
              <a:snd r:embed="rId3" name="11_1.wav"/>
            </a:hlinkClick>
          </p:cNvPr>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rPr>
              <a:t>L’education</a:t>
            </a:r>
            <a:r>
              <a:rPr kumimoji="0" lang="en-GB" sz="2800" b="1" i="0" u="none" strike="noStrike" kern="1200" cap="none" spc="-1" normalizeH="0" baseline="0" noProof="0" dirty="0">
                <a:ln>
                  <a:noFill/>
                </a:ln>
                <a:solidFill>
                  <a:srgbClr val="002060"/>
                </a:solidFill>
                <a:effectLst/>
                <a:uLnTx/>
                <a:uFillTx/>
                <a:latin typeface="Century gothic"/>
                <a:ea typeface="Century Gothic"/>
              </a:rPr>
              <a:t> à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Haïti</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13" name="Graphic 12" descr="Teacher">
            <a:extLst>
              <a:ext uri="{FF2B5EF4-FFF2-40B4-BE49-F238E27FC236}">
                <a16:creationId xmlns:a16="http://schemas.microsoft.com/office/drawing/2014/main" id="{D9589C4E-7E3A-4968-AC0F-4E9F6C948C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160" y="651120"/>
            <a:ext cx="914400" cy="914400"/>
          </a:xfrm>
          <a:prstGeom prst="rect">
            <a:avLst/>
          </a:prstGeom>
        </p:spPr>
      </p:pic>
      <p:sp>
        <p:nvSpPr>
          <p:cNvPr id="14" name="Speech Bubble: Rectangle with Corners Rounded 13">
            <a:extLst>
              <a:ext uri="{FF2B5EF4-FFF2-40B4-BE49-F238E27FC236}">
                <a16:creationId xmlns:a16="http://schemas.microsoft.com/office/drawing/2014/main" id="{162B3DA2-8909-4AFB-8148-95A63B65699F}"/>
              </a:ext>
            </a:extLst>
          </p:cNvPr>
          <p:cNvSpPr/>
          <p:nvPr/>
        </p:nvSpPr>
        <p:spPr>
          <a:xfrm>
            <a:off x="1265058" y="703675"/>
            <a:ext cx="6501246" cy="5671728"/>
          </a:xfrm>
          <a:prstGeom prst="wedgeRoundRectCallout">
            <a:avLst>
              <a:gd name="adj1" fmla="val -61340"/>
              <a:gd name="adj2" fmla="val -2784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5" name="CustomShape 7">
            <a:extLst>
              <a:ext uri="{FF2B5EF4-FFF2-40B4-BE49-F238E27FC236}">
                <a16:creationId xmlns:a16="http://schemas.microsoft.com/office/drawing/2014/main" id="{91086168-EF17-47FC-B386-58530B74ACD4}"/>
              </a:ext>
            </a:extLst>
          </p:cNvPr>
          <p:cNvSpPr/>
          <p:nvPr/>
        </p:nvSpPr>
        <p:spPr>
          <a:xfrm>
            <a:off x="1527536" y="1023563"/>
            <a:ext cx="6031504" cy="513076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In Haiti the school year runs from October to July. Not all children go to school, nearly 33% do not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atten</a:t>
            </a:r>
            <a:r>
              <a:rPr lang="en-GB" sz="2400" b="1" spc="-1" dirty="0">
                <a:solidFill>
                  <a:srgbClr val="002060"/>
                </a:solidFill>
                <a:latin typeface="Century Gothic"/>
                <a:ea typeface="Century Gothic"/>
              </a:rPr>
              <a:t>d primary school. Only 21.5% children go to secondary school.</a:t>
            </a:r>
            <a:endParaRPr kumimoji="0" lang="en-GB" sz="2400" b="1" i="0" u="none" strike="noStrike" kern="1200" cap="none" spc="-1" normalizeH="0" baseline="0" noProof="0" dirty="0">
              <a:ln>
                <a:noFill/>
              </a:ln>
              <a:solidFill>
                <a:srgbClr val="002060"/>
              </a:solidFill>
              <a:effectLst/>
              <a:uLnTx/>
              <a:uFillTx/>
              <a:latin typeface="Century Gothic"/>
              <a:ea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spc="-1" dirty="0">
              <a:solidFill>
                <a:srgbClr val="002060"/>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a:rPr>
              <a:t>The government doesn’t provide enough money for schools. Anyone can open a private school and so the teachers may not be trained. </a:t>
            </a:r>
            <a:br>
              <a:rPr lang="en-GB" sz="2400" b="1" spc="-1" dirty="0">
                <a:solidFill>
                  <a:srgbClr val="002060"/>
                </a:solidFill>
                <a:latin typeface="Century Gothic"/>
              </a:rPr>
            </a:br>
            <a:br>
              <a:rPr lang="en-GB" sz="2400" b="1" spc="-1" dirty="0">
                <a:solidFill>
                  <a:srgbClr val="002060"/>
                </a:solidFill>
                <a:latin typeface="Century Gothic"/>
              </a:rPr>
            </a:br>
            <a:r>
              <a:rPr lang="en-GB" sz="2400" b="1" spc="-1" dirty="0">
                <a:solidFill>
                  <a:srgbClr val="002060"/>
                </a:solidFill>
                <a:latin typeface="Century Gothic"/>
              </a:rPr>
              <a:t>Many schools have no toilets, or running water or books.</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2" name="Picture 1">
            <a:extLst>
              <a:ext uri="{FF2B5EF4-FFF2-40B4-BE49-F238E27FC236}">
                <a16:creationId xmlns:a16="http://schemas.microsoft.com/office/drawing/2014/main" id="{3E2869F6-ED1C-4206-8364-389F5A010CDF}"/>
              </a:ext>
            </a:extLst>
          </p:cNvPr>
          <p:cNvPicPr>
            <a:picLocks noChangeAspect="1"/>
          </p:cNvPicPr>
          <p:nvPr/>
        </p:nvPicPr>
        <p:blipFill>
          <a:blip r:embed="rId6"/>
          <a:stretch>
            <a:fillRect/>
          </a:stretch>
        </p:blipFill>
        <p:spPr>
          <a:xfrm>
            <a:off x="7766304" y="1972730"/>
            <a:ext cx="4425696" cy="2912540"/>
          </a:xfrm>
          <a:prstGeom prst="rect">
            <a:avLst/>
          </a:prstGeom>
        </p:spPr>
      </p:pic>
      <p:grpSp>
        <p:nvGrpSpPr>
          <p:cNvPr id="16" name="Group 15">
            <a:extLst>
              <a:ext uri="{FF2B5EF4-FFF2-40B4-BE49-F238E27FC236}">
                <a16:creationId xmlns:a16="http://schemas.microsoft.com/office/drawing/2014/main" id="{74801D26-6C83-4909-846D-83EB2190F49C}"/>
              </a:ext>
            </a:extLst>
          </p:cNvPr>
          <p:cNvGrpSpPr/>
          <p:nvPr/>
        </p:nvGrpSpPr>
        <p:grpSpPr>
          <a:xfrm>
            <a:off x="10290810" y="91332"/>
            <a:ext cx="1901190" cy="1224686"/>
            <a:chOff x="8886239" y="156117"/>
            <a:chExt cx="1901190" cy="1224686"/>
          </a:xfrm>
        </p:grpSpPr>
        <p:pic>
          <p:nvPicPr>
            <p:cNvPr id="17" name="Picture 16" descr="Icon&#10;&#10;Description automatically generated">
              <a:extLst>
                <a:ext uri="{FF2B5EF4-FFF2-40B4-BE49-F238E27FC236}">
                  <a16:creationId xmlns:a16="http://schemas.microsoft.com/office/drawing/2014/main" id="{7A57959D-F2F9-4D1D-88A4-3180F9F9DD8E}"/>
                </a:ext>
              </a:extLst>
            </p:cNvPr>
            <p:cNvPicPr>
              <a:picLocks noChangeAspect="1"/>
            </p:cNvPicPr>
            <p:nvPr/>
          </p:nvPicPr>
          <p:blipFill rotWithShape="1">
            <a:blip r:embed="rId7">
              <a:extLst>
                <a:ext uri="{28A0092B-C50C-407E-A947-70E740481C1C}">
                  <a14:useLocalDpi xmlns:a14="http://schemas.microsoft.com/office/drawing/2010/main" val="0"/>
                </a:ext>
              </a:extLst>
            </a:blip>
            <a:srcRect l="32549" t="21908" r="30637" b="40986"/>
            <a:stretch/>
          </p:blipFill>
          <p:spPr>
            <a:xfrm>
              <a:off x="9328996" y="156117"/>
              <a:ext cx="1215043" cy="1224686"/>
            </a:xfrm>
            <a:prstGeom prst="rect">
              <a:avLst/>
            </a:prstGeom>
          </p:spPr>
        </p:pic>
        <p:pic>
          <p:nvPicPr>
            <p:cNvPr id="18" name="Picture 17">
              <a:extLst>
                <a:ext uri="{FF2B5EF4-FFF2-40B4-BE49-F238E27FC236}">
                  <a16:creationId xmlns:a16="http://schemas.microsoft.com/office/drawing/2014/main" id="{51020B2A-D5AC-46C8-AD8F-54A6008AC7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745017">
              <a:off x="8886239" y="338158"/>
              <a:ext cx="1901190" cy="755495"/>
            </a:xfrm>
            <a:prstGeom prst="rect">
              <a:avLst/>
            </a:prstGeom>
          </p:spPr>
        </p:pic>
      </p:grpSp>
      <p:grpSp>
        <p:nvGrpSpPr>
          <p:cNvPr id="20" name="Group 19">
            <a:extLst>
              <a:ext uri="{FF2B5EF4-FFF2-40B4-BE49-F238E27FC236}">
                <a16:creationId xmlns:a16="http://schemas.microsoft.com/office/drawing/2014/main" id="{E593165B-C1A8-4BC2-AD3D-74192D2C93B2}"/>
              </a:ext>
            </a:extLst>
          </p:cNvPr>
          <p:cNvGrpSpPr/>
          <p:nvPr/>
        </p:nvGrpSpPr>
        <p:grpSpPr>
          <a:xfrm>
            <a:off x="7230000" y="4811664"/>
            <a:ext cx="4830472" cy="2264889"/>
            <a:chOff x="7659899" y="4510168"/>
            <a:chExt cx="3196536" cy="1389460"/>
          </a:xfrm>
        </p:grpSpPr>
        <p:sp>
          <p:nvSpPr>
            <p:cNvPr id="21" name="Oval Callout 13">
              <a:extLst>
                <a:ext uri="{FF2B5EF4-FFF2-40B4-BE49-F238E27FC236}">
                  <a16:creationId xmlns:a16="http://schemas.microsoft.com/office/drawing/2014/main" id="{B027ADF7-FA02-4911-8EB4-E83ACFDBF31E}"/>
                </a:ext>
              </a:extLst>
            </p:cNvPr>
            <p:cNvSpPr/>
            <p:nvPr/>
          </p:nvSpPr>
          <p:spPr>
            <a:xfrm>
              <a:off x="7659899" y="4510168"/>
              <a:ext cx="3196536" cy="1250764"/>
            </a:xfrm>
            <a:prstGeom prst="wedgeEllipseCallout">
              <a:avLst>
                <a:gd name="adj1" fmla="val -54623"/>
                <a:gd name="adj2" fmla="val -52552"/>
              </a:avLst>
            </a:prstGeom>
            <a:solidFill>
              <a:srgbClr val="EFF9FB"/>
            </a:solidFill>
            <a:ln w="12700" cap="flat" cmpd="sng" algn="ctr">
              <a:solidFill>
                <a:srgbClr val="FF006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22" name="CustomShape 3">
              <a:extLst>
                <a:ext uri="{FF2B5EF4-FFF2-40B4-BE49-F238E27FC236}">
                  <a16:creationId xmlns:a16="http://schemas.microsoft.com/office/drawing/2014/main" id="{34B28071-9B5E-4BAC-9C95-140800BB6D79}"/>
                </a:ext>
              </a:extLst>
            </p:cNvPr>
            <p:cNvSpPr/>
            <p:nvPr/>
          </p:nvSpPr>
          <p:spPr>
            <a:xfrm>
              <a:off x="7877639" y="4648864"/>
              <a:ext cx="2734825" cy="125076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rPr>
                <a:t>Jean-Michel and </a:t>
              </a:r>
              <a:r>
                <a:rPr kumimoji="0" lang="en-GB" sz="2000" b="0" i="0" u="none" strike="noStrike" kern="1200" cap="none" spc="-1" normalizeH="0" baseline="0" noProof="0" dirty="0" err="1">
                  <a:ln>
                    <a:noFill/>
                  </a:ln>
                  <a:solidFill>
                    <a:srgbClr val="002060"/>
                  </a:solidFill>
                  <a:effectLst/>
                  <a:uLnTx/>
                  <a:uFillTx/>
                  <a:latin typeface="Century Gothic" panose="020B0502020202020204" pitchFamily="34" charset="0"/>
                </a:rPr>
                <a:t>Clémentine</a:t>
              </a: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rPr>
                <a:t> go to one of the 2000 primary schools run by church organisations.  It is better than many other schools.</a:t>
              </a:r>
            </a:p>
          </p:txBody>
        </p:sp>
      </p:gr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21" name="Google Shape;247;p11">
            <a:hlinkClick r:id="" action="ppaction://noaction">
              <a:snd r:embed="rId20" name="12_1.wav"/>
            </a:hlinkClick>
            <a:extLst>
              <a:ext uri="{FF2B5EF4-FFF2-40B4-BE49-F238E27FC236}">
                <a16:creationId xmlns:a16="http://schemas.microsoft.com/office/drawing/2014/main" id="{AAD59967-21CA-4159-8E3D-7CC8530C6CA9}"/>
              </a:ext>
            </a:extLst>
          </p:cNvPr>
          <p:cNvSpPr txBox="1"/>
          <p:nvPr/>
        </p:nvSpPr>
        <p:spPr>
          <a:xfrm>
            <a:off x="235392" y="132186"/>
            <a:ext cx="9563928"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Bonjour, tout le monde !</a:t>
            </a:r>
            <a:endParaRPr kumimoji="0" sz="36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2" name="Google Shape;248;p11">
            <a:extLst>
              <a:ext uri="{FF2B5EF4-FFF2-40B4-BE49-F238E27FC236}">
                <a16:creationId xmlns:a16="http://schemas.microsoft.com/office/drawing/2014/main" id="{15485DE1-773B-445A-B21D-6664DC41D6F8}"/>
              </a:ext>
            </a:extLst>
          </p:cNvPr>
          <p:cNvSpPr txBox="1"/>
          <p:nvPr/>
        </p:nvSpPr>
        <p:spPr>
          <a:xfrm>
            <a:off x="235392" y="718580"/>
            <a:ext cx="1079814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Bonjour, madame …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2" name="Picture 11" descr="A picture containing vector graphics&#10;&#10;Description automatically generated">
            <a:extLst>
              <a:ext uri="{FF2B5EF4-FFF2-40B4-BE49-F238E27FC236}">
                <a16:creationId xmlns:a16="http://schemas.microsoft.com/office/drawing/2014/main" id="{68F9DA77-8595-48DB-B1A6-58068DC12BF3}"/>
              </a:ext>
            </a:extLst>
          </p:cNvPr>
          <p:cNvPicPr>
            <a:picLocks noChangeAspect="1"/>
          </p:cNvPicPr>
          <p:nvPr/>
        </p:nvPicPr>
        <p:blipFill>
          <a:blip r:embed="rId21"/>
          <a:stretch>
            <a:fillRect/>
          </a:stretch>
        </p:blipFill>
        <p:spPr>
          <a:xfrm>
            <a:off x="4172094" y="1729576"/>
            <a:ext cx="1019411" cy="655069"/>
          </a:xfrm>
          <a:prstGeom prst="rect">
            <a:avLst/>
          </a:prstGeom>
        </p:spPr>
      </p:pic>
      <p:pic>
        <p:nvPicPr>
          <p:cNvPr id="14" name="Picture 13" descr="A picture containing vector graphics&#10;&#10;Description automatically generated">
            <a:extLst>
              <a:ext uri="{FF2B5EF4-FFF2-40B4-BE49-F238E27FC236}">
                <a16:creationId xmlns:a16="http://schemas.microsoft.com/office/drawing/2014/main" id="{68E9F971-3BF9-4E33-9D31-ED7CE3D4C132}"/>
              </a:ext>
            </a:extLst>
          </p:cNvPr>
          <p:cNvPicPr>
            <a:picLocks noChangeAspect="1"/>
          </p:cNvPicPr>
          <p:nvPr/>
        </p:nvPicPr>
        <p:blipFill>
          <a:blip r:embed="rId22"/>
          <a:stretch>
            <a:fillRect/>
          </a:stretch>
        </p:blipFill>
        <p:spPr>
          <a:xfrm flipH="1">
            <a:off x="7734190" y="1729576"/>
            <a:ext cx="1005812" cy="646331"/>
          </a:xfrm>
          <a:prstGeom prst="rect">
            <a:avLst/>
          </a:prstGeom>
        </p:spPr>
      </p:pic>
      <p:pic>
        <p:nvPicPr>
          <p:cNvPr id="24" name="Picture 23" descr="Icon&#10;&#10;Description automatically generated">
            <a:extLst>
              <a:ext uri="{FF2B5EF4-FFF2-40B4-BE49-F238E27FC236}">
                <a16:creationId xmlns:a16="http://schemas.microsoft.com/office/drawing/2014/main" id="{7741D214-1623-46AC-A072-B909E65298E4}"/>
              </a:ext>
            </a:extLst>
          </p:cNvPr>
          <p:cNvPicPr>
            <a:picLocks noChangeAspect="1"/>
          </p:cNvPicPr>
          <p:nvPr/>
        </p:nvPicPr>
        <p:blipFill>
          <a:blip r:embed="rId23">
            <a:duotone>
              <a:prstClr val="black"/>
              <a:schemeClr val="accent5">
                <a:tint val="45000"/>
                <a:satMod val="400000"/>
              </a:schemeClr>
            </a:duotone>
          </a:blip>
          <a:stretch>
            <a:fillRect/>
          </a:stretch>
        </p:blipFill>
        <p:spPr>
          <a:xfrm>
            <a:off x="9621778" y="1740504"/>
            <a:ext cx="2438400" cy="2438400"/>
          </a:xfrm>
          <a:prstGeom prst="rect">
            <a:avLst/>
          </a:prstGeom>
        </p:spPr>
      </p:pic>
      <p:sp>
        <p:nvSpPr>
          <p:cNvPr id="3" name="Speech Bubble: Rectangle with Corners Rounded 2">
            <a:extLst>
              <a:ext uri="{FF2B5EF4-FFF2-40B4-BE49-F238E27FC236}">
                <a16:creationId xmlns:a16="http://schemas.microsoft.com/office/drawing/2014/main" id="{6BE86C5E-338A-4245-A1C9-3B1291AD48AC}"/>
              </a:ext>
            </a:extLst>
          </p:cNvPr>
          <p:cNvSpPr/>
          <p:nvPr/>
        </p:nvSpPr>
        <p:spPr>
          <a:xfrm>
            <a:off x="8905685" y="748461"/>
            <a:ext cx="1668492" cy="566366"/>
          </a:xfrm>
          <a:prstGeom prst="wedgeRoundRectCallout">
            <a:avLst>
              <a:gd name="adj1" fmla="val -3415"/>
              <a:gd name="adj2" fmla="val 154913"/>
              <a:gd name="adj3" fmla="val 16667"/>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Ça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8" name="Speech Bubble: Rectangle with Corners Rounded 27">
            <a:extLst>
              <a:ext uri="{FF2B5EF4-FFF2-40B4-BE49-F238E27FC236}">
                <a16:creationId xmlns:a16="http://schemas.microsoft.com/office/drawing/2014/main" id="{BAC113BF-21D3-4DDE-B190-D31FC6D1CB3D}"/>
              </a:ext>
            </a:extLst>
          </p:cNvPr>
          <p:cNvSpPr/>
          <p:nvPr/>
        </p:nvSpPr>
        <p:spPr>
          <a:xfrm>
            <a:off x="9961625" y="3986425"/>
            <a:ext cx="2133231" cy="890940"/>
          </a:xfrm>
          <a:prstGeom prst="wedgeRoundRectCallout">
            <a:avLst>
              <a:gd name="adj1" fmla="val 14757"/>
              <a:gd name="adj2" fmla="val -61156"/>
              <a:gd name="adj3" fmla="val 16667"/>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ça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bien.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Speech Bubble: Rectangle with Corners Rounded 28">
            <a:extLst>
              <a:ext uri="{FF2B5EF4-FFF2-40B4-BE49-F238E27FC236}">
                <a16:creationId xmlns:a16="http://schemas.microsoft.com/office/drawing/2014/main" id="{5C6BD06D-17F9-46F1-A690-9CDF1D9F219B}"/>
              </a:ext>
            </a:extLst>
          </p:cNvPr>
          <p:cNvSpPr/>
          <p:nvPr/>
        </p:nvSpPr>
        <p:spPr>
          <a:xfrm>
            <a:off x="9555897" y="5201826"/>
            <a:ext cx="2133230" cy="890940"/>
          </a:xfrm>
          <a:prstGeom prst="wedgeRoundRectCallout">
            <a:avLst>
              <a:gd name="adj1" fmla="val 31331"/>
              <a:gd name="adj2" fmla="val -93999"/>
              <a:gd name="adj3" fmla="val 16667"/>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ça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mal.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F52BC736-1594-4CCC-A924-4DA9AD8D950F}"/>
              </a:ext>
            </a:extLst>
          </p:cNvPr>
          <p:cNvSpPr txBox="1"/>
          <p:nvPr/>
        </p:nvSpPr>
        <p:spPr>
          <a:xfrm>
            <a:off x="2567975" y="4537140"/>
            <a:ext cx="17501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[positive]</a:t>
            </a:r>
          </a:p>
        </p:txBody>
      </p:sp>
      <p:sp>
        <p:nvSpPr>
          <p:cNvPr id="32" name="TextBox 31">
            <a:extLst>
              <a:ext uri="{FF2B5EF4-FFF2-40B4-BE49-F238E27FC236}">
                <a16:creationId xmlns:a16="http://schemas.microsoft.com/office/drawing/2014/main" id="{A34F3518-CFE2-49E4-A9B2-C6C32FA9F19F}"/>
              </a:ext>
            </a:extLst>
          </p:cNvPr>
          <p:cNvSpPr txBox="1"/>
          <p:nvPr/>
        </p:nvSpPr>
        <p:spPr>
          <a:xfrm>
            <a:off x="6022601" y="4537140"/>
            <a:ext cx="17501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[positive]</a:t>
            </a:r>
          </a:p>
        </p:txBody>
      </p:sp>
      <p:sp>
        <p:nvSpPr>
          <p:cNvPr id="34" name="TextBox 33">
            <a:extLst>
              <a:ext uri="{FF2B5EF4-FFF2-40B4-BE49-F238E27FC236}">
                <a16:creationId xmlns:a16="http://schemas.microsoft.com/office/drawing/2014/main" id="{8EA3C0D1-BB39-4E92-B78D-BE9B201F1FC2}"/>
              </a:ext>
            </a:extLst>
          </p:cNvPr>
          <p:cNvSpPr txBox="1"/>
          <p:nvPr/>
        </p:nvSpPr>
        <p:spPr>
          <a:xfrm>
            <a:off x="2667395" y="5582126"/>
            <a:ext cx="17501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000" dirty="0">
                <a:solidFill>
                  <a:srgbClr val="002060"/>
                </a:solidFill>
                <a:latin typeface="Century Gothic" panose="020B0502020202020204" pitchFamily="34" charset="0"/>
              </a:rPr>
              <a:t>negative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6" name="TextBox 35">
            <a:extLst>
              <a:ext uri="{FF2B5EF4-FFF2-40B4-BE49-F238E27FC236}">
                <a16:creationId xmlns:a16="http://schemas.microsoft.com/office/drawing/2014/main" id="{16EC8DB2-129B-44B8-8E1E-FF7D922A4292}"/>
              </a:ext>
            </a:extLst>
          </p:cNvPr>
          <p:cNvSpPr txBox="1"/>
          <p:nvPr/>
        </p:nvSpPr>
        <p:spPr>
          <a:xfrm>
            <a:off x="6144036" y="5582126"/>
            <a:ext cx="17501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[negative]</a:t>
            </a:r>
          </a:p>
        </p:txBody>
      </p:sp>
      <p:sp>
        <p:nvSpPr>
          <p:cNvPr id="11" name="Rectangle 10">
            <a:extLst>
              <a:ext uri="{FF2B5EF4-FFF2-40B4-BE49-F238E27FC236}">
                <a16:creationId xmlns:a16="http://schemas.microsoft.com/office/drawing/2014/main" id="{A857760F-2DB5-41B1-AD07-D17639259F5B}"/>
              </a:ext>
            </a:extLst>
          </p:cNvPr>
          <p:cNvSpPr/>
          <p:nvPr/>
        </p:nvSpPr>
        <p:spPr>
          <a:xfrm>
            <a:off x="2716069" y="1849508"/>
            <a:ext cx="146386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calme</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A6A54AE8-7B6B-4B3B-B3EA-ADB8A71AAAB8}"/>
              </a:ext>
            </a:extLst>
          </p:cNvPr>
          <p:cNvSpPr/>
          <p:nvPr/>
        </p:nvSpPr>
        <p:spPr>
          <a:xfrm>
            <a:off x="6037671" y="1847571"/>
            <a:ext cx="146386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calme</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024C53FE-5A3B-483C-9145-0F39FB1E690B}"/>
              </a:ext>
            </a:extLst>
          </p:cNvPr>
          <p:cNvSpPr/>
          <p:nvPr/>
        </p:nvSpPr>
        <p:spPr>
          <a:xfrm>
            <a:off x="2748502" y="4116768"/>
            <a:ext cx="152543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positi</a:t>
            </a:r>
            <a:r>
              <a:rPr kumimoji="0" lang="en-GB" sz="32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f</a:t>
            </a:r>
            <a:endParaRPr kumimoji="0" lang="en-GB" sz="1800" b="1" i="0" u="none" strike="noStrike" kern="1200" cap="none" spc="0" normalizeH="0" baseline="0" noProof="0" dirty="0">
              <a:ln>
                <a:noFill/>
              </a:ln>
              <a:solidFill>
                <a:srgbClr val="000000"/>
              </a:solidFill>
              <a:effectLst/>
              <a:uLnTx/>
              <a:uFillTx/>
              <a:latin typeface="Arial"/>
            </a:endParaRPr>
          </a:p>
        </p:txBody>
      </p:sp>
      <p:sp>
        <p:nvSpPr>
          <p:cNvPr id="15" name="Rectangle 14">
            <a:extLst>
              <a:ext uri="{FF2B5EF4-FFF2-40B4-BE49-F238E27FC236}">
                <a16:creationId xmlns:a16="http://schemas.microsoft.com/office/drawing/2014/main" id="{5474B1EB-8847-4609-B1E5-9FD23EDEC37D}"/>
              </a:ext>
            </a:extLst>
          </p:cNvPr>
          <p:cNvSpPr/>
          <p:nvPr/>
        </p:nvSpPr>
        <p:spPr>
          <a:xfrm>
            <a:off x="6047510" y="4073897"/>
            <a:ext cx="168668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positi</a:t>
            </a:r>
            <a:r>
              <a:rPr kumimoji="0" lang="en-GB" sz="32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ve</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B727B48E-76D3-46FE-A720-7C4D8FB01DAC}"/>
              </a:ext>
            </a:extLst>
          </p:cNvPr>
          <p:cNvSpPr/>
          <p:nvPr/>
        </p:nvSpPr>
        <p:spPr>
          <a:xfrm>
            <a:off x="2749595" y="5113183"/>
            <a:ext cx="214513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négati</a:t>
            </a:r>
            <a:r>
              <a:rPr kumimoji="0" lang="en-GB" sz="32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f</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4E912B02-1D5C-4BEF-9B49-233F61FA51A0}"/>
              </a:ext>
            </a:extLst>
          </p:cNvPr>
          <p:cNvSpPr/>
          <p:nvPr/>
        </p:nvSpPr>
        <p:spPr>
          <a:xfrm>
            <a:off x="6048469" y="5131072"/>
            <a:ext cx="196880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négati</a:t>
            </a:r>
            <a:r>
              <a:rPr kumimoji="0" lang="en-GB" sz="32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ve</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DCDF8CA3-AB0F-4E8C-8404-63346F74E6B8}"/>
              </a:ext>
            </a:extLst>
          </p:cNvPr>
          <p:cNvSpPr/>
          <p:nvPr/>
        </p:nvSpPr>
        <p:spPr>
          <a:xfrm>
            <a:off x="2741259" y="6091698"/>
            <a:ext cx="203132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créati</a:t>
            </a:r>
            <a:r>
              <a:rPr kumimoji="0" lang="en-GB" sz="32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f</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F414E8F5-D1F7-4F04-8C08-F6CF65AE9F42}"/>
              </a:ext>
            </a:extLst>
          </p:cNvPr>
          <p:cNvSpPr/>
          <p:nvPr/>
        </p:nvSpPr>
        <p:spPr>
          <a:xfrm>
            <a:off x="6064961" y="6045329"/>
            <a:ext cx="183255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créati</a:t>
            </a:r>
            <a:r>
              <a:rPr kumimoji="0" lang="en-GB" sz="32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ve</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6" name="Speech Bubble: Rectangle with Corners Rounded 55">
            <a:extLst>
              <a:ext uri="{FF2B5EF4-FFF2-40B4-BE49-F238E27FC236}">
                <a16:creationId xmlns:a16="http://schemas.microsoft.com/office/drawing/2014/main" id="{C38B32B0-75FC-4D66-919A-1D2CC977F2CF}"/>
              </a:ext>
            </a:extLst>
          </p:cNvPr>
          <p:cNvSpPr/>
          <p:nvPr/>
        </p:nvSpPr>
        <p:spPr>
          <a:xfrm>
            <a:off x="192763" y="1354854"/>
            <a:ext cx="2444021" cy="925651"/>
          </a:xfrm>
          <a:prstGeom prst="wedgeRoundRectCallout">
            <a:avLst>
              <a:gd name="adj1" fmla="val 37238"/>
              <a:gd name="adj2" fmla="val 87973"/>
              <a:gd name="adj3" fmla="val 16667"/>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Aujourd’hui</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b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je </a:t>
            </a: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suis</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900" b="1"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43" name="Picture 42" descr="Icon&#10;&#10;Description automatically generated">
            <a:hlinkClick r:id="" action="ppaction://noaction">
              <a:snd r:embed="rId24" name="parler.wav"/>
            </a:hlinkClick>
            <a:extLst>
              <a:ext uri="{FF2B5EF4-FFF2-40B4-BE49-F238E27FC236}">
                <a16:creationId xmlns:a16="http://schemas.microsoft.com/office/drawing/2014/main" id="{825B6309-548F-40F9-92DF-31586AABAC8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000404" y="-6278"/>
            <a:ext cx="1088349" cy="1091698"/>
          </a:xfrm>
          <a:prstGeom prst="rect">
            <a:avLst/>
          </a:prstGeom>
        </p:spPr>
      </p:pic>
      <p:sp>
        <p:nvSpPr>
          <p:cNvPr id="48" name="Title 2">
            <a:extLst>
              <a:ext uri="{FF2B5EF4-FFF2-40B4-BE49-F238E27FC236}">
                <a16:creationId xmlns:a16="http://schemas.microsoft.com/office/drawing/2014/main" id="{4CF2007B-880E-4C4A-9718-2E54A416EFCB}"/>
              </a:ext>
            </a:extLst>
          </p:cNvPr>
          <p:cNvSpPr txBox="1">
            <a:spLocks/>
          </p:cNvSpPr>
          <p:nvPr/>
        </p:nvSpPr>
        <p:spPr>
          <a:xfrm>
            <a:off x="11060380" y="1042044"/>
            <a:ext cx="966529" cy="489778"/>
          </a:xfrm>
          <a:prstGeom prst="rect">
            <a:avLst/>
          </a:prstGeom>
          <a:solidFill>
            <a:srgbClr val="FF0066"/>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7" name="Title 6">
            <a:extLst>
              <a:ext uri="{FF2B5EF4-FFF2-40B4-BE49-F238E27FC236}">
                <a16:creationId xmlns:a16="http://schemas.microsoft.com/office/drawing/2014/main" id="{845F7055-125F-4AE4-B341-8ECFAFACF96F}"/>
              </a:ext>
            </a:extLst>
          </p:cNvPr>
          <p:cNvSpPr>
            <a:spLocks noGrp="1"/>
          </p:cNvSpPr>
          <p:nvPr>
            <p:ph type="title"/>
          </p:nvPr>
        </p:nvSpPr>
        <p:spPr>
          <a:xfrm>
            <a:off x="11087095" y="1121589"/>
            <a:ext cx="913098" cy="317887"/>
          </a:xfrm>
        </p:spPr>
        <p:txBody>
          <a:bodyPr>
            <a:noAutofit/>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sp>
        <p:nvSpPr>
          <p:cNvPr id="52" name="TextBox 51">
            <a:extLst>
              <a:ext uri="{FF2B5EF4-FFF2-40B4-BE49-F238E27FC236}">
                <a16:creationId xmlns:a16="http://schemas.microsoft.com/office/drawing/2014/main" id="{2FDC9151-6BB1-47B7-9632-C0BF40599F11}"/>
              </a:ext>
            </a:extLst>
          </p:cNvPr>
          <p:cNvSpPr txBox="1"/>
          <p:nvPr/>
        </p:nvSpPr>
        <p:spPr>
          <a:xfrm>
            <a:off x="9690529" y="3586315"/>
            <a:ext cx="23790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Monsieur Charles </a:t>
            </a:r>
          </a:p>
        </p:txBody>
      </p:sp>
      <p:sp>
        <p:nvSpPr>
          <p:cNvPr id="2" name="Rectangle: Rounded Corners 1">
            <a:extLst>
              <a:ext uri="{FF2B5EF4-FFF2-40B4-BE49-F238E27FC236}">
                <a16:creationId xmlns:a16="http://schemas.microsoft.com/office/drawing/2014/main" id="{72FB791D-F62C-4731-8587-56EB63225689}"/>
              </a:ext>
            </a:extLst>
          </p:cNvPr>
          <p:cNvSpPr/>
          <p:nvPr/>
        </p:nvSpPr>
        <p:spPr>
          <a:xfrm>
            <a:off x="9874600" y="2220326"/>
            <a:ext cx="645769" cy="1441637"/>
          </a:xfrm>
          <a:prstGeom prst="roundRect">
            <a:avLst/>
          </a:prstGeom>
          <a:solidFill>
            <a:srgbClr val="97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4" name="Picture 8" descr="Crecimiento, Hombre, Chico, Avatar, Avatar Chico">
            <a:extLst>
              <a:ext uri="{FF2B5EF4-FFF2-40B4-BE49-F238E27FC236}">
                <a16:creationId xmlns:a16="http://schemas.microsoft.com/office/drawing/2014/main" id="{A84B5A54-25FA-4ED9-91B3-8AE61EE83954}"/>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70400" b="41192"/>
          <a:stretch/>
        </p:blipFill>
        <p:spPr bwMode="auto">
          <a:xfrm>
            <a:off x="9792648" y="1864205"/>
            <a:ext cx="1219213" cy="1743545"/>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a:extLst>
              <a:ext uri="{FF2B5EF4-FFF2-40B4-BE49-F238E27FC236}">
                <a16:creationId xmlns:a16="http://schemas.microsoft.com/office/drawing/2014/main" id="{9986B096-3EE7-482A-9879-AED5EBC1AAB0}"/>
              </a:ext>
            </a:extLst>
          </p:cNvPr>
          <p:cNvSpPr/>
          <p:nvPr/>
        </p:nvSpPr>
        <p:spPr>
          <a:xfrm>
            <a:off x="2741259" y="2525600"/>
            <a:ext cx="176522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content</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8" name="Rectangle 57">
            <a:extLst>
              <a:ext uri="{FF2B5EF4-FFF2-40B4-BE49-F238E27FC236}">
                <a16:creationId xmlns:a16="http://schemas.microsoft.com/office/drawing/2014/main" id="{742B1395-89A4-408D-92A9-A595D4C8834F}"/>
              </a:ext>
            </a:extLst>
          </p:cNvPr>
          <p:cNvSpPr/>
          <p:nvPr/>
        </p:nvSpPr>
        <p:spPr>
          <a:xfrm>
            <a:off x="6047510" y="2534510"/>
            <a:ext cx="203132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content</a:t>
            </a:r>
            <a:r>
              <a:rPr kumimoji="0" lang="en-GB" sz="32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e</a:t>
            </a:r>
            <a:endParaRPr kumimoji="0" lang="en-GB" sz="1800" b="1" i="0" u="none" strike="noStrike" kern="1200" cap="none" spc="0" normalizeH="0" baseline="0" noProof="0" dirty="0">
              <a:ln>
                <a:noFill/>
              </a:ln>
              <a:solidFill>
                <a:srgbClr val="FF0066"/>
              </a:solidFill>
              <a:effectLst/>
              <a:uLnTx/>
              <a:uFillTx/>
              <a:latin typeface="Arial"/>
            </a:endParaRPr>
          </a:p>
        </p:txBody>
      </p:sp>
      <p:sp>
        <p:nvSpPr>
          <p:cNvPr id="59" name="Rectangle 58">
            <a:extLst>
              <a:ext uri="{FF2B5EF4-FFF2-40B4-BE49-F238E27FC236}">
                <a16:creationId xmlns:a16="http://schemas.microsoft.com/office/drawing/2014/main" id="{42C6D092-3CD0-4153-811E-1B8A99064953}"/>
              </a:ext>
            </a:extLst>
          </p:cNvPr>
          <p:cNvSpPr/>
          <p:nvPr/>
        </p:nvSpPr>
        <p:spPr>
          <a:xfrm>
            <a:off x="2773590" y="3238709"/>
            <a:ext cx="108074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acti</a:t>
            </a:r>
            <a:r>
              <a:rPr kumimoji="0" lang="en-GB" sz="32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f</a:t>
            </a:r>
            <a:endParaRPr kumimoji="0" lang="en-GB" sz="1800" b="1" i="0" u="none" strike="noStrike" kern="1200" cap="none" spc="0" normalizeH="0" baseline="0" noProof="0" dirty="0">
              <a:ln>
                <a:noFill/>
              </a:ln>
              <a:solidFill>
                <a:srgbClr val="000000"/>
              </a:solidFill>
              <a:effectLst/>
              <a:uLnTx/>
              <a:uFillTx/>
              <a:latin typeface="Arial"/>
            </a:endParaRPr>
          </a:p>
        </p:txBody>
      </p:sp>
      <p:sp>
        <p:nvSpPr>
          <p:cNvPr id="60" name="Rectangle 59">
            <a:extLst>
              <a:ext uri="{FF2B5EF4-FFF2-40B4-BE49-F238E27FC236}">
                <a16:creationId xmlns:a16="http://schemas.microsoft.com/office/drawing/2014/main" id="{2426B67B-19D4-4D42-9C16-EA2DF9A7E2A9}"/>
              </a:ext>
            </a:extLst>
          </p:cNvPr>
          <p:cNvSpPr/>
          <p:nvPr/>
        </p:nvSpPr>
        <p:spPr>
          <a:xfrm>
            <a:off x="6096000" y="3234195"/>
            <a:ext cx="144302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acti</a:t>
            </a:r>
            <a:r>
              <a:rPr kumimoji="0" lang="en-GB" sz="32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ve</a:t>
            </a:r>
            <a:endParaRPr kumimoji="0" lang="en-GB" sz="1800" b="1" i="0" u="none" strike="noStrike" kern="1200" cap="none" spc="0" normalizeH="0" baseline="0" noProof="0" dirty="0">
              <a:ln>
                <a:noFill/>
              </a:ln>
              <a:solidFill>
                <a:srgbClr val="FF0066"/>
              </a:solidFill>
              <a:effectLst/>
              <a:uLnTx/>
              <a:uFillTx/>
              <a:latin typeface="Arial"/>
            </a:endParaRPr>
          </a:p>
        </p:txBody>
      </p:sp>
      <p:pic>
        <p:nvPicPr>
          <p:cNvPr id="18" name="Picture 17" descr="A picture containing vector graphics&#10;&#10;Description automatically generated">
            <a:extLst>
              <a:ext uri="{FF2B5EF4-FFF2-40B4-BE49-F238E27FC236}">
                <a16:creationId xmlns:a16="http://schemas.microsoft.com/office/drawing/2014/main" id="{F5E31978-2128-47E3-AAB6-18F9F8D671D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284216" y="3045998"/>
            <a:ext cx="888163" cy="896957"/>
          </a:xfrm>
          <a:prstGeom prst="rect">
            <a:avLst/>
          </a:prstGeom>
        </p:spPr>
      </p:pic>
      <p:pic>
        <p:nvPicPr>
          <p:cNvPr id="23" name="Picture 22" descr="A picture containing vector graphics&#10;&#10;Description automatically generated">
            <a:extLst>
              <a:ext uri="{FF2B5EF4-FFF2-40B4-BE49-F238E27FC236}">
                <a16:creationId xmlns:a16="http://schemas.microsoft.com/office/drawing/2014/main" id="{CA30D2B8-B851-49EF-A8B5-459A1382CC02}"/>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979841" y="3068280"/>
            <a:ext cx="827018" cy="835207"/>
          </a:xfrm>
          <a:prstGeom prst="rect">
            <a:avLst/>
          </a:prstGeom>
        </p:spPr>
      </p:pic>
      <p:pic>
        <p:nvPicPr>
          <p:cNvPr id="30" name="Picture 29" descr="A cartoon of a smiling face&#10;&#10;Description automatically generated with low confidence">
            <a:extLst>
              <a:ext uri="{FF2B5EF4-FFF2-40B4-BE49-F238E27FC236}">
                <a16:creationId xmlns:a16="http://schemas.microsoft.com/office/drawing/2014/main" id="{920ED737-9868-4C05-82D4-AB110AE0F7DA}"/>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273939" y="2445908"/>
            <a:ext cx="1035065" cy="670680"/>
          </a:xfrm>
          <a:prstGeom prst="rect">
            <a:avLst/>
          </a:prstGeom>
        </p:spPr>
      </p:pic>
      <p:pic>
        <p:nvPicPr>
          <p:cNvPr id="35" name="Picture 34">
            <a:extLst>
              <a:ext uri="{FF2B5EF4-FFF2-40B4-BE49-F238E27FC236}">
                <a16:creationId xmlns:a16="http://schemas.microsoft.com/office/drawing/2014/main" id="{0A77490C-2E32-4C41-B7BD-9E9E29525ABD}"/>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955452" y="2468622"/>
            <a:ext cx="974640" cy="631527"/>
          </a:xfrm>
          <a:prstGeom prst="rect">
            <a:avLst/>
          </a:prstGeom>
        </p:spPr>
      </p:pic>
      <p:pic>
        <p:nvPicPr>
          <p:cNvPr id="39" name="Picture 38">
            <a:extLst>
              <a:ext uri="{FF2B5EF4-FFF2-40B4-BE49-F238E27FC236}">
                <a16:creationId xmlns:a16="http://schemas.microsoft.com/office/drawing/2014/main" id="{BE9D87C6-E826-4D1B-9F00-8903423AB026}"/>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955452" y="5088528"/>
            <a:ext cx="718224" cy="718224"/>
          </a:xfrm>
          <a:prstGeom prst="rect">
            <a:avLst/>
          </a:prstGeom>
        </p:spPr>
      </p:pic>
      <p:pic>
        <p:nvPicPr>
          <p:cNvPr id="61" name="Picture 60">
            <a:extLst>
              <a:ext uri="{FF2B5EF4-FFF2-40B4-BE49-F238E27FC236}">
                <a16:creationId xmlns:a16="http://schemas.microsoft.com/office/drawing/2014/main" id="{0B13148A-1CA8-44D2-BF36-64357ED83D56}"/>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450176" y="5080465"/>
            <a:ext cx="701357" cy="701357"/>
          </a:xfrm>
          <a:prstGeom prst="rect">
            <a:avLst/>
          </a:prstGeom>
        </p:spPr>
      </p:pic>
      <p:pic>
        <p:nvPicPr>
          <p:cNvPr id="63" name="Picture 62" descr="A picture containing vector graphics&#10;&#10;Description automatically generated">
            <a:extLst>
              <a:ext uri="{FF2B5EF4-FFF2-40B4-BE49-F238E27FC236}">
                <a16:creationId xmlns:a16="http://schemas.microsoft.com/office/drawing/2014/main" id="{EFEE2C1A-73D5-4807-9BC3-955FA6544E18}"/>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805835" y="4084776"/>
            <a:ext cx="1051717" cy="836737"/>
          </a:xfrm>
          <a:prstGeom prst="rect">
            <a:avLst/>
          </a:prstGeom>
        </p:spPr>
      </p:pic>
      <p:pic>
        <p:nvPicPr>
          <p:cNvPr id="65" name="Picture 64" descr="A picture containing vector graphics&#10;&#10;Description automatically generated">
            <a:extLst>
              <a:ext uri="{FF2B5EF4-FFF2-40B4-BE49-F238E27FC236}">
                <a16:creationId xmlns:a16="http://schemas.microsoft.com/office/drawing/2014/main" id="{58842394-E320-4A2A-B7CF-90F9DBF74BD1}"/>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247877" y="4023469"/>
            <a:ext cx="1051718" cy="836738"/>
          </a:xfrm>
          <a:prstGeom prst="rect">
            <a:avLst/>
          </a:prstGeom>
        </p:spPr>
      </p:pic>
      <p:grpSp>
        <p:nvGrpSpPr>
          <p:cNvPr id="70" name="Group 69">
            <a:extLst>
              <a:ext uri="{FF2B5EF4-FFF2-40B4-BE49-F238E27FC236}">
                <a16:creationId xmlns:a16="http://schemas.microsoft.com/office/drawing/2014/main" id="{11C7A675-E7DC-4B85-AED8-D432030CE2E9}"/>
              </a:ext>
            </a:extLst>
          </p:cNvPr>
          <p:cNvGrpSpPr/>
          <p:nvPr/>
        </p:nvGrpSpPr>
        <p:grpSpPr>
          <a:xfrm>
            <a:off x="4338100" y="5799834"/>
            <a:ext cx="972558" cy="1013875"/>
            <a:chOff x="4338100" y="5799834"/>
            <a:chExt cx="972558" cy="1013875"/>
          </a:xfrm>
        </p:grpSpPr>
        <p:pic>
          <p:nvPicPr>
            <p:cNvPr id="49" name="Picture 48" descr="Shape, circle&#10;&#10;Description automatically generated">
              <a:extLst>
                <a:ext uri="{FF2B5EF4-FFF2-40B4-BE49-F238E27FC236}">
                  <a16:creationId xmlns:a16="http://schemas.microsoft.com/office/drawing/2014/main" id="{89F990AE-324E-461D-99D2-DFCDB8B0E7D9}"/>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408799" y="6229341"/>
              <a:ext cx="901859" cy="584368"/>
            </a:xfrm>
            <a:prstGeom prst="rect">
              <a:avLst/>
            </a:prstGeom>
          </p:spPr>
        </p:pic>
        <p:pic>
          <p:nvPicPr>
            <p:cNvPr id="67" name="Picture 66" descr="Logo&#10;&#10;Description automatically generated with low confidence">
              <a:extLst>
                <a:ext uri="{FF2B5EF4-FFF2-40B4-BE49-F238E27FC236}">
                  <a16:creationId xmlns:a16="http://schemas.microsoft.com/office/drawing/2014/main" id="{84CFFE81-1080-46B1-9627-98C67E28A3E6}"/>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4338100" y="6037414"/>
              <a:ext cx="329338" cy="401479"/>
            </a:xfrm>
            <a:prstGeom prst="rect">
              <a:avLst/>
            </a:prstGeom>
          </p:spPr>
        </p:pic>
        <p:pic>
          <p:nvPicPr>
            <p:cNvPr id="68" name="Picture 67" descr="Logo&#10;&#10;Description automatically generated with low confidence">
              <a:extLst>
                <a:ext uri="{FF2B5EF4-FFF2-40B4-BE49-F238E27FC236}">
                  <a16:creationId xmlns:a16="http://schemas.microsoft.com/office/drawing/2014/main" id="{791FBA0D-21F1-4A64-8091-0257C7C993BB}"/>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4918832" y="5844564"/>
              <a:ext cx="329338" cy="401479"/>
            </a:xfrm>
            <a:prstGeom prst="rect">
              <a:avLst/>
            </a:prstGeom>
          </p:spPr>
        </p:pic>
        <p:pic>
          <p:nvPicPr>
            <p:cNvPr id="69" name="Picture 68" descr="Logo&#10;&#10;Description automatically generated with low confidence">
              <a:extLst>
                <a:ext uri="{FF2B5EF4-FFF2-40B4-BE49-F238E27FC236}">
                  <a16:creationId xmlns:a16="http://schemas.microsoft.com/office/drawing/2014/main" id="{EB2B4057-C207-49F0-827D-F6D23A6310E3}"/>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4614541" y="5799834"/>
              <a:ext cx="329338" cy="401479"/>
            </a:xfrm>
            <a:prstGeom prst="rect">
              <a:avLst/>
            </a:prstGeom>
          </p:spPr>
        </p:pic>
      </p:grpSp>
      <p:grpSp>
        <p:nvGrpSpPr>
          <p:cNvPr id="74" name="Group 73">
            <a:extLst>
              <a:ext uri="{FF2B5EF4-FFF2-40B4-BE49-F238E27FC236}">
                <a16:creationId xmlns:a16="http://schemas.microsoft.com/office/drawing/2014/main" id="{263FC81F-C5DA-41A3-AC0D-08F47142DB9E}"/>
              </a:ext>
            </a:extLst>
          </p:cNvPr>
          <p:cNvGrpSpPr/>
          <p:nvPr/>
        </p:nvGrpSpPr>
        <p:grpSpPr>
          <a:xfrm>
            <a:off x="7927487" y="5872368"/>
            <a:ext cx="999889" cy="977236"/>
            <a:chOff x="7682044" y="5817845"/>
            <a:chExt cx="999889" cy="977236"/>
          </a:xfrm>
        </p:grpSpPr>
        <p:pic>
          <p:nvPicPr>
            <p:cNvPr id="51" name="Picture 50" descr="Shape, circle&#10;&#10;Description automatically generated">
              <a:extLst>
                <a:ext uri="{FF2B5EF4-FFF2-40B4-BE49-F238E27FC236}">
                  <a16:creationId xmlns:a16="http://schemas.microsoft.com/office/drawing/2014/main" id="{355C04C9-3ED8-41C4-AF7E-947494C6FDD8}"/>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803985" y="6226207"/>
              <a:ext cx="877948" cy="568874"/>
            </a:xfrm>
            <a:prstGeom prst="rect">
              <a:avLst/>
            </a:prstGeom>
          </p:spPr>
        </p:pic>
        <p:pic>
          <p:nvPicPr>
            <p:cNvPr id="71" name="Picture 70" descr="Logo&#10;&#10;Description automatically generated with low confidence">
              <a:extLst>
                <a:ext uri="{FF2B5EF4-FFF2-40B4-BE49-F238E27FC236}">
                  <a16:creationId xmlns:a16="http://schemas.microsoft.com/office/drawing/2014/main" id="{CA421939-8083-4EAE-B065-AA651ECCBCFE}"/>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7682044" y="6055425"/>
              <a:ext cx="329338" cy="401479"/>
            </a:xfrm>
            <a:prstGeom prst="rect">
              <a:avLst/>
            </a:prstGeom>
          </p:spPr>
        </p:pic>
        <p:pic>
          <p:nvPicPr>
            <p:cNvPr id="72" name="Picture 71" descr="Logo&#10;&#10;Description automatically generated with low confidence">
              <a:extLst>
                <a:ext uri="{FF2B5EF4-FFF2-40B4-BE49-F238E27FC236}">
                  <a16:creationId xmlns:a16="http://schemas.microsoft.com/office/drawing/2014/main" id="{C224FCBB-6E6C-4C67-83EC-D9276CB78565}"/>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8262776" y="5862575"/>
              <a:ext cx="329338" cy="401479"/>
            </a:xfrm>
            <a:prstGeom prst="rect">
              <a:avLst/>
            </a:prstGeom>
          </p:spPr>
        </p:pic>
        <p:pic>
          <p:nvPicPr>
            <p:cNvPr id="73" name="Picture 72" descr="Logo&#10;&#10;Description automatically generated with low confidence">
              <a:extLst>
                <a:ext uri="{FF2B5EF4-FFF2-40B4-BE49-F238E27FC236}">
                  <a16:creationId xmlns:a16="http://schemas.microsoft.com/office/drawing/2014/main" id="{286DA855-A659-44E1-9E09-694B56F3129D}"/>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7958485" y="5817845"/>
              <a:ext cx="329338" cy="401479"/>
            </a:xfrm>
            <a:prstGeom prst="rect">
              <a:avLst/>
            </a:prstGeom>
          </p:spPr>
        </p:pic>
      </p:grpSp>
      <p:sp>
        <p:nvSpPr>
          <p:cNvPr id="75" name="TextBox 74">
            <a:extLst>
              <a:ext uri="{FF2B5EF4-FFF2-40B4-BE49-F238E27FC236}">
                <a16:creationId xmlns:a16="http://schemas.microsoft.com/office/drawing/2014/main" id="{BA82063C-CC3F-403F-8714-C01F1B6FF451}"/>
              </a:ext>
            </a:extLst>
          </p:cNvPr>
          <p:cNvSpPr txBox="1"/>
          <p:nvPr/>
        </p:nvSpPr>
        <p:spPr>
          <a:xfrm>
            <a:off x="2599045" y="6525759"/>
            <a:ext cx="17501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000" dirty="0">
                <a:solidFill>
                  <a:srgbClr val="002060"/>
                </a:solidFill>
                <a:latin typeface="Century Gothic" panose="020B0502020202020204" pitchFamily="34" charset="0"/>
              </a:rPr>
              <a:t>creative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6" name="TextBox 75">
            <a:extLst>
              <a:ext uri="{FF2B5EF4-FFF2-40B4-BE49-F238E27FC236}">
                <a16:creationId xmlns:a16="http://schemas.microsoft.com/office/drawing/2014/main" id="{27C98D0A-D2E8-4212-8A02-5ED6F4FD4DD6}"/>
              </a:ext>
            </a:extLst>
          </p:cNvPr>
          <p:cNvSpPr txBox="1"/>
          <p:nvPr/>
        </p:nvSpPr>
        <p:spPr>
          <a:xfrm>
            <a:off x="6082295" y="6514335"/>
            <a:ext cx="17501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000" dirty="0">
                <a:solidFill>
                  <a:srgbClr val="002060"/>
                </a:solidFill>
                <a:latin typeface="Century Gothic" panose="020B0502020202020204" pitchFamily="34" charset="0"/>
              </a:rPr>
              <a:t>creative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3" name="Google Shape;248;p11">
            <a:extLst>
              <a:ext uri="{FF2B5EF4-FFF2-40B4-BE49-F238E27FC236}">
                <a16:creationId xmlns:a16="http://schemas.microsoft.com/office/drawing/2014/main" id="{6DF381AF-97EB-4E7A-23B8-C6AA6FC359FC}"/>
              </a:ext>
            </a:extLst>
          </p:cNvPr>
          <p:cNvSpPr txBox="1"/>
          <p:nvPr/>
        </p:nvSpPr>
        <p:spPr>
          <a:xfrm>
            <a:off x="4349174" y="704852"/>
            <a:ext cx="1079814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Bonjour, monsieur …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5687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2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12_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12_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12_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12_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12_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12_8.wav"/>
                                        </p:tgtEl>
                                      </p:cMediaNode>
                                    </p:audio>
                                  </p:sub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9" name="12_8.wav"/>
                                        </p:tgtEl>
                                      </p:cMediaNode>
                                    </p:audio>
                                  </p:sub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0" name="12_9.wav"/>
                                        </p:tgtEl>
                                      </p:cMediaNode>
                                    </p:audio>
                                  </p:subTnLst>
                                </p:cTn>
                              </p:par>
                              <p:par>
                                <p:cTn id="43" presetID="1"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11" name="12_10.wav"/>
                                        </p:tgtEl>
                                      </p:cMediaNode>
                                    </p:audio>
                                  </p:subTnLst>
                                </p:cTn>
                              </p:par>
                              <p:par>
                                <p:cTn id="49" presetID="1" presetClass="entr" presetSubtype="0"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2" name="12_11.wav"/>
                                        </p:tgtEl>
                                      </p:cMediaNode>
                                    </p:audio>
                                  </p:sub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13" name="12_12.wav"/>
                                        </p:tgtEl>
                                      </p:cMediaNode>
                                    </p:audio>
                                  </p:subTnLst>
                                </p:cTn>
                              </p:par>
                              <p:par>
                                <p:cTn id="61" presetID="1"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4" name="12_13.wav"/>
                                        </p:tgtEl>
                                      </p:cMediaNode>
                                    </p:audio>
                                  </p:subTnLst>
                                </p:cTn>
                              </p:par>
                              <p:par>
                                <p:cTn id="67" presetID="1" presetClass="entr" presetSubtype="0" fill="hold" grpId="0" nodeType="withEffect">
                                  <p:stCondLst>
                                    <p:cond delay="0"/>
                                  </p:stCondLst>
                                  <p:childTnLst>
                                    <p:set>
                                      <p:cBhvr>
                                        <p:cTn id="68" dur="1" fill="hold">
                                          <p:stCondLst>
                                            <p:cond delay="0"/>
                                          </p:stCondLst>
                                        </p:cTn>
                                        <p:tgtEl>
                                          <p:spTgt spid="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15" name="12_14.wav"/>
                                        </p:tgtEl>
                                      </p:cMediaNode>
                                    </p:audio>
                                  </p:subTnLst>
                                </p:cTn>
                              </p:par>
                              <p:par>
                                <p:cTn id="75" presetID="1" presetClass="entr" presetSubtype="0"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16" name="12_15.wav"/>
                                        </p:tgtEl>
                                      </p:cMediaNode>
                                    </p:audio>
                                  </p:subTnLst>
                                </p:cTn>
                              </p:par>
                              <p:par>
                                <p:cTn id="83" presetID="1" presetClass="entr" presetSubtype="0" fill="hold" grpId="0" nodeType="withEffect">
                                  <p:stCondLst>
                                    <p:cond delay="0"/>
                                  </p:stCondLst>
                                  <p:childTnLst>
                                    <p:set>
                                      <p:cBhvr>
                                        <p:cTn id="84" dur="1" fill="hold">
                                          <p:stCondLst>
                                            <p:cond delay="0"/>
                                          </p:stCondLst>
                                        </p:cTn>
                                        <p:tgtEl>
                                          <p:spTgt spid="34"/>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6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17" name="12_16.wav"/>
                                        </p:tgtEl>
                                      </p:cMediaNode>
                                    </p:audio>
                                  </p:subTnLst>
                                </p:cTn>
                              </p:par>
                              <p:par>
                                <p:cTn id="91" presetID="1" presetClass="entr" presetSubtype="0" fill="hold" grpId="0" nodeType="withEffect">
                                  <p:stCondLst>
                                    <p:cond delay="0"/>
                                  </p:stCondLst>
                                  <p:childTnLst>
                                    <p:set>
                                      <p:cBhvr>
                                        <p:cTn id="92" dur="1" fill="hold">
                                          <p:stCondLst>
                                            <p:cond delay="0"/>
                                          </p:stCondLst>
                                        </p:cTn>
                                        <p:tgtEl>
                                          <p:spTgt spid="36"/>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3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18" name="12_17.wav"/>
                                        </p:tgtEl>
                                      </p:cMediaNode>
                                    </p:audio>
                                  </p:subTnLst>
                                </p:cTn>
                              </p:par>
                              <p:par>
                                <p:cTn id="99" presetID="1" presetClass="entr" presetSubtype="0" fill="hold" grpId="0" nodeType="withEffect">
                                  <p:stCondLst>
                                    <p:cond delay="0"/>
                                  </p:stCondLst>
                                  <p:childTnLst>
                                    <p:set>
                                      <p:cBhvr>
                                        <p:cTn id="100" dur="1" fill="hold">
                                          <p:stCondLst>
                                            <p:cond delay="0"/>
                                          </p:stCondLst>
                                        </p:cTn>
                                        <p:tgtEl>
                                          <p:spTgt spid="75"/>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7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19" name="12_18.wav"/>
                                        </p:tgtEl>
                                      </p:cMediaNode>
                                    </p:audio>
                                  </p:subTnLst>
                                </p:cTn>
                              </p:par>
                              <p:par>
                                <p:cTn id="107" presetID="1" presetClass="entr" presetSubtype="0" fill="hold" grpId="0" nodeType="withEffect">
                                  <p:stCondLst>
                                    <p:cond delay="0"/>
                                  </p:stCondLst>
                                  <p:childTnLst>
                                    <p:set>
                                      <p:cBhvr>
                                        <p:cTn id="108" dur="1" fill="hold">
                                          <p:stCondLst>
                                            <p:cond delay="0"/>
                                          </p:stCondLst>
                                        </p:cTn>
                                        <p:tgtEl>
                                          <p:spTgt spid="76"/>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animBg="1"/>
      <p:bldP spid="28" grpId="0" animBg="1"/>
      <p:bldP spid="29" grpId="0" animBg="1"/>
      <p:bldP spid="9" grpId="0"/>
      <p:bldP spid="32" grpId="0"/>
      <p:bldP spid="34" grpId="0"/>
      <p:bldP spid="36" grpId="0"/>
      <p:bldP spid="11" grpId="0"/>
      <p:bldP spid="42" grpId="0"/>
      <p:bldP spid="13" grpId="0"/>
      <p:bldP spid="15" grpId="0"/>
      <p:bldP spid="17" grpId="0"/>
      <p:bldP spid="20" grpId="0"/>
      <p:bldP spid="26" grpId="0"/>
      <p:bldP spid="27" grpId="0"/>
      <p:bldP spid="56" grpId="0" animBg="1"/>
      <p:bldP spid="57" grpId="0"/>
      <p:bldP spid="58" grpId="0"/>
      <p:bldP spid="59" grpId="0"/>
      <p:bldP spid="60" grpId="0"/>
      <p:bldP spid="75" grpId="0"/>
      <p:bldP spid="76" grpId="0"/>
      <p:bldP spid="5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635114" y="1032413"/>
            <a:ext cx="1556886" cy="296657"/>
          </a:xfrm>
          <a:solidFill>
            <a:srgbClr val="FF0066"/>
          </a:solidFill>
        </p:spPr>
        <p:txBody>
          <a:bodyPr>
            <a:normAutofit fontScale="90000"/>
          </a:bodyPr>
          <a:lstStyle/>
          <a:p>
            <a:pPr algn="ctr"/>
            <a:r>
              <a:rPr lang="en-GB" sz="2000" b="1" i="0" u="none" strike="noStrike" cap="none" dirty="0" err="1">
                <a:solidFill>
                  <a:schemeClr val="bg1"/>
                </a:solidFill>
                <a:latin typeface="Century Gothic"/>
                <a:ea typeface="Century Gothic"/>
                <a:cs typeface="Century Gothic"/>
                <a:sym typeface="Century Gothic"/>
              </a:rPr>
              <a:t>prononcer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5">
            <a:alphaModFix/>
          </a:blip>
          <a:srcRect/>
          <a:stretch/>
        </p:blipFill>
        <p:spPr>
          <a:xfrm>
            <a:off x="11131654" y="184441"/>
            <a:ext cx="776168" cy="776168"/>
          </a:xfrm>
          <a:prstGeom prst="rect">
            <a:avLst/>
          </a:prstGeom>
          <a:noFill/>
          <a:ln>
            <a:noFill/>
          </a:ln>
        </p:spPr>
      </p:pic>
      <p:sp>
        <p:nvSpPr>
          <p:cNvPr id="11" name="Google Shape;284;p13">
            <a:extLst>
              <a:ext uri="{FF2B5EF4-FFF2-40B4-BE49-F238E27FC236}">
                <a16:creationId xmlns:a16="http://schemas.microsoft.com/office/drawing/2014/main" id="{77D9DAF8-B9D3-4916-A770-B9E90DF62A65}"/>
              </a:ext>
            </a:extLst>
          </p:cNvPr>
          <p:cNvSpPr txBox="1"/>
          <p:nvPr/>
        </p:nvSpPr>
        <p:spPr>
          <a:xfrm>
            <a:off x="6875956" y="6503318"/>
            <a:ext cx="3247072"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Rachel Hawkes / Emma Marsden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2" name="Google Shape;285;p13">
            <a:extLst>
              <a:ext uri="{FF2B5EF4-FFF2-40B4-BE49-F238E27FC236}">
                <a16:creationId xmlns:a16="http://schemas.microsoft.com/office/drawing/2014/main" id="{174DDE4F-7277-44A3-8B8F-C6640CD96381}"/>
              </a:ext>
            </a:extLst>
          </p:cNvPr>
          <p:cNvPicPr preferRelativeResize="0"/>
          <p:nvPr/>
        </p:nvPicPr>
        <p:blipFill rotWithShape="1">
          <a:blip r:embed="rId6">
            <a:alphaModFix/>
          </a:blip>
          <a:srcRect/>
          <a:stretch/>
        </p:blipFill>
        <p:spPr>
          <a:xfrm rot="1745032">
            <a:off x="4623160" y="2579349"/>
            <a:ext cx="2332069" cy="2112950"/>
          </a:xfrm>
          <a:prstGeom prst="rect">
            <a:avLst/>
          </a:prstGeom>
          <a:noFill/>
          <a:ln>
            <a:noFill/>
          </a:ln>
        </p:spPr>
      </p:pic>
      <p:sp>
        <p:nvSpPr>
          <p:cNvPr id="13" name="Google Shape;286;p13">
            <a:extLst>
              <a:ext uri="{FF2B5EF4-FFF2-40B4-BE49-F238E27FC236}">
                <a16:creationId xmlns:a16="http://schemas.microsoft.com/office/drawing/2014/main" id="{F88B13D9-00A3-4790-8794-E5F09D6B3CAE}"/>
              </a:ext>
            </a:extLst>
          </p:cNvPr>
          <p:cNvSpPr txBox="1"/>
          <p:nvPr/>
        </p:nvSpPr>
        <p:spPr>
          <a:xfrm rot="-250438">
            <a:off x="4783250" y="3193065"/>
            <a:ext cx="2065204" cy="8309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who?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Google Shape;287;p13">
            <a:extLst>
              <a:ext uri="{FF2B5EF4-FFF2-40B4-BE49-F238E27FC236}">
                <a16:creationId xmlns:a16="http://schemas.microsoft.com/office/drawing/2014/main" id="{B033744E-A089-4BFF-A71C-8D99F3DAF0DF}"/>
              </a:ext>
            </a:extLst>
          </p:cNvPr>
          <p:cNvSpPr txBox="1"/>
          <p:nvPr/>
        </p:nvSpPr>
        <p:spPr>
          <a:xfrm>
            <a:off x="142181" y="0"/>
            <a:ext cx="9763819" cy="22159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qui ?</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
        <p:nvSpPr>
          <p:cNvPr id="22" name="Google Shape;290;p13">
            <a:extLst>
              <a:ext uri="{FF2B5EF4-FFF2-40B4-BE49-F238E27FC236}">
                <a16:creationId xmlns:a16="http://schemas.microsoft.com/office/drawing/2014/main" id="{58A4111E-814F-4D7B-9653-385EE29BBFE5}"/>
              </a:ext>
            </a:extLst>
          </p:cNvPr>
          <p:cNvSpPr txBox="1"/>
          <p:nvPr/>
        </p:nvSpPr>
        <p:spPr>
          <a:xfrm>
            <a:off x="142181" y="4809369"/>
            <a:ext cx="12192000" cy="92333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Tu es </a:t>
            </a:r>
            <a:r>
              <a:rPr kumimoji="0" lang="en-GB" sz="54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qui</a:t>
            </a:r>
            <a:r>
              <a:rPr kumimoji="0" lang="en-GB" sz="5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 </a:t>
            </a:r>
            <a:r>
              <a:rPr kumimoji="0" lang="en-GB" sz="5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sz="5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3" name="Google Shape;291;p13">
            <a:extLst>
              <a:ext uri="{FF2B5EF4-FFF2-40B4-BE49-F238E27FC236}">
                <a16:creationId xmlns:a16="http://schemas.microsoft.com/office/drawing/2014/main" id="{CBA5394D-055D-4064-BD71-BDC699BD4FA3}"/>
              </a:ext>
            </a:extLst>
          </p:cNvPr>
          <p:cNvSpPr txBox="1"/>
          <p:nvPr/>
        </p:nvSpPr>
        <p:spPr>
          <a:xfrm>
            <a:off x="142181" y="5804503"/>
            <a:ext cx="12192000"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Who</a:t>
            </a:r>
            <a:r>
              <a:rPr kumimoji="0" lang="en-GB" sz="3200" b="1" i="0" u="none" strike="noStrike" kern="0" cap="none" spc="0" normalizeH="0" baseline="0" noProof="0" dirty="0">
                <a:ln>
                  <a:noFill/>
                </a:ln>
                <a:solidFill>
                  <a:srgbClr val="EA5F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are you?]</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pic>
        <p:nvPicPr>
          <p:cNvPr id="24" name="Google Shape;292;p13">
            <a:extLst>
              <a:ext uri="{FF2B5EF4-FFF2-40B4-BE49-F238E27FC236}">
                <a16:creationId xmlns:a16="http://schemas.microsoft.com/office/drawing/2014/main" id="{CCCCAC1C-9FBD-4264-9CDF-5809D6273A3E}"/>
              </a:ext>
            </a:extLst>
          </p:cNvPr>
          <p:cNvPicPr preferRelativeResize="0"/>
          <p:nvPr/>
        </p:nvPicPr>
        <p:blipFill rotWithShape="1">
          <a:blip r:embed="rId7">
            <a:alphaModFix/>
          </a:blip>
          <a:srcRect/>
          <a:stretch/>
        </p:blipFill>
        <p:spPr>
          <a:xfrm>
            <a:off x="284178" y="169667"/>
            <a:ext cx="1544012" cy="1912299"/>
          </a:xfrm>
          <a:prstGeom prst="rect">
            <a:avLst/>
          </a:prstGeom>
          <a:noFill/>
          <a:ln>
            <a:noFill/>
          </a:ln>
        </p:spPr>
      </p:pic>
      <p:grpSp>
        <p:nvGrpSpPr>
          <p:cNvPr id="15" name="Group 14">
            <a:extLst>
              <a:ext uri="{FF2B5EF4-FFF2-40B4-BE49-F238E27FC236}">
                <a16:creationId xmlns:a16="http://schemas.microsoft.com/office/drawing/2014/main" id="{DAD44083-40DD-4C73-9395-B34F09CBEB8B}"/>
              </a:ext>
            </a:extLst>
          </p:cNvPr>
          <p:cNvGrpSpPr/>
          <p:nvPr/>
        </p:nvGrpSpPr>
        <p:grpSpPr>
          <a:xfrm>
            <a:off x="7128396" y="2586234"/>
            <a:ext cx="3288277" cy="2373251"/>
            <a:chOff x="8040024" y="2707274"/>
            <a:chExt cx="2317628" cy="1575885"/>
          </a:xfrm>
        </p:grpSpPr>
        <p:sp>
          <p:nvSpPr>
            <p:cNvPr id="16" name="Oval Callout 13">
              <a:extLst>
                <a:ext uri="{FF2B5EF4-FFF2-40B4-BE49-F238E27FC236}">
                  <a16:creationId xmlns:a16="http://schemas.microsoft.com/office/drawing/2014/main" id="{65822658-2872-441E-826D-AF904712923A}"/>
                </a:ext>
              </a:extLst>
            </p:cNvPr>
            <p:cNvSpPr/>
            <p:nvPr/>
          </p:nvSpPr>
          <p:spPr>
            <a:xfrm>
              <a:off x="8040024" y="2707274"/>
              <a:ext cx="2317628" cy="1575885"/>
            </a:xfrm>
            <a:prstGeom prst="wedgeEllipseCallout">
              <a:avLst>
                <a:gd name="adj1" fmla="val -48377"/>
                <a:gd name="adj2" fmla="val 51313"/>
              </a:avLst>
            </a:prstGeom>
            <a:solidFill>
              <a:srgbClr val="36AFCE">
                <a:lumMod val="75000"/>
              </a:srgbClr>
            </a:solidFill>
            <a:ln w="12700" cap="flat" cmpd="sng" algn="ctr">
              <a:solidFill>
                <a:srgbClr val="FF006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CustomShape 3">
              <a:extLst>
                <a:ext uri="{FF2B5EF4-FFF2-40B4-BE49-F238E27FC236}">
                  <a16:creationId xmlns:a16="http://schemas.microsoft.com/office/drawing/2014/main" id="{D2DDCD31-57C5-4F7C-A343-535811D55BCC}"/>
                </a:ext>
              </a:extLst>
            </p:cNvPr>
            <p:cNvSpPr/>
            <p:nvPr/>
          </p:nvSpPr>
          <p:spPr>
            <a:xfrm>
              <a:off x="8171769" y="2904708"/>
              <a:ext cx="2185883" cy="1250764"/>
            </a:xfrm>
            <a:prstGeom prst="rect">
              <a:avLst/>
            </a:prstGeom>
            <a:noFill/>
            <a:ln>
              <a:noFill/>
            </a:ln>
            <a:effectLst/>
          </p:spPr>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t>Remember! </a:t>
              </a:r>
              <a:br>
                <a:rPr kumimoji="0" lang="en-GB" sz="20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t>Put a question word at the end of a statement to make it a question.</a:t>
              </a:r>
              <a:br>
                <a:rPr kumimoji="0" lang="en-GB" sz="20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t>Your voice goes up.</a:t>
              </a:r>
              <a:endParaRPr kumimoji="0" lang="en-GB" sz="2000" b="0" i="1" u="none" strike="noStrike" kern="0" cap="none" spc="-1" normalizeH="0" baseline="0" noProof="0" dirty="0">
                <a:ln>
                  <a:noFill/>
                </a:ln>
                <a:solidFill>
                  <a:prstClr val="white"/>
                </a:solidFill>
                <a:effectLst/>
                <a:uLnTx/>
                <a:uFillTx/>
                <a:latin typeface="Century Gothic" panose="020B0502020202020204" pitchFamily="34" charset="0"/>
                <a:ea typeface="+mn-ea"/>
                <a:cs typeface="+mn-cs"/>
              </a:endParaRPr>
            </a:p>
          </p:txBody>
        </p:sp>
      </p:grpSp>
      <p:pic>
        <p:nvPicPr>
          <p:cNvPr id="5" name="Graphic 4" descr="Line arrow Clockwise curve">
            <a:extLst>
              <a:ext uri="{FF2B5EF4-FFF2-40B4-BE49-F238E27FC236}">
                <a16:creationId xmlns:a16="http://schemas.microsoft.com/office/drawing/2014/main" id="{CE64DEFE-C690-4486-9128-D95A9F8920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983248" flipH="1">
            <a:off x="6611681" y="5311402"/>
            <a:ext cx="769178" cy="914400"/>
          </a:xfrm>
          <a:prstGeom prst="rect">
            <a:avLst/>
          </a:prstGeom>
        </p:spPr>
      </p:pic>
    </p:spTree>
    <p:extLst>
      <p:ext uri="{BB962C8B-B14F-4D97-AF65-F5344CB8AC3E}">
        <p14:creationId xmlns:p14="http://schemas.microsoft.com/office/powerpoint/2010/main" val="421915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13_1.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13_2.wav"/>
                                        </p:tgtEl>
                                      </p:cMediaNode>
                                    </p:audio>
                                  </p:sub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p:tgtEl>
                                          <p:spTgt spid="2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par>
                          <p:cTn id="29" fill="hold">
                            <p:stCondLst>
                              <p:cond delay="0"/>
                            </p:stCondLst>
                            <p:childTnLst>
                              <p:par>
                                <p:cTn id="30" presetID="22" presetClass="entr" presetSubtype="8"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5">
            <a:alphaModFix/>
          </a:blip>
          <a:srcRect/>
          <a:stretch/>
        </p:blipFill>
        <p:spPr>
          <a:xfrm>
            <a:off x="11243769" y="163091"/>
            <a:ext cx="776168" cy="776168"/>
          </a:xfrm>
          <a:prstGeom prst="rect">
            <a:avLst/>
          </a:prstGeom>
          <a:noFill/>
          <a:ln>
            <a:noFill/>
          </a:ln>
        </p:spPr>
      </p:pic>
      <p:pic>
        <p:nvPicPr>
          <p:cNvPr id="16" name="Google Shape;152;p7">
            <a:extLst>
              <a:ext uri="{FF2B5EF4-FFF2-40B4-BE49-F238E27FC236}">
                <a16:creationId xmlns:a16="http://schemas.microsoft.com/office/drawing/2014/main" id="{3A283109-E1A1-4582-903C-C22D3D716518}"/>
              </a:ext>
            </a:extLst>
          </p:cNvPr>
          <p:cNvPicPr preferRelativeResize="0"/>
          <p:nvPr/>
        </p:nvPicPr>
        <p:blipFill rotWithShape="1">
          <a:blip r:embed="rId6">
            <a:alphaModFix/>
          </a:blip>
          <a:srcRect/>
          <a:stretch/>
        </p:blipFill>
        <p:spPr>
          <a:xfrm rot="1745032">
            <a:off x="4623160" y="2579349"/>
            <a:ext cx="2332069" cy="2112950"/>
          </a:xfrm>
          <a:prstGeom prst="rect">
            <a:avLst/>
          </a:prstGeom>
          <a:noFill/>
          <a:ln>
            <a:noFill/>
          </a:ln>
        </p:spPr>
      </p:pic>
      <p:sp>
        <p:nvSpPr>
          <p:cNvPr id="17" name="Google Shape;153;p7">
            <a:extLst>
              <a:ext uri="{FF2B5EF4-FFF2-40B4-BE49-F238E27FC236}">
                <a16:creationId xmlns:a16="http://schemas.microsoft.com/office/drawing/2014/main" id="{7F379C9A-61E6-4BE1-90A3-1FF9ABA61611}"/>
              </a:ext>
            </a:extLst>
          </p:cNvPr>
          <p:cNvSpPr txBox="1"/>
          <p:nvPr/>
        </p:nvSpPr>
        <p:spPr>
          <a:xfrm rot="-250438">
            <a:off x="4783250" y="3193065"/>
            <a:ext cx="2065204" cy="8309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how?</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 name="Google Shape;154;p7">
            <a:extLst>
              <a:ext uri="{FF2B5EF4-FFF2-40B4-BE49-F238E27FC236}">
                <a16:creationId xmlns:a16="http://schemas.microsoft.com/office/drawing/2014/main" id="{897C2E0E-8C15-4633-812E-68EF5D9B4681}"/>
              </a:ext>
            </a:extLst>
          </p:cNvPr>
          <p:cNvSpPr txBox="1"/>
          <p:nvPr/>
        </p:nvSpPr>
        <p:spPr>
          <a:xfrm>
            <a:off x="142181" y="0"/>
            <a:ext cx="10621554" cy="183123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3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113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comment ?</a:t>
            </a:r>
            <a:endParaRPr kumimoji="0" sz="11300" b="0" i="0" u="none" strike="noStrike" kern="0" cap="none" spc="0" normalizeH="0" baseline="0" noProof="0" dirty="0">
              <a:ln>
                <a:noFill/>
              </a:ln>
              <a:solidFill>
                <a:srgbClr val="002060"/>
              </a:solidFill>
              <a:effectLst/>
              <a:uLnTx/>
              <a:uFillTx/>
              <a:latin typeface="Arial"/>
              <a:cs typeface="Arial"/>
              <a:sym typeface="Arial"/>
            </a:endParaRPr>
          </a:p>
        </p:txBody>
      </p:sp>
      <p:pic>
        <p:nvPicPr>
          <p:cNvPr id="19" name="Google Shape;155;p7">
            <a:extLst>
              <a:ext uri="{FF2B5EF4-FFF2-40B4-BE49-F238E27FC236}">
                <a16:creationId xmlns:a16="http://schemas.microsoft.com/office/drawing/2014/main" id="{013C6951-38CD-4EC7-A65F-41DB2D1BEB5F}"/>
              </a:ext>
            </a:extLst>
          </p:cNvPr>
          <p:cNvPicPr preferRelativeResize="0"/>
          <p:nvPr/>
        </p:nvPicPr>
        <p:blipFill rotWithShape="1">
          <a:blip r:embed="rId7">
            <a:alphaModFix/>
          </a:blip>
          <a:srcRect/>
          <a:stretch/>
        </p:blipFill>
        <p:spPr>
          <a:xfrm>
            <a:off x="142181" y="77682"/>
            <a:ext cx="2167128" cy="2068082"/>
          </a:xfrm>
          <a:prstGeom prst="rect">
            <a:avLst/>
          </a:prstGeom>
          <a:noFill/>
          <a:ln>
            <a:noFill/>
          </a:ln>
        </p:spPr>
      </p:pic>
      <p:sp>
        <p:nvSpPr>
          <p:cNvPr id="11" name="Google Shape;298;p14">
            <a:extLst>
              <a:ext uri="{FF2B5EF4-FFF2-40B4-BE49-F238E27FC236}">
                <a16:creationId xmlns:a16="http://schemas.microsoft.com/office/drawing/2014/main" id="{4ECD6349-F064-4DC9-98A2-1F6C369A8452}"/>
              </a:ext>
            </a:extLst>
          </p:cNvPr>
          <p:cNvSpPr txBox="1"/>
          <p:nvPr/>
        </p:nvSpPr>
        <p:spPr>
          <a:xfrm>
            <a:off x="6875956" y="6503318"/>
            <a:ext cx="3247072"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Rachel Hawkes / Emma Marsden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305;p14">
            <a:extLst>
              <a:ext uri="{FF2B5EF4-FFF2-40B4-BE49-F238E27FC236}">
                <a16:creationId xmlns:a16="http://schemas.microsoft.com/office/drawing/2014/main" id="{EA145414-E347-478F-A4CA-8D6FCA838F8A}"/>
              </a:ext>
            </a:extLst>
          </p:cNvPr>
          <p:cNvSpPr txBox="1"/>
          <p:nvPr/>
        </p:nvSpPr>
        <p:spPr>
          <a:xfrm>
            <a:off x="142181" y="4809369"/>
            <a:ext cx="12192000" cy="92333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Tu es </a:t>
            </a:r>
            <a:r>
              <a:rPr kumimoji="0" lang="en-GB" sz="5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comment </a:t>
            </a:r>
            <a:r>
              <a:rPr kumimoji="0" lang="en-GB" sz="5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5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3" name="Google Shape;306;p14">
            <a:extLst>
              <a:ext uri="{FF2B5EF4-FFF2-40B4-BE49-F238E27FC236}">
                <a16:creationId xmlns:a16="http://schemas.microsoft.com/office/drawing/2014/main" id="{9407CD79-9135-4021-AC37-F63CC5A59F92}"/>
              </a:ext>
            </a:extLst>
          </p:cNvPr>
          <p:cNvSpPr txBox="1"/>
          <p:nvPr/>
        </p:nvSpPr>
        <p:spPr>
          <a:xfrm>
            <a:off x="142181" y="5804503"/>
            <a:ext cx="12049819" cy="1077178"/>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How</a:t>
            </a:r>
            <a:r>
              <a:rPr kumimoji="0" lang="en-GB" sz="3200" b="1" i="0" u="none" strike="noStrike" kern="0" cap="none" spc="0" normalizeH="0" baseline="0" noProof="0" dirty="0">
                <a:ln>
                  <a:noFill/>
                </a:ln>
                <a:solidFill>
                  <a:srgbClr val="EA5F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are you?] </a:t>
            </a:r>
            <a:b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b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meaning</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What are you like?</a:t>
            </a:r>
            <a:endParaRPr kumimoji="0" sz="1400" b="0" i="1" u="none" strike="noStrike" kern="0" cap="none" spc="0" normalizeH="0" baseline="0" noProof="0" dirty="0">
              <a:ln>
                <a:noFill/>
              </a:ln>
              <a:solidFill>
                <a:srgbClr val="002060"/>
              </a:solidFill>
              <a:effectLst/>
              <a:uLnTx/>
              <a:uFillTx/>
              <a:latin typeface="Arial"/>
              <a:cs typeface="Arial"/>
              <a:sym typeface="Arial"/>
            </a:endParaRPr>
          </a:p>
        </p:txBody>
      </p:sp>
      <p:grpSp>
        <p:nvGrpSpPr>
          <p:cNvPr id="21" name="Group 20">
            <a:extLst>
              <a:ext uri="{FF2B5EF4-FFF2-40B4-BE49-F238E27FC236}">
                <a16:creationId xmlns:a16="http://schemas.microsoft.com/office/drawing/2014/main" id="{F852BA88-E15C-42E8-8AE6-1E0C76737663}"/>
              </a:ext>
            </a:extLst>
          </p:cNvPr>
          <p:cNvGrpSpPr/>
          <p:nvPr/>
        </p:nvGrpSpPr>
        <p:grpSpPr>
          <a:xfrm>
            <a:off x="7202051" y="2042250"/>
            <a:ext cx="4337852" cy="2508875"/>
            <a:chOff x="7931684" y="2641057"/>
            <a:chExt cx="2602600" cy="1575885"/>
          </a:xfrm>
        </p:grpSpPr>
        <p:sp>
          <p:nvSpPr>
            <p:cNvPr id="22" name="Oval Callout 13">
              <a:extLst>
                <a:ext uri="{FF2B5EF4-FFF2-40B4-BE49-F238E27FC236}">
                  <a16:creationId xmlns:a16="http://schemas.microsoft.com/office/drawing/2014/main" id="{A64EAE12-DF8F-49B2-AC29-C1BE95D88C2C}"/>
                </a:ext>
              </a:extLst>
            </p:cNvPr>
            <p:cNvSpPr/>
            <p:nvPr/>
          </p:nvSpPr>
          <p:spPr>
            <a:xfrm>
              <a:off x="8040024" y="2641057"/>
              <a:ext cx="2317628" cy="1575885"/>
            </a:xfrm>
            <a:prstGeom prst="wedgeEllipseCallout">
              <a:avLst>
                <a:gd name="adj1" fmla="val -23862"/>
                <a:gd name="adj2" fmla="val 63987"/>
              </a:avLst>
            </a:prstGeom>
            <a:solidFill>
              <a:srgbClr val="36AFCE">
                <a:lumMod val="75000"/>
              </a:srgbClr>
            </a:solidFill>
            <a:ln w="12700" cap="flat" cmpd="sng" algn="ctr">
              <a:solidFill>
                <a:srgbClr val="FF006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3" name="CustomShape 3">
              <a:extLst>
                <a:ext uri="{FF2B5EF4-FFF2-40B4-BE49-F238E27FC236}">
                  <a16:creationId xmlns:a16="http://schemas.microsoft.com/office/drawing/2014/main" id="{831E2846-55B0-4386-BDA1-42ADE5A33F2D}"/>
                </a:ext>
              </a:extLst>
            </p:cNvPr>
            <p:cNvSpPr/>
            <p:nvPr/>
          </p:nvSpPr>
          <p:spPr>
            <a:xfrm>
              <a:off x="7931684" y="2729582"/>
              <a:ext cx="2602600" cy="1250764"/>
            </a:xfrm>
            <a:prstGeom prst="rect">
              <a:avLst/>
            </a:prstGeom>
            <a:noFill/>
            <a:ln>
              <a:noFill/>
            </a:ln>
            <a:effectLst/>
          </p:spPr>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t>Remember! </a:t>
              </a:r>
              <a:br>
                <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br>
              <a:r>
                <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t>To ask </a:t>
              </a:r>
              <a:br>
                <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br>
              <a:r>
                <a:rPr kumimoji="0" lang="en-GB" sz="2400" b="0" i="1"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t>‘How are you today?’</a:t>
              </a:r>
              <a:br>
                <a:rPr kumimoji="0" lang="en-GB" sz="2400" b="0" i="1"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br>
              <a:r>
                <a:rPr kumimoji="0" lang="en-GB" sz="2400" b="0" i="1"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t>use</a:t>
              </a:r>
              <a:br>
                <a:rPr kumimoji="0" lang="en-GB" sz="2400" b="0" i="1"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br>
              <a:r>
                <a:rPr kumimoji="0" lang="en-GB" sz="2400" b="0" i="1"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t>‘</a:t>
              </a:r>
              <a:r>
                <a:rPr kumimoji="0" lang="en-GB" sz="2400" b="1" i="0" u="none" strike="noStrike" kern="0" cap="none" spc="-1" normalizeH="0" baseline="0" noProof="0" dirty="0" err="1">
                  <a:ln>
                    <a:noFill/>
                  </a:ln>
                  <a:solidFill>
                    <a:prstClr val="white"/>
                  </a:solidFill>
                  <a:effectLst/>
                  <a:uLnTx/>
                  <a:uFillTx/>
                  <a:latin typeface="Century Gothic" panose="020B0502020202020204" pitchFamily="34" charset="0"/>
                  <a:ea typeface="+mn-ea"/>
                  <a:cs typeface="+mn-cs"/>
                </a:rPr>
                <a:t>Ça</a:t>
              </a: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0" cap="none" spc="-1" normalizeH="0" baseline="0" noProof="0" dirty="0" err="1">
                  <a:ln>
                    <a:noFill/>
                  </a:ln>
                  <a:solidFill>
                    <a:prstClr val="white"/>
                  </a:solidFill>
                  <a:effectLst/>
                  <a:uLnTx/>
                  <a:uFillTx/>
                  <a:latin typeface="Century Gothic" panose="020B0502020202020204" pitchFamily="34" charset="0"/>
                  <a:ea typeface="+mn-ea"/>
                  <a:cs typeface="+mn-cs"/>
                </a:rPr>
                <a:t>va</a:t>
              </a: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t> comment ?</a:t>
              </a:r>
              <a:r>
                <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t>’</a:t>
              </a:r>
            </a:p>
          </p:txBody>
        </p:sp>
      </p:grpSp>
      <p:pic>
        <p:nvPicPr>
          <p:cNvPr id="24" name="Graphic 23" descr="Line arrow Clockwise curve">
            <a:extLst>
              <a:ext uri="{FF2B5EF4-FFF2-40B4-BE49-F238E27FC236}">
                <a16:creationId xmlns:a16="http://schemas.microsoft.com/office/drawing/2014/main" id="{06039554-78D3-4701-9D49-116506E4C6A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983248" flipH="1">
            <a:off x="7753013" y="5311401"/>
            <a:ext cx="769178" cy="914400"/>
          </a:xfrm>
          <a:prstGeom prst="rect">
            <a:avLst/>
          </a:prstGeom>
        </p:spPr>
      </p:pic>
      <p:sp>
        <p:nvSpPr>
          <p:cNvPr id="5" name="Title 4">
            <a:extLst>
              <a:ext uri="{FF2B5EF4-FFF2-40B4-BE49-F238E27FC236}">
                <a16:creationId xmlns:a16="http://schemas.microsoft.com/office/drawing/2014/main" id="{C0D7D09B-3481-49BC-A27F-A7E7B8457CBD}"/>
              </a:ext>
            </a:extLst>
          </p:cNvPr>
          <p:cNvSpPr>
            <a:spLocks noGrp="1"/>
          </p:cNvSpPr>
          <p:nvPr>
            <p:ph type="title"/>
          </p:nvPr>
        </p:nvSpPr>
        <p:spPr>
          <a:xfrm>
            <a:off x="1950720" y="302831"/>
            <a:ext cx="9479280" cy="1325563"/>
          </a:xfrm>
        </p:spPr>
        <p:txBody>
          <a:bodyPr/>
          <a:lstStyle/>
          <a:p>
            <a:r>
              <a:rPr lang="en-GB" dirty="0"/>
              <a:t>           </a:t>
            </a:r>
          </a:p>
        </p:txBody>
      </p:sp>
      <p:sp>
        <p:nvSpPr>
          <p:cNvPr id="20" name="Title 1">
            <a:extLst>
              <a:ext uri="{FF2B5EF4-FFF2-40B4-BE49-F238E27FC236}">
                <a16:creationId xmlns:a16="http://schemas.microsoft.com/office/drawing/2014/main" id="{664CFA9E-77EB-4409-AA98-C5BCB5129522}"/>
              </a:ext>
            </a:extLst>
          </p:cNvPr>
          <p:cNvSpPr txBox="1">
            <a:spLocks/>
          </p:cNvSpPr>
          <p:nvPr/>
        </p:nvSpPr>
        <p:spPr>
          <a:xfrm>
            <a:off x="10663806" y="1054693"/>
            <a:ext cx="1532387" cy="406402"/>
          </a:xfrm>
          <a:prstGeom prst="rect">
            <a:avLst/>
          </a:prstGeom>
          <a:solidFill>
            <a:srgbClr val="FF0066"/>
          </a:solid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lang="en-GB" sz="2000" b="0" i="0" u="none" strike="noStrike" kern="0" cap="none" spc="0" normalizeH="0" baseline="0" noProof="0" dirty="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147996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13_3.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13_4.wav"/>
                                        </p:tgtEl>
                                      </p:cMediaNode>
                                    </p:audio>
                                  </p:subTnLst>
                                </p:cTn>
                              </p:par>
                            </p:childTnLst>
                          </p:cTn>
                        </p:par>
                        <p:par>
                          <p:cTn id="18" fill="hold">
                            <p:stCondLst>
                              <p:cond delay="0"/>
                            </p:stCondLst>
                            <p:childTnLst>
                              <p:par>
                                <p:cTn id="19" presetID="22" presetClass="entr" presetSubtype="8"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10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CustomShape 3">
            <a:hlinkClick r:id="" action="ppaction://noaction">
              <a:snd r:embed="rId12" name="14_1.wav"/>
            </a:hlinkClick>
            <a:extLst>
              <a:ext uri="{FF2B5EF4-FFF2-40B4-BE49-F238E27FC236}">
                <a16:creationId xmlns:a16="http://schemas.microsoft.com/office/drawing/2014/main" id="{18F78918-6EB8-496A-B678-8A874DFAD427}"/>
              </a:ext>
            </a:extLst>
          </p:cNvPr>
          <p:cNvSpPr/>
          <p:nvPr/>
        </p:nvSpPr>
        <p:spPr>
          <a:xfrm>
            <a:off x="160200" y="44640"/>
            <a:ext cx="93546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Écoute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Monsieur Charles is meeting his new class.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14">
            <a:extLst>
              <a:ext uri="{FF2B5EF4-FFF2-40B4-BE49-F238E27FC236}">
                <a16:creationId xmlns:a16="http://schemas.microsoft.com/office/drawing/2014/main" id="{5B038370-52AC-441F-8035-3DB346524715}"/>
              </a:ext>
            </a:extLst>
          </p:cNvPr>
          <p:cNvSpPr/>
          <p:nvPr/>
        </p:nvSpPr>
        <p:spPr>
          <a:xfrm>
            <a:off x="101519" y="531720"/>
            <a:ext cx="1153301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Century Gothic"/>
              </a:rPr>
              <a:t> </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Is he asking </a:t>
            </a:r>
            <a:r>
              <a:rPr kumimoji="0" lang="en-GB" sz="24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who</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they are or </a:t>
            </a:r>
            <a:r>
              <a:rPr kumimoji="0" lang="en-GB" sz="24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how</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they are generally (what they are like)?</a:t>
            </a:r>
            <a:endParaRPr kumimoji="0" lang="en-GB"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1" normalizeH="0" baseline="0" noProof="0" dirty="0">
              <a:ln>
                <a:noFill/>
              </a:ln>
              <a:solidFill>
                <a:prstClr val="black"/>
              </a:solidFill>
              <a:effectLst/>
              <a:uLnTx/>
              <a:uFillTx/>
              <a:latin typeface="Arial"/>
            </a:endParaRPr>
          </a:p>
        </p:txBody>
      </p:sp>
      <p:graphicFrame>
        <p:nvGraphicFramePr>
          <p:cNvPr id="49" name="Table 4">
            <a:extLst>
              <a:ext uri="{FF2B5EF4-FFF2-40B4-BE49-F238E27FC236}">
                <a16:creationId xmlns:a16="http://schemas.microsoft.com/office/drawing/2014/main" id="{AD88430E-8934-4F14-969B-81FDEE1CC2AF}"/>
              </a:ext>
            </a:extLst>
          </p:cNvPr>
          <p:cNvGraphicFramePr>
            <a:graphicFrameLocks noGrp="1"/>
          </p:cNvGraphicFramePr>
          <p:nvPr/>
        </p:nvGraphicFramePr>
        <p:xfrm>
          <a:off x="1117600" y="1946781"/>
          <a:ext cx="8128000" cy="4696111"/>
        </p:xfrm>
        <a:graphic>
          <a:graphicData uri="http://schemas.openxmlformats.org/drawingml/2006/table">
            <a:tbl>
              <a:tblPr firstRow="1" bandRow="1"/>
              <a:tblGrid>
                <a:gridCol w="4064000">
                  <a:extLst>
                    <a:ext uri="{9D8B030D-6E8A-4147-A177-3AD203B41FA5}">
                      <a16:colId xmlns:a16="http://schemas.microsoft.com/office/drawing/2014/main" val="2574693996"/>
                    </a:ext>
                  </a:extLst>
                </a:gridCol>
                <a:gridCol w="4064000">
                  <a:extLst>
                    <a:ext uri="{9D8B030D-6E8A-4147-A177-3AD203B41FA5}">
                      <a16:colId xmlns:a16="http://schemas.microsoft.com/office/drawing/2014/main" val="689368725"/>
                    </a:ext>
                  </a:extLst>
                </a:gridCol>
              </a:tblGrid>
              <a:tr h="67087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400" b="1" dirty="0">
                          <a:solidFill>
                            <a:srgbClr val="1F3864"/>
                          </a:solidFill>
                          <a:latin typeface="Century Gothic"/>
                          <a:ea typeface="Century Gothic"/>
                          <a:cs typeface="Century Gothic"/>
                          <a:sym typeface="Century Gothic"/>
                        </a:rPr>
                        <a:t>Who</a:t>
                      </a:r>
                      <a:r>
                        <a:rPr lang="en-GB" sz="2400" b="0" dirty="0">
                          <a:solidFill>
                            <a:srgbClr val="1F3864"/>
                          </a:solidFill>
                          <a:latin typeface="Century Gothic"/>
                          <a:ea typeface="Century Gothic"/>
                          <a:cs typeface="Century Gothic"/>
                          <a:sym typeface="Century Gothic"/>
                        </a:rPr>
                        <a:t>?</a:t>
                      </a:r>
                      <a:r>
                        <a:rPr lang="en-GB" sz="2400" b="1" dirty="0">
                          <a:solidFill>
                            <a:srgbClr val="1F3864"/>
                          </a:solidFill>
                          <a:latin typeface="Century Gothic"/>
                          <a:ea typeface="Century Gothic"/>
                          <a:cs typeface="Century Gothic"/>
                          <a:sym typeface="Century Gothic"/>
                        </a:rPr>
                        <a:t> | How</a:t>
                      </a:r>
                      <a:r>
                        <a:rPr lang="en-GB" sz="2400" dirty="0">
                          <a:solidFill>
                            <a:srgbClr val="1F3864"/>
                          </a:solidFill>
                          <a:latin typeface="Century Gothic"/>
                          <a:ea typeface="Century Gothic"/>
                          <a:cs typeface="Century Gothic"/>
                          <a:sym typeface="Century Gothic"/>
                        </a:rPr>
                        <a:t>? </a:t>
                      </a:r>
                      <a:endParaRPr lang="en-GB" sz="2400" dirty="0">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400" dirty="0" err="1">
                          <a:solidFill>
                            <a:srgbClr val="002060"/>
                          </a:solidFill>
                          <a:latin typeface="Century Gothic" panose="020B0502020202020204" pitchFamily="34" charset="0"/>
                        </a:rPr>
                        <a:t>Réponse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anglais</a:t>
                      </a:r>
                      <a:r>
                        <a:rPr lang="en-GB" sz="2400" dirty="0">
                          <a:solidFill>
                            <a:srgbClr val="002060"/>
                          </a:solidFill>
                          <a:latin typeface="Century Gothic" panose="020B0502020202020204" pitchFamily="34" charset="0"/>
                        </a:rPr>
                        <a:t>.</a:t>
                      </a: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9796344"/>
                  </a:ext>
                </a:extLst>
              </a:tr>
              <a:tr h="67087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400" dirty="0">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400" dirty="0">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2525239"/>
                  </a:ext>
                </a:extLst>
              </a:tr>
              <a:tr h="67087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400">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400">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4557565"/>
                  </a:ext>
                </a:extLst>
              </a:tr>
              <a:tr h="67087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400" dirty="0">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400">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5908459"/>
                  </a:ext>
                </a:extLst>
              </a:tr>
              <a:tr h="67087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400">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400">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1436691"/>
                  </a:ext>
                </a:extLst>
              </a:tr>
              <a:tr h="67087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400">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400">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5370016"/>
                  </a:ext>
                </a:extLst>
              </a:tr>
              <a:tr h="67087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400" dirty="0">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400" dirty="0">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5043414"/>
                  </a:ext>
                </a:extLst>
              </a:tr>
            </a:tbl>
          </a:graphicData>
        </a:graphic>
      </p:graphicFrame>
      <p:sp>
        <p:nvSpPr>
          <p:cNvPr id="50" name="Speech Bubble: Rectangle with Corners Rounded 49">
            <a:extLst>
              <a:ext uri="{FF2B5EF4-FFF2-40B4-BE49-F238E27FC236}">
                <a16:creationId xmlns:a16="http://schemas.microsoft.com/office/drawing/2014/main" id="{6B9EF7A1-EBB3-4A77-B8B1-D050D4E06B43}"/>
              </a:ext>
            </a:extLst>
          </p:cNvPr>
          <p:cNvSpPr/>
          <p:nvPr/>
        </p:nvSpPr>
        <p:spPr>
          <a:xfrm>
            <a:off x="1799649" y="2707247"/>
            <a:ext cx="2828087" cy="491825"/>
          </a:xfrm>
          <a:prstGeom prst="wedgeRoundRectCallout">
            <a:avLst/>
          </a:prstGeom>
          <a:solidFill>
            <a:srgbClr val="4472C4"/>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Tu es comment ?</a:t>
            </a:r>
          </a:p>
        </p:txBody>
      </p:sp>
      <p:sp>
        <p:nvSpPr>
          <p:cNvPr id="51" name="Speech Bubble: Rectangle with Corners Rounded 50">
            <a:extLst>
              <a:ext uri="{FF2B5EF4-FFF2-40B4-BE49-F238E27FC236}">
                <a16:creationId xmlns:a16="http://schemas.microsoft.com/office/drawing/2014/main" id="{59C1ECF5-BD82-483A-A9BA-09880E2359EB}"/>
              </a:ext>
            </a:extLst>
          </p:cNvPr>
          <p:cNvSpPr/>
          <p:nvPr/>
        </p:nvSpPr>
        <p:spPr>
          <a:xfrm>
            <a:off x="5469751" y="2729193"/>
            <a:ext cx="3508925" cy="465719"/>
          </a:xfrm>
          <a:prstGeom prst="wedgeRoundRectCallout">
            <a:avLst/>
          </a:prstGeom>
          <a:solidFill>
            <a:srgbClr val="4472C4"/>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Je </a:t>
            </a:r>
            <a:r>
              <a:rPr kumimoji="0" lang="en-GB" sz="24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suis</a:t>
            </a: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a:t>
            </a:r>
            <a:r>
              <a:rPr kumimoji="0" lang="en-GB" sz="24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créative</a:t>
            </a: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t>
            </a:r>
          </a:p>
        </p:txBody>
      </p:sp>
      <p:sp>
        <p:nvSpPr>
          <p:cNvPr id="52" name="Rectangle: Rounded Corners 51">
            <a:extLst>
              <a:ext uri="{FF2B5EF4-FFF2-40B4-BE49-F238E27FC236}">
                <a16:creationId xmlns:a16="http://schemas.microsoft.com/office/drawing/2014/main" id="{F8D5C601-2B5D-43AE-BB17-1122A4449E79}"/>
              </a:ext>
            </a:extLst>
          </p:cNvPr>
          <p:cNvSpPr/>
          <p:nvPr/>
        </p:nvSpPr>
        <p:spPr>
          <a:xfrm>
            <a:off x="2738192" y="2744691"/>
            <a:ext cx="1546123" cy="354420"/>
          </a:xfrm>
          <a:prstGeom prst="roundRect">
            <a:avLst/>
          </a:prstGeom>
          <a:solidFill>
            <a:srgbClr val="4472C4"/>
          </a:solidFill>
          <a:ln w="25400" cap="flat" cmpd="sng" algn="ctr">
            <a:solidFill>
              <a:srgbClr val="4472C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53" name="Speech Bubble: Rectangle with Corners Rounded 52">
            <a:extLst>
              <a:ext uri="{FF2B5EF4-FFF2-40B4-BE49-F238E27FC236}">
                <a16:creationId xmlns:a16="http://schemas.microsoft.com/office/drawing/2014/main" id="{56F47400-B416-440E-AC8E-F61A26500C0D}"/>
              </a:ext>
            </a:extLst>
          </p:cNvPr>
          <p:cNvSpPr/>
          <p:nvPr/>
        </p:nvSpPr>
        <p:spPr>
          <a:xfrm>
            <a:off x="5460389" y="2734266"/>
            <a:ext cx="3567278" cy="465719"/>
          </a:xfrm>
          <a:prstGeom prst="wedgeRoundRectCallout">
            <a:avLst>
              <a:gd name="adj1" fmla="val -20236"/>
              <a:gd name="adj2" fmla="val 61109"/>
              <a:gd name="adj3" fmla="val 16667"/>
            </a:avLst>
          </a:prstGeom>
          <a:solidFill>
            <a:srgbClr val="4472C4"/>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I (a girl) am </a:t>
            </a:r>
            <a:r>
              <a:rPr lang="en-GB" sz="2400" kern="0" dirty="0">
                <a:solidFill>
                  <a:srgbClr val="FFFFFF"/>
                </a:solidFill>
                <a:latin typeface="Century Gothic" panose="020B0502020202020204" pitchFamily="34" charset="0"/>
                <a:sym typeface="Arial"/>
              </a:rPr>
              <a:t>creative</a:t>
            </a: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t>
            </a:r>
          </a:p>
        </p:txBody>
      </p:sp>
      <p:sp>
        <p:nvSpPr>
          <p:cNvPr id="54" name="Speech Bubble: Rectangle with Corners Rounded 53">
            <a:extLst>
              <a:ext uri="{FF2B5EF4-FFF2-40B4-BE49-F238E27FC236}">
                <a16:creationId xmlns:a16="http://schemas.microsoft.com/office/drawing/2014/main" id="{5D8B2D0C-F48D-4DC5-B3B6-A8E559E4C5AA}"/>
              </a:ext>
            </a:extLst>
          </p:cNvPr>
          <p:cNvSpPr/>
          <p:nvPr/>
        </p:nvSpPr>
        <p:spPr>
          <a:xfrm>
            <a:off x="1799648" y="3370821"/>
            <a:ext cx="2828087" cy="491825"/>
          </a:xfrm>
          <a:prstGeom prst="wedgeRoundRectCallout">
            <a:avLst/>
          </a:prstGeom>
          <a:solidFill>
            <a:srgbClr val="4472C4"/>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Tu es comment ?</a:t>
            </a:r>
          </a:p>
        </p:txBody>
      </p:sp>
      <p:sp>
        <p:nvSpPr>
          <p:cNvPr id="55" name="Rectangle: Rounded Corners 54">
            <a:extLst>
              <a:ext uri="{FF2B5EF4-FFF2-40B4-BE49-F238E27FC236}">
                <a16:creationId xmlns:a16="http://schemas.microsoft.com/office/drawing/2014/main" id="{D40818CA-E779-49B7-8DCF-C48DA6D0E8E3}"/>
              </a:ext>
            </a:extLst>
          </p:cNvPr>
          <p:cNvSpPr/>
          <p:nvPr/>
        </p:nvSpPr>
        <p:spPr>
          <a:xfrm>
            <a:off x="2731880" y="3425849"/>
            <a:ext cx="1544576" cy="381768"/>
          </a:xfrm>
          <a:prstGeom prst="roundRect">
            <a:avLst/>
          </a:prstGeom>
          <a:solidFill>
            <a:srgbClr val="4472C4"/>
          </a:solidFill>
          <a:ln w="25400" cap="flat" cmpd="sng" algn="ctr">
            <a:solidFill>
              <a:srgbClr val="4472C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56" name="Speech Bubble: Rectangle with Corners Rounded 55">
            <a:extLst>
              <a:ext uri="{FF2B5EF4-FFF2-40B4-BE49-F238E27FC236}">
                <a16:creationId xmlns:a16="http://schemas.microsoft.com/office/drawing/2014/main" id="{96BC92C3-5AA5-4D8F-BEE6-75B0796F8E1E}"/>
              </a:ext>
            </a:extLst>
          </p:cNvPr>
          <p:cNvSpPr/>
          <p:nvPr/>
        </p:nvSpPr>
        <p:spPr>
          <a:xfrm>
            <a:off x="5469752" y="3396927"/>
            <a:ext cx="3508924" cy="465719"/>
          </a:xfrm>
          <a:prstGeom prst="wedgeRoundRectCallout">
            <a:avLst>
              <a:gd name="adj1" fmla="val -11467"/>
              <a:gd name="adj2" fmla="val 66276"/>
              <a:gd name="adj3" fmla="val 16667"/>
            </a:avLst>
          </a:prstGeom>
          <a:solidFill>
            <a:srgbClr val="4472C4"/>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I (a boy) am </a:t>
            </a:r>
            <a:r>
              <a:rPr lang="en-GB" sz="2400" kern="0" dirty="0">
                <a:solidFill>
                  <a:srgbClr val="FFFFFF"/>
                </a:solidFill>
                <a:latin typeface="Century Gothic" panose="020B0502020202020204" pitchFamily="34" charset="0"/>
                <a:sym typeface="Arial"/>
              </a:rPr>
              <a:t>positive</a:t>
            </a: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t>
            </a:r>
          </a:p>
        </p:txBody>
      </p:sp>
      <p:sp>
        <p:nvSpPr>
          <p:cNvPr id="57" name="Speech Bubble: Rectangle with Corners Rounded 56">
            <a:extLst>
              <a:ext uri="{FF2B5EF4-FFF2-40B4-BE49-F238E27FC236}">
                <a16:creationId xmlns:a16="http://schemas.microsoft.com/office/drawing/2014/main" id="{CED5E226-4BC8-44FF-BDB8-A6ACEF3DA9AC}"/>
              </a:ext>
            </a:extLst>
          </p:cNvPr>
          <p:cNvSpPr/>
          <p:nvPr/>
        </p:nvSpPr>
        <p:spPr>
          <a:xfrm>
            <a:off x="1799648" y="4055747"/>
            <a:ext cx="2828086" cy="491825"/>
          </a:xfrm>
          <a:prstGeom prst="wedgeRoundRectCallout">
            <a:avLst/>
          </a:prstGeom>
          <a:solidFill>
            <a:srgbClr val="4472C4"/>
          </a:solidFill>
          <a:ln w="25400" cap="flat" cmpd="sng" algn="ctr">
            <a:solidFill>
              <a:srgbClr val="4472C4">
                <a:shade val="50000"/>
              </a:srgbClr>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Tu es qui             ?</a:t>
            </a:r>
          </a:p>
        </p:txBody>
      </p:sp>
      <p:sp>
        <p:nvSpPr>
          <p:cNvPr id="58" name="Rectangle: Rounded Corners 57">
            <a:extLst>
              <a:ext uri="{FF2B5EF4-FFF2-40B4-BE49-F238E27FC236}">
                <a16:creationId xmlns:a16="http://schemas.microsoft.com/office/drawing/2014/main" id="{59648C72-0F8C-46B1-BE55-C91538BE6B42}"/>
              </a:ext>
            </a:extLst>
          </p:cNvPr>
          <p:cNvSpPr/>
          <p:nvPr/>
        </p:nvSpPr>
        <p:spPr>
          <a:xfrm>
            <a:off x="2687499" y="4158133"/>
            <a:ext cx="1588957" cy="328007"/>
          </a:xfrm>
          <a:prstGeom prst="roundRect">
            <a:avLst/>
          </a:prstGeom>
          <a:solidFill>
            <a:srgbClr val="4472C4"/>
          </a:solidFill>
          <a:ln w="25400" cap="flat" cmpd="sng" algn="ctr">
            <a:solidFill>
              <a:srgbClr val="4472C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59" name="Speech Bubble: Rectangle with Corners Rounded 58">
            <a:extLst>
              <a:ext uri="{FF2B5EF4-FFF2-40B4-BE49-F238E27FC236}">
                <a16:creationId xmlns:a16="http://schemas.microsoft.com/office/drawing/2014/main" id="{0277B773-35F9-4282-9414-16F8BBF331B1}"/>
              </a:ext>
            </a:extLst>
          </p:cNvPr>
          <p:cNvSpPr/>
          <p:nvPr/>
        </p:nvSpPr>
        <p:spPr>
          <a:xfrm>
            <a:off x="1799648" y="4724523"/>
            <a:ext cx="2828085" cy="491825"/>
          </a:xfrm>
          <a:prstGeom prst="wedgeRoundRectCallout">
            <a:avLst/>
          </a:prstGeom>
          <a:solidFill>
            <a:srgbClr val="4472C4"/>
          </a:solidFill>
          <a:ln w="25400" cap="flat" cmpd="sng" algn="ctr">
            <a:solidFill>
              <a:srgbClr val="4472C4">
                <a:shade val="50000"/>
              </a:srgbClr>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Tu es qui             ?</a:t>
            </a:r>
          </a:p>
        </p:txBody>
      </p:sp>
      <p:sp>
        <p:nvSpPr>
          <p:cNvPr id="60" name="Rectangle: Rounded Corners 59">
            <a:extLst>
              <a:ext uri="{FF2B5EF4-FFF2-40B4-BE49-F238E27FC236}">
                <a16:creationId xmlns:a16="http://schemas.microsoft.com/office/drawing/2014/main" id="{3289447E-867D-4FED-9120-56065A171F42}"/>
              </a:ext>
            </a:extLst>
          </p:cNvPr>
          <p:cNvSpPr/>
          <p:nvPr/>
        </p:nvSpPr>
        <p:spPr>
          <a:xfrm>
            <a:off x="2714462" y="4876136"/>
            <a:ext cx="929078" cy="277504"/>
          </a:xfrm>
          <a:prstGeom prst="roundRect">
            <a:avLst/>
          </a:prstGeom>
          <a:solidFill>
            <a:srgbClr val="4472C4"/>
          </a:solidFill>
          <a:ln w="25400" cap="flat" cmpd="sng" algn="ctr">
            <a:solidFill>
              <a:srgbClr val="4472C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1" name="Speech Bubble: Rectangle with Corners Rounded 60">
            <a:extLst>
              <a:ext uri="{FF2B5EF4-FFF2-40B4-BE49-F238E27FC236}">
                <a16:creationId xmlns:a16="http://schemas.microsoft.com/office/drawing/2014/main" id="{4BB0F536-61A4-4CD6-A0F4-87736733BEDE}"/>
              </a:ext>
            </a:extLst>
          </p:cNvPr>
          <p:cNvSpPr/>
          <p:nvPr/>
        </p:nvSpPr>
        <p:spPr>
          <a:xfrm>
            <a:off x="1799648" y="5385902"/>
            <a:ext cx="2828085" cy="491825"/>
          </a:xfrm>
          <a:prstGeom prst="wedgeRoundRectCallout">
            <a:avLst/>
          </a:prstGeom>
          <a:solidFill>
            <a:srgbClr val="4472C4"/>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Tu es comment ?</a:t>
            </a:r>
          </a:p>
        </p:txBody>
      </p:sp>
      <p:sp>
        <p:nvSpPr>
          <p:cNvPr id="62" name="Rectangle: Rounded Corners 61">
            <a:extLst>
              <a:ext uri="{FF2B5EF4-FFF2-40B4-BE49-F238E27FC236}">
                <a16:creationId xmlns:a16="http://schemas.microsoft.com/office/drawing/2014/main" id="{E347B713-E389-48BA-B9FE-92C202C112AF}"/>
              </a:ext>
            </a:extLst>
          </p:cNvPr>
          <p:cNvSpPr/>
          <p:nvPr/>
        </p:nvSpPr>
        <p:spPr>
          <a:xfrm>
            <a:off x="2777382" y="5493062"/>
            <a:ext cx="1439230" cy="309526"/>
          </a:xfrm>
          <a:prstGeom prst="roundRect">
            <a:avLst/>
          </a:prstGeom>
          <a:solidFill>
            <a:srgbClr val="4472C4"/>
          </a:solidFill>
          <a:ln w="25400" cap="flat" cmpd="sng" algn="ctr">
            <a:solidFill>
              <a:srgbClr val="4472C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3" name="Speech Bubble: Rectangle with Corners Rounded 62">
            <a:extLst>
              <a:ext uri="{FF2B5EF4-FFF2-40B4-BE49-F238E27FC236}">
                <a16:creationId xmlns:a16="http://schemas.microsoft.com/office/drawing/2014/main" id="{787E3CA0-DA07-4DDD-A795-AF8B740FF6A6}"/>
              </a:ext>
            </a:extLst>
          </p:cNvPr>
          <p:cNvSpPr/>
          <p:nvPr/>
        </p:nvSpPr>
        <p:spPr>
          <a:xfrm>
            <a:off x="1799648" y="6054678"/>
            <a:ext cx="2828085" cy="491825"/>
          </a:xfrm>
          <a:prstGeom prst="wedgeRoundRectCallout">
            <a:avLst/>
          </a:prstGeom>
          <a:solidFill>
            <a:srgbClr val="4472C4"/>
          </a:solidFill>
          <a:ln w="25400" cap="flat" cmpd="sng" algn="ctr">
            <a:solidFill>
              <a:srgbClr val="4472C4">
                <a:shade val="50000"/>
              </a:srgbClr>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Tu es qui             ?</a:t>
            </a:r>
          </a:p>
        </p:txBody>
      </p:sp>
      <p:sp>
        <p:nvSpPr>
          <p:cNvPr id="64" name="Rectangle: Rounded Corners 63">
            <a:extLst>
              <a:ext uri="{FF2B5EF4-FFF2-40B4-BE49-F238E27FC236}">
                <a16:creationId xmlns:a16="http://schemas.microsoft.com/office/drawing/2014/main" id="{89B5CC16-2EC0-4653-8D85-B0A9FD707172}"/>
              </a:ext>
            </a:extLst>
          </p:cNvPr>
          <p:cNvSpPr/>
          <p:nvPr/>
        </p:nvSpPr>
        <p:spPr>
          <a:xfrm>
            <a:off x="2732821" y="6151431"/>
            <a:ext cx="1467461" cy="358975"/>
          </a:xfrm>
          <a:prstGeom prst="roundRect">
            <a:avLst/>
          </a:prstGeom>
          <a:solidFill>
            <a:srgbClr val="4472C4"/>
          </a:solidFill>
          <a:ln w="25400" cap="flat" cmpd="sng" algn="ctr">
            <a:solidFill>
              <a:srgbClr val="4472C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5" name="Speech Bubble: Rectangle with Corners Rounded 64">
            <a:extLst>
              <a:ext uri="{FF2B5EF4-FFF2-40B4-BE49-F238E27FC236}">
                <a16:creationId xmlns:a16="http://schemas.microsoft.com/office/drawing/2014/main" id="{537251FC-EDAE-4827-8617-42808EE58B5F}"/>
              </a:ext>
            </a:extLst>
          </p:cNvPr>
          <p:cNvSpPr/>
          <p:nvPr/>
        </p:nvSpPr>
        <p:spPr>
          <a:xfrm>
            <a:off x="5469752" y="4055747"/>
            <a:ext cx="3567278" cy="465719"/>
          </a:xfrm>
          <a:prstGeom prst="wedgeRoundRectCallout">
            <a:avLst>
              <a:gd name="adj1" fmla="val -11467"/>
              <a:gd name="adj2" fmla="val 66276"/>
              <a:gd name="adj3" fmla="val 16667"/>
            </a:avLst>
          </a:prstGeom>
          <a:solidFill>
            <a:srgbClr val="4472C4"/>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I’m </a:t>
            </a: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sym typeface="Arial"/>
              </a:rPr>
              <a:t>Anel.</a:t>
            </a:r>
            <a:endPar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66" name="Speech Bubble: Rectangle with Corners Rounded 65">
            <a:extLst>
              <a:ext uri="{FF2B5EF4-FFF2-40B4-BE49-F238E27FC236}">
                <a16:creationId xmlns:a16="http://schemas.microsoft.com/office/drawing/2014/main" id="{43AA07F0-2398-4F32-AD8B-9E0E83B94EE5}"/>
              </a:ext>
            </a:extLst>
          </p:cNvPr>
          <p:cNvSpPr/>
          <p:nvPr/>
        </p:nvSpPr>
        <p:spPr>
          <a:xfrm>
            <a:off x="5469752" y="4748290"/>
            <a:ext cx="3567278" cy="465719"/>
          </a:xfrm>
          <a:prstGeom prst="wedgeRoundRectCallout">
            <a:avLst>
              <a:gd name="adj1" fmla="val -11467"/>
              <a:gd name="adj2" fmla="val 66276"/>
              <a:gd name="adj3" fmla="val 16667"/>
            </a:avLst>
          </a:prstGeom>
          <a:solidFill>
            <a:srgbClr val="4472C4"/>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I’m Esterline.</a:t>
            </a:r>
          </a:p>
        </p:txBody>
      </p:sp>
      <p:sp>
        <p:nvSpPr>
          <p:cNvPr id="67" name="Speech Bubble: Rectangle with Corners Rounded 66">
            <a:extLst>
              <a:ext uri="{FF2B5EF4-FFF2-40B4-BE49-F238E27FC236}">
                <a16:creationId xmlns:a16="http://schemas.microsoft.com/office/drawing/2014/main" id="{BD4BE3C5-59D1-4E43-A0F8-6D267A12FFB1}"/>
              </a:ext>
            </a:extLst>
          </p:cNvPr>
          <p:cNvSpPr/>
          <p:nvPr/>
        </p:nvSpPr>
        <p:spPr>
          <a:xfrm>
            <a:off x="5469752" y="5440834"/>
            <a:ext cx="3567278" cy="405172"/>
          </a:xfrm>
          <a:prstGeom prst="wedgeRoundRectCallout">
            <a:avLst>
              <a:gd name="adj1" fmla="val -11467"/>
              <a:gd name="adj2" fmla="val 66276"/>
              <a:gd name="adj3" fmla="val 16667"/>
            </a:avLst>
          </a:prstGeom>
          <a:solidFill>
            <a:srgbClr val="4472C4"/>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I (a girl) am very active</a:t>
            </a: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t>
            </a:r>
          </a:p>
        </p:txBody>
      </p:sp>
      <p:sp>
        <p:nvSpPr>
          <p:cNvPr id="68" name="Speech Bubble: Rectangle with Corners Rounded 67">
            <a:extLst>
              <a:ext uri="{FF2B5EF4-FFF2-40B4-BE49-F238E27FC236}">
                <a16:creationId xmlns:a16="http://schemas.microsoft.com/office/drawing/2014/main" id="{14A1F1AD-F1B8-4B30-982C-F08A7042CC64}"/>
              </a:ext>
            </a:extLst>
          </p:cNvPr>
          <p:cNvSpPr/>
          <p:nvPr/>
        </p:nvSpPr>
        <p:spPr>
          <a:xfrm>
            <a:off x="5469752" y="6083514"/>
            <a:ext cx="3567278" cy="465719"/>
          </a:xfrm>
          <a:prstGeom prst="wedgeRoundRectCallout">
            <a:avLst>
              <a:gd name="adj1" fmla="val -11467"/>
              <a:gd name="adj2" fmla="val 66276"/>
              <a:gd name="adj3" fmla="val 16667"/>
            </a:avLst>
          </a:prstGeom>
          <a:solidFill>
            <a:srgbClr val="4472C4"/>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I’m Joseph.</a:t>
            </a:r>
          </a:p>
        </p:txBody>
      </p:sp>
      <p:sp>
        <p:nvSpPr>
          <p:cNvPr id="69" name="CustomShape 14">
            <a:extLst>
              <a:ext uri="{FF2B5EF4-FFF2-40B4-BE49-F238E27FC236}">
                <a16:creationId xmlns:a16="http://schemas.microsoft.com/office/drawing/2014/main" id="{1CCAA6DC-05F7-4166-93F8-E9A6EF91919E}"/>
              </a:ext>
            </a:extLst>
          </p:cNvPr>
          <p:cNvSpPr/>
          <p:nvPr/>
        </p:nvSpPr>
        <p:spPr>
          <a:xfrm>
            <a:off x="101518" y="1055412"/>
            <a:ext cx="11533017" cy="75481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Qui</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ou</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comment </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Write the question word in French and the answer in English.</a:t>
            </a:r>
            <a:endParaRPr kumimoji="0" lang="en-GB" sz="2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70" name="Group 69">
            <a:extLst>
              <a:ext uri="{FF2B5EF4-FFF2-40B4-BE49-F238E27FC236}">
                <a16:creationId xmlns:a16="http://schemas.microsoft.com/office/drawing/2014/main" id="{347B028E-2FF6-4F23-A16C-159DB02A5362}"/>
              </a:ext>
            </a:extLst>
          </p:cNvPr>
          <p:cNvGrpSpPr/>
          <p:nvPr/>
        </p:nvGrpSpPr>
        <p:grpSpPr>
          <a:xfrm>
            <a:off x="9242253" y="4386382"/>
            <a:ext cx="2817925" cy="2644306"/>
            <a:chOff x="9219548" y="4140004"/>
            <a:chExt cx="1986117" cy="1755871"/>
          </a:xfrm>
        </p:grpSpPr>
        <p:sp>
          <p:nvSpPr>
            <p:cNvPr id="71" name="Oval Callout 13">
              <a:extLst>
                <a:ext uri="{FF2B5EF4-FFF2-40B4-BE49-F238E27FC236}">
                  <a16:creationId xmlns:a16="http://schemas.microsoft.com/office/drawing/2014/main" id="{FECC6562-F868-4B7A-BB79-0A51797B2879}"/>
                </a:ext>
              </a:extLst>
            </p:cNvPr>
            <p:cNvSpPr/>
            <p:nvPr/>
          </p:nvSpPr>
          <p:spPr>
            <a:xfrm>
              <a:off x="9219548" y="4140004"/>
              <a:ext cx="1937645" cy="1575885"/>
            </a:xfrm>
            <a:prstGeom prst="wedgeEllipseCallout">
              <a:avLst>
                <a:gd name="adj1" fmla="val -49246"/>
                <a:gd name="adj2" fmla="val -43490"/>
              </a:avLst>
            </a:prstGeom>
            <a:solidFill>
              <a:srgbClr val="EFF9FB"/>
            </a:solidFill>
            <a:ln w="12700" cap="flat" cmpd="sng" algn="ctr">
              <a:solidFill>
                <a:srgbClr val="FF006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72" name="CustomShape 3">
              <a:hlinkClick r:id="" action="ppaction://noaction">
                <a:snd r:embed="rId13" name="VAdd_W1_1.2M.wav"/>
              </a:hlinkClick>
              <a:extLst>
                <a:ext uri="{FF2B5EF4-FFF2-40B4-BE49-F238E27FC236}">
                  <a16:creationId xmlns:a16="http://schemas.microsoft.com/office/drawing/2014/main" id="{B257B09D-43C1-486F-B1B2-E7D4ED1E4FCF}"/>
                </a:ext>
              </a:extLst>
            </p:cNvPr>
            <p:cNvSpPr/>
            <p:nvPr/>
          </p:nvSpPr>
          <p:spPr>
            <a:xfrm>
              <a:off x="9219548" y="4645111"/>
              <a:ext cx="1986117" cy="125076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err="1">
                  <a:ln>
                    <a:noFill/>
                  </a:ln>
                  <a:solidFill>
                    <a:srgbClr val="002060"/>
                  </a:solidFill>
                  <a:effectLst/>
                  <a:uLnTx/>
                  <a:uFillTx/>
                  <a:latin typeface="Century Gothic" panose="020B0502020202020204" pitchFamily="34" charset="0"/>
                </a:rPr>
                <a:t>Prononce</a:t>
              </a: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rPr>
                <a:t> encore les phrases, avec la liaison, </a:t>
              </a:r>
              <a:r>
                <a:rPr kumimoji="0" lang="en-GB" sz="2000" b="0" i="0" u="none" strike="noStrike" kern="1200" cap="none" spc="-1" normalizeH="0" baseline="0" noProof="0" dirty="0" err="1">
                  <a:ln>
                    <a:noFill/>
                  </a:ln>
                  <a:solidFill>
                    <a:srgbClr val="002060"/>
                  </a:solidFill>
                  <a:effectLst/>
                  <a:uLnTx/>
                  <a:uFillTx/>
                  <a:latin typeface="Century Gothic" panose="020B0502020202020204" pitchFamily="34" charset="0"/>
                </a:rPr>
                <a:t>si</a:t>
              </a: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1" normalizeH="0" baseline="0" noProof="0" dirty="0" err="1">
                  <a:ln>
                    <a:noFill/>
                  </a:ln>
                  <a:solidFill>
                    <a:srgbClr val="002060"/>
                  </a:solidFill>
                  <a:effectLst/>
                  <a:uLnTx/>
                  <a:uFillTx/>
                  <a:latin typeface="Century Gothic" panose="020B0502020202020204" pitchFamily="34" charset="0"/>
                </a:rPr>
                <a:t>c’est</a:t>
              </a: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rPr>
                <a:t> possible.</a:t>
              </a:r>
            </a:p>
          </p:txBody>
        </p:sp>
      </p:grpSp>
      <p:pic>
        <p:nvPicPr>
          <p:cNvPr id="73" name="Google Shape;111;p3">
            <a:extLst>
              <a:ext uri="{FF2B5EF4-FFF2-40B4-BE49-F238E27FC236}">
                <a16:creationId xmlns:a16="http://schemas.microsoft.com/office/drawing/2014/main" id="{F5740881-2CE7-48FD-B67C-1D0E4C0057A8}"/>
              </a:ext>
            </a:extLst>
          </p:cNvPr>
          <p:cNvPicPr/>
          <p:nvPr/>
        </p:nvPicPr>
        <p:blipFill>
          <a:blip r:embed="rId14"/>
          <a:stretch/>
        </p:blipFill>
        <p:spPr>
          <a:xfrm>
            <a:off x="10193891" y="4521383"/>
            <a:ext cx="646730" cy="569561"/>
          </a:xfrm>
          <a:prstGeom prst="rect">
            <a:avLst/>
          </a:prstGeom>
          <a:ln>
            <a:noFill/>
          </a:ln>
          <a:effectLst>
            <a:outerShdw blurRad="50800" dist="38100" dir="5400000" algn="t" rotWithShape="0">
              <a:prstClr val="black">
                <a:alpha val="40000"/>
              </a:prstClr>
            </a:outerShdw>
          </a:effectLst>
        </p:spPr>
      </p:pic>
      <p:sp>
        <p:nvSpPr>
          <p:cNvPr id="16" name="CustomShape 23">
            <a:hlinkClick r:id="" action="ppaction://noaction">
              <a:snd r:embed="rId15" name="15.1.wav"/>
            </a:hlinkClick>
            <a:extLst>
              <a:ext uri="{FF2B5EF4-FFF2-40B4-BE49-F238E27FC236}">
                <a16:creationId xmlns:a16="http://schemas.microsoft.com/office/drawing/2014/main" id="{3AD5864B-E328-4811-82EC-A3D77BDC6BF2}"/>
              </a:ext>
            </a:extLst>
          </p:cNvPr>
          <p:cNvSpPr/>
          <p:nvPr/>
        </p:nvSpPr>
        <p:spPr>
          <a:xfrm>
            <a:off x="1174565" y="2754979"/>
            <a:ext cx="464040" cy="398314"/>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7" name="CustomShape 24">
            <a:hlinkClick r:id="" action="ppaction://noaction">
              <a:snd r:embed="rId16" name="15.2.wav"/>
            </a:hlinkClick>
            <a:extLst>
              <a:ext uri="{FF2B5EF4-FFF2-40B4-BE49-F238E27FC236}">
                <a16:creationId xmlns:a16="http://schemas.microsoft.com/office/drawing/2014/main" id="{F2DAD2AC-ADD2-4480-845B-008BBA9A5F70}"/>
              </a:ext>
            </a:extLst>
          </p:cNvPr>
          <p:cNvSpPr/>
          <p:nvPr/>
        </p:nvSpPr>
        <p:spPr>
          <a:xfrm>
            <a:off x="1174565" y="3466286"/>
            <a:ext cx="464040" cy="398314"/>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8" name="CustomShape 25">
            <a:hlinkClick r:id="" action="ppaction://noaction">
              <a:snd r:embed="rId17" name="15.3.wav"/>
            </a:hlinkClick>
            <a:extLst>
              <a:ext uri="{FF2B5EF4-FFF2-40B4-BE49-F238E27FC236}">
                <a16:creationId xmlns:a16="http://schemas.microsoft.com/office/drawing/2014/main" id="{E47FAB46-1A11-4EF4-B700-EF919D0338F8}"/>
              </a:ext>
            </a:extLst>
          </p:cNvPr>
          <p:cNvSpPr/>
          <p:nvPr/>
        </p:nvSpPr>
        <p:spPr>
          <a:xfrm>
            <a:off x="1174565" y="408978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9" name="CustomShape 26">
            <a:hlinkClick r:id="" action="ppaction://noaction">
              <a:snd r:embed="rId18" name="15.4.wav"/>
            </a:hlinkClick>
            <a:extLst>
              <a:ext uri="{FF2B5EF4-FFF2-40B4-BE49-F238E27FC236}">
                <a16:creationId xmlns:a16="http://schemas.microsoft.com/office/drawing/2014/main" id="{1ECA2C39-8E1B-46F9-B4CE-5D69DA706F12}"/>
              </a:ext>
            </a:extLst>
          </p:cNvPr>
          <p:cNvSpPr/>
          <p:nvPr/>
        </p:nvSpPr>
        <p:spPr>
          <a:xfrm>
            <a:off x="1171373" y="477225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1" name="CustomShape 27">
            <a:hlinkClick r:id="" action="ppaction://noaction">
              <a:snd r:embed="rId19" name="15.5.wav"/>
            </a:hlinkClick>
            <a:extLst>
              <a:ext uri="{FF2B5EF4-FFF2-40B4-BE49-F238E27FC236}">
                <a16:creationId xmlns:a16="http://schemas.microsoft.com/office/drawing/2014/main" id="{B06E6BFD-FB69-40F9-9653-301D379E5A17}"/>
              </a:ext>
            </a:extLst>
          </p:cNvPr>
          <p:cNvSpPr/>
          <p:nvPr/>
        </p:nvSpPr>
        <p:spPr>
          <a:xfrm>
            <a:off x="1171373" y="544964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2" name="CustomShape 28">
            <a:hlinkClick r:id="" action="ppaction://noaction">
              <a:snd r:embed="rId20" name="15.6.wav"/>
            </a:hlinkClick>
            <a:extLst>
              <a:ext uri="{FF2B5EF4-FFF2-40B4-BE49-F238E27FC236}">
                <a16:creationId xmlns:a16="http://schemas.microsoft.com/office/drawing/2014/main" id="{34261C61-C209-49EF-A2E1-6B62F7BA1FCB}"/>
              </a:ext>
            </a:extLst>
          </p:cNvPr>
          <p:cNvSpPr/>
          <p:nvPr/>
        </p:nvSpPr>
        <p:spPr>
          <a:xfrm>
            <a:off x="1180212" y="610730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pic>
        <p:nvPicPr>
          <p:cNvPr id="48" name="Picture 47" descr="Icon&#10;&#10;Description automatically generated">
            <a:extLst>
              <a:ext uri="{FF2B5EF4-FFF2-40B4-BE49-F238E27FC236}">
                <a16:creationId xmlns:a16="http://schemas.microsoft.com/office/drawing/2014/main" id="{3FD563BE-062B-4AF0-9A88-844EF0D076B3}"/>
              </a:ext>
            </a:extLst>
          </p:cNvPr>
          <p:cNvPicPr>
            <a:picLocks noChangeAspect="1"/>
          </p:cNvPicPr>
          <p:nvPr/>
        </p:nvPicPr>
        <p:blipFill>
          <a:blip r:embed="rId21">
            <a:duotone>
              <a:prstClr val="black"/>
              <a:srgbClr val="5B9BD5">
                <a:tint val="45000"/>
                <a:satMod val="400000"/>
              </a:srgbClr>
            </a:duotone>
          </a:blip>
          <a:stretch>
            <a:fillRect/>
          </a:stretch>
        </p:blipFill>
        <p:spPr>
          <a:xfrm>
            <a:off x="9621778" y="1740504"/>
            <a:ext cx="2438400" cy="2438400"/>
          </a:xfrm>
          <a:prstGeom prst="rect">
            <a:avLst/>
          </a:prstGeom>
        </p:spPr>
      </p:pic>
      <p:sp>
        <p:nvSpPr>
          <p:cNvPr id="74" name="TextBox 73">
            <a:extLst>
              <a:ext uri="{FF2B5EF4-FFF2-40B4-BE49-F238E27FC236}">
                <a16:creationId xmlns:a16="http://schemas.microsoft.com/office/drawing/2014/main" id="{B8BE378C-4640-4352-8B7E-D48FC199AEB0}"/>
              </a:ext>
            </a:extLst>
          </p:cNvPr>
          <p:cNvSpPr txBox="1"/>
          <p:nvPr/>
        </p:nvSpPr>
        <p:spPr>
          <a:xfrm>
            <a:off x="9690529" y="3586315"/>
            <a:ext cx="2379011"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Monsieur Charles </a:t>
            </a:r>
          </a:p>
        </p:txBody>
      </p:sp>
      <p:sp>
        <p:nvSpPr>
          <p:cNvPr id="75" name="Rectangle: Rounded Corners 74">
            <a:extLst>
              <a:ext uri="{FF2B5EF4-FFF2-40B4-BE49-F238E27FC236}">
                <a16:creationId xmlns:a16="http://schemas.microsoft.com/office/drawing/2014/main" id="{4E00D89C-7BDB-4B86-B8DF-875130B71356}"/>
              </a:ext>
            </a:extLst>
          </p:cNvPr>
          <p:cNvSpPr/>
          <p:nvPr/>
        </p:nvSpPr>
        <p:spPr>
          <a:xfrm>
            <a:off x="9874600" y="2220326"/>
            <a:ext cx="645769" cy="1441637"/>
          </a:xfrm>
          <a:prstGeom prst="roundRect">
            <a:avLst/>
          </a:prstGeom>
          <a:solidFill>
            <a:srgbClr val="97D2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pic>
        <p:nvPicPr>
          <p:cNvPr id="76" name="Picture 8" descr="Crecimiento, Hombre, Chico, Avatar, Avatar Chico">
            <a:extLst>
              <a:ext uri="{FF2B5EF4-FFF2-40B4-BE49-F238E27FC236}">
                <a16:creationId xmlns:a16="http://schemas.microsoft.com/office/drawing/2014/main" id="{771A0AD9-A73E-420F-9539-3621B23C2430}"/>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70400" b="41192"/>
          <a:stretch/>
        </p:blipFill>
        <p:spPr bwMode="auto">
          <a:xfrm>
            <a:off x="9792648" y="1864205"/>
            <a:ext cx="1219213" cy="1743545"/>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D4661983-F2A3-4D87-B460-9CE69642ABC2}"/>
              </a:ext>
            </a:extLst>
          </p:cNvPr>
          <p:cNvGrpSpPr/>
          <p:nvPr/>
        </p:nvGrpSpPr>
        <p:grpSpPr>
          <a:xfrm>
            <a:off x="8635681" y="1453401"/>
            <a:ext cx="3028031" cy="2284429"/>
            <a:chOff x="8038462" y="2697615"/>
            <a:chExt cx="2317628" cy="1477346"/>
          </a:xfrm>
        </p:grpSpPr>
        <p:sp>
          <p:nvSpPr>
            <p:cNvPr id="40" name="Oval Callout 13">
              <a:extLst>
                <a:ext uri="{FF2B5EF4-FFF2-40B4-BE49-F238E27FC236}">
                  <a16:creationId xmlns:a16="http://schemas.microsoft.com/office/drawing/2014/main" id="{1D880288-5783-4B23-81B5-E4592368AF9E}"/>
                </a:ext>
              </a:extLst>
            </p:cNvPr>
            <p:cNvSpPr/>
            <p:nvPr/>
          </p:nvSpPr>
          <p:spPr>
            <a:xfrm>
              <a:off x="8038462" y="2697615"/>
              <a:ext cx="2317628" cy="1415576"/>
            </a:xfrm>
            <a:prstGeom prst="wedgeEllipseCallout">
              <a:avLst>
                <a:gd name="adj1" fmla="val -46196"/>
                <a:gd name="adj2" fmla="val 83627"/>
              </a:avLst>
            </a:prstGeom>
            <a:solidFill>
              <a:schemeClr val="accent3">
                <a:lumMod val="75000"/>
              </a:schemeClr>
            </a:solidFill>
            <a:ln w="12700" cap="flat" cmpd="sng" algn="ctr">
              <a:solidFill>
                <a:srgbClr val="FF006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1" name="CustomShape 3">
              <a:extLst>
                <a:ext uri="{FF2B5EF4-FFF2-40B4-BE49-F238E27FC236}">
                  <a16:creationId xmlns:a16="http://schemas.microsoft.com/office/drawing/2014/main" id="{D6C0CCD5-6BA0-4DFB-9400-EEFE5C88FC05}"/>
                </a:ext>
              </a:extLst>
            </p:cNvPr>
            <p:cNvSpPr/>
            <p:nvPr/>
          </p:nvSpPr>
          <p:spPr>
            <a:xfrm>
              <a:off x="8176287" y="2924197"/>
              <a:ext cx="1986117" cy="125076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rPr>
                <a:t>When there is a proper noun, there is </a:t>
              </a:r>
              <a:r>
                <a:rPr kumimoji="0" lang="en-GB" sz="1800" b="1" i="0" u="sng" strike="noStrike" kern="1200" cap="none" spc="-1" normalizeH="0" baseline="0" noProof="0" dirty="0">
                  <a:ln>
                    <a:noFill/>
                  </a:ln>
                  <a:solidFill>
                    <a:prstClr val="white"/>
                  </a:solidFill>
                  <a:effectLst/>
                  <a:uLnTx/>
                  <a:uFillTx/>
                  <a:latin typeface="Century Gothic" panose="020B0502020202020204" pitchFamily="34" charset="0"/>
                </a:rPr>
                <a:t>never</a:t>
              </a:r>
              <a:r>
                <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rPr>
                <a:t> a </a:t>
              </a:r>
              <a:r>
                <a:rPr kumimoji="0" lang="en-GB" sz="1800" b="0" i="0" u="none" strike="noStrike" kern="1200" cap="none" spc="-1" normalizeH="0" baseline="0" noProof="0" dirty="0" err="1">
                  <a:ln>
                    <a:noFill/>
                  </a:ln>
                  <a:solidFill>
                    <a:prstClr val="white"/>
                  </a:solidFill>
                  <a:effectLst/>
                  <a:uLnTx/>
                  <a:uFillTx/>
                  <a:latin typeface="Century Gothic" panose="020B0502020202020204" pitchFamily="34" charset="0"/>
                </a:rPr>
                <a:t>liaiso</a:t>
              </a:r>
              <a:r>
                <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rPr>
                <a:t>n. (This way, the proper noun is clearly pronounced).</a:t>
              </a:r>
            </a:p>
          </p:txBody>
        </p:sp>
      </p:grpSp>
      <p:sp>
        <p:nvSpPr>
          <p:cNvPr id="44" name="CustomShape 23">
            <a:hlinkClick r:id="" action="ppaction://noaction">
              <a:snd r:embed="rId4" name="14_3_3.wav"/>
            </a:hlinkClick>
            <a:extLst>
              <a:ext uri="{FF2B5EF4-FFF2-40B4-BE49-F238E27FC236}">
                <a16:creationId xmlns:a16="http://schemas.microsoft.com/office/drawing/2014/main" id="{205C2344-7365-440A-513B-A997C45119F5}"/>
              </a:ext>
            </a:extLst>
          </p:cNvPr>
          <p:cNvSpPr/>
          <p:nvPr/>
        </p:nvSpPr>
        <p:spPr>
          <a:xfrm>
            <a:off x="4853654" y="2760198"/>
            <a:ext cx="464040" cy="398314"/>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45" name="CustomShape 24">
            <a:hlinkClick r:id="" action="ppaction://noaction">
              <a:snd r:embed="rId5" name="14_4.wav"/>
            </a:hlinkClick>
            <a:extLst>
              <a:ext uri="{FF2B5EF4-FFF2-40B4-BE49-F238E27FC236}">
                <a16:creationId xmlns:a16="http://schemas.microsoft.com/office/drawing/2014/main" id="{ED9848E4-8EBA-76DA-5358-967F7540FEA2}"/>
              </a:ext>
            </a:extLst>
          </p:cNvPr>
          <p:cNvSpPr/>
          <p:nvPr/>
        </p:nvSpPr>
        <p:spPr>
          <a:xfrm>
            <a:off x="4853654" y="3471505"/>
            <a:ext cx="464040" cy="398314"/>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46" name="CustomShape 25">
            <a:hlinkClick r:id="" action="ppaction://noaction">
              <a:snd r:embed="rId7" name="14_5_2.wav"/>
            </a:hlinkClick>
            <a:extLst>
              <a:ext uri="{FF2B5EF4-FFF2-40B4-BE49-F238E27FC236}">
                <a16:creationId xmlns:a16="http://schemas.microsoft.com/office/drawing/2014/main" id="{E6154101-5DB8-F616-A326-422277CCBE5C}"/>
              </a:ext>
            </a:extLst>
          </p:cNvPr>
          <p:cNvSpPr/>
          <p:nvPr/>
        </p:nvSpPr>
        <p:spPr>
          <a:xfrm>
            <a:off x="4853654" y="409499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47" name="CustomShape 26">
            <a:hlinkClick r:id="" action="ppaction://noaction">
              <a:snd r:embed="rId8" name="14_6.wav"/>
            </a:hlinkClick>
            <a:extLst>
              <a:ext uri="{FF2B5EF4-FFF2-40B4-BE49-F238E27FC236}">
                <a16:creationId xmlns:a16="http://schemas.microsoft.com/office/drawing/2014/main" id="{2BE26C2C-F509-B426-0C63-EEC4FE5BCA9C}"/>
              </a:ext>
            </a:extLst>
          </p:cNvPr>
          <p:cNvSpPr/>
          <p:nvPr/>
        </p:nvSpPr>
        <p:spPr>
          <a:xfrm>
            <a:off x="4850462" y="477747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77" name="CustomShape 27">
            <a:hlinkClick r:id="" action="ppaction://noaction">
              <a:snd r:embed="rId9" name="14_7.wav"/>
            </a:hlinkClick>
            <a:extLst>
              <a:ext uri="{FF2B5EF4-FFF2-40B4-BE49-F238E27FC236}">
                <a16:creationId xmlns:a16="http://schemas.microsoft.com/office/drawing/2014/main" id="{5E066036-106C-1097-DC00-B38B91AF7673}"/>
              </a:ext>
            </a:extLst>
          </p:cNvPr>
          <p:cNvSpPr/>
          <p:nvPr/>
        </p:nvSpPr>
        <p:spPr>
          <a:xfrm>
            <a:off x="4850462" y="545486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78" name="CustomShape 28">
            <a:hlinkClick r:id="" action="ppaction://noaction">
              <a:snd r:embed="rId10" name="14_8.wav"/>
            </a:hlinkClick>
            <a:extLst>
              <a:ext uri="{FF2B5EF4-FFF2-40B4-BE49-F238E27FC236}">
                <a16:creationId xmlns:a16="http://schemas.microsoft.com/office/drawing/2014/main" id="{E7E19475-8A90-59E8-6787-70CABAB79FED}"/>
              </a:ext>
            </a:extLst>
          </p:cNvPr>
          <p:cNvSpPr/>
          <p:nvPr/>
        </p:nvSpPr>
        <p:spPr>
          <a:xfrm>
            <a:off x="4859301" y="611252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278854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5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14_3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14_3_3.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14_3_2.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5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14_3_2.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14_4.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14_5_1.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58"/>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6" name="14_5_1.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7" name="14_5_2.wav"/>
                                        </p:tgtEl>
                                      </p:cMediaNode>
                                    </p:audio>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14_5_1.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60"/>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6" name="14_5_1.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8" name="14_6.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14_3_2.wav"/>
                                        </p:tgtEl>
                                      </p:cMediaNode>
                                    </p:audio>
                                  </p:sub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62"/>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3" name="14_3_2.wav"/>
                                        </p:tgtEl>
                                      </p:cMediaNode>
                                    </p:audio>
                                  </p:sub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9" name="14_7.wav"/>
                                        </p:tgtEl>
                                      </p:cMediaNode>
                                    </p:audio>
                                  </p:sub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6" name="14_5_1.wav"/>
                                        </p:tgtEl>
                                      </p:cMediaNode>
                                    </p:audio>
                                  </p:sub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64"/>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6" name="14_5_1.wav"/>
                                        </p:tgtEl>
                                      </p:cMediaNode>
                                    </p:audio>
                                  </p:sub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10" name="14_8.wav"/>
                                        </p:tgtEl>
                                      </p:cMediaNode>
                                    </p:audio>
                                  </p:sub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70"/>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73"/>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39"/>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1" restart="whenNotActive" fill="hold" evtFilter="cancelBubble" nodeType="interactiveSeq">
                <p:stCondLst>
                  <p:cond evt="onClick" delay="0">
                    <p:tgtEl>
                      <p:spTgt spid="69"/>
                    </p:tgtEl>
                  </p:cond>
                </p:stCondLst>
                <p:endSync evt="end" delay="0">
                  <p:rtn val="all"/>
                </p:endSync>
                <p:childTnLst>
                  <p:par>
                    <p:cTn id="112" fill="hold">
                      <p:stCondLst>
                        <p:cond delay="0"/>
                      </p:stCondLst>
                      <p:childTnLst>
                        <p:par>
                          <p:cTn id="113" fill="hold">
                            <p:stCondLst>
                              <p:cond delay="0"/>
                            </p:stCondLst>
                            <p:childTnLst>
                              <p:par>
                                <p:cTn id="114" presetID="1" presetClass="exit" presetSubtype="0" fill="hold" grpId="0" nodeType="clickEffect">
                                  <p:stCondLst>
                                    <p:cond delay="0"/>
                                  </p:stCondLst>
                                  <p:childTnLst>
                                    <p:set>
                                      <p:cBhvr>
                                        <p:cTn id="115"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50" grpId="0" animBg="1"/>
      <p:bldP spid="51" grpId="0" animBg="1"/>
      <p:bldP spid="52" grpId="0" animBg="1"/>
      <p:bldP spid="52" grpId="1" animBg="1"/>
      <p:bldP spid="53" grpId="0" animBg="1"/>
      <p:bldP spid="54" grpId="0" animBg="1"/>
      <p:bldP spid="55" grpId="0" animBg="1"/>
      <p:bldP spid="55" grpId="1" animBg="1"/>
      <p:bldP spid="56" grpId="0" animBg="1"/>
      <p:bldP spid="57" grpId="0" animBg="1"/>
      <p:bldP spid="58" grpId="0" animBg="1"/>
      <p:bldP spid="58" grpId="1" animBg="1"/>
      <p:bldP spid="59" grpId="0" animBg="1"/>
      <p:bldP spid="60" grpId="0" animBg="1"/>
      <p:bldP spid="60" grpId="1" animBg="1"/>
      <p:bldP spid="61" grpId="0" animBg="1"/>
      <p:bldP spid="62" grpId="0" animBg="1"/>
      <p:bldP spid="62" grpId="1" animBg="1"/>
      <p:bldP spid="63" grpId="0" animBg="1"/>
      <p:bldP spid="64" grpId="0" animBg="1"/>
      <p:bldP spid="64" grpId="1" animBg="1"/>
      <p:bldP spid="65" grpId="0" animBg="1"/>
      <p:bldP spid="66" grpId="0" animBg="1"/>
      <p:bldP spid="67" grpId="0" animBg="1"/>
      <p:bldP spid="68" grpId="0" animBg="1"/>
      <p:bldP spid="6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VAdd_W1_1.3.wav"/>
            </a:hlinkClick>
          </p:cNvPr>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Comment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dit</a:t>
            </a:r>
            <a:r>
              <a:rPr kumimoji="0" lang="en-GB" sz="2800" b="1" i="0" u="none" strike="noStrike" kern="1200" cap="none" spc="-1" normalizeH="0" baseline="0" noProof="0" dirty="0">
                <a:ln>
                  <a:noFill/>
                </a:ln>
                <a:solidFill>
                  <a:srgbClr val="002060"/>
                </a:solidFill>
                <a:effectLst/>
                <a:uLnTx/>
                <a:uFillTx/>
                <a:latin typeface="Century gothic"/>
                <a:ea typeface="Century Gothic"/>
              </a:rPr>
              <a:t>-on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ça</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en</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anglais</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13" name="CustomShape 7">
            <a:hlinkClick r:id="" action="ppaction://noaction">
              <a:snd r:embed="rId4" name="VAdd_W1_1.4.wav"/>
            </a:hlinkClick>
          </p:cNvPr>
          <p:cNvSpPr/>
          <p:nvPr/>
        </p:nvSpPr>
        <p:spPr>
          <a:xfrm>
            <a:off x="135201" y="426916"/>
            <a:ext cx="9402958" cy="45648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Jean-Michel a un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rPr>
              <a:t>problème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avec les devoirs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rPr>
              <a:t>d’anglais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a:t>
            </a: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3" name="Picture 2" descr="homework clipart png transparent - Clip Art Library">
            <a:extLst>
              <a:ext uri="{FF2B5EF4-FFF2-40B4-BE49-F238E27FC236}">
                <a16:creationId xmlns:a16="http://schemas.microsoft.com/office/drawing/2014/main" id="{DA42E52D-17D1-46E6-8B2B-606BF641C79B}"/>
              </a:ext>
            </a:extLst>
          </p:cNvPr>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148319" y="5711510"/>
            <a:ext cx="1800000" cy="8319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Table 6">
            <a:extLst>
              <a:ext uri="{FF2B5EF4-FFF2-40B4-BE49-F238E27FC236}">
                <a16:creationId xmlns:a16="http://schemas.microsoft.com/office/drawing/2014/main" id="{6E3F7E05-B512-43C6-AB58-83FEE849C2CC}"/>
              </a:ext>
            </a:extLst>
          </p:cNvPr>
          <p:cNvGraphicFramePr>
            <a:graphicFrameLocks noGrp="1"/>
          </p:cNvGraphicFramePr>
          <p:nvPr>
            <p:extLst>
              <p:ext uri="{D42A27DB-BD31-4B8C-83A1-F6EECF244321}">
                <p14:modId xmlns:p14="http://schemas.microsoft.com/office/powerpoint/2010/main" val="1485944398"/>
              </p:ext>
            </p:extLst>
          </p:nvPr>
        </p:nvGraphicFramePr>
        <p:xfrm>
          <a:off x="6096000" y="1820178"/>
          <a:ext cx="5400000" cy="4473603"/>
        </p:xfrm>
        <a:graphic>
          <a:graphicData uri="http://schemas.openxmlformats.org/drawingml/2006/table">
            <a:tbl>
              <a:tblPr firstRow="1" bandRow="1">
                <a:tableStyleId>{00A15C55-8517-42AA-B614-E9B94910E393}</a:tableStyleId>
              </a:tblPr>
              <a:tblGrid>
                <a:gridCol w="720000">
                  <a:extLst>
                    <a:ext uri="{9D8B030D-6E8A-4147-A177-3AD203B41FA5}">
                      <a16:colId xmlns:a16="http://schemas.microsoft.com/office/drawing/2014/main" val="2607353726"/>
                    </a:ext>
                  </a:extLst>
                </a:gridCol>
                <a:gridCol w="2160000">
                  <a:extLst>
                    <a:ext uri="{9D8B030D-6E8A-4147-A177-3AD203B41FA5}">
                      <a16:colId xmlns:a16="http://schemas.microsoft.com/office/drawing/2014/main" val="4128092149"/>
                    </a:ext>
                  </a:extLst>
                </a:gridCol>
                <a:gridCol w="2520000">
                  <a:extLst>
                    <a:ext uri="{9D8B030D-6E8A-4147-A177-3AD203B41FA5}">
                      <a16:colId xmlns:a16="http://schemas.microsoft.com/office/drawing/2014/main" val="2609792770"/>
                    </a:ext>
                  </a:extLst>
                </a:gridCol>
              </a:tblGrid>
              <a:tr h="497067">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l"/>
                      <a:endParaRPr lang="en-GB" sz="2000" dirty="0"/>
                    </a:p>
                  </a:txBody>
                  <a:tcPr anchor="ct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err="1">
                          <a:ln>
                            <a:noFill/>
                          </a:ln>
                          <a:solidFill>
                            <a:prstClr val="white"/>
                          </a:solidFill>
                          <a:effectLst/>
                          <a:uLnTx/>
                          <a:uFillTx/>
                        </a:rPr>
                        <a:t>en</a:t>
                      </a:r>
                      <a:r>
                        <a:rPr kumimoji="0" lang="en-GB" sz="2000" b="1" u="none" strike="noStrike" kern="1200" cap="none" spc="0" normalizeH="0" baseline="0" noProof="0" dirty="0">
                          <a:ln>
                            <a:noFill/>
                          </a:ln>
                          <a:solidFill>
                            <a:prstClr val="white"/>
                          </a:solidFill>
                          <a:effectLst/>
                          <a:uLnTx/>
                          <a:uFillTx/>
                        </a:rPr>
                        <a:t> </a:t>
                      </a:r>
                      <a:r>
                        <a:rPr kumimoji="0" lang="en-GB" sz="2000" b="1" u="none" strike="noStrike" kern="1200" cap="none" spc="0" normalizeH="0" baseline="0" noProof="0" dirty="0" err="1">
                          <a:ln>
                            <a:noFill/>
                          </a:ln>
                          <a:solidFill>
                            <a:prstClr val="white"/>
                          </a:solidFill>
                          <a:effectLst/>
                          <a:uLnTx/>
                          <a:uFillTx/>
                        </a:rPr>
                        <a:t>français</a:t>
                      </a:r>
                      <a:r>
                        <a:rPr kumimoji="0" lang="en-GB" sz="2000" b="1" u="none" strike="noStrike" kern="1200" cap="none" spc="0" normalizeH="0" baseline="0" noProof="0" dirty="0">
                          <a:ln>
                            <a:noFill/>
                          </a:ln>
                          <a:solidFill>
                            <a:prstClr val="white"/>
                          </a:solidFill>
                          <a:effectLst/>
                          <a:uLnTx/>
                          <a:uFillTx/>
                        </a:rPr>
                        <a:t> ?</a:t>
                      </a:r>
                      <a:endParaRPr lang="en-GB" sz="2000" b="0" dirty="0"/>
                    </a:p>
                  </a:txBody>
                  <a:tcPr anchor="ct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en</a:t>
                      </a:r>
                      <a:r>
                        <a:rPr lang="en-GB" sz="2000" dirty="0"/>
                        <a:t> </a:t>
                      </a:r>
                      <a:r>
                        <a:rPr lang="en-GB" sz="2000" dirty="0" err="1"/>
                        <a:t>anglais</a:t>
                      </a:r>
                      <a:r>
                        <a:rPr lang="en-GB" sz="2000" dirty="0"/>
                        <a:t> ?</a:t>
                      </a:r>
                      <a:endParaRPr lang="en-GB" sz="2000" b="0" dirty="0"/>
                    </a:p>
                  </a:txBody>
                  <a:tcPr anchor="ctr"/>
                </a:tc>
                <a:extLst>
                  <a:ext uri="{0D108BD9-81ED-4DB2-BD59-A6C34878D82A}">
                    <a16:rowId xmlns:a16="http://schemas.microsoft.com/office/drawing/2014/main" val="1153431983"/>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err="1">
                          <a:solidFill>
                            <a:srgbClr val="002060"/>
                          </a:solidFill>
                        </a:rPr>
                        <a:t>positif</a:t>
                      </a:r>
                      <a:endParaRPr lang="en-GB" sz="2000" dirty="0">
                        <a:solidFill>
                          <a:srgbClr val="002060"/>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a:solidFill>
                            <a:srgbClr val="002060"/>
                          </a:solidFill>
                        </a:rPr>
                        <a:t>positive (m)</a:t>
                      </a:r>
                    </a:p>
                  </a:txBody>
                  <a:tcPr anchor="ctr"/>
                </a:tc>
                <a:extLst>
                  <a:ext uri="{0D108BD9-81ED-4DB2-BD59-A6C34878D82A}">
                    <a16:rowId xmlns:a16="http://schemas.microsoft.com/office/drawing/2014/main" val="1171492714"/>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err="1">
                          <a:solidFill>
                            <a:srgbClr val="002060"/>
                          </a:solidFill>
                        </a:rPr>
                        <a:t>négative</a:t>
                      </a:r>
                      <a:endParaRPr lang="en-GB" sz="2000" dirty="0">
                        <a:solidFill>
                          <a:srgbClr val="002060"/>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a:solidFill>
                            <a:srgbClr val="002060"/>
                          </a:solidFill>
                        </a:rPr>
                        <a:t>negative (f)</a:t>
                      </a:r>
                    </a:p>
                  </a:txBody>
                  <a:tcPr anchor="ctr"/>
                </a:tc>
                <a:extLst>
                  <a:ext uri="{0D108BD9-81ED-4DB2-BD59-A6C34878D82A}">
                    <a16:rowId xmlns:a16="http://schemas.microsoft.com/office/drawing/2014/main" val="1961458278"/>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err="1">
                          <a:solidFill>
                            <a:srgbClr val="002060"/>
                          </a:solidFill>
                        </a:rPr>
                        <a:t>contente</a:t>
                      </a:r>
                      <a:endParaRPr lang="en-GB" sz="2000" dirty="0">
                        <a:solidFill>
                          <a:srgbClr val="002060"/>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a:solidFill>
                            <a:srgbClr val="002060"/>
                          </a:solidFill>
                        </a:rPr>
                        <a:t>pleased (f)</a:t>
                      </a:r>
                    </a:p>
                  </a:txBody>
                  <a:tcPr anchor="ctr"/>
                </a:tc>
                <a:extLst>
                  <a:ext uri="{0D108BD9-81ED-4DB2-BD59-A6C34878D82A}">
                    <a16:rowId xmlns:a16="http://schemas.microsoft.com/office/drawing/2014/main" val="2189313960"/>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a:solidFill>
                            <a:srgbClr val="002060"/>
                          </a:solidFill>
                        </a:rPr>
                        <a:t>grand</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a:solidFill>
                            <a:srgbClr val="002060"/>
                          </a:solidFill>
                        </a:rPr>
                        <a:t>tall (m)</a:t>
                      </a:r>
                    </a:p>
                  </a:txBody>
                  <a:tcPr anchor="ctr"/>
                </a:tc>
                <a:extLst>
                  <a:ext uri="{0D108BD9-81ED-4DB2-BD59-A6C34878D82A}">
                    <a16:rowId xmlns:a16="http://schemas.microsoft.com/office/drawing/2014/main" val="2344197191"/>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a:solidFill>
                            <a:srgbClr val="002060"/>
                          </a:solidFill>
                        </a:rPr>
                        <a:t>active</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a:solidFill>
                            <a:srgbClr val="002060"/>
                          </a:solidFill>
                        </a:rPr>
                        <a:t>active (f)</a:t>
                      </a:r>
                    </a:p>
                  </a:txBody>
                  <a:tcPr anchor="ctr"/>
                </a:tc>
                <a:extLst>
                  <a:ext uri="{0D108BD9-81ED-4DB2-BD59-A6C34878D82A}">
                    <a16:rowId xmlns:a16="http://schemas.microsoft.com/office/drawing/2014/main" val="1972389626"/>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err="1">
                          <a:solidFill>
                            <a:srgbClr val="002060"/>
                          </a:solidFill>
                        </a:rPr>
                        <a:t>créatif</a:t>
                      </a:r>
                      <a:endParaRPr lang="en-GB" sz="2000" dirty="0">
                        <a:solidFill>
                          <a:srgbClr val="002060"/>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a:solidFill>
                            <a:srgbClr val="002060"/>
                          </a:solidFill>
                        </a:rPr>
                        <a:t>creative (m)</a:t>
                      </a:r>
                    </a:p>
                  </a:txBody>
                  <a:tcPr anchor="ctr"/>
                </a:tc>
                <a:extLst>
                  <a:ext uri="{0D108BD9-81ED-4DB2-BD59-A6C34878D82A}">
                    <a16:rowId xmlns:a16="http://schemas.microsoft.com/office/drawing/2014/main" val="664931564"/>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a:solidFill>
                            <a:srgbClr val="002060"/>
                          </a:solidFill>
                        </a:rPr>
                        <a:t>intelligent</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a:solidFill>
                            <a:srgbClr val="002060"/>
                          </a:solidFill>
                        </a:rPr>
                        <a:t>intelligent (m)</a:t>
                      </a:r>
                    </a:p>
                  </a:txBody>
                  <a:tcPr anchor="ctr"/>
                </a:tc>
                <a:extLst>
                  <a:ext uri="{0D108BD9-81ED-4DB2-BD59-A6C34878D82A}">
                    <a16:rowId xmlns:a16="http://schemas.microsoft.com/office/drawing/2014/main" val="2371851735"/>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a:solidFill>
                            <a:srgbClr val="002060"/>
                          </a:solidFill>
                        </a:rPr>
                        <a:t>sportive</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a:solidFill>
                            <a:srgbClr val="002060"/>
                          </a:solidFill>
                        </a:rPr>
                        <a:t>sporty (f)</a:t>
                      </a:r>
                    </a:p>
                  </a:txBody>
                  <a:tcPr anchor="ctr"/>
                </a:tc>
                <a:extLst>
                  <a:ext uri="{0D108BD9-81ED-4DB2-BD59-A6C34878D82A}">
                    <a16:rowId xmlns:a16="http://schemas.microsoft.com/office/drawing/2014/main" val="1736239533"/>
                  </a:ext>
                </a:extLst>
              </a:tr>
            </a:tbl>
          </a:graphicData>
        </a:graphic>
      </p:graphicFrame>
      <p:sp>
        <p:nvSpPr>
          <p:cNvPr id="20" name="Action Button: Custom 16">
            <a:hlinkClick r:id="" action="ppaction://noaction" highlightClick="1">
              <a:snd r:embed="rId8" name="15_1.wav"/>
            </a:hlinkClick>
            <a:extLst>
              <a:ext uri="{FF2B5EF4-FFF2-40B4-BE49-F238E27FC236}">
                <a16:creationId xmlns:a16="http://schemas.microsoft.com/office/drawing/2014/main" id="{45BF2579-DFBF-4CFA-BD2B-7C969C05336F}"/>
              </a:ext>
            </a:extLst>
          </p:cNvPr>
          <p:cNvSpPr/>
          <p:nvPr/>
        </p:nvSpPr>
        <p:spPr>
          <a:xfrm>
            <a:off x="6190370" y="2372277"/>
            <a:ext cx="396000" cy="396000"/>
          </a:xfrm>
          <a:prstGeom prst="actionButtonBlank">
            <a:avLst/>
          </a:prstGeom>
          <a:solidFill>
            <a:schemeClr val="accent1">
              <a:lumMod val="20000"/>
              <a:lumOff val="80000"/>
            </a:schemeClr>
          </a:solidFill>
          <a:ln w="12700" cap="flat" cmpd="sng" algn="ctr">
            <a:solidFill>
              <a:schemeClr val="accent3">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mn-cs"/>
              </a:rPr>
              <a:t>1</a:t>
            </a:r>
          </a:p>
        </p:txBody>
      </p:sp>
      <p:sp>
        <p:nvSpPr>
          <p:cNvPr id="21" name="Action Button: Custom 16">
            <a:hlinkClick r:id="" action="ppaction://noaction" highlightClick="1">
              <a:snd r:embed="rId9" name="15_2.wav"/>
            </a:hlinkClick>
            <a:extLst>
              <a:ext uri="{FF2B5EF4-FFF2-40B4-BE49-F238E27FC236}">
                <a16:creationId xmlns:a16="http://schemas.microsoft.com/office/drawing/2014/main" id="{5A093255-C7AA-4C5F-A189-391F323EDEEA}"/>
              </a:ext>
            </a:extLst>
          </p:cNvPr>
          <p:cNvSpPr/>
          <p:nvPr/>
        </p:nvSpPr>
        <p:spPr>
          <a:xfrm>
            <a:off x="6190370" y="2844911"/>
            <a:ext cx="396000" cy="396000"/>
          </a:xfrm>
          <a:prstGeom prst="actionButtonBlank">
            <a:avLst/>
          </a:prstGeom>
          <a:solidFill>
            <a:schemeClr val="accent1">
              <a:lumMod val="20000"/>
              <a:lumOff val="80000"/>
            </a:schemeClr>
          </a:solidFill>
          <a:ln w="12700" cap="flat" cmpd="sng" algn="ctr">
            <a:solidFill>
              <a:schemeClr val="accent3">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mn-cs"/>
              </a:rPr>
              <a:t>2</a:t>
            </a:r>
          </a:p>
        </p:txBody>
      </p:sp>
      <p:sp>
        <p:nvSpPr>
          <p:cNvPr id="22" name="Action Button: Custom 16">
            <a:hlinkClick r:id="" action="ppaction://noaction" highlightClick="1">
              <a:snd r:embed="rId10" name="15_3.wav"/>
            </a:hlinkClick>
            <a:extLst>
              <a:ext uri="{FF2B5EF4-FFF2-40B4-BE49-F238E27FC236}">
                <a16:creationId xmlns:a16="http://schemas.microsoft.com/office/drawing/2014/main" id="{A09CD44C-5823-42FE-B92A-E811FB027C11}"/>
              </a:ext>
            </a:extLst>
          </p:cNvPr>
          <p:cNvSpPr/>
          <p:nvPr/>
        </p:nvSpPr>
        <p:spPr>
          <a:xfrm>
            <a:off x="6188292" y="3355606"/>
            <a:ext cx="396000" cy="396000"/>
          </a:xfrm>
          <a:prstGeom prst="actionButtonBlank">
            <a:avLst/>
          </a:prstGeom>
          <a:solidFill>
            <a:schemeClr val="accent1">
              <a:lumMod val="20000"/>
              <a:lumOff val="80000"/>
            </a:schemeClr>
          </a:solidFill>
          <a:ln w="12700" cap="flat" cmpd="sng" algn="ctr">
            <a:solidFill>
              <a:schemeClr val="accent3">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mn-cs"/>
              </a:rPr>
              <a:t>3</a:t>
            </a:r>
          </a:p>
        </p:txBody>
      </p:sp>
      <p:sp>
        <p:nvSpPr>
          <p:cNvPr id="23" name="Action Button: Custom 16">
            <a:hlinkClick r:id="" action="ppaction://noaction" highlightClick="1">
              <a:snd r:embed="rId11" name="15_4.wav"/>
            </a:hlinkClick>
            <a:extLst>
              <a:ext uri="{FF2B5EF4-FFF2-40B4-BE49-F238E27FC236}">
                <a16:creationId xmlns:a16="http://schemas.microsoft.com/office/drawing/2014/main" id="{1C5413F1-CFAB-4588-AD3F-0F95D0C1BEFB}"/>
              </a:ext>
            </a:extLst>
          </p:cNvPr>
          <p:cNvSpPr/>
          <p:nvPr/>
        </p:nvSpPr>
        <p:spPr>
          <a:xfrm>
            <a:off x="6188292" y="3837769"/>
            <a:ext cx="396000" cy="396000"/>
          </a:xfrm>
          <a:prstGeom prst="actionButtonBlank">
            <a:avLst/>
          </a:prstGeom>
          <a:solidFill>
            <a:schemeClr val="accent1">
              <a:lumMod val="20000"/>
              <a:lumOff val="80000"/>
            </a:schemeClr>
          </a:solidFill>
          <a:ln w="12700" cap="flat" cmpd="sng" algn="ctr">
            <a:solidFill>
              <a:schemeClr val="accent3">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mn-cs"/>
              </a:rPr>
              <a:t>4</a:t>
            </a:r>
          </a:p>
        </p:txBody>
      </p:sp>
      <p:sp>
        <p:nvSpPr>
          <p:cNvPr id="24" name="Action Button: Custom 16">
            <a:hlinkClick r:id="" action="ppaction://noaction" highlightClick="1">
              <a:snd r:embed="rId12" name="15_5.wav"/>
            </a:hlinkClick>
            <a:extLst>
              <a:ext uri="{FF2B5EF4-FFF2-40B4-BE49-F238E27FC236}">
                <a16:creationId xmlns:a16="http://schemas.microsoft.com/office/drawing/2014/main" id="{B4660A2A-97C9-4AD3-AA27-09224D549306}"/>
              </a:ext>
            </a:extLst>
          </p:cNvPr>
          <p:cNvSpPr/>
          <p:nvPr/>
        </p:nvSpPr>
        <p:spPr>
          <a:xfrm>
            <a:off x="6188292" y="4355307"/>
            <a:ext cx="396000" cy="396000"/>
          </a:xfrm>
          <a:prstGeom prst="actionButtonBlank">
            <a:avLst/>
          </a:prstGeom>
          <a:solidFill>
            <a:schemeClr val="accent1">
              <a:lumMod val="20000"/>
              <a:lumOff val="80000"/>
            </a:schemeClr>
          </a:solidFill>
          <a:ln w="12700" cap="flat" cmpd="sng" algn="ctr">
            <a:solidFill>
              <a:schemeClr val="accent3">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mn-cs"/>
              </a:rPr>
              <a:t>5</a:t>
            </a:r>
          </a:p>
        </p:txBody>
      </p:sp>
      <p:sp>
        <p:nvSpPr>
          <p:cNvPr id="25" name="Action Button: Custom 16">
            <a:hlinkClick r:id="" action="ppaction://noaction" highlightClick="1">
              <a:snd r:embed="rId13" name="15_6.wav"/>
            </a:hlinkClick>
            <a:extLst>
              <a:ext uri="{FF2B5EF4-FFF2-40B4-BE49-F238E27FC236}">
                <a16:creationId xmlns:a16="http://schemas.microsoft.com/office/drawing/2014/main" id="{EA831809-42C1-4A6E-997C-5625259CC825}"/>
              </a:ext>
            </a:extLst>
          </p:cNvPr>
          <p:cNvSpPr/>
          <p:nvPr/>
        </p:nvSpPr>
        <p:spPr>
          <a:xfrm>
            <a:off x="6193086" y="4841233"/>
            <a:ext cx="396000" cy="396000"/>
          </a:xfrm>
          <a:prstGeom prst="actionButtonBlank">
            <a:avLst/>
          </a:prstGeom>
          <a:solidFill>
            <a:schemeClr val="accent1">
              <a:lumMod val="20000"/>
              <a:lumOff val="80000"/>
            </a:schemeClr>
          </a:solidFill>
          <a:ln w="12700" cap="flat" cmpd="sng" algn="ctr">
            <a:solidFill>
              <a:schemeClr val="accent3">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mn-cs"/>
              </a:rPr>
              <a:t>6</a:t>
            </a:r>
          </a:p>
        </p:txBody>
      </p:sp>
      <p:sp>
        <p:nvSpPr>
          <p:cNvPr id="26" name="Action Button: Custom 16">
            <a:hlinkClick r:id="" action="ppaction://noaction" highlightClick="1">
              <a:snd r:embed="rId14" name="15_7.wav"/>
            </a:hlinkClick>
            <a:extLst>
              <a:ext uri="{FF2B5EF4-FFF2-40B4-BE49-F238E27FC236}">
                <a16:creationId xmlns:a16="http://schemas.microsoft.com/office/drawing/2014/main" id="{35522EEC-69DD-4D60-8C3E-B6A5EE5D4F4D}"/>
              </a:ext>
            </a:extLst>
          </p:cNvPr>
          <p:cNvSpPr/>
          <p:nvPr/>
        </p:nvSpPr>
        <p:spPr>
          <a:xfrm>
            <a:off x="6198486" y="5347600"/>
            <a:ext cx="396000" cy="396000"/>
          </a:xfrm>
          <a:prstGeom prst="actionButtonBlank">
            <a:avLst/>
          </a:prstGeom>
          <a:solidFill>
            <a:schemeClr val="accent1">
              <a:lumMod val="20000"/>
              <a:lumOff val="80000"/>
            </a:schemeClr>
          </a:solidFill>
          <a:ln w="12700" cap="flat" cmpd="sng" algn="ctr">
            <a:solidFill>
              <a:schemeClr val="accent3">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mn-cs"/>
              </a:rPr>
              <a:t>7</a:t>
            </a:r>
          </a:p>
        </p:txBody>
      </p:sp>
      <p:sp>
        <p:nvSpPr>
          <p:cNvPr id="27" name="Action Button: Custom 16">
            <a:hlinkClick r:id="" action="ppaction://noaction" highlightClick="1">
              <a:snd r:embed="rId15" name="15_8.wav"/>
            </a:hlinkClick>
            <a:extLst>
              <a:ext uri="{FF2B5EF4-FFF2-40B4-BE49-F238E27FC236}">
                <a16:creationId xmlns:a16="http://schemas.microsoft.com/office/drawing/2014/main" id="{87492D21-8625-49DC-A5C9-0577C444F0F9}"/>
              </a:ext>
            </a:extLst>
          </p:cNvPr>
          <p:cNvSpPr/>
          <p:nvPr/>
        </p:nvSpPr>
        <p:spPr>
          <a:xfrm>
            <a:off x="6188292" y="5834739"/>
            <a:ext cx="396000" cy="396000"/>
          </a:xfrm>
          <a:prstGeom prst="actionButtonBlank">
            <a:avLst/>
          </a:prstGeom>
          <a:solidFill>
            <a:schemeClr val="accent1">
              <a:lumMod val="20000"/>
              <a:lumOff val="80000"/>
            </a:schemeClr>
          </a:solidFill>
          <a:ln w="12700" cap="flat" cmpd="sng" algn="ctr">
            <a:solidFill>
              <a:schemeClr val="accent3">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mn-cs"/>
              </a:rPr>
              <a:t>8</a:t>
            </a:r>
          </a:p>
        </p:txBody>
      </p:sp>
      <p:sp>
        <p:nvSpPr>
          <p:cNvPr id="28" name="Rectangle 27">
            <a:extLst>
              <a:ext uri="{FF2B5EF4-FFF2-40B4-BE49-F238E27FC236}">
                <a16:creationId xmlns:a16="http://schemas.microsoft.com/office/drawing/2014/main" id="{D68D87A9-056C-479E-8074-6622ACC95A71}"/>
              </a:ext>
            </a:extLst>
          </p:cNvPr>
          <p:cNvSpPr/>
          <p:nvPr/>
        </p:nvSpPr>
        <p:spPr>
          <a:xfrm>
            <a:off x="6882818" y="2355834"/>
            <a:ext cx="2057400" cy="396000"/>
          </a:xfrm>
          <a:prstGeom prst="rect">
            <a:avLst/>
          </a:prstGeom>
          <a:solidFill>
            <a:srgbClr val="CCD5E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CCEDEED1-625B-49E4-ABB3-9DC8BCFD62C3}"/>
              </a:ext>
            </a:extLst>
          </p:cNvPr>
          <p:cNvSpPr/>
          <p:nvPr/>
        </p:nvSpPr>
        <p:spPr>
          <a:xfrm>
            <a:off x="6894780" y="3334898"/>
            <a:ext cx="2057400" cy="396000"/>
          </a:xfrm>
          <a:prstGeom prst="rect">
            <a:avLst/>
          </a:prstGeom>
          <a:solidFill>
            <a:srgbClr val="CCD5E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9483C323-0D5C-47D1-B964-431E50260AD7}"/>
              </a:ext>
            </a:extLst>
          </p:cNvPr>
          <p:cNvSpPr/>
          <p:nvPr/>
        </p:nvSpPr>
        <p:spPr>
          <a:xfrm>
            <a:off x="6856251" y="4303731"/>
            <a:ext cx="2057400" cy="396000"/>
          </a:xfrm>
          <a:prstGeom prst="rect">
            <a:avLst/>
          </a:prstGeom>
          <a:solidFill>
            <a:srgbClr val="CCD5E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9B8665B3-9D1B-4512-A88A-4B9702083193}"/>
              </a:ext>
            </a:extLst>
          </p:cNvPr>
          <p:cNvSpPr/>
          <p:nvPr/>
        </p:nvSpPr>
        <p:spPr>
          <a:xfrm>
            <a:off x="6824873" y="5373797"/>
            <a:ext cx="2057400" cy="396000"/>
          </a:xfrm>
          <a:prstGeom prst="rect">
            <a:avLst/>
          </a:prstGeom>
          <a:solidFill>
            <a:srgbClr val="CCD5E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BF510F8E-1313-43AE-85AB-B53A2CB8C959}"/>
              </a:ext>
            </a:extLst>
          </p:cNvPr>
          <p:cNvSpPr/>
          <p:nvPr/>
        </p:nvSpPr>
        <p:spPr>
          <a:xfrm>
            <a:off x="9059785" y="2363949"/>
            <a:ext cx="2057400" cy="396000"/>
          </a:xfrm>
          <a:prstGeom prst="rect">
            <a:avLst/>
          </a:prstGeom>
          <a:solidFill>
            <a:srgbClr val="CCD5E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43BD3C71-CB7D-4069-B622-6B99E5CB2A99}"/>
              </a:ext>
            </a:extLst>
          </p:cNvPr>
          <p:cNvSpPr/>
          <p:nvPr/>
        </p:nvSpPr>
        <p:spPr>
          <a:xfrm>
            <a:off x="8976362" y="3386193"/>
            <a:ext cx="2280973" cy="344705"/>
          </a:xfrm>
          <a:prstGeom prst="rect">
            <a:avLst/>
          </a:prstGeom>
          <a:solidFill>
            <a:srgbClr val="CCD5E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DF310029-9C0B-4F28-8F24-863A531F1758}"/>
              </a:ext>
            </a:extLst>
          </p:cNvPr>
          <p:cNvSpPr/>
          <p:nvPr/>
        </p:nvSpPr>
        <p:spPr>
          <a:xfrm>
            <a:off x="9059785" y="4341635"/>
            <a:ext cx="2057400" cy="396000"/>
          </a:xfrm>
          <a:prstGeom prst="rect">
            <a:avLst/>
          </a:prstGeom>
          <a:solidFill>
            <a:srgbClr val="CCD5E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C7361DDC-ED98-4A21-9D0B-451E3A68F590}"/>
              </a:ext>
            </a:extLst>
          </p:cNvPr>
          <p:cNvSpPr/>
          <p:nvPr/>
        </p:nvSpPr>
        <p:spPr>
          <a:xfrm>
            <a:off x="9078608" y="5312005"/>
            <a:ext cx="2057400" cy="396000"/>
          </a:xfrm>
          <a:prstGeom prst="rect">
            <a:avLst/>
          </a:prstGeom>
          <a:solidFill>
            <a:srgbClr val="CCD5E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2E35E9D1-1E68-4966-A568-F1394C385CF3}"/>
              </a:ext>
            </a:extLst>
          </p:cNvPr>
          <p:cNvSpPr/>
          <p:nvPr/>
        </p:nvSpPr>
        <p:spPr>
          <a:xfrm>
            <a:off x="6882818" y="3849999"/>
            <a:ext cx="2030833" cy="396000"/>
          </a:xfrm>
          <a:prstGeom prst="rect">
            <a:avLst/>
          </a:prstGeom>
          <a:solidFill>
            <a:srgbClr val="E7EB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4477A219-2399-4A70-9C5F-8698A1241FCE}"/>
              </a:ext>
            </a:extLst>
          </p:cNvPr>
          <p:cNvSpPr/>
          <p:nvPr/>
        </p:nvSpPr>
        <p:spPr>
          <a:xfrm>
            <a:off x="6856300" y="2851683"/>
            <a:ext cx="2030833" cy="396000"/>
          </a:xfrm>
          <a:prstGeom prst="rect">
            <a:avLst/>
          </a:prstGeom>
          <a:solidFill>
            <a:srgbClr val="E7EB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65423385-0740-4D55-9313-E757995BF247}"/>
              </a:ext>
            </a:extLst>
          </p:cNvPr>
          <p:cNvSpPr/>
          <p:nvPr/>
        </p:nvSpPr>
        <p:spPr>
          <a:xfrm>
            <a:off x="6896101" y="4848315"/>
            <a:ext cx="2030833" cy="396000"/>
          </a:xfrm>
          <a:prstGeom prst="rect">
            <a:avLst/>
          </a:prstGeom>
          <a:solidFill>
            <a:srgbClr val="E7EB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FF55F1CF-A3A9-47E8-804E-2F2FF4682D44}"/>
              </a:ext>
            </a:extLst>
          </p:cNvPr>
          <p:cNvSpPr/>
          <p:nvPr/>
        </p:nvSpPr>
        <p:spPr>
          <a:xfrm>
            <a:off x="6869534" y="5846631"/>
            <a:ext cx="2030833" cy="396000"/>
          </a:xfrm>
          <a:prstGeom prst="rect">
            <a:avLst/>
          </a:prstGeom>
          <a:solidFill>
            <a:srgbClr val="E7EB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3329F952-1D72-4803-BC81-B5B46AEB138D}"/>
              </a:ext>
            </a:extLst>
          </p:cNvPr>
          <p:cNvSpPr/>
          <p:nvPr/>
        </p:nvSpPr>
        <p:spPr>
          <a:xfrm>
            <a:off x="9059785" y="2883215"/>
            <a:ext cx="2363000" cy="344705"/>
          </a:xfrm>
          <a:prstGeom prst="rect">
            <a:avLst/>
          </a:prstGeom>
          <a:solidFill>
            <a:srgbClr val="E7EB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7E7697C9-1512-4B1F-AECE-65EB605F176B}"/>
              </a:ext>
            </a:extLst>
          </p:cNvPr>
          <p:cNvSpPr/>
          <p:nvPr/>
        </p:nvSpPr>
        <p:spPr>
          <a:xfrm>
            <a:off x="9023325" y="3875646"/>
            <a:ext cx="2363000" cy="344705"/>
          </a:xfrm>
          <a:prstGeom prst="rect">
            <a:avLst/>
          </a:prstGeom>
          <a:solidFill>
            <a:srgbClr val="E7EB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9E6BB2C7-5DFA-44A7-A161-CDD9656A24BB}"/>
              </a:ext>
            </a:extLst>
          </p:cNvPr>
          <p:cNvSpPr/>
          <p:nvPr/>
        </p:nvSpPr>
        <p:spPr>
          <a:xfrm>
            <a:off x="9023325" y="4892528"/>
            <a:ext cx="2363000" cy="344705"/>
          </a:xfrm>
          <a:prstGeom prst="rect">
            <a:avLst/>
          </a:prstGeom>
          <a:solidFill>
            <a:srgbClr val="E7EB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4375AD53-3208-4B53-A771-4B7FDC2FBDEB}"/>
              </a:ext>
            </a:extLst>
          </p:cNvPr>
          <p:cNvSpPr/>
          <p:nvPr/>
        </p:nvSpPr>
        <p:spPr>
          <a:xfrm>
            <a:off x="9016683" y="5850808"/>
            <a:ext cx="2363000" cy="344705"/>
          </a:xfrm>
          <a:prstGeom prst="rect">
            <a:avLst/>
          </a:prstGeom>
          <a:solidFill>
            <a:srgbClr val="E7EB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45" name="Graphic 44" descr="Teacher">
            <a:extLst>
              <a:ext uri="{FF2B5EF4-FFF2-40B4-BE49-F238E27FC236}">
                <a16:creationId xmlns:a16="http://schemas.microsoft.com/office/drawing/2014/main" id="{6D6FF25B-36E9-4E76-BC10-0BE2E0BF830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0797" y="1140503"/>
            <a:ext cx="914400" cy="914400"/>
          </a:xfrm>
          <a:prstGeom prst="rect">
            <a:avLst/>
          </a:prstGeom>
        </p:spPr>
      </p:pic>
      <p:sp>
        <p:nvSpPr>
          <p:cNvPr id="46" name="Speech Bubble: Rectangle with Corners Rounded 45">
            <a:extLst>
              <a:ext uri="{FF2B5EF4-FFF2-40B4-BE49-F238E27FC236}">
                <a16:creationId xmlns:a16="http://schemas.microsoft.com/office/drawing/2014/main" id="{55AF307B-B505-4CA1-8C6A-546D99E0E152}"/>
              </a:ext>
            </a:extLst>
          </p:cNvPr>
          <p:cNvSpPr/>
          <p:nvPr/>
        </p:nvSpPr>
        <p:spPr>
          <a:xfrm>
            <a:off x="982897" y="1361821"/>
            <a:ext cx="6003743" cy="429255"/>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2" name="CustomShape 8">
            <a:hlinkClick r:id="" action="ppaction://noaction">
              <a:snd r:embed="rId18" name="VAdd_W1_1.6M.wav"/>
            </a:hlinkClick>
            <a:extLst>
              <a:ext uri="{FF2B5EF4-FFF2-40B4-BE49-F238E27FC236}">
                <a16:creationId xmlns:a16="http://schemas.microsoft.com/office/drawing/2014/main" id="{977D9DC2-7212-4C61-B9B9-2FECC03F6397}"/>
              </a:ext>
            </a:extLst>
          </p:cNvPr>
          <p:cNvSpPr/>
          <p:nvPr/>
        </p:nvSpPr>
        <p:spPr>
          <a:xfrm>
            <a:off x="994465" y="1326039"/>
            <a:ext cx="600374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Écris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les mots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anglais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de 1 à 8.</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6" name="Picture 5" descr="A person wearing a striped shirt&#10;&#10;Description automatically generated with low confidence">
            <a:extLst>
              <a:ext uri="{FF2B5EF4-FFF2-40B4-BE49-F238E27FC236}">
                <a16:creationId xmlns:a16="http://schemas.microsoft.com/office/drawing/2014/main" id="{B3C1BCE3-45FD-44BC-B6B4-1BE99510A26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38935" y="3635005"/>
            <a:ext cx="1882227" cy="1911184"/>
          </a:xfrm>
          <a:prstGeom prst="rect">
            <a:avLst/>
          </a:prstGeom>
        </p:spPr>
      </p:pic>
      <p:pic>
        <p:nvPicPr>
          <p:cNvPr id="14" name="Picture 13" descr="A picture containing toy, doll&#10;&#10;Description automatically generated">
            <a:extLst>
              <a:ext uri="{FF2B5EF4-FFF2-40B4-BE49-F238E27FC236}">
                <a16:creationId xmlns:a16="http://schemas.microsoft.com/office/drawing/2014/main" id="{BE2C3514-6774-4B5F-AA7A-4865CBD55D56}"/>
              </a:ext>
            </a:extLst>
          </p:cNvPr>
          <p:cNvPicPr>
            <a:picLocks noChangeAspect="1"/>
          </p:cNvPicPr>
          <p:nvPr/>
        </p:nvPicPr>
        <p:blipFill rotWithShape="1">
          <a:blip r:embed="rId20">
            <a:extLst>
              <a:ext uri="{28A0092B-C50C-407E-A947-70E740481C1C}">
                <a14:useLocalDpi xmlns:a14="http://schemas.microsoft.com/office/drawing/2010/main" val="0"/>
              </a:ext>
            </a:extLst>
          </a:blip>
          <a:srcRect b="67443"/>
          <a:stretch/>
        </p:blipFill>
        <p:spPr>
          <a:xfrm>
            <a:off x="4124855" y="2522136"/>
            <a:ext cx="711825" cy="649891"/>
          </a:xfrm>
          <a:prstGeom prst="rect">
            <a:avLst/>
          </a:prstGeom>
        </p:spPr>
      </p:pic>
      <p:pic>
        <p:nvPicPr>
          <p:cNvPr id="15" name="Graphic 14" descr="Laptop">
            <a:extLst>
              <a:ext uri="{FF2B5EF4-FFF2-40B4-BE49-F238E27FC236}">
                <a16:creationId xmlns:a16="http://schemas.microsoft.com/office/drawing/2014/main" id="{B404B5F3-0DF8-4626-B132-DF4C52AADE4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598896" y="2054903"/>
            <a:ext cx="1784684" cy="1784684"/>
          </a:xfrm>
          <a:prstGeom prst="rect">
            <a:avLst/>
          </a:prstGeom>
        </p:spPr>
      </p:pic>
      <p:sp>
        <p:nvSpPr>
          <p:cNvPr id="47" name="TextBox 46">
            <a:hlinkClick r:id="" action="ppaction://noaction">
              <a:snd r:embed="rId23" name="VAdd_W1_1.5.wav"/>
            </a:hlinkClick>
            <a:extLst>
              <a:ext uri="{FF2B5EF4-FFF2-40B4-BE49-F238E27FC236}">
                <a16:creationId xmlns:a16="http://schemas.microsoft.com/office/drawing/2014/main" id="{19EA7F08-8715-4614-8683-D824BED75413}"/>
              </a:ext>
            </a:extLst>
          </p:cNvPr>
          <p:cNvSpPr txBox="1"/>
          <p:nvPr/>
        </p:nvSpPr>
        <p:spPr>
          <a:xfrm>
            <a:off x="132454" y="861590"/>
            <a:ext cx="618134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Il a des questions pour Pierre.</a:t>
            </a:r>
          </a:p>
        </p:txBody>
      </p:sp>
    </p:spTree>
    <p:extLst>
      <p:ext uri="{BB962C8B-B14F-4D97-AF65-F5344CB8AC3E}">
        <p14:creationId xmlns:p14="http://schemas.microsoft.com/office/powerpoint/2010/main" val="420707472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12EB0254-102A-4D62-8742-7758EE0A4C4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7"/>
          <a:stretch/>
        </p:blipFill>
        <p:spPr>
          <a:xfrm>
            <a:off x="10763640" y="151920"/>
            <a:ext cx="775440" cy="775440"/>
          </a:xfrm>
          <a:prstGeom prst="rect">
            <a:avLst/>
          </a:prstGeom>
          <a:ln>
            <a:noFill/>
          </a:ln>
        </p:spPr>
      </p:pic>
      <p:sp>
        <p:nvSpPr>
          <p:cNvPr id="55" name="CustomShape 3"/>
          <p:cNvSpPr/>
          <p:nvPr/>
        </p:nvSpPr>
        <p:spPr>
          <a:xfrm>
            <a:off x="9864000" y="1043280"/>
            <a:ext cx="2059200" cy="39636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sym typeface="Arial"/>
              </a:rPr>
              <a:t>prononciation</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61026" y="145591"/>
            <a:ext cx="12228000" cy="994003"/>
          </a:xfrm>
        </p:spPr>
        <p:txBody>
          <a:bodyPr/>
          <a:lstStyle/>
          <a:p>
            <a:r>
              <a:rPr lang="en-GB" sz="7200" b="1" spc="-1" dirty="0">
                <a:solidFill>
                  <a:srgbClr val="002060"/>
                </a:solidFill>
                <a:latin typeface="Century Gothic" panose="020B0502020202020204" pitchFamily="34" charset="0"/>
                <a:ea typeface="Century Gothic"/>
              </a:rPr>
              <a:t> [SFC] </a:t>
            </a:r>
            <a:r>
              <a:rPr lang="en-GB" sz="4800" b="1" spc="-1" dirty="0">
                <a:solidFill>
                  <a:srgbClr val="002060"/>
                </a:solidFill>
                <a:latin typeface="Century Gothic" panose="020B0502020202020204" pitchFamily="34" charset="0"/>
                <a:ea typeface="Century Gothic"/>
              </a:rPr>
              <a:t>S</a:t>
            </a:r>
            <a:r>
              <a:rPr lang="en-GB" sz="4800" spc="-1" dirty="0">
                <a:solidFill>
                  <a:srgbClr val="002060"/>
                </a:solidFill>
                <a:latin typeface="Century Gothic" panose="020B0502020202020204" pitchFamily="34" charset="0"/>
                <a:ea typeface="Century Gothic"/>
              </a:rPr>
              <a:t>ilent </a:t>
            </a:r>
            <a:r>
              <a:rPr lang="en-GB" sz="4800" b="1" spc="-1" dirty="0">
                <a:solidFill>
                  <a:srgbClr val="002060"/>
                </a:solidFill>
                <a:latin typeface="Century Gothic" panose="020B0502020202020204" pitchFamily="34" charset="0"/>
                <a:ea typeface="Century Gothic"/>
              </a:rPr>
              <a:t>f</a:t>
            </a:r>
            <a:r>
              <a:rPr lang="en-GB" sz="4800" spc="-1" dirty="0">
                <a:solidFill>
                  <a:srgbClr val="002060"/>
                </a:solidFill>
                <a:latin typeface="Century Gothic" panose="020B0502020202020204" pitchFamily="34" charset="0"/>
                <a:ea typeface="Century Gothic"/>
              </a:rPr>
              <a:t>inal </a:t>
            </a:r>
            <a:r>
              <a:rPr lang="en-GB" sz="4800" b="1" spc="-1" dirty="0">
                <a:solidFill>
                  <a:srgbClr val="002060"/>
                </a:solidFill>
                <a:latin typeface="Century Gothic" panose="020B0502020202020204" pitchFamily="34" charset="0"/>
                <a:ea typeface="Century Gothic"/>
              </a:rPr>
              <a:t>c</a:t>
            </a:r>
            <a:r>
              <a:rPr lang="en-GB" sz="4800" spc="-1" dirty="0">
                <a:solidFill>
                  <a:srgbClr val="002060"/>
                </a:solidFill>
                <a:latin typeface="Century Gothic" panose="020B0502020202020204" pitchFamily="34" charset="0"/>
                <a:ea typeface="Century Gothic"/>
              </a:rPr>
              <a:t>onsonant</a:t>
            </a:r>
            <a:endParaRPr lang="en-GB" sz="7200" dirty="0"/>
          </a:p>
        </p:txBody>
      </p:sp>
      <p:pic>
        <p:nvPicPr>
          <p:cNvPr id="14" name="Graphic 13" descr="Line arrow Clockwise curve">
            <a:extLst>
              <a:ext uri="{FF2B5EF4-FFF2-40B4-BE49-F238E27FC236}">
                <a16:creationId xmlns:a16="http://schemas.microsoft.com/office/drawing/2014/main" id="{B2A0F508-E858-4CC9-88AE-BD31AA9A3D6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7245837">
            <a:off x="10642485" y="2268840"/>
            <a:ext cx="722713" cy="1124250"/>
          </a:xfrm>
          <a:prstGeom prst="rect">
            <a:avLst/>
          </a:prstGeom>
        </p:spPr>
      </p:pic>
      <p:sp>
        <p:nvSpPr>
          <p:cNvPr id="15" name="TextBox 14">
            <a:extLst>
              <a:ext uri="{FF2B5EF4-FFF2-40B4-BE49-F238E27FC236}">
                <a16:creationId xmlns:a16="http://schemas.microsoft.com/office/drawing/2014/main" id="{1236F7BE-3C01-427B-9BB8-9750416C4946}"/>
              </a:ext>
            </a:extLst>
          </p:cNvPr>
          <p:cNvSpPr txBox="1"/>
          <p:nvPr/>
        </p:nvSpPr>
        <p:spPr>
          <a:xfrm>
            <a:off x="154561" y="1589531"/>
            <a:ext cx="1013559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You</a:t>
            </a:r>
            <a:r>
              <a:rPr kumimoji="0" lang="en-US"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sym typeface="Arial"/>
              </a:rPr>
              <a:t> know that in French we often don’t pronounce the final consonant: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p:txBody>
      </p:sp>
      <p:sp>
        <p:nvSpPr>
          <p:cNvPr id="16" name="CustomShape 2">
            <a:extLst>
              <a:ext uri="{FF2B5EF4-FFF2-40B4-BE49-F238E27FC236}">
                <a16:creationId xmlns:a16="http://schemas.microsoft.com/office/drawing/2014/main" id="{AC940620-1FAC-4229-983E-699903015FE9}"/>
              </a:ext>
            </a:extLst>
          </p:cNvPr>
          <p:cNvSpPr/>
          <p:nvPr/>
        </p:nvSpPr>
        <p:spPr>
          <a:xfrm>
            <a:off x="154561" y="2734253"/>
            <a:ext cx="2251020" cy="130354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peti</a:t>
            </a:r>
            <a:r>
              <a:rPr kumimoji="0" lang="en-GB" sz="6600" b="0"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Century Gothic"/>
                <a:sym typeface="Arial"/>
              </a:rPr>
              <a:t>t</a:t>
            </a:r>
            <a:endParaRPr kumimoji="0" lang="en-GB" sz="6600" b="0" i="0" u="none" strike="noStrike" kern="1200" cap="none" spc="-1" normalizeH="0" baseline="0" noProof="0" dirty="0">
              <a:ln>
                <a:noFill/>
              </a:ln>
              <a:solidFill>
                <a:srgbClr val="E7E6E6">
                  <a:lumMod val="75000"/>
                </a:srgbClr>
              </a:solidFill>
              <a:effectLst/>
              <a:uLnTx/>
              <a:uFillTx/>
              <a:latin typeface="Century Gothic" panose="020B0502020202020204" pitchFamily="34" charset="0"/>
              <a:sym typeface="Arial"/>
            </a:endParaRPr>
          </a:p>
        </p:txBody>
      </p:sp>
      <p:pic>
        <p:nvPicPr>
          <p:cNvPr id="20" name="Picture 2" descr="Quiet Sign Clip Art">
            <a:extLst>
              <a:ext uri="{FF2B5EF4-FFF2-40B4-BE49-F238E27FC236}">
                <a16:creationId xmlns:a16="http://schemas.microsoft.com/office/drawing/2014/main" id="{0346402E-D20F-40B6-A062-9EAC4FE760C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57468" y="3684010"/>
            <a:ext cx="281678" cy="398373"/>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descr="a tall boy and a small boy with arrow pointing to the small boy">
            <a:extLst>
              <a:ext uri="{FF2B5EF4-FFF2-40B4-BE49-F238E27FC236}">
                <a16:creationId xmlns:a16="http://schemas.microsoft.com/office/drawing/2014/main" id="{A202648D-50D2-47C6-BD4D-E017A82D48CC}"/>
              </a:ext>
            </a:extLst>
          </p:cNvPr>
          <p:cNvGrpSpPr/>
          <p:nvPr/>
        </p:nvGrpSpPr>
        <p:grpSpPr>
          <a:xfrm>
            <a:off x="651894" y="3814882"/>
            <a:ext cx="1270697" cy="1661838"/>
            <a:chOff x="1199148" y="1347764"/>
            <a:chExt cx="1423730" cy="1953518"/>
          </a:xfrm>
        </p:grpSpPr>
        <p:pic>
          <p:nvPicPr>
            <p:cNvPr id="22" name="Picture 21" descr="tall boy">
              <a:extLst>
                <a:ext uri="{FF2B5EF4-FFF2-40B4-BE49-F238E27FC236}">
                  <a16:creationId xmlns:a16="http://schemas.microsoft.com/office/drawing/2014/main" id="{3E178296-08B2-486B-8D73-B7D695935B9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23" name="Picture 22" descr="small boy">
              <a:extLst>
                <a:ext uri="{FF2B5EF4-FFF2-40B4-BE49-F238E27FC236}">
                  <a16:creationId xmlns:a16="http://schemas.microsoft.com/office/drawing/2014/main" id="{4AB97B3F-39EF-432E-8B61-EC0B54E31C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24" name="Down Arrow 32">
              <a:extLst>
                <a:ext uri="{FF2B5EF4-FFF2-40B4-BE49-F238E27FC236}">
                  <a16:creationId xmlns:a16="http://schemas.microsoft.com/office/drawing/2014/main" id="{0B6F8139-ECFB-4AE1-A346-06CE54578B8D}"/>
                </a:ext>
              </a:extLst>
            </p:cNvPr>
            <p:cNvSpPr/>
            <p:nvPr/>
          </p:nvSpPr>
          <p:spPr>
            <a:xfrm>
              <a:off x="2151840" y="1347764"/>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grpSp>
      <p:sp>
        <p:nvSpPr>
          <p:cNvPr id="25" name="CustomShape 2">
            <a:extLst>
              <a:ext uri="{FF2B5EF4-FFF2-40B4-BE49-F238E27FC236}">
                <a16:creationId xmlns:a16="http://schemas.microsoft.com/office/drawing/2014/main" id="{C4924EEC-6437-4D96-A65A-6238BC306CA2}"/>
              </a:ext>
            </a:extLst>
          </p:cNvPr>
          <p:cNvSpPr/>
          <p:nvPr/>
        </p:nvSpPr>
        <p:spPr>
          <a:xfrm>
            <a:off x="3224863" y="2681617"/>
            <a:ext cx="2145226" cy="9571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mai</a:t>
            </a:r>
            <a:r>
              <a:rPr kumimoji="0" lang="en-GB" sz="6600" b="0" i="0" u="none" strike="noStrike" kern="1200" cap="none" spc="-1" normalizeH="0" baseline="0" noProof="0" dirty="0" err="1">
                <a:ln>
                  <a:noFill/>
                </a:ln>
                <a:solidFill>
                  <a:srgbClr val="E7E6E6">
                    <a:lumMod val="75000"/>
                  </a:srgbClr>
                </a:solidFill>
                <a:effectLst/>
                <a:uLnTx/>
                <a:uFillTx/>
                <a:latin typeface="Century Gothic" panose="020B0502020202020204" pitchFamily="34" charset="0"/>
                <a:ea typeface="Century Gothic"/>
                <a:sym typeface="Arial"/>
              </a:rPr>
              <a:t>s</a:t>
            </a:r>
            <a:endParaRPr kumimoji="0" lang="en-GB" sz="6600" b="0" i="0" u="none" strike="noStrike" kern="1200" cap="none" spc="-1" normalizeH="0" baseline="0" noProof="0" dirty="0">
              <a:ln>
                <a:noFill/>
              </a:ln>
              <a:solidFill>
                <a:srgbClr val="E7E6E6">
                  <a:lumMod val="75000"/>
                </a:srgbClr>
              </a:solidFill>
              <a:effectLst/>
              <a:uLnTx/>
              <a:uFillTx/>
              <a:latin typeface="Century Gothic" panose="020B0502020202020204" pitchFamily="34" charset="0"/>
              <a:sym typeface="Arial"/>
            </a:endParaRPr>
          </a:p>
        </p:txBody>
      </p:sp>
      <p:pic>
        <p:nvPicPr>
          <p:cNvPr id="26" name="Google Shape;375;p6" descr="face icon to show 'but'">
            <a:extLst>
              <a:ext uri="{FF2B5EF4-FFF2-40B4-BE49-F238E27FC236}">
                <a16:creationId xmlns:a16="http://schemas.microsoft.com/office/drawing/2014/main" id="{3CF736BD-F27D-4192-8399-4E5861FE180C}"/>
              </a:ext>
            </a:extLst>
          </p:cNvPr>
          <p:cNvPicPr preferRelativeResize="0"/>
          <p:nvPr/>
        </p:nvPicPr>
        <p:blipFill rotWithShape="1">
          <a:blip r:embed="rId13">
            <a:clrChange>
              <a:clrFrom>
                <a:srgbClr val="FFFFFF"/>
              </a:clrFrom>
              <a:clrTo>
                <a:srgbClr val="FFFFFF">
                  <a:alpha val="0"/>
                </a:srgbClr>
              </a:clrTo>
            </a:clrChange>
            <a:alphaModFix/>
          </a:blip>
          <a:srcRect/>
          <a:stretch/>
        </p:blipFill>
        <p:spPr>
          <a:xfrm>
            <a:off x="3848110" y="4112866"/>
            <a:ext cx="1125872" cy="1065870"/>
          </a:xfrm>
          <a:prstGeom prst="rect">
            <a:avLst/>
          </a:prstGeom>
          <a:noFill/>
          <a:ln>
            <a:noFill/>
          </a:ln>
        </p:spPr>
      </p:pic>
      <p:sp>
        <p:nvSpPr>
          <p:cNvPr id="27" name="TextBox 26">
            <a:extLst>
              <a:ext uri="{FF2B5EF4-FFF2-40B4-BE49-F238E27FC236}">
                <a16:creationId xmlns:a16="http://schemas.microsoft.com/office/drawing/2014/main" id="{278C702B-61C7-4F7F-995E-ADA91C7DEBCA}"/>
              </a:ext>
            </a:extLst>
          </p:cNvPr>
          <p:cNvSpPr txBox="1"/>
          <p:nvPr/>
        </p:nvSpPr>
        <p:spPr>
          <a:xfrm>
            <a:off x="3719451" y="3537346"/>
            <a:ext cx="15969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[but]</a:t>
            </a:r>
          </a:p>
        </p:txBody>
      </p:sp>
      <p:sp>
        <p:nvSpPr>
          <p:cNvPr id="28" name="CustomShape 2">
            <a:extLst>
              <a:ext uri="{FF2B5EF4-FFF2-40B4-BE49-F238E27FC236}">
                <a16:creationId xmlns:a16="http://schemas.microsoft.com/office/drawing/2014/main" id="{76172B6B-8BFE-42E7-9BDC-7883FD40D69E}"/>
              </a:ext>
            </a:extLst>
          </p:cNvPr>
          <p:cNvSpPr/>
          <p:nvPr/>
        </p:nvSpPr>
        <p:spPr>
          <a:xfrm>
            <a:off x="6096000" y="2722280"/>
            <a:ext cx="2789312" cy="106587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gr</a:t>
            </a:r>
            <a:r>
              <a:rPr kumimoji="0" lang="en-GB" sz="66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an</a:t>
            </a:r>
            <a:r>
              <a:rPr kumimoji="0" lang="en-GB" sz="6600" b="0"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Century Gothic"/>
                <a:sym typeface="Arial"/>
              </a:rPr>
              <a:t>d</a:t>
            </a:r>
            <a:endParaRPr kumimoji="0" lang="en-GB" sz="6600" b="0" i="0" u="none" strike="noStrike" kern="1200" cap="none" spc="-1" normalizeH="0" baseline="0" noProof="0" dirty="0">
              <a:ln>
                <a:noFill/>
              </a:ln>
              <a:solidFill>
                <a:srgbClr val="E7E6E6">
                  <a:lumMod val="75000"/>
                </a:srgbClr>
              </a:solidFill>
              <a:effectLst/>
              <a:uLnTx/>
              <a:uFillTx/>
              <a:latin typeface="Century Gothic" panose="020B0502020202020204" pitchFamily="34" charset="0"/>
              <a:sym typeface="Arial"/>
            </a:endParaRPr>
          </a:p>
        </p:txBody>
      </p:sp>
      <p:pic>
        <p:nvPicPr>
          <p:cNvPr id="29" name="Image3">
            <a:extLst>
              <a:ext uri="{FF2B5EF4-FFF2-40B4-BE49-F238E27FC236}">
                <a16:creationId xmlns:a16="http://schemas.microsoft.com/office/drawing/2014/main" id="{46B5915B-E55A-4AB6-B247-1AC1E61E235B}"/>
              </a:ext>
            </a:extLst>
          </p:cNvPr>
          <p:cNvPicPr/>
          <p:nvPr/>
        </p:nvPicPr>
        <p:blipFill>
          <a:blip r:embed="rId14">
            <a:lum/>
            <a:alphaModFix/>
          </a:blip>
          <a:srcRect/>
          <a:stretch>
            <a:fillRect/>
          </a:stretch>
        </p:blipFill>
        <p:spPr>
          <a:xfrm>
            <a:off x="6538282" y="3737740"/>
            <a:ext cx="1817670" cy="1346219"/>
          </a:xfrm>
          <a:prstGeom prst="rect">
            <a:avLst/>
          </a:prstGeom>
        </p:spPr>
      </p:pic>
      <p:sp>
        <p:nvSpPr>
          <p:cNvPr id="30" name="CustomShape 2">
            <a:extLst>
              <a:ext uri="{FF2B5EF4-FFF2-40B4-BE49-F238E27FC236}">
                <a16:creationId xmlns:a16="http://schemas.microsoft.com/office/drawing/2014/main" id="{92449A7A-091F-4FCF-9F66-F8C8332A2184}"/>
              </a:ext>
            </a:extLst>
          </p:cNvPr>
          <p:cNvSpPr/>
          <p:nvPr/>
        </p:nvSpPr>
        <p:spPr>
          <a:xfrm>
            <a:off x="9486978" y="2711517"/>
            <a:ext cx="2368774" cy="102007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deu</a:t>
            </a:r>
            <a:r>
              <a:rPr kumimoji="0" lang="en-GB" sz="6600" b="0"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Century Gothic"/>
                <a:sym typeface="Arial"/>
              </a:rPr>
              <a:t>x</a:t>
            </a:r>
            <a:endParaRPr kumimoji="0" lang="en-GB" sz="6600" b="0" i="0" u="none" strike="noStrike" kern="1200" cap="none" spc="-1" normalizeH="0" baseline="0" noProof="0" dirty="0">
              <a:ln>
                <a:noFill/>
              </a:ln>
              <a:solidFill>
                <a:srgbClr val="E7E6E6">
                  <a:lumMod val="75000"/>
                </a:srgbClr>
              </a:solidFill>
              <a:effectLst/>
              <a:uLnTx/>
              <a:uFillTx/>
              <a:latin typeface="Century Gothic" panose="020B0502020202020204" pitchFamily="34" charset="0"/>
              <a:sym typeface="Arial"/>
            </a:endParaRPr>
          </a:p>
        </p:txBody>
      </p:sp>
      <p:pic>
        <p:nvPicPr>
          <p:cNvPr id="31" name="Picture 30" descr="Icon&#10;&#10;Description automatically generated">
            <a:extLst>
              <a:ext uri="{FF2B5EF4-FFF2-40B4-BE49-F238E27FC236}">
                <a16:creationId xmlns:a16="http://schemas.microsoft.com/office/drawing/2014/main" id="{46D260EC-3EB0-41CA-94C9-BCA8A648620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81471" y="3881483"/>
            <a:ext cx="1062489" cy="1062489"/>
          </a:xfrm>
          <a:prstGeom prst="rect">
            <a:avLst/>
          </a:prstGeom>
        </p:spPr>
      </p:pic>
      <p:pic>
        <p:nvPicPr>
          <p:cNvPr id="32" name="Graphic 31" descr="Line arrow Clockwise curve">
            <a:extLst>
              <a:ext uri="{FF2B5EF4-FFF2-40B4-BE49-F238E27FC236}">
                <a16:creationId xmlns:a16="http://schemas.microsoft.com/office/drawing/2014/main" id="{62F1A0DF-C6E5-468E-876E-E036AE5B47C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3961320">
            <a:off x="8740539" y="2701660"/>
            <a:ext cx="589546" cy="917096"/>
          </a:xfrm>
          <a:prstGeom prst="rect">
            <a:avLst/>
          </a:prstGeom>
        </p:spPr>
      </p:pic>
      <p:pic>
        <p:nvPicPr>
          <p:cNvPr id="33" name="Graphic 32" descr="Line arrow Clockwise curve">
            <a:extLst>
              <a:ext uri="{FF2B5EF4-FFF2-40B4-BE49-F238E27FC236}">
                <a16:creationId xmlns:a16="http://schemas.microsoft.com/office/drawing/2014/main" id="{37F15B06-0872-4925-A618-00315C53F30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5894500">
            <a:off x="5499818" y="2371071"/>
            <a:ext cx="589546" cy="1480619"/>
          </a:xfrm>
          <a:prstGeom prst="rect">
            <a:avLst/>
          </a:prstGeom>
        </p:spPr>
      </p:pic>
      <p:pic>
        <p:nvPicPr>
          <p:cNvPr id="34" name="Graphic 33" descr="Line arrow Clockwise curve">
            <a:extLst>
              <a:ext uri="{FF2B5EF4-FFF2-40B4-BE49-F238E27FC236}">
                <a16:creationId xmlns:a16="http://schemas.microsoft.com/office/drawing/2014/main" id="{0A7FBE82-EB1A-42B6-A672-FCD021423D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5894500">
            <a:off x="2591557" y="2419898"/>
            <a:ext cx="589546" cy="1480619"/>
          </a:xfrm>
          <a:prstGeom prst="rect">
            <a:avLst/>
          </a:prstGeom>
        </p:spPr>
      </p:pic>
      <p:pic>
        <p:nvPicPr>
          <p:cNvPr id="35" name="Picture 2" descr="Quiet Sign Clip Art">
            <a:extLst>
              <a:ext uri="{FF2B5EF4-FFF2-40B4-BE49-F238E27FC236}">
                <a16:creationId xmlns:a16="http://schemas.microsoft.com/office/drawing/2014/main" id="{E83AC353-2261-4DFB-87D9-7617E694EB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17801" y="3666493"/>
            <a:ext cx="281678" cy="39837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Quiet Sign Clip Art">
            <a:extLst>
              <a:ext uri="{FF2B5EF4-FFF2-40B4-BE49-F238E27FC236}">
                <a16:creationId xmlns:a16="http://schemas.microsoft.com/office/drawing/2014/main" id="{6F72D68B-C050-4102-AE65-021FFE6A681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38954" y="3666493"/>
            <a:ext cx="281678" cy="39837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Quiet Sign Clip Art">
            <a:extLst>
              <a:ext uri="{FF2B5EF4-FFF2-40B4-BE49-F238E27FC236}">
                <a16:creationId xmlns:a16="http://schemas.microsoft.com/office/drawing/2014/main" id="{DB69DF11-D6FA-4110-8CCC-F2B8F9D7E2D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63376" y="3667168"/>
            <a:ext cx="281678" cy="398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8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petit.wav"/>
                                        </p:tgtEl>
                                      </p:cMediaNode>
                                    </p:audio>
                                  </p:sub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22" presetClass="entr" presetSubtype="1"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up)">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mais.wav"/>
                                        </p:tgtEl>
                                      </p:cMediaNode>
                                    </p:audio>
                                  </p:subTnLst>
                                </p:cTn>
                              </p:par>
                              <p:par>
                                <p:cTn id="22" presetID="1"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par>
                                <p:cTn id="28" presetID="22" presetClass="entr" presetSubtype="1"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up)">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grand.wav"/>
                                        </p:tgtEl>
                                      </p:cMediaNode>
                                    </p:audio>
                                  </p:sub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22" presetClass="entr" presetSubtype="1"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up)">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deux.wav"/>
                                        </p:tgtEl>
                                      </p:cMediaNode>
                                    </p:audio>
                                  </p:subTnLst>
                                </p:cTn>
                              </p:par>
                              <p:par>
                                <p:cTn id="46" presetID="1" presetClass="entr" presetSubtype="0" fill="hold" nodeType="withEffect">
                                  <p:stCondLst>
                                    <p:cond delay="0"/>
                                  </p:stCondLst>
                                  <p:childTnLst>
                                    <p:set>
                                      <p:cBhvr>
                                        <p:cTn id="47" dur="1" fill="hold">
                                          <p:stCondLst>
                                            <p:cond delay="0"/>
                                          </p:stCondLst>
                                        </p:cTn>
                                        <p:tgtEl>
                                          <p:spTgt spid="31"/>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7"/>
                                        </p:tgtEl>
                                        <p:attrNameLst>
                                          <p:attrName>style.visibility</p:attrName>
                                        </p:attrNameLst>
                                      </p:cBhvr>
                                      <p:to>
                                        <p:strVal val="visible"/>
                                      </p:to>
                                    </p:set>
                                  </p:childTnLst>
                                </p:cTn>
                              </p:par>
                              <p:par>
                                <p:cTn id="50" presetID="22" presetClass="entr" presetSubtype="1"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up)">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5" grpId="0"/>
      <p:bldP spid="27" grpId="0"/>
      <p:bldP spid="28"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2419" y="1155671"/>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6" name="Google Shape;410;p19">
            <a:extLst>
              <a:ext uri="{FF2B5EF4-FFF2-40B4-BE49-F238E27FC236}">
                <a16:creationId xmlns:a16="http://schemas.microsoft.com/office/drawing/2014/main" id="{6B357262-B7D3-4D66-9085-4D7A6CD91D5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387;p19">
            <a:extLst>
              <a:ext uri="{FF2B5EF4-FFF2-40B4-BE49-F238E27FC236}">
                <a16:creationId xmlns:a16="http://schemas.microsoft.com/office/drawing/2014/main" id="{336A918E-29D5-4612-9A34-7CA431E32556}"/>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8" name="Google Shape;388;p19">
            <a:extLst>
              <a:ext uri="{FF2B5EF4-FFF2-40B4-BE49-F238E27FC236}">
                <a16:creationId xmlns:a16="http://schemas.microsoft.com/office/drawing/2014/main" id="{0A3AE3DC-0B02-46E6-9686-771B039490C3}"/>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9" name="Google Shape;389;p19">
            <a:extLst>
              <a:ext uri="{FF2B5EF4-FFF2-40B4-BE49-F238E27FC236}">
                <a16:creationId xmlns:a16="http://schemas.microsoft.com/office/drawing/2014/main" id="{A5107E3A-E576-4578-91EE-DD8B31EEDF0B}"/>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0" name="Google Shape;390;p19">
            <a:extLst>
              <a:ext uri="{FF2B5EF4-FFF2-40B4-BE49-F238E27FC236}">
                <a16:creationId xmlns:a16="http://schemas.microsoft.com/office/drawing/2014/main" id="{7E6B3C9E-71D5-4400-96D2-7E8EF356DA79}"/>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1" name="Google Shape;391;p19">
            <a:extLst>
              <a:ext uri="{FF2B5EF4-FFF2-40B4-BE49-F238E27FC236}">
                <a16:creationId xmlns:a16="http://schemas.microsoft.com/office/drawing/2014/main" id="{F7A74533-A232-4BEF-9394-B32E30137109}"/>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22" name="Google Shape;393;p19">
            <a:extLst>
              <a:ext uri="{FF2B5EF4-FFF2-40B4-BE49-F238E27FC236}">
                <a16:creationId xmlns:a16="http://schemas.microsoft.com/office/drawing/2014/main" id="{B99C57EE-8B44-4A67-8563-1817248FAC87}"/>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20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394;p19">
            <a:extLst>
              <a:ext uri="{FF2B5EF4-FFF2-40B4-BE49-F238E27FC236}">
                <a16:creationId xmlns:a16="http://schemas.microsoft.com/office/drawing/2014/main" id="{F539D958-A0D6-4D7E-99FF-2ABA3D8F2612}"/>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4" name="Google Shape;395;p19">
            <a:extLst>
              <a:ext uri="{FF2B5EF4-FFF2-40B4-BE49-F238E27FC236}">
                <a16:creationId xmlns:a16="http://schemas.microsoft.com/office/drawing/2014/main" id="{76F200F0-9A05-4734-AA55-E44D32BD0517}"/>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A2164586-E0E7-4C91-A213-FF57783B981D}"/>
              </a:ext>
            </a:extLst>
          </p:cNvPr>
          <p:cNvSpPr txBox="1"/>
          <p:nvPr/>
        </p:nvSpPr>
        <p:spPr>
          <a:xfrm>
            <a:off x="1209863" y="2912984"/>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distant</a:t>
            </a:r>
          </a:p>
        </p:txBody>
      </p:sp>
      <p:sp>
        <p:nvSpPr>
          <p:cNvPr id="28" name="TextBox 27">
            <a:extLst>
              <a:ext uri="{FF2B5EF4-FFF2-40B4-BE49-F238E27FC236}">
                <a16:creationId xmlns:a16="http://schemas.microsoft.com/office/drawing/2014/main" id="{C5E310A7-D33B-439C-BEC3-9349B8570926}"/>
              </a:ext>
            </a:extLst>
          </p:cNvPr>
          <p:cNvSpPr txBox="1"/>
          <p:nvPr/>
        </p:nvSpPr>
        <p:spPr>
          <a:xfrm>
            <a:off x="4499390" y="2905780"/>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habitat</a:t>
            </a:r>
          </a:p>
        </p:txBody>
      </p:sp>
      <p:sp>
        <p:nvSpPr>
          <p:cNvPr id="29" name="TextBox 28">
            <a:extLst>
              <a:ext uri="{FF2B5EF4-FFF2-40B4-BE49-F238E27FC236}">
                <a16:creationId xmlns:a16="http://schemas.microsoft.com/office/drawing/2014/main" id="{FF2FF768-E60E-44E2-B47F-34E357491598}"/>
              </a:ext>
            </a:extLst>
          </p:cNvPr>
          <p:cNvSpPr txBox="1"/>
          <p:nvPr/>
        </p:nvSpPr>
        <p:spPr>
          <a:xfrm>
            <a:off x="8000469" y="2897075"/>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regret</a:t>
            </a:r>
          </a:p>
        </p:txBody>
      </p:sp>
      <p:sp>
        <p:nvSpPr>
          <p:cNvPr id="30" name="TextBox 29">
            <a:extLst>
              <a:ext uri="{FF2B5EF4-FFF2-40B4-BE49-F238E27FC236}">
                <a16:creationId xmlns:a16="http://schemas.microsoft.com/office/drawing/2014/main" id="{5F57B7FC-C666-442A-8483-59642A354E98}"/>
              </a:ext>
            </a:extLst>
          </p:cNvPr>
          <p:cNvSpPr txBox="1"/>
          <p:nvPr/>
        </p:nvSpPr>
        <p:spPr>
          <a:xfrm>
            <a:off x="1206528" y="5783034"/>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restaurant</a:t>
            </a:r>
          </a:p>
        </p:txBody>
      </p:sp>
      <p:sp>
        <p:nvSpPr>
          <p:cNvPr id="31" name="TextBox 30">
            <a:extLst>
              <a:ext uri="{FF2B5EF4-FFF2-40B4-BE49-F238E27FC236}">
                <a16:creationId xmlns:a16="http://schemas.microsoft.com/office/drawing/2014/main" id="{94E56844-7E7F-4A17-946F-33A0DFCB7B23}"/>
              </a:ext>
            </a:extLst>
          </p:cNvPr>
          <p:cNvSpPr txBox="1"/>
          <p:nvPr/>
        </p:nvSpPr>
        <p:spPr>
          <a:xfrm>
            <a:off x="4555060" y="5783034"/>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forêt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2" name="TextBox 31">
            <a:extLst>
              <a:ext uri="{FF2B5EF4-FFF2-40B4-BE49-F238E27FC236}">
                <a16:creationId xmlns:a16="http://schemas.microsoft.com/office/drawing/2014/main" id="{8E6D84A1-EA42-4C84-847F-12E5C69EC137}"/>
              </a:ext>
            </a:extLst>
          </p:cNvPr>
          <p:cNvSpPr txBox="1"/>
          <p:nvPr/>
        </p:nvSpPr>
        <p:spPr>
          <a:xfrm>
            <a:off x="8053598" y="5724433"/>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départ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 name="Picture 4" descr="Icon&#10;&#10;Description automatically generated">
            <a:hlinkClick r:id="" action="ppaction://noaction">
              <a:snd r:embed="rId4" name="3_3.wav"/>
            </a:hlinkClick>
            <a:extLst>
              <a:ext uri="{FF2B5EF4-FFF2-40B4-BE49-F238E27FC236}">
                <a16:creationId xmlns:a16="http://schemas.microsoft.com/office/drawing/2014/main" id="{0D46922F-64C9-4A73-BDD2-D6DBDD6B8900}"/>
              </a:ext>
            </a:extLst>
          </p:cNvPr>
          <p:cNvPicPr>
            <a:picLocks noChangeAspect="1"/>
          </p:cNvPicPr>
          <p:nvPr/>
        </p:nvPicPr>
        <p:blipFill rotWithShape="1">
          <a:blip r:embed="rId5">
            <a:clrChange>
              <a:clrFrom>
                <a:srgbClr val="005B73"/>
              </a:clrFrom>
              <a:clrTo>
                <a:srgbClr val="005B73">
                  <a:alpha val="0"/>
                </a:srgbClr>
              </a:clrTo>
            </a:clrChange>
            <a:extLst>
              <a:ext uri="{28A0092B-C50C-407E-A947-70E740481C1C}">
                <a14:useLocalDpi xmlns:a14="http://schemas.microsoft.com/office/drawing/2010/main" val="0"/>
              </a:ext>
            </a:extLst>
          </a:blip>
          <a:srcRect b="67829"/>
          <a:stretch/>
        </p:blipFill>
        <p:spPr>
          <a:xfrm>
            <a:off x="1206528" y="1693745"/>
            <a:ext cx="2147846" cy="977310"/>
          </a:xfrm>
          <a:prstGeom prst="rect">
            <a:avLst/>
          </a:prstGeom>
        </p:spPr>
      </p:pic>
      <p:pic>
        <p:nvPicPr>
          <p:cNvPr id="8" name="Picture 7" descr="A picture containing text, vector graphics&#10;&#10;Description automatically generated">
            <a:hlinkClick r:id="" action="ppaction://noaction">
              <a:snd r:embed="rId6" name="3_4.wav"/>
            </a:hlinkClick>
            <a:extLst>
              <a:ext uri="{FF2B5EF4-FFF2-40B4-BE49-F238E27FC236}">
                <a16:creationId xmlns:a16="http://schemas.microsoft.com/office/drawing/2014/main" id="{FAECB670-CDC4-49C9-9426-110CA934FC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39111" y="1531626"/>
            <a:ext cx="1811128" cy="1097996"/>
          </a:xfrm>
          <a:prstGeom prst="rect">
            <a:avLst/>
          </a:prstGeom>
        </p:spPr>
      </p:pic>
      <p:pic>
        <p:nvPicPr>
          <p:cNvPr id="10" name="Picture 9" descr="Shape, circle&#10;&#10;Description automatically generated">
            <a:hlinkClick r:id="" action="ppaction://noaction">
              <a:snd r:embed="rId8" name="3_5.wav"/>
            </a:hlinkClick>
            <a:extLst>
              <a:ext uri="{FF2B5EF4-FFF2-40B4-BE49-F238E27FC236}">
                <a16:creationId xmlns:a16="http://schemas.microsoft.com/office/drawing/2014/main" id="{F7CF9388-2F09-40F5-AFFF-74B39C4F8B43}"/>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57932" y="1114246"/>
            <a:ext cx="2136308" cy="2136308"/>
          </a:xfrm>
          <a:prstGeom prst="rect">
            <a:avLst/>
          </a:prstGeom>
        </p:spPr>
      </p:pic>
      <p:pic>
        <p:nvPicPr>
          <p:cNvPr id="12" name="Picture 11" descr="A picture containing text, room, gambling house, scene&#10;&#10;Description automatically generated">
            <a:hlinkClick r:id="" action="ppaction://noaction">
              <a:snd r:embed="rId10" name="3_6.wav"/>
            </a:hlinkClick>
            <a:extLst>
              <a:ext uri="{FF2B5EF4-FFF2-40B4-BE49-F238E27FC236}">
                <a16:creationId xmlns:a16="http://schemas.microsoft.com/office/drawing/2014/main" id="{15308ABA-C6FF-4DEC-81BC-9D2A6B1D0D0F}"/>
              </a:ext>
            </a:extLst>
          </p:cNvPr>
          <p:cNvPicPr>
            <a:picLocks noChangeAspect="1"/>
          </p:cNvPicPr>
          <p:nvPr/>
        </p:nvPicPr>
        <p:blipFill rotWithShape="1">
          <a:blip r:embed="rId11">
            <a:extLst>
              <a:ext uri="{28A0092B-C50C-407E-A947-70E740481C1C}">
                <a14:useLocalDpi xmlns:a14="http://schemas.microsoft.com/office/drawing/2010/main" val="0"/>
              </a:ext>
            </a:extLst>
          </a:blip>
          <a:srcRect l="55631" t="51425"/>
          <a:stretch/>
        </p:blipFill>
        <p:spPr>
          <a:xfrm>
            <a:off x="1575514" y="4130987"/>
            <a:ext cx="1546260" cy="1489191"/>
          </a:xfrm>
          <a:prstGeom prst="rect">
            <a:avLst/>
          </a:prstGeom>
        </p:spPr>
      </p:pic>
      <p:pic>
        <p:nvPicPr>
          <p:cNvPr id="26" name="Picture 25" descr="Icon&#10;&#10;Description automatically generated">
            <a:hlinkClick r:id="" action="ppaction://noaction">
              <a:snd r:embed="rId12" name="3_8.wav"/>
            </a:hlinkClick>
            <a:extLst>
              <a:ext uri="{FF2B5EF4-FFF2-40B4-BE49-F238E27FC236}">
                <a16:creationId xmlns:a16="http://schemas.microsoft.com/office/drawing/2014/main" id="{01B788F9-3F36-4210-AF4D-C5AD47679A25}"/>
              </a:ext>
            </a:extLst>
          </p:cNvPr>
          <p:cNvPicPr>
            <a:picLocks noChangeAspect="1"/>
          </p:cNvPicPr>
          <p:nvPr/>
        </p:nvPicPr>
        <p:blipFill>
          <a:blip r:embed="rId1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535872" y="4300494"/>
            <a:ext cx="1319684" cy="1319684"/>
          </a:xfrm>
          <a:prstGeom prst="rect">
            <a:avLst/>
          </a:prstGeom>
        </p:spPr>
      </p:pic>
      <p:sp>
        <p:nvSpPr>
          <p:cNvPr id="40" name="Speech Bubble: Rectangle with Corners Rounded 39">
            <a:hlinkClick r:id="" action="ppaction://noaction">
              <a:snd r:embed="rId14" name="3_2.wav"/>
            </a:hlinkClick>
            <a:extLst>
              <a:ext uri="{FF2B5EF4-FFF2-40B4-BE49-F238E27FC236}">
                <a16:creationId xmlns:a16="http://schemas.microsoft.com/office/drawing/2014/main" id="{0A5F1F7E-E4FE-4F2B-ABE0-C67E7DCA9D11}"/>
              </a:ext>
            </a:extLst>
          </p:cNvPr>
          <p:cNvSpPr/>
          <p:nvPr/>
        </p:nvSpPr>
        <p:spPr>
          <a:xfrm>
            <a:off x="990227" y="684593"/>
            <a:ext cx="5325389" cy="547644"/>
          </a:xfrm>
          <a:prstGeom prst="wedgeRoundRectCallout">
            <a:avLst>
              <a:gd name="adj1" fmla="val -57828"/>
              <a:gd name="adj2" fmla="val -49909"/>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13" name="CustomShape 7">
            <a:hlinkClick r:id="" action="ppaction://noaction">
              <a:snd r:embed="rId14" name="3_2.wav"/>
            </a:hlinkClick>
          </p:cNvPr>
          <p:cNvSpPr/>
          <p:nvPr/>
        </p:nvSpPr>
        <p:spPr>
          <a:xfrm>
            <a:off x="1036367" y="727313"/>
            <a:ext cx="5330974"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Prononce</a:t>
            </a:r>
            <a:r>
              <a:rPr kumimoji="0" lang="en-GB" sz="2400" b="1" i="0" u="none" strike="noStrike" kern="1200" cap="none" spc="-1" normalizeH="0" baseline="0" noProof="0" dirty="0">
                <a:ln>
                  <a:noFill/>
                </a:ln>
                <a:solidFill>
                  <a:srgbClr val="002060"/>
                </a:solidFill>
                <a:effectLst/>
                <a:uLnTx/>
                <a:uFillTx/>
                <a:latin typeface="Century Gothic"/>
                <a:ea typeface="Century Gothic"/>
              </a:rPr>
              <a:t> les mots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vite</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mais</a:t>
            </a:r>
            <a:r>
              <a:rPr kumimoji="0" lang="en-GB" sz="2400" b="1" i="0" u="none" strike="noStrike" kern="1200" cap="none" spc="-1" normalizeH="0" baseline="0" noProof="0" dirty="0">
                <a:ln>
                  <a:noFill/>
                </a:ln>
                <a:solidFill>
                  <a:srgbClr val="002060"/>
                </a:solidFill>
                <a:effectLst/>
                <a:uLnTx/>
                <a:uFillTx/>
                <a:latin typeface="Century Gothic"/>
                <a:ea typeface="Century Gothic"/>
              </a:rPr>
              <a:t> bien.</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11" name="Picture 10" descr="A picture containing tree, outdoor, plant, conifer&#10;&#10;Description automatically generated">
            <a:hlinkClick r:id="" action="ppaction://noaction">
              <a:snd r:embed="rId15" name="foret.wav"/>
            </a:hlinkClick>
            <a:extLst>
              <a:ext uri="{FF2B5EF4-FFF2-40B4-BE49-F238E27FC236}">
                <a16:creationId xmlns:a16="http://schemas.microsoft.com/office/drawing/2014/main" id="{F1056FFA-110F-4073-B6A2-8135A79275E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359102" y="3789627"/>
            <a:ext cx="2939441" cy="1676400"/>
          </a:xfrm>
          <a:prstGeom prst="rect">
            <a:avLst/>
          </a:prstGeom>
        </p:spPr>
      </p:pic>
      <p:sp>
        <p:nvSpPr>
          <p:cNvPr id="38" name="Speech Bubble: Rectangle with Corners Rounded 37">
            <a:hlinkClick r:id="" action="ppaction://noaction">
              <a:snd r:embed="rId17" name="S5i.wav"/>
            </a:hlinkClick>
            <a:extLst>
              <a:ext uri="{FF2B5EF4-FFF2-40B4-BE49-F238E27FC236}">
                <a16:creationId xmlns:a16="http://schemas.microsoft.com/office/drawing/2014/main" id="{D0B7BB62-A2BA-402F-9966-1CB79C4A656B}"/>
              </a:ext>
            </a:extLst>
          </p:cNvPr>
          <p:cNvSpPr/>
          <p:nvPr/>
        </p:nvSpPr>
        <p:spPr>
          <a:xfrm>
            <a:off x="990227" y="82254"/>
            <a:ext cx="6865844" cy="518040"/>
          </a:xfrm>
          <a:prstGeom prst="wedgeRoundRectCallout">
            <a:avLst>
              <a:gd name="adj1" fmla="val -54991"/>
              <a:gd name="adj2" fmla="val -7585"/>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pic>
        <p:nvPicPr>
          <p:cNvPr id="41" name="Graphic 40" descr="Teacher">
            <a:extLst>
              <a:ext uri="{FF2B5EF4-FFF2-40B4-BE49-F238E27FC236}">
                <a16:creationId xmlns:a16="http://schemas.microsoft.com/office/drawing/2014/main" id="{47F98F4D-1D05-4CC8-9AE4-9FBD01CAF77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0" y="-131631"/>
            <a:ext cx="914400" cy="914400"/>
          </a:xfrm>
          <a:prstGeom prst="rect">
            <a:avLst/>
          </a:prstGeom>
        </p:spPr>
      </p:pic>
      <p:sp>
        <p:nvSpPr>
          <p:cNvPr id="42" name="Google Shape;108;p3">
            <a:hlinkClick r:id="" action="ppaction://noaction">
              <a:snd r:embed="rId17" name="S5i.wav"/>
            </a:hlinkClick>
            <a:extLst>
              <a:ext uri="{FF2B5EF4-FFF2-40B4-BE49-F238E27FC236}">
                <a16:creationId xmlns:a16="http://schemas.microsoft.com/office/drawing/2014/main" id="{E91A4F51-BD32-4815-B35F-0B973677DCF3}"/>
              </a:ext>
            </a:extLst>
          </p:cNvPr>
          <p:cNvSpPr txBox="1"/>
          <p:nvPr/>
        </p:nvSpPr>
        <p:spPr>
          <a:xfrm>
            <a:off x="990226" y="94757"/>
            <a:ext cx="6462777" cy="461624"/>
          </a:xfrm>
          <a:prstGeom prst="rect">
            <a:avLst/>
          </a:prstGeom>
          <a:noFill/>
          <a:ln>
            <a:noFill/>
          </a:ln>
        </p:spPr>
        <p:txBody>
          <a:bodyPr spcFirstLastPara="1" wrap="square" lIns="91425" tIns="45700" rIns="91425" bIns="45700" anchor="t" anchorCtr="0">
            <a:spAutoFit/>
          </a:bodyPr>
          <a:lstStyle/>
          <a:p>
            <a:pPr>
              <a:defRPr/>
            </a:pPr>
            <a:r>
              <a:rPr lang="en-GB" sz="2400" b="1" dirty="0">
                <a:solidFill>
                  <a:prstClr val="white"/>
                </a:solidFill>
                <a:latin typeface="Century Gothic" panose="020B0502020202020204" pitchFamily="34" charset="0"/>
              </a:rPr>
              <a:t>Comment </a:t>
            </a:r>
            <a:r>
              <a:rPr lang="en-GB" sz="2400" b="1" dirty="0" err="1">
                <a:solidFill>
                  <a:prstClr val="white"/>
                </a:solidFill>
                <a:latin typeface="Century Gothic" panose="020B0502020202020204" pitchFamily="34" charset="0"/>
              </a:rPr>
              <a:t>dit</a:t>
            </a:r>
            <a:r>
              <a:rPr lang="en-GB" sz="2400" b="1" dirty="0">
                <a:solidFill>
                  <a:prstClr val="white"/>
                </a:solidFill>
                <a:latin typeface="Century Gothic" panose="020B0502020202020204" pitchFamily="34" charset="0"/>
              </a:rPr>
              <a:t>-on </a:t>
            </a:r>
            <a:r>
              <a:rPr lang="en-GB" sz="2400" b="1" dirty="0" err="1">
                <a:solidFill>
                  <a:prstClr val="white"/>
                </a:solidFill>
                <a:latin typeface="Century Gothic" panose="020B0502020202020204" pitchFamily="34" charset="0"/>
              </a:rPr>
              <a:t>ça</a:t>
            </a:r>
            <a:r>
              <a:rPr lang="en-GB" sz="2400" b="1" dirty="0">
                <a:solidFill>
                  <a:prstClr val="white"/>
                </a:solidFill>
                <a:latin typeface="Century Gothic" panose="020B0502020202020204" pitchFamily="34" charset="0"/>
              </a:rPr>
              <a:t> </a:t>
            </a:r>
            <a:r>
              <a:rPr lang="en-GB" sz="2400" b="1" dirty="0" err="1">
                <a:solidFill>
                  <a:prstClr val="white"/>
                </a:solidFill>
                <a:latin typeface="Century Gothic" panose="020B0502020202020204" pitchFamily="34" charset="0"/>
              </a:rPr>
              <a:t>en</a:t>
            </a:r>
            <a:r>
              <a:rPr lang="en-GB" sz="2400" b="1" dirty="0">
                <a:solidFill>
                  <a:prstClr val="white"/>
                </a:solidFill>
                <a:latin typeface="Century Gothic" panose="020B0502020202020204" pitchFamily="34" charset="0"/>
              </a:rPr>
              <a:t> </a:t>
            </a:r>
            <a:r>
              <a:rPr lang="en-GB" sz="2400" b="1" dirty="0" err="1">
                <a:solidFill>
                  <a:prstClr val="white"/>
                </a:solidFill>
                <a:latin typeface="Century Gothic" panose="020B0502020202020204" pitchFamily="34" charset="0"/>
              </a:rPr>
              <a:t>français</a:t>
            </a:r>
            <a:r>
              <a:rPr lang="en-GB" sz="2400" b="1" dirty="0">
                <a:solidFill>
                  <a:prstClr val="white"/>
                </a:solidFill>
                <a:latin typeface="Century Gothic" panose="020B0502020202020204" pitchFamily="34" charset="0"/>
              </a:rPr>
              <a:t> ? </a:t>
            </a:r>
            <a:r>
              <a:rPr lang="en-GB" sz="2400" dirty="0">
                <a:solidFill>
                  <a:prstClr val="white"/>
                </a:solidFill>
                <a:latin typeface="Century Gothic" panose="020B0502020202020204" pitchFamily="34" charset="0"/>
              </a:rPr>
              <a:t>[1/3]</a:t>
            </a:r>
            <a:endParaRPr sz="2400" b="1" dirty="0">
              <a:solidFill>
                <a:prstClr val="white"/>
              </a:solidFill>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36411322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100"/>
                                  </p:stCondLst>
                                  <p:childTnLst>
                                    <p:anim calcmode="lin" valueType="num">
                                      <p:cBhvr additive="base">
                                        <p:cTn id="6" dur="20000"/>
                                        <p:tgtEl>
                                          <p:spTgt spid="18"/>
                                        </p:tgtEl>
                                        <p:attrNameLst>
                                          <p:attrName>ppt_y</p:attrName>
                                        </p:attrNameLst>
                                      </p:cBhvr>
                                      <p:tavLst>
                                        <p:tav tm="0">
                                          <p:val>
                                            <p:strVal val="#ppt_y"/>
                                          </p:val>
                                        </p:tav>
                                        <p:tav tm="100000">
                                          <p:val>
                                            <p:strVal val="#ppt_y+#ppt_h*1.125000"/>
                                          </p:val>
                                        </p:tav>
                                      </p:tavLst>
                                    </p:anim>
                                    <p:animEffect transition="out" filter="wipe(down)">
                                      <p:cBhvr>
                                        <p:cTn id="7" dur="20000"/>
                                        <p:tgtEl>
                                          <p:spTgt spid="18"/>
                                        </p:tgtEl>
                                      </p:cBhvr>
                                    </p:animEffect>
                                    <p:set>
                                      <p:cBhvr>
                                        <p:cTn id="8" dur="1" fill="hold">
                                          <p:stCondLst>
                                            <p:cond delay="19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6" name="Google Shape;410;p19">
            <a:extLst>
              <a:ext uri="{FF2B5EF4-FFF2-40B4-BE49-F238E27FC236}">
                <a16:creationId xmlns:a16="http://schemas.microsoft.com/office/drawing/2014/main" id="{6B357262-B7D3-4D66-9085-4D7A6CD91D5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387;p19">
            <a:extLst>
              <a:ext uri="{FF2B5EF4-FFF2-40B4-BE49-F238E27FC236}">
                <a16:creationId xmlns:a16="http://schemas.microsoft.com/office/drawing/2014/main" id="{336A918E-29D5-4612-9A34-7CA431E32556}"/>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8" name="Google Shape;388;p19">
            <a:extLst>
              <a:ext uri="{FF2B5EF4-FFF2-40B4-BE49-F238E27FC236}">
                <a16:creationId xmlns:a16="http://schemas.microsoft.com/office/drawing/2014/main" id="{0A3AE3DC-0B02-46E6-9686-771B039490C3}"/>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9" name="Google Shape;389;p19">
            <a:extLst>
              <a:ext uri="{FF2B5EF4-FFF2-40B4-BE49-F238E27FC236}">
                <a16:creationId xmlns:a16="http://schemas.microsoft.com/office/drawing/2014/main" id="{A5107E3A-E576-4578-91EE-DD8B31EEDF0B}"/>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0" name="Google Shape;390;p19">
            <a:extLst>
              <a:ext uri="{FF2B5EF4-FFF2-40B4-BE49-F238E27FC236}">
                <a16:creationId xmlns:a16="http://schemas.microsoft.com/office/drawing/2014/main" id="{7E6B3C9E-71D5-4400-96D2-7E8EF356DA79}"/>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1" name="Google Shape;391;p19">
            <a:extLst>
              <a:ext uri="{FF2B5EF4-FFF2-40B4-BE49-F238E27FC236}">
                <a16:creationId xmlns:a16="http://schemas.microsoft.com/office/drawing/2014/main" id="{F7A74533-A232-4BEF-9394-B32E30137109}"/>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22" name="Google Shape;393;p19">
            <a:extLst>
              <a:ext uri="{FF2B5EF4-FFF2-40B4-BE49-F238E27FC236}">
                <a16:creationId xmlns:a16="http://schemas.microsoft.com/office/drawing/2014/main" id="{B99C57EE-8B44-4A67-8563-1817248FAC87}"/>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394;p19">
            <a:extLst>
              <a:ext uri="{FF2B5EF4-FFF2-40B4-BE49-F238E27FC236}">
                <a16:creationId xmlns:a16="http://schemas.microsoft.com/office/drawing/2014/main" id="{F539D958-A0D6-4D7E-99FF-2ABA3D8F2612}"/>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4" name="Google Shape;395;p19">
            <a:extLst>
              <a:ext uri="{FF2B5EF4-FFF2-40B4-BE49-F238E27FC236}">
                <a16:creationId xmlns:a16="http://schemas.microsoft.com/office/drawing/2014/main" id="{76F200F0-9A05-4734-AA55-E44D32BD0517}"/>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9" name="TextBox 28">
            <a:extLst>
              <a:ext uri="{FF2B5EF4-FFF2-40B4-BE49-F238E27FC236}">
                <a16:creationId xmlns:a16="http://schemas.microsoft.com/office/drawing/2014/main" id="{2C429852-9842-B221-5029-AC5003E8C348}"/>
              </a:ext>
            </a:extLst>
          </p:cNvPr>
          <p:cNvSpPr txBox="1"/>
          <p:nvPr/>
        </p:nvSpPr>
        <p:spPr>
          <a:xfrm>
            <a:off x="1209863" y="2912984"/>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distant</a:t>
            </a:r>
          </a:p>
        </p:txBody>
      </p:sp>
      <p:sp>
        <p:nvSpPr>
          <p:cNvPr id="30" name="TextBox 29">
            <a:extLst>
              <a:ext uri="{FF2B5EF4-FFF2-40B4-BE49-F238E27FC236}">
                <a16:creationId xmlns:a16="http://schemas.microsoft.com/office/drawing/2014/main" id="{B22F33EC-1622-6915-96CF-D21F8A5F2D02}"/>
              </a:ext>
            </a:extLst>
          </p:cNvPr>
          <p:cNvSpPr txBox="1"/>
          <p:nvPr/>
        </p:nvSpPr>
        <p:spPr>
          <a:xfrm>
            <a:off x="4499390" y="2905780"/>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habitat</a:t>
            </a:r>
          </a:p>
        </p:txBody>
      </p:sp>
      <p:sp>
        <p:nvSpPr>
          <p:cNvPr id="31" name="TextBox 30">
            <a:extLst>
              <a:ext uri="{FF2B5EF4-FFF2-40B4-BE49-F238E27FC236}">
                <a16:creationId xmlns:a16="http://schemas.microsoft.com/office/drawing/2014/main" id="{F1615C38-2362-7CF8-D0B2-3377953D9CA0}"/>
              </a:ext>
            </a:extLst>
          </p:cNvPr>
          <p:cNvSpPr txBox="1"/>
          <p:nvPr/>
        </p:nvSpPr>
        <p:spPr>
          <a:xfrm>
            <a:off x="8000469" y="2897075"/>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regret</a:t>
            </a:r>
          </a:p>
        </p:txBody>
      </p:sp>
      <p:sp>
        <p:nvSpPr>
          <p:cNvPr id="32" name="TextBox 31">
            <a:extLst>
              <a:ext uri="{FF2B5EF4-FFF2-40B4-BE49-F238E27FC236}">
                <a16:creationId xmlns:a16="http://schemas.microsoft.com/office/drawing/2014/main" id="{B1AA0133-CA6A-9E02-7925-D9CF5CA72B0F}"/>
              </a:ext>
            </a:extLst>
          </p:cNvPr>
          <p:cNvSpPr txBox="1"/>
          <p:nvPr/>
        </p:nvSpPr>
        <p:spPr>
          <a:xfrm>
            <a:off x="1206528" y="5783034"/>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restaurant</a:t>
            </a:r>
          </a:p>
        </p:txBody>
      </p:sp>
      <p:sp>
        <p:nvSpPr>
          <p:cNvPr id="33" name="TextBox 32">
            <a:extLst>
              <a:ext uri="{FF2B5EF4-FFF2-40B4-BE49-F238E27FC236}">
                <a16:creationId xmlns:a16="http://schemas.microsoft.com/office/drawing/2014/main" id="{9984E2D9-3968-21F9-5066-3DBCB36DDE83}"/>
              </a:ext>
            </a:extLst>
          </p:cNvPr>
          <p:cNvSpPr txBox="1"/>
          <p:nvPr/>
        </p:nvSpPr>
        <p:spPr>
          <a:xfrm>
            <a:off x="4555060" y="5783034"/>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forêt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7" name="TextBox 46">
            <a:extLst>
              <a:ext uri="{FF2B5EF4-FFF2-40B4-BE49-F238E27FC236}">
                <a16:creationId xmlns:a16="http://schemas.microsoft.com/office/drawing/2014/main" id="{C052768A-7D20-5A9E-7A54-20D45210419B}"/>
              </a:ext>
            </a:extLst>
          </p:cNvPr>
          <p:cNvSpPr txBox="1"/>
          <p:nvPr/>
        </p:nvSpPr>
        <p:spPr>
          <a:xfrm>
            <a:off x="8053598" y="5724433"/>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départ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8" name="Picture 47" descr="Icon&#10;&#10;Description automatically generated">
            <a:hlinkClick r:id="" action="ppaction://noaction">
              <a:snd r:embed="rId4" name="3_3.wav"/>
            </a:hlinkClick>
            <a:extLst>
              <a:ext uri="{FF2B5EF4-FFF2-40B4-BE49-F238E27FC236}">
                <a16:creationId xmlns:a16="http://schemas.microsoft.com/office/drawing/2014/main" id="{624E2ED7-9E50-FF93-D4A2-6EDD33AB2E94}"/>
              </a:ext>
            </a:extLst>
          </p:cNvPr>
          <p:cNvPicPr>
            <a:picLocks noChangeAspect="1"/>
          </p:cNvPicPr>
          <p:nvPr/>
        </p:nvPicPr>
        <p:blipFill rotWithShape="1">
          <a:blip r:embed="rId5">
            <a:clrChange>
              <a:clrFrom>
                <a:srgbClr val="005B73"/>
              </a:clrFrom>
              <a:clrTo>
                <a:srgbClr val="005B73">
                  <a:alpha val="0"/>
                </a:srgbClr>
              </a:clrTo>
            </a:clrChange>
            <a:extLst>
              <a:ext uri="{28A0092B-C50C-407E-A947-70E740481C1C}">
                <a14:useLocalDpi xmlns:a14="http://schemas.microsoft.com/office/drawing/2010/main" val="0"/>
              </a:ext>
            </a:extLst>
          </a:blip>
          <a:srcRect b="67829"/>
          <a:stretch/>
        </p:blipFill>
        <p:spPr>
          <a:xfrm>
            <a:off x="1206528" y="1693745"/>
            <a:ext cx="2147846" cy="977310"/>
          </a:xfrm>
          <a:prstGeom prst="rect">
            <a:avLst/>
          </a:prstGeom>
        </p:spPr>
      </p:pic>
      <p:pic>
        <p:nvPicPr>
          <p:cNvPr id="49" name="Picture 48" descr="A picture containing text, vector graphics&#10;&#10;Description automatically generated">
            <a:hlinkClick r:id="" action="ppaction://noaction">
              <a:snd r:embed="rId6" name="3_4.wav"/>
            </a:hlinkClick>
            <a:extLst>
              <a:ext uri="{FF2B5EF4-FFF2-40B4-BE49-F238E27FC236}">
                <a16:creationId xmlns:a16="http://schemas.microsoft.com/office/drawing/2014/main" id="{FAE56FFB-641E-B9DD-FFEA-E35D5CB9DE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39111" y="1531626"/>
            <a:ext cx="1811128" cy="1097996"/>
          </a:xfrm>
          <a:prstGeom prst="rect">
            <a:avLst/>
          </a:prstGeom>
        </p:spPr>
      </p:pic>
      <p:pic>
        <p:nvPicPr>
          <p:cNvPr id="50" name="Picture 49" descr="Shape, circle&#10;&#10;Description automatically generated">
            <a:hlinkClick r:id="" action="ppaction://noaction">
              <a:snd r:embed="rId8" name="3_5.wav"/>
            </a:hlinkClick>
            <a:extLst>
              <a:ext uri="{FF2B5EF4-FFF2-40B4-BE49-F238E27FC236}">
                <a16:creationId xmlns:a16="http://schemas.microsoft.com/office/drawing/2014/main" id="{7DB35F48-ABA5-C1AA-8E35-9F144ED52757}"/>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57932" y="1114246"/>
            <a:ext cx="2136308" cy="2136308"/>
          </a:xfrm>
          <a:prstGeom prst="rect">
            <a:avLst/>
          </a:prstGeom>
        </p:spPr>
      </p:pic>
      <p:pic>
        <p:nvPicPr>
          <p:cNvPr id="51" name="Picture 50" descr="A picture containing text, room, gambling house, scene&#10;&#10;Description automatically generated">
            <a:hlinkClick r:id="" action="ppaction://noaction">
              <a:snd r:embed="rId10" name="3_6.wav"/>
            </a:hlinkClick>
            <a:extLst>
              <a:ext uri="{FF2B5EF4-FFF2-40B4-BE49-F238E27FC236}">
                <a16:creationId xmlns:a16="http://schemas.microsoft.com/office/drawing/2014/main" id="{0BD95BA8-E6D0-C32C-0DFA-30378A74F692}"/>
              </a:ext>
            </a:extLst>
          </p:cNvPr>
          <p:cNvPicPr>
            <a:picLocks noChangeAspect="1"/>
          </p:cNvPicPr>
          <p:nvPr/>
        </p:nvPicPr>
        <p:blipFill rotWithShape="1">
          <a:blip r:embed="rId11">
            <a:extLst>
              <a:ext uri="{28A0092B-C50C-407E-A947-70E740481C1C}">
                <a14:useLocalDpi xmlns:a14="http://schemas.microsoft.com/office/drawing/2010/main" val="0"/>
              </a:ext>
            </a:extLst>
          </a:blip>
          <a:srcRect l="55631" t="51425"/>
          <a:stretch/>
        </p:blipFill>
        <p:spPr>
          <a:xfrm>
            <a:off x="1575514" y="4130987"/>
            <a:ext cx="1546260" cy="1489191"/>
          </a:xfrm>
          <a:prstGeom prst="rect">
            <a:avLst/>
          </a:prstGeom>
        </p:spPr>
      </p:pic>
      <p:pic>
        <p:nvPicPr>
          <p:cNvPr id="53" name="Picture 52" descr="Icon&#10;&#10;Description automatically generated">
            <a:hlinkClick r:id="" action="ppaction://noaction">
              <a:snd r:embed="rId12" name="3_8.wav"/>
            </a:hlinkClick>
            <a:extLst>
              <a:ext uri="{FF2B5EF4-FFF2-40B4-BE49-F238E27FC236}">
                <a16:creationId xmlns:a16="http://schemas.microsoft.com/office/drawing/2014/main" id="{1DFD4C00-3B46-7FA6-66A3-76D1F1E6EC08}"/>
              </a:ext>
            </a:extLst>
          </p:cNvPr>
          <p:cNvPicPr>
            <a:picLocks noChangeAspect="1"/>
          </p:cNvPicPr>
          <p:nvPr/>
        </p:nvPicPr>
        <p:blipFill>
          <a:blip r:embed="rId1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535872" y="4300494"/>
            <a:ext cx="1319684" cy="1319684"/>
          </a:xfrm>
          <a:prstGeom prst="rect">
            <a:avLst/>
          </a:prstGeom>
        </p:spPr>
      </p:pic>
      <p:pic>
        <p:nvPicPr>
          <p:cNvPr id="37" name="Picture 36" descr="A picture containing tree, outdoor, plant, conifer&#10;&#10;Description automatically generated">
            <a:hlinkClick r:id="" action="ppaction://noaction">
              <a:snd r:embed="rId14" name="foret.wav"/>
            </a:hlinkClick>
            <a:extLst>
              <a:ext uri="{FF2B5EF4-FFF2-40B4-BE49-F238E27FC236}">
                <a16:creationId xmlns:a16="http://schemas.microsoft.com/office/drawing/2014/main" id="{713379A8-0458-A183-C3B5-346E709ACC7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59102" y="3789627"/>
            <a:ext cx="2939441" cy="1676400"/>
          </a:xfrm>
          <a:prstGeom prst="rect">
            <a:avLst/>
          </a:prstGeom>
        </p:spPr>
      </p:pic>
      <p:sp>
        <p:nvSpPr>
          <p:cNvPr id="42" name="Speech Bubble: Rectangle with Corners Rounded 41">
            <a:hlinkClick r:id="" action="ppaction://noaction">
              <a:snd r:embed="rId16" name="S5i.wav"/>
            </a:hlinkClick>
            <a:extLst>
              <a:ext uri="{FF2B5EF4-FFF2-40B4-BE49-F238E27FC236}">
                <a16:creationId xmlns:a16="http://schemas.microsoft.com/office/drawing/2014/main" id="{BBC5CAC7-3523-4136-9C24-CCB6C40AA8C9}"/>
              </a:ext>
            </a:extLst>
          </p:cNvPr>
          <p:cNvSpPr/>
          <p:nvPr/>
        </p:nvSpPr>
        <p:spPr>
          <a:xfrm>
            <a:off x="990227" y="82254"/>
            <a:ext cx="6865844" cy="518040"/>
          </a:xfrm>
          <a:prstGeom prst="wedgeRoundRectCallout">
            <a:avLst>
              <a:gd name="adj1" fmla="val -54991"/>
              <a:gd name="adj2" fmla="val -7585"/>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pic>
        <p:nvPicPr>
          <p:cNvPr id="43" name="Graphic 42" descr="Teacher">
            <a:extLst>
              <a:ext uri="{FF2B5EF4-FFF2-40B4-BE49-F238E27FC236}">
                <a16:creationId xmlns:a16="http://schemas.microsoft.com/office/drawing/2014/main" id="{A981103D-96F6-43C9-9D2B-DC0DC0AAFB2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0" y="-131631"/>
            <a:ext cx="914400" cy="914400"/>
          </a:xfrm>
          <a:prstGeom prst="rect">
            <a:avLst/>
          </a:prstGeom>
        </p:spPr>
      </p:pic>
      <p:sp>
        <p:nvSpPr>
          <p:cNvPr id="44" name="Google Shape;108;p3">
            <a:hlinkClick r:id="" action="ppaction://noaction">
              <a:snd r:embed="rId16" name="S5i.wav"/>
            </a:hlinkClick>
            <a:extLst>
              <a:ext uri="{FF2B5EF4-FFF2-40B4-BE49-F238E27FC236}">
                <a16:creationId xmlns:a16="http://schemas.microsoft.com/office/drawing/2014/main" id="{503ED444-F3D9-4C20-AABF-6B5AD24DA92B}"/>
              </a:ext>
            </a:extLst>
          </p:cNvPr>
          <p:cNvSpPr txBox="1"/>
          <p:nvPr/>
        </p:nvSpPr>
        <p:spPr>
          <a:xfrm>
            <a:off x="990226" y="94757"/>
            <a:ext cx="6462777" cy="461624"/>
          </a:xfrm>
          <a:prstGeom prst="rect">
            <a:avLst/>
          </a:prstGeom>
          <a:noFill/>
          <a:ln>
            <a:noFill/>
          </a:ln>
        </p:spPr>
        <p:txBody>
          <a:bodyPr spcFirstLastPara="1" wrap="square" lIns="91425" tIns="45700" rIns="91425" bIns="45700" anchor="t" anchorCtr="0">
            <a:spAutoFit/>
          </a:bodyPr>
          <a:lstStyle/>
          <a:p>
            <a:pPr>
              <a:defRPr/>
            </a:pPr>
            <a:r>
              <a:rPr lang="en-GB" sz="2400" b="1" dirty="0">
                <a:solidFill>
                  <a:prstClr val="white"/>
                </a:solidFill>
                <a:latin typeface="Century Gothic" panose="020B0502020202020204" pitchFamily="34" charset="0"/>
              </a:rPr>
              <a:t>Comment </a:t>
            </a:r>
            <a:r>
              <a:rPr lang="en-GB" sz="2400" b="1" dirty="0" err="1">
                <a:solidFill>
                  <a:prstClr val="white"/>
                </a:solidFill>
                <a:latin typeface="Century Gothic" panose="020B0502020202020204" pitchFamily="34" charset="0"/>
              </a:rPr>
              <a:t>dit</a:t>
            </a:r>
            <a:r>
              <a:rPr lang="en-GB" sz="2400" b="1" dirty="0">
                <a:solidFill>
                  <a:prstClr val="white"/>
                </a:solidFill>
                <a:latin typeface="Century Gothic" panose="020B0502020202020204" pitchFamily="34" charset="0"/>
              </a:rPr>
              <a:t>-on </a:t>
            </a:r>
            <a:r>
              <a:rPr lang="en-GB" sz="2400" b="1" dirty="0" err="1">
                <a:solidFill>
                  <a:prstClr val="white"/>
                </a:solidFill>
                <a:latin typeface="Century Gothic" panose="020B0502020202020204" pitchFamily="34" charset="0"/>
              </a:rPr>
              <a:t>ça</a:t>
            </a:r>
            <a:r>
              <a:rPr lang="en-GB" sz="2400" b="1" dirty="0">
                <a:solidFill>
                  <a:prstClr val="white"/>
                </a:solidFill>
                <a:latin typeface="Century Gothic" panose="020B0502020202020204" pitchFamily="34" charset="0"/>
              </a:rPr>
              <a:t> </a:t>
            </a:r>
            <a:r>
              <a:rPr lang="en-GB" sz="2400" b="1" dirty="0" err="1">
                <a:solidFill>
                  <a:prstClr val="white"/>
                </a:solidFill>
                <a:latin typeface="Century Gothic" panose="020B0502020202020204" pitchFamily="34" charset="0"/>
              </a:rPr>
              <a:t>en</a:t>
            </a:r>
            <a:r>
              <a:rPr lang="en-GB" sz="2400" b="1" dirty="0">
                <a:solidFill>
                  <a:prstClr val="white"/>
                </a:solidFill>
                <a:latin typeface="Century Gothic" panose="020B0502020202020204" pitchFamily="34" charset="0"/>
              </a:rPr>
              <a:t> </a:t>
            </a:r>
            <a:r>
              <a:rPr lang="en-GB" sz="2400" b="1" dirty="0" err="1">
                <a:solidFill>
                  <a:prstClr val="white"/>
                </a:solidFill>
                <a:latin typeface="Century Gothic" panose="020B0502020202020204" pitchFamily="34" charset="0"/>
              </a:rPr>
              <a:t>français</a:t>
            </a:r>
            <a:r>
              <a:rPr lang="en-GB" sz="2400" b="1" dirty="0">
                <a:solidFill>
                  <a:prstClr val="white"/>
                </a:solidFill>
                <a:latin typeface="Century Gothic" panose="020B0502020202020204" pitchFamily="34" charset="0"/>
              </a:rPr>
              <a:t> ? </a:t>
            </a:r>
            <a:r>
              <a:rPr lang="en-GB" sz="2400" dirty="0">
                <a:solidFill>
                  <a:prstClr val="white"/>
                </a:solidFill>
                <a:latin typeface="Century Gothic" panose="020B0502020202020204" pitchFamily="34" charset="0"/>
              </a:rPr>
              <a:t>[2/3]</a:t>
            </a:r>
            <a:endParaRPr sz="2400" b="1" dirty="0">
              <a:solidFill>
                <a:prstClr val="white"/>
              </a:solidFill>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19621015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100"/>
                                  </p:stCondLst>
                                  <p:childTnLst>
                                    <p:anim calcmode="lin" valueType="num">
                                      <p:cBhvr additive="base">
                                        <p:cTn id="6" dur="15000"/>
                                        <p:tgtEl>
                                          <p:spTgt spid="18"/>
                                        </p:tgtEl>
                                        <p:attrNameLst>
                                          <p:attrName>ppt_y</p:attrName>
                                        </p:attrNameLst>
                                      </p:cBhvr>
                                      <p:tavLst>
                                        <p:tav tm="0">
                                          <p:val>
                                            <p:strVal val="#ppt_y"/>
                                          </p:val>
                                        </p:tav>
                                        <p:tav tm="100000">
                                          <p:val>
                                            <p:strVal val="#ppt_y+#ppt_h*1.125000"/>
                                          </p:val>
                                        </p:tav>
                                      </p:tavLst>
                                    </p:anim>
                                    <p:animEffect transition="out" filter="wipe(down)">
                                      <p:cBhvr>
                                        <p:cTn id="7" dur="15000"/>
                                        <p:tgtEl>
                                          <p:spTgt spid="18"/>
                                        </p:tgtEl>
                                      </p:cBhvr>
                                    </p:animEffect>
                                    <p:set>
                                      <p:cBhvr>
                                        <p:cTn id="8" dur="1" fill="hold">
                                          <p:stCondLst>
                                            <p:cond delay="14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6" name="Google Shape;410;p19">
            <a:extLst>
              <a:ext uri="{FF2B5EF4-FFF2-40B4-BE49-F238E27FC236}">
                <a16:creationId xmlns:a16="http://schemas.microsoft.com/office/drawing/2014/main" id="{6B357262-B7D3-4D66-9085-4D7A6CD91D5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387;p19">
            <a:extLst>
              <a:ext uri="{FF2B5EF4-FFF2-40B4-BE49-F238E27FC236}">
                <a16:creationId xmlns:a16="http://schemas.microsoft.com/office/drawing/2014/main" id="{336A918E-29D5-4612-9A34-7CA431E32556}"/>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8" name="Google Shape;388;p19">
            <a:extLst>
              <a:ext uri="{FF2B5EF4-FFF2-40B4-BE49-F238E27FC236}">
                <a16:creationId xmlns:a16="http://schemas.microsoft.com/office/drawing/2014/main" id="{0A3AE3DC-0B02-46E6-9686-771B039490C3}"/>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9" name="Google Shape;389;p19">
            <a:extLst>
              <a:ext uri="{FF2B5EF4-FFF2-40B4-BE49-F238E27FC236}">
                <a16:creationId xmlns:a16="http://schemas.microsoft.com/office/drawing/2014/main" id="{A5107E3A-E576-4578-91EE-DD8B31EEDF0B}"/>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0" name="Google Shape;390;p19">
            <a:extLst>
              <a:ext uri="{FF2B5EF4-FFF2-40B4-BE49-F238E27FC236}">
                <a16:creationId xmlns:a16="http://schemas.microsoft.com/office/drawing/2014/main" id="{7E6B3C9E-71D5-4400-96D2-7E8EF356DA79}"/>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1" name="Google Shape;391;p19">
            <a:extLst>
              <a:ext uri="{FF2B5EF4-FFF2-40B4-BE49-F238E27FC236}">
                <a16:creationId xmlns:a16="http://schemas.microsoft.com/office/drawing/2014/main" id="{F7A74533-A232-4BEF-9394-B32E30137109}"/>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22" name="Google Shape;393;p19">
            <a:extLst>
              <a:ext uri="{FF2B5EF4-FFF2-40B4-BE49-F238E27FC236}">
                <a16:creationId xmlns:a16="http://schemas.microsoft.com/office/drawing/2014/main" id="{B99C57EE-8B44-4A67-8563-1817248FAC87}"/>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10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394;p19">
            <a:extLst>
              <a:ext uri="{FF2B5EF4-FFF2-40B4-BE49-F238E27FC236}">
                <a16:creationId xmlns:a16="http://schemas.microsoft.com/office/drawing/2014/main" id="{F539D958-A0D6-4D7E-99FF-2ABA3D8F2612}"/>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4" name="Google Shape;395;p19">
            <a:extLst>
              <a:ext uri="{FF2B5EF4-FFF2-40B4-BE49-F238E27FC236}">
                <a16:creationId xmlns:a16="http://schemas.microsoft.com/office/drawing/2014/main" id="{76F200F0-9A05-4734-AA55-E44D32BD0517}"/>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9" name="TextBox 28">
            <a:extLst>
              <a:ext uri="{FF2B5EF4-FFF2-40B4-BE49-F238E27FC236}">
                <a16:creationId xmlns:a16="http://schemas.microsoft.com/office/drawing/2014/main" id="{D642987B-BA5C-746E-F611-0436070BA603}"/>
              </a:ext>
            </a:extLst>
          </p:cNvPr>
          <p:cNvSpPr txBox="1"/>
          <p:nvPr/>
        </p:nvSpPr>
        <p:spPr>
          <a:xfrm>
            <a:off x="1209863" y="2912984"/>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distant</a:t>
            </a:r>
          </a:p>
        </p:txBody>
      </p:sp>
      <p:sp>
        <p:nvSpPr>
          <p:cNvPr id="30" name="TextBox 29">
            <a:extLst>
              <a:ext uri="{FF2B5EF4-FFF2-40B4-BE49-F238E27FC236}">
                <a16:creationId xmlns:a16="http://schemas.microsoft.com/office/drawing/2014/main" id="{D72723F5-D6CA-609F-7BD2-7D4F7251EC2F}"/>
              </a:ext>
            </a:extLst>
          </p:cNvPr>
          <p:cNvSpPr txBox="1"/>
          <p:nvPr/>
        </p:nvSpPr>
        <p:spPr>
          <a:xfrm>
            <a:off x="4499390" y="2905780"/>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habitat</a:t>
            </a:r>
          </a:p>
        </p:txBody>
      </p:sp>
      <p:sp>
        <p:nvSpPr>
          <p:cNvPr id="31" name="TextBox 30">
            <a:extLst>
              <a:ext uri="{FF2B5EF4-FFF2-40B4-BE49-F238E27FC236}">
                <a16:creationId xmlns:a16="http://schemas.microsoft.com/office/drawing/2014/main" id="{E34ADDDA-287A-22E4-10D1-80DBF03B7A21}"/>
              </a:ext>
            </a:extLst>
          </p:cNvPr>
          <p:cNvSpPr txBox="1"/>
          <p:nvPr/>
        </p:nvSpPr>
        <p:spPr>
          <a:xfrm>
            <a:off x="8000469" y="2897075"/>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regret</a:t>
            </a:r>
          </a:p>
        </p:txBody>
      </p:sp>
      <p:sp>
        <p:nvSpPr>
          <p:cNvPr id="32" name="TextBox 31">
            <a:extLst>
              <a:ext uri="{FF2B5EF4-FFF2-40B4-BE49-F238E27FC236}">
                <a16:creationId xmlns:a16="http://schemas.microsoft.com/office/drawing/2014/main" id="{E7AED212-FECC-632D-60CF-5EA9B5BEE281}"/>
              </a:ext>
            </a:extLst>
          </p:cNvPr>
          <p:cNvSpPr txBox="1"/>
          <p:nvPr/>
        </p:nvSpPr>
        <p:spPr>
          <a:xfrm>
            <a:off x="1206528" y="5783034"/>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restaurant</a:t>
            </a:r>
          </a:p>
        </p:txBody>
      </p:sp>
      <p:sp>
        <p:nvSpPr>
          <p:cNvPr id="33" name="TextBox 32">
            <a:extLst>
              <a:ext uri="{FF2B5EF4-FFF2-40B4-BE49-F238E27FC236}">
                <a16:creationId xmlns:a16="http://schemas.microsoft.com/office/drawing/2014/main" id="{40D3992A-7D1D-6247-284A-D50098FFB441}"/>
              </a:ext>
            </a:extLst>
          </p:cNvPr>
          <p:cNvSpPr txBox="1"/>
          <p:nvPr/>
        </p:nvSpPr>
        <p:spPr>
          <a:xfrm>
            <a:off x="4555060" y="5783034"/>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forêt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7" name="TextBox 46">
            <a:extLst>
              <a:ext uri="{FF2B5EF4-FFF2-40B4-BE49-F238E27FC236}">
                <a16:creationId xmlns:a16="http://schemas.microsoft.com/office/drawing/2014/main" id="{8679E1E2-AE3F-230A-B86F-8C6A427DC2A5}"/>
              </a:ext>
            </a:extLst>
          </p:cNvPr>
          <p:cNvSpPr txBox="1"/>
          <p:nvPr/>
        </p:nvSpPr>
        <p:spPr>
          <a:xfrm>
            <a:off x="8053598" y="5724433"/>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départ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8" name="Picture 47" descr="Icon&#10;&#10;Description automatically generated">
            <a:hlinkClick r:id="" action="ppaction://noaction">
              <a:snd r:embed="rId4" name="3_3.wav"/>
            </a:hlinkClick>
            <a:extLst>
              <a:ext uri="{FF2B5EF4-FFF2-40B4-BE49-F238E27FC236}">
                <a16:creationId xmlns:a16="http://schemas.microsoft.com/office/drawing/2014/main" id="{F70052D6-8CBE-3070-0EAA-AB70DB5D361F}"/>
              </a:ext>
            </a:extLst>
          </p:cNvPr>
          <p:cNvPicPr>
            <a:picLocks noChangeAspect="1"/>
          </p:cNvPicPr>
          <p:nvPr/>
        </p:nvPicPr>
        <p:blipFill rotWithShape="1">
          <a:blip r:embed="rId5">
            <a:clrChange>
              <a:clrFrom>
                <a:srgbClr val="005B73"/>
              </a:clrFrom>
              <a:clrTo>
                <a:srgbClr val="005B73">
                  <a:alpha val="0"/>
                </a:srgbClr>
              </a:clrTo>
            </a:clrChange>
            <a:extLst>
              <a:ext uri="{28A0092B-C50C-407E-A947-70E740481C1C}">
                <a14:useLocalDpi xmlns:a14="http://schemas.microsoft.com/office/drawing/2010/main" val="0"/>
              </a:ext>
            </a:extLst>
          </a:blip>
          <a:srcRect b="67829"/>
          <a:stretch/>
        </p:blipFill>
        <p:spPr>
          <a:xfrm>
            <a:off x="1206528" y="1693745"/>
            <a:ext cx="2147846" cy="977310"/>
          </a:xfrm>
          <a:prstGeom prst="rect">
            <a:avLst/>
          </a:prstGeom>
        </p:spPr>
      </p:pic>
      <p:pic>
        <p:nvPicPr>
          <p:cNvPr id="49" name="Picture 48" descr="A picture containing text, vector graphics&#10;&#10;Description automatically generated">
            <a:hlinkClick r:id="" action="ppaction://noaction">
              <a:snd r:embed="rId6" name="3_4.wav"/>
            </a:hlinkClick>
            <a:extLst>
              <a:ext uri="{FF2B5EF4-FFF2-40B4-BE49-F238E27FC236}">
                <a16:creationId xmlns:a16="http://schemas.microsoft.com/office/drawing/2014/main" id="{236F1CAA-8251-7957-356F-3461AFF3A9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39111" y="1531626"/>
            <a:ext cx="1811128" cy="1097996"/>
          </a:xfrm>
          <a:prstGeom prst="rect">
            <a:avLst/>
          </a:prstGeom>
        </p:spPr>
      </p:pic>
      <p:pic>
        <p:nvPicPr>
          <p:cNvPr id="50" name="Picture 49" descr="Shape, circle&#10;&#10;Description automatically generated">
            <a:hlinkClick r:id="" action="ppaction://noaction">
              <a:snd r:embed="rId8" name="3_5.wav"/>
            </a:hlinkClick>
            <a:extLst>
              <a:ext uri="{FF2B5EF4-FFF2-40B4-BE49-F238E27FC236}">
                <a16:creationId xmlns:a16="http://schemas.microsoft.com/office/drawing/2014/main" id="{07D2533B-D6AD-716E-FAD4-9936DE1A131F}"/>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99499" y="1114246"/>
            <a:ext cx="2136308" cy="2136308"/>
          </a:xfrm>
          <a:prstGeom prst="rect">
            <a:avLst/>
          </a:prstGeom>
        </p:spPr>
      </p:pic>
      <p:pic>
        <p:nvPicPr>
          <p:cNvPr id="51" name="Picture 50" descr="A picture containing text, room, gambling house, scene&#10;&#10;Description automatically generated">
            <a:hlinkClick r:id="" action="ppaction://noaction">
              <a:snd r:embed="rId10" name="3_6.wav"/>
            </a:hlinkClick>
            <a:extLst>
              <a:ext uri="{FF2B5EF4-FFF2-40B4-BE49-F238E27FC236}">
                <a16:creationId xmlns:a16="http://schemas.microsoft.com/office/drawing/2014/main" id="{73E521F6-853B-4349-DDCA-A03770946F0A}"/>
              </a:ext>
            </a:extLst>
          </p:cNvPr>
          <p:cNvPicPr>
            <a:picLocks noChangeAspect="1"/>
          </p:cNvPicPr>
          <p:nvPr/>
        </p:nvPicPr>
        <p:blipFill rotWithShape="1">
          <a:blip r:embed="rId11">
            <a:extLst>
              <a:ext uri="{28A0092B-C50C-407E-A947-70E740481C1C}">
                <a14:useLocalDpi xmlns:a14="http://schemas.microsoft.com/office/drawing/2010/main" val="0"/>
              </a:ext>
            </a:extLst>
          </a:blip>
          <a:srcRect l="55631" t="51425"/>
          <a:stretch/>
        </p:blipFill>
        <p:spPr>
          <a:xfrm>
            <a:off x="1575514" y="4130987"/>
            <a:ext cx="1546260" cy="1489191"/>
          </a:xfrm>
          <a:prstGeom prst="rect">
            <a:avLst/>
          </a:prstGeom>
        </p:spPr>
      </p:pic>
      <p:pic>
        <p:nvPicPr>
          <p:cNvPr id="53" name="Picture 52" descr="Icon&#10;&#10;Description automatically generated">
            <a:hlinkClick r:id="" action="ppaction://noaction">
              <a:snd r:embed="rId12" name="3_8.wav"/>
            </a:hlinkClick>
            <a:extLst>
              <a:ext uri="{FF2B5EF4-FFF2-40B4-BE49-F238E27FC236}">
                <a16:creationId xmlns:a16="http://schemas.microsoft.com/office/drawing/2014/main" id="{79B6B2A5-8337-DAFE-1ADD-8DB8B241DC4E}"/>
              </a:ext>
            </a:extLst>
          </p:cNvPr>
          <p:cNvPicPr>
            <a:picLocks noChangeAspect="1"/>
          </p:cNvPicPr>
          <p:nvPr/>
        </p:nvPicPr>
        <p:blipFill>
          <a:blip r:embed="rId1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535872" y="4300494"/>
            <a:ext cx="1319684" cy="1319684"/>
          </a:xfrm>
          <a:prstGeom prst="rect">
            <a:avLst/>
          </a:prstGeom>
        </p:spPr>
      </p:pic>
      <p:pic>
        <p:nvPicPr>
          <p:cNvPr id="37" name="Picture 36" descr="A picture containing tree, outdoor, plant, conifer&#10;&#10;Description automatically generated">
            <a:hlinkClick r:id="" action="ppaction://noaction">
              <a:snd r:embed="rId14" name="foret.wav"/>
            </a:hlinkClick>
            <a:extLst>
              <a:ext uri="{FF2B5EF4-FFF2-40B4-BE49-F238E27FC236}">
                <a16:creationId xmlns:a16="http://schemas.microsoft.com/office/drawing/2014/main" id="{6F8D8892-74C4-6E90-3A78-4E69D9E00F7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59102" y="3789627"/>
            <a:ext cx="2939441" cy="1676400"/>
          </a:xfrm>
          <a:prstGeom prst="rect">
            <a:avLst/>
          </a:prstGeom>
        </p:spPr>
      </p:pic>
      <p:sp>
        <p:nvSpPr>
          <p:cNvPr id="42" name="Speech Bubble: Rectangle with Corners Rounded 41">
            <a:hlinkClick r:id="" action="ppaction://noaction">
              <a:snd r:embed="rId16" name="S5i.wav"/>
            </a:hlinkClick>
            <a:extLst>
              <a:ext uri="{FF2B5EF4-FFF2-40B4-BE49-F238E27FC236}">
                <a16:creationId xmlns:a16="http://schemas.microsoft.com/office/drawing/2014/main" id="{468BD10F-193C-4818-9E9D-5C99CBAFB333}"/>
              </a:ext>
            </a:extLst>
          </p:cNvPr>
          <p:cNvSpPr/>
          <p:nvPr/>
        </p:nvSpPr>
        <p:spPr>
          <a:xfrm>
            <a:off x="990227" y="82254"/>
            <a:ext cx="6865844" cy="518040"/>
          </a:xfrm>
          <a:prstGeom prst="wedgeRoundRectCallout">
            <a:avLst>
              <a:gd name="adj1" fmla="val -54991"/>
              <a:gd name="adj2" fmla="val -7585"/>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pic>
        <p:nvPicPr>
          <p:cNvPr id="43" name="Graphic 42" descr="Teacher">
            <a:extLst>
              <a:ext uri="{FF2B5EF4-FFF2-40B4-BE49-F238E27FC236}">
                <a16:creationId xmlns:a16="http://schemas.microsoft.com/office/drawing/2014/main" id="{A36FAA2E-0B42-4CC8-92CA-04C8A07E3DA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0" y="-131631"/>
            <a:ext cx="914400" cy="914400"/>
          </a:xfrm>
          <a:prstGeom prst="rect">
            <a:avLst/>
          </a:prstGeom>
        </p:spPr>
      </p:pic>
      <p:sp>
        <p:nvSpPr>
          <p:cNvPr id="44" name="Google Shape;108;p3">
            <a:hlinkClick r:id="" action="ppaction://noaction">
              <a:snd r:embed="rId16" name="S5i.wav"/>
            </a:hlinkClick>
            <a:extLst>
              <a:ext uri="{FF2B5EF4-FFF2-40B4-BE49-F238E27FC236}">
                <a16:creationId xmlns:a16="http://schemas.microsoft.com/office/drawing/2014/main" id="{8F2761F1-925E-47CA-97BF-AB7F93BA20F0}"/>
              </a:ext>
            </a:extLst>
          </p:cNvPr>
          <p:cNvSpPr txBox="1"/>
          <p:nvPr/>
        </p:nvSpPr>
        <p:spPr>
          <a:xfrm>
            <a:off x="990226" y="94757"/>
            <a:ext cx="6462777" cy="461624"/>
          </a:xfrm>
          <a:prstGeom prst="rect">
            <a:avLst/>
          </a:prstGeom>
          <a:noFill/>
          <a:ln>
            <a:noFill/>
          </a:ln>
        </p:spPr>
        <p:txBody>
          <a:bodyPr spcFirstLastPara="1" wrap="square" lIns="91425" tIns="45700" rIns="91425" bIns="45700" anchor="t" anchorCtr="0">
            <a:spAutoFit/>
          </a:bodyPr>
          <a:lstStyle/>
          <a:p>
            <a:pPr>
              <a:defRPr/>
            </a:pPr>
            <a:r>
              <a:rPr lang="en-GB" sz="2400" b="1" dirty="0">
                <a:solidFill>
                  <a:prstClr val="white"/>
                </a:solidFill>
                <a:latin typeface="Century Gothic" panose="020B0502020202020204" pitchFamily="34" charset="0"/>
              </a:rPr>
              <a:t>Comment </a:t>
            </a:r>
            <a:r>
              <a:rPr lang="en-GB" sz="2400" b="1" dirty="0" err="1">
                <a:solidFill>
                  <a:prstClr val="white"/>
                </a:solidFill>
                <a:latin typeface="Century Gothic" panose="020B0502020202020204" pitchFamily="34" charset="0"/>
              </a:rPr>
              <a:t>dit</a:t>
            </a:r>
            <a:r>
              <a:rPr lang="en-GB" sz="2400" b="1" dirty="0">
                <a:solidFill>
                  <a:prstClr val="white"/>
                </a:solidFill>
                <a:latin typeface="Century Gothic" panose="020B0502020202020204" pitchFamily="34" charset="0"/>
              </a:rPr>
              <a:t>-on </a:t>
            </a:r>
            <a:r>
              <a:rPr lang="en-GB" sz="2400" b="1" dirty="0" err="1">
                <a:solidFill>
                  <a:prstClr val="white"/>
                </a:solidFill>
                <a:latin typeface="Century Gothic" panose="020B0502020202020204" pitchFamily="34" charset="0"/>
              </a:rPr>
              <a:t>ça</a:t>
            </a:r>
            <a:r>
              <a:rPr lang="en-GB" sz="2400" b="1" dirty="0">
                <a:solidFill>
                  <a:prstClr val="white"/>
                </a:solidFill>
                <a:latin typeface="Century Gothic" panose="020B0502020202020204" pitchFamily="34" charset="0"/>
              </a:rPr>
              <a:t> </a:t>
            </a:r>
            <a:r>
              <a:rPr lang="en-GB" sz="2400" b="1" dirty="0" err="1">
                <a:solidFill>
                  <a:prstClr val="white"/>
                </a:solidFill>
                <a:latin typeface="Century Gothic" panose="020B0502020202020204" pitchFamily="34" charset="0"/>
              </a:rPr>
              <a:t>en</a:t>
            </a:r>
            <a:r>
              <a:rPr lang="en-GB" sz="2400" b="1" dirty="0">
                <a:solidFill>
                  <a:prstClr val="white"/>
                </a:solidFill>
                <a:latin typeface="Century Gothic" panose="020B0502020202020204" pitchFamily="34" charset="0"/>
              </a:rPr>
              <a:t> </a:t>
            </a:r>
            <a:r>
              <a:rPr lang="en-GB" sz="2400" b="1" dirty="0" err="1">
                <a:solidFill>
                  <a:prstClr val="white"/>
                </a:solidFill>
                <a:latin typeface="Century Gothic" panose="020B0502020202020204" pitchFamily="34" charset="0"/>
              </a:rPr>
              <a:t>français</a:t>
            </a:r>
            <a:r>
              <a:rPr lang="en-GB" sz="2400" b="1" dirty="0">
                <a:solidFill>
                  <a:prstClr val="white"/>
                </a:solidFill>
                <a:latin typeface="Century Gothic" panose="020B0502020202020204" pitchFamily="34" charset="0"/>
              </a:rPr>
              <a:t> ? </a:t>
            </a:r>
            <a:r>
              <a:rPr lang="en-GB" sz="2400" dirty="0">
                <a:solidFill>
                  <a:prstClr val="white"/>
                </a:solidFill>
                <a:latin typeface="Century Gothic" panose="020B0502020202020204" pitchFamily="34" charset="0"/>
              </a:rPr>
              <a:t>[3/3]</a:t>
            </a:r>
            <a:endParaRPr sz="2400" b="1" dirty="0">
              <a:solidFill>
                <a:prstClr val="white"/>
              </a:solidFill>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3753347149"/>
      </p:ext>
    </p:extLst>
  </p:cSld>
  <p:clrMapOvr>
    <a:masterClrMapping/>
  </p:clrMapOvr>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remove" grpId="0" nodeType="clickEffect">
                                  <p:stCondLst>
                                    <p:cond delay="100"/>
                                  </p:stCondLst>
                                  <p:childTnLst>
                                    <p:anim calcmode="lin" valueType="num">
                                      <p:cBhvr additive="base">
                                        <p:cTn id="12" dur="10000"/>
                                        <p:tgtEl>
                                          <p:spTgt spid="18"/>
                                        </p:tgtEl>
                                        <p:attrNameLst>
                                          <p:attrName>ppt_y</p:attrName>
                                        </p:attrNameLst>
                                      </p:cBhvr>
                                      <p:tavLst>
                                        <p:tav tm="0">
                                          <p:val>
                                            <p:strVal val="#ppt_y"/>
                                          </p:val>
                                        </p:tav>
                                        <p:tav tm="100000">
                                          <p:val>
                                            <p:strVal val="#ppt_y+#ppt_h*1.125000"/>
                                          </p:val>
                                        </p:tav>
                                      </p:tavLst>
                                    </p:anim>
                                    <p:animEffect transition="out" filter="wipe(down)">
                                      <p:cBhvr>
                                        <p:cTn id="13" dur="10000"/>
                                        <p:tgtEl>
                                          <p:spTgt spid="18"/>
                                        </p:tgtEl>
                                      </p:cBhvr>
                                    </p:animEffect>
                                    <p:set>
                                      <p:cBhvr>
                                        <p:cTn id="14" dur="1" fill="hold">
                                          <p:stCondLst>
                                            <p:cond delay="9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6" grpId="0"/>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7"/>
          <a:stretch/>
        </p:blipFill>
        <p:spPr>
          <a:xfrm>
            <a:off x="10721400" y="111744"/>
            <a:ext cx="1329840" cy="1331640"/>
          </a:xfrm>
          <a:prstGeom prst="rect">
            <a:avLst/>
          </a:prstGeom>
          <a:ln>
            <a:noFill/>
          </a:ln>
        </p:spPr>
      </p:pic>
      <p:sp>
        <p:nvSpPr>
          <p:cNvPr id="90" name="CustomShape 3"/>
          <p:cNvSpPr/>
          <p:nvPr/>
        </p:nvSpPr>
        <p:spPr>
          <a:xfrm>
            <a:off x="276668" y="883085"/>
            <a:ext cx="296529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[to be | being]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99" name="Google Shape;180;p8"/>
          <p:cNvPicPr/>
          <p:nvPr/>
        </p:nvPicPr>
        <p:blipFill>
          <a:blip r:embed="rId8"/>
          <a:stretch/>
        </p:blipFill>
        <p:spPr>
          <a:xfrm>
            <a:off x="7185624" y="1865533"/>
            <a:ext cx="421124" cy="986103"/>
          </a:xfrm>
          <a:prstGeom prst="rect">
            <a:avLst/>
          </a:prstGeom>
          <a:ln>
            <a:noFill/>
          </a:ln>
        </p:spPr>
      </p:pic>
      <p:pic>
        <p:nvPicPr>
          <p:cNvPr id="100" name="Google Shape;181;p8"/>
          <p:cNvPicPr/>
          <p:nvPr/>
        </p:nvPicPr>
        <p:blipFill>
          <a:blip r:embed="rId9"/>
          <a:stretch/>
        </p:blipFill>
        <p:spPr>
          <a:xfrm>
            <a:off x="7052075" y="3789723"/>
            <a:ext cx="984416" cy="723404"/>
          </a:xfrm>
          <a:prstGeom prst="rect">
            <a:avLst/>
          </a:prstGeom>
          <a:ln>
            <a:noFill/>
          </a:ln>
        </p:spPr>
      </p:pic>
      <p:pic>
        <p:nvPicPr>
          <p:cNvPr id="101" name="Google Shape;182;p8"/>
          <p:cNvPicPr/>
          <p:nvPr/>
        </p:nvPicPr>
        <p:blipFill>
          <a:blip r:embed="rId10"/>
          <a:stretch/>
        </p:blipFill>
        <p:spPr>
          <a:xfrm>
            <a:off x="7022620" y="4672617"/>
            <a:ext cx="1043327" cy="723404"/>
          </a:xfrm>
          <a:prstGeom prst="rect">
            <a:avLst/>
          </a:prstGeom>
          <a:ln>
            <a:noFill/>
          </a:ln>
        </p:spPr>
      </p:pic>
      <p:sp>
        <p:nvSpPr>
          <p:cNvPr id="3" name="Rectangle 2">
            <a:hlinkClick r:id="" action="ppaction://noaction">
              <a:snd r:embed="rId11" name="6_2.wav"/>
            </a:hlinkClick>
            <a:extLst>
              <a:ext uri="{FF2B5EF4-FFF2-40B4-BE49-F238E27FC236}">
                <a16:creationId xmlns:a16="http://schemas.microsoft.com/office/drawing/2014/main" id="{BE346190-5134-4FB4-AF87-17C6A137E164}"/>
              </a:ext>
            </a:extLst>
          </p:cNvPr>
          <p:cNvSpPr/>
          <p:nvPr/>
        </p:nvSpPr>
        <p:spPr>
          <a:xfrm>
            <a:off x="3849898" y="832429"/>
            <a:ext cx="396441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Complète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 le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verbe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a:t>
            </a:r>
            <a:endParaRPr kumimoji="0" lang="en-GB" sz="1800" b="0" i="0" u="none" strike="noStrike" kern="1200" cap="none" spc="0" normalizeH="0" baseline="0" noProof="0" dirty="0">
              <a:ln>
                <a:noFill/>
              </a:ln>
              <a:solidFill>
                <a:prstClr val="black"/>
              </a:solidFill>
              <a:effectLst/>
              <a:uLnTx/>
              <a:uFillTx/>
              <a:latin typeface="Arial"/>
            </a:endParaRPr>
          </a:p>
        </p:txBody>
      </p:sp>
      <p:graphicFrame>
        <p:nvGraphicFramePr>
          <p:cNvPr id="25" name="Table 26">
            <a:extLst>
              <a:ext uri="{FF2B5EF4-FFF2-40B4-BE49-F238E27FC236}">
                <a16:creationId xmlns:a16="http://schemas.microsoft.com/office/drawing/2014/main" id="{E3D464AD-EB33-44E6-B76F-06392FCE12AF}"/>
              </a:ext>
            </a:extLst>
          </p:cNvPr>
          <p:cNvGraphicFramePr>
            <a:graphicFrameLocks noGrp="1"/>
          </p:cNvGraphicFramePr>
          <p:nvPr/>
        </p:nvGraphicFramePr>
        <p:xfrm>
          <a:off x="2934628" y="1544053"/>
          <a:ext cx="3823970" cy="3907640"/>
        </p:xfrm>
        <a:graphic>
          <a:graphicData uri="http://schemas.openxmlformats.org/drawingml/2006/table">
            <a:tbl>
              <a:tblPr firstRow="1" bandRow="1"/>
              <a:tblGrid>
                <a:gridCol w="1911985">
                  <a:extLst>
                    <a:ext uri="{9D8B030D-6E8A-4147-A177-3AD203B41FA5}">
                      <a16:colId xmlns:a16="http://schemas.microsoft.com/office/drawing/2014/main" val="2459567889"/>
                    </a:ext>
                  </a:extLst>
                </a:gridCol>
                <a:gridCol w="1911985">
                  <a:extLst>
                    <a:ext uri="{9D8B030D-6E8A-4147-A177-3AD203B41FA5}">
                      <a16:colId xmlns:a16="http://schemas.microsoft.com/office/drawing/2014/main" val="1908518783"/>
                    </a:ext>
                  </a:extLst>
                </a:gridCol>
              </a:tblGrid>
              <a:tr h="596600">
                <a:tc gridSpan="2">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être</a:t>
                      </a:r>
                      <a:endParaRPr lang="en-GB" sz="2800" b="1" dirty="0">
                        <a:solidFill>
                          <a:srgbClr val="002060"/>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GB" dirty="0"/>
                    </a:p>
                  </a:txBody>
                  <a:tcPr/>
                </a:tc>
                <a:extLst>
                  <a:ext uri="{0D108BD9-81ED-4DB2-BD59-A6C34878D82A}">
                    <a16:rowId xmlns:a16="http://schemas.microsoft.com/office/drawing/2014/main" val="3568648467"/>
                  </a:ext>
                </a:extLst>
              </a:tr>
              <a:tr h="82776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800" b="1" dirty="0">
                          <a:solidFill>
                            <a:srgbClr val="002060"/>
                          </a:solidFill>
                          <a:latin typeface="Century Gothic" panose="020B0502020202020204" pitchFamily="34" charset="0"/>
                        </a:rPr>
                        <a:t>je</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suis</a:t>
                      </a:r>
                      <a:endParaRPr lang="en-GB" sz="2800" dirty="0">
                        <a:solidFill>
                          <a:srgbClr val="002060"/>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I am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946542912"/>
                  </a:ext>
                </a:extLst>
              </a:tr>
              <a:tr h="82776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800" b="1" dirty="0" err="1">
                          <a:solidFill>
                            <a:srgbClr val="002060"/>
                          </a:solidFill>
                          <a:latin typeface="Century Gothic" panose="020B0502020202020204" pitchFamily="34" charset="0"/>
                        </a:rPr>
                        <a:t>tu</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es</a:t>
                      </a:r>
                      <a:endParaRPr lang="en-GB" sz="2800" dirty="0">
                        <a:solidFill>
                          <a:srgbClr val="002060"/>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you are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023027159"/>
                  </a:ext>
                </a:extLst>
              </a:tr>
              <a:tr h="82776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800" b="1" dirty="0" err="1">
                          <a:solidFill>
                            <a:srgbClr val="002060"/>
                          </a:solidFill>
                          <a:latin typeface="Century Gothic" panose="020B0502020202020204" pitchFamily="34" charset="0"/>
                        </a:rPr>
                        <a:t>il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est</a:t>
                      </a:r>
                      <a:endParaRPr lang="en-GB" sz="2800" dirty="0">
                        <a:solidFill>
                          <a:srgbClr val="002060"/>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he 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764440992"/>
                  </a:ext>
                </a:extLst>
              </a:tr>
              <a:tr h="827760">
                <a:tc>
                  <a:txBody>
                    <a:bodyPr/>
                    <a:lstStyle/>
                    <a:p>
                      <a:pPr algn="ctr"/>
                      <a:r>
                        <a:rPr lang="en-GB" sz="2800" b="1" dirty="0" err="1">
                          <a:solidFill>
                            <a:srgbClr val="002060"/>
                          </a:solidFill>
                          <a:latin typeface="Century Gothic" panose="020B0502020202020204" pitchFamily="34" charset="0"/>
                        </a:rPr>
                        <a:t>elle</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est</a:t>
                      </a:r>
                      <a:endParaRPr lang="en-GB" sz="2800" b="1" dirty="0">
                        <a:solidFill>
                          <a:srgbClr val="002060"/>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she 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257315172"/>
                  </a:ext>
                </a:extLst>
              </a:tr>
            </a:tbl>
          </a:graphicData>
        </a:graphic>
      </p:graphicFrame>
      <p:sp>
        <p:nvSpPr>
          <p:cNvPr id="26" name="TextBox 25">
            <a:extLst>
              <a:ext uri="{FF2B5EF4-FFF2-40B4-BE49-F238E27FC236}">
                <a16:creationId xmlns:a16="http://schemas.microsoft.com/office/drawing/2014/main" id="{A1B2F020-4F78-4A96-AF17-A7E962C58024}"/>
              </a:ext>
            </a:extLst>
          </p:cNvPr>
          <p:cNvSpPr txBox="1"/>
          <p:nvPr/>
        </p:nvSpPr>
        <p:spPr>
          <a:xfrm>
            <a:off x="2889542" y="4013136"/>
            <a:ext cx="1982105" cy="400110"/>
          </a:xfrm>
          <a:prstGeom prst="rect">
            <a:avLst/>
          </a:prstGeom>
          <a:solidFill>
            <a:sysClr val="window" lastClr="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rPr>
              <a:t>__________</a:t>
            </a:r>
          </a:p>
        </p:txBody>
      </p:sp>
      <p:sp>
        <p:nvSpPr>
          <p:cNvPr id="27" name="TextBox 26">
            <a:extLst>
              <a:ext uri="{FF2B5EF4-FFF2-40B4-BE49-F238E27FC236}">
                <a16:creationId xmlns:a16="http://schemas.microsoft.com/office/drawing/2014/main" id="{15B80022-ACE9-496F-9AB4-13FB0878C142}"/>
              </a:ext>
            </a:extLst>
          </p:cNvPr>
          <p:cNvSpPr txBox="1"/>
          <p:nvPr/>
        </p:nvSpPr>
        <p:spPr>
          <a:xfrm>
            <a:off x="2978251" y="3164410"/>
            <a:ext cx="1804688" cy="400110"/>
          </a:xfrm>
          <a:prstGeom prst="rect">
            <a:avLst/>
          </a:prstGeom>
          <a:solidFill>
            <a:sysClr val="window" lastClr="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rPr>
              <a:t>__________</a:t>
            </a:r>
          </a:p>
        </p:txBody>
      </p:sp>
      <p:sp>
        <p:nvSpPr>
          <p:cNvPr id="28" name="TextBox 27">
            <a:extLst>
              <a:ext uri="{FF2B5EF4-FFF2-40B4-BE49-F238E27FC236}">
                <a16:creationId xmlns:a16="http://schemas.microsoft.com/office/drawing/2014/main" id="{9E17E0BB-FB44-4C1E-9723-B23C504C6803}"/>
              </a:ext>
            </a:extLst>
          </p:cNvPr>
          <p:cNvSpPr txBox="1"/>
          <p:nvPr/>
        </p:nvSpPr>
        <p:spPr>
          <a:xfrm>
            <a:off x="3021874" y="2392779"/>
            <a:ext cx="1717442" cy="400110"/>
          </a:xfrm>
          <a:prstGeom prst="rect">
            <a:avLst/>
          </a:prstGeom>
          <a:solidFill>
            <a:sysClr val="window" lastClr="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rPr>
              <a:t>__________</a:t>
            </a:r>
          </a:p>
        </p:txBody>
      </p:sp>
      <p:sp>
        <p:nvSpPr>
          <p:cNvPr id="29" name="Rectangle 28">
            <a:extLst>
              <a:ext uri="{FF2B5EF4-FFF2-40B4-BE49-F238E27FC236}">
                <a16:creationId xmlns:a16="http://schemas.microsoft.com/office/drawing/2014/main" id="{9CD1D30F-A810-4D6B-83A6-27C616F54BE0}"/>
              </a:ext>
            </a:extLst>
          </p:cNvPr>
          <p:cNvSpPr/>
          <p:nvPr/>
        </p:nvSpPr>
        <p:spPr>
          <a:xfrm>
            <a:off x="1759316" y="5611183"/>
            <a:ext cx="7915855" cy="880188"/>
          </a:xfrm>
          <a:prstGeom prst="rect">
            <a:avLst/>
          </a:prstGeom>
          <a:solidFill>
            <a:sysClr val="window" lastClr="FFFFFF"/>
          </a:solidFill>
          <a:ln w="28575"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4F8A9ED7-8CB3-444C-B27E-285487EC7A35}"/>
              </a:ext>
            </a:extLst>
          </p:cNvPr>
          <p:cNvSpPr txBox="1"/>
          <p:nvPr/>
        </p:nvSpPr>
        <p:spPr>
          <a:xfrm>
            <a:off x="1990126" y="5754112"/>
            <a:ext cx="12047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F0302020204030204"/>
              </a:rPr>
              <a:t>__ </a:t>
            </a:r>
            <a:r>
              <a:rPr kumimoji="0" lang="en-GB" sz="2800" b="1" i="0" u="none" strike="noStrike" kern="1200" cap="none" spc="0" normalizeH="0" baseline="0" noProof="0" dirty="0" err="1">
                <a:ln>
                  <a:noFill/>
                </a:ln>
                <a:solidFill>
                  <a:srgbClr val="5B9BD5">
                    <a:lumMod val="50000"/>
                  </a:srgbClr>
                </a:solidFill>
                <a:effectLst/>
                <a:uLnTx/>
                <a:uFillTx/>
                <a:latin typeface="Century Gothic" panose="020F0302020204030204"/>
              </a:rPr>
              <a:t>est</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F0302020204030204"/>
            </a:endParaRPr>
          </a:p>
        </p:txBody>
      </p:sp>
      <p:sp>
        <p:nvSpPr>
          <p:cNvPr id="33" name="TextBox 32">
            <a:extLst>
              <a:ext uri="{FF2B5EF4-FFF2-40B4-BE49-F238E27FC236}">
                <a16:creationId xmlns:a16="http://schemas.microsoft.com/office/drawing/2014/main" id="{EC47F7FD-BDC9-4D3A-B787-1F063286E78D}"/>
              </a:ext>
            </a:extLst>
          </p:cNvPr>
          <p:cNvSpPr txBox="1"/>
          <p:nvPr/>
        </p:nvSpPr>
        <p:spPr>
          <a:xfrm>
            <a:off x="6172281" y="5764955"/>
            <a:ext cx="12047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F0302020204030204"/>
              </a:rPr>
              <a:t>__ es</a:t>
            </a:r>
          </a:p>
        </p:txBody>
      </p:sp>
      <p:sp>
        <p:nvSpPr>
          <p:cNvPr id="35" name="TextBox 34">
            <a:extLst>
              <a:ext uri="{FF2B5EF4-FFF2-40B4-BE49-F238E27FC236}">
                <a16:creationId xmlns:a16="http://schemas.microsoft.com/office/drawing/2014/main" id="{44EC0036-FA0A-46F1-ADED-A2EDB27DB8A4}"/>
              </a:ext>
            </a:extLst>
          </p:cNvPr>
          <p:cNvSpPr txBox="1"/>
          <p:nvPr/>
        </p:nvSpPr>
        <p:spPr>
          <a:xfrm>
            <a:off x="3938024" y="5741467"/>
            <a:ext cx="12884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F0302020204030204"/>
              </a:rPr>
              <a:t>__ </a:t>
            </a:r>
            <a:r>
              <a:rPr kumimoji="0" lang="en-GB" sz="2800" b="1" i="0" u="none" strike="noStrike" kern="1200" cap="none" spc="0" normalizeH="0" baseline="0" noProof="0" dirty="0" err="1">
                <a:ln>
                  <a:noFill/>
                </a:ln>
                <a:solidFill>
                  <a:srgbClr val="5B9BD5">
                    <a:lumMod val="50000"/>
                  </a:srgbClr>
                </a:solidFill>
                <a:effectLst/>
                <a:uLnTx/>
                <a:uFillTx/>
                <a:latin typeface="Century Gothic" panose="020F0302020204030204"/>
              </a:rPr>
              <a:t>suis</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F0302020204030204"/>
            </a:endParaRPr>
          </a:p>
        </p:txBody>
      </p:sp>
      <p:sp>
        <p:nvSpPr>
          <p:cNvPr id="36" name="TextBox 35">
            <a:extLst>
              <a:ext uri="{FF2B5EF4-FFF2-40B4-BE49-F238E27FC236}">
                <a16:creationId xmlns:a16="http://schemas.microsoft.com/office/drawing/2014/main" id="{E47F6FD8-4163-4D2A-84BC-B999C6D23861}"/>
              </a:ext>
            </a:extLst>
          </p:cNvPr>
          <p:cNvSpPr txBox="1"/>
          <p:nvPr/>
        </p:nvSpPr>
        <p:spPr>
          <a:xfrm>
            <a:off x="7923726" y="5754112"/>
            <a:ext cx="12047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F0302020204030204"/>
              </a:rPr>
              <a:t>__ </a:t>
            </a:r>
            <a:r>
              <a:rPr kumimoji="0" lang="en-GB" sz="2800" b="1" i="0" u="none" strike="noStrike" kern="1200" cap="none" spc="0" normalizeH="0" baseline="0" noProof="0" dirty="0" err="1">
                <a:ln>
                  <a:noFill/>
                </a:ln>
                <a:solidFill>
                  <a:srgbClr val="5B9BD5">
                    <a:lumMod val="50000"/>
                  </a:srgbClr>
                </a:solidFill>
                <a:effectLst/>
                <a:uLnTx/>
                <a:uFillTx/>
                <a:latin typeface="Century Gothic" panose="020F0302020204030204"/>
              </a:rPr>
              <a:t>est</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F0302020204030204"/>
            </a:endParaRPr>
          </a:p>
        </p:txBody>
      </p:sp>
      <p:sp>
        <p:nvSpPr>
          <p:cNvPr id="37" name="TextBox 36">
            <a:extLst>
              <a:ext uri="{FF2B5EF4-FFF2-40B4-BE49-F238E27FC236}">
                <a16:creationId xmlns:a16="http://schemas.microsoft.com/office/drawing/2014/main" id="{712BACD8-5DAC-4967-B054-5D95768B86E6}"/>
              </a:ext>
            </a:extLst>
          </p:cNvPr>
          <p:cNvSpPr txBox="1"/>
          <p:nvPr/>
        </p:nvSpPr>
        <p:spPr>
          <a:xfrm>
            <a:off x="2864508" y="4834264"/>
            <a:ext cx="1982105" cy="400110"/>
          </a:xfrm>
          <a:prstGeom prst="rect">
            <a:avLst/>
          </a:prstGeom>
          <a:solidFill>
            <a:sysClr val="window" lastClr="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rPr>
              <a:t>__________</a:t>
            </a:r>
          </a:p>
        </p:txBody>
      </p:sp>
      <p:pic>
        <p:nvPicPr>
          <p:cNvPr id="19" name="Picture 18" descr="C:\Users\wdj\Google Drive\Primary\Y5 SoW\From Tracy\Pronouns\he.png">
            <a:extLst>
              <a:ext uri="{FF2B5EF4-FFF2-40B4-BE49-F238E27FC236}">
                <a16:creationId xmlns:a16="http://schemas.microsoft.com/office/drawing/2014/main" id="{EF3AA4BA-1434-4AE8-BF39-617F9268B1E9}"/>
              </a:ext>
            </a:extLst>
          </p:cNvPr>
          <p:cNvPicPr/>
          <p:nvPr/>
        </p:nvPicPr>
        <p:blipFill rotWithShape="1">
          <a:blip r:embed="rId12" cstate="print">
            <a:extLst>
              <a:ext uri="{28A0092B-C50C-407E-A947-70E740481C1C}">
                <a14:useLocalDpi xmlns:a14="http://schemas.microsoft.com/office/drawing/2010/main" val="0"/>
              </a:ext>
            </a:extLst>
          </a:blip>
          <a:srcRect r="43351"/>
          <a:stretch/>
        </p:blipFill>
        <p:spPr bwMode="auto">
          <a:xfrm>
            <a:off x="7185624" y="3039940"/>
            <a:ext cx="565005" cy="649051"/>
          </a:xfrm>
          <a:prstGeom prst="rect">
            <a:avLst/>
          </a:prstGeom>
          <a:noFill/>
          <a:ln>
            <a:noFill/>
          </a:ln>
        </p:spPr>
      </p:pic>
      <p:sp>
        <p:nvSpPr>
          <p:cNvPr id="20" name="Title 1">
            <a:hlinkClick r:id="" action="ppaction://noaction">
              <a:snd r:embed="rId13" name="6_1.wav"/>
            </a:hlinkClick>
            <a:extLst>
              <a:ext uri="{FF2B5EF4-FFF2-40B4-BE49-F238E27FC236}">
                <a16:creationId xmlns:a16="http://schemas.microsoft.com/office/drawing/2014/main" id="{E1E873CD-AB16-F3EB-E4A0-3EA1A07006F7}"/>
              </a:ext>
            </a:extLst>
          </p:cNvPr>
          <p:cNvSpPr txBox="1">
            <a:spLocks/>
          </p:cNvSpPr>
          <p:nvPr/>
        </p:nvSpPr>
        <p:spPr>
          <a:xfrm>
            <a:off x="368257" y="36228"/>
            <a:ext cx="1165575" cy="741336"/>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spc="-1" dirty="0" err="1">
                <a:solidFill>
                  <a:srgbClr val="1E4E79"/>
                </a:solidFill>
                <a:latin typeface="Century Gothic" panose="020B0502020202020204" pitchFamily="34" charset="0"/>
                <a:ea typeface="Century Gothic"/>
              </a:rPr>
              <a:t>Être</a:t>
            </a:r>
            <a:endParaRPr lang="en-GB" sz="3600" dirty="0"/>
          </a:p>
        </p:txBody>
      </p:sp>
    </p:spTree>
    <p:extLst>
      <p:ext uri="{BB962C8B-B14F-4D97-AF65-F5344CB8AC3E}">
        <p14:creationId xmlns:p14="http://schemas.microsoft.com/office/powerpoint/2010/main" val="389343724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6_3.wav"/>
                                        </p:tgtEl>
                                      </p:cMediaNode>
                                    </p:audio>
                                  </p:subTnLst>
                                </p:cTn>
                              </p:par>
                              <p:par>
                                <p:cTn id="7" presetID="1" presetClass="exit"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6_4.wav"/>
                                        </p:tgtEl>
                                      </p:cMediaNode>
                                    </p:audio>
                                  </p:subTnLst>
                                </p:cTn>
                              </p:par>
                              <p:par>
                                <p:cTn id="13" presetID="1" presetClass="exit"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6_5.wav"/>
                                        </p:tgtEl>
                                      </p:cMediaNode>
                                    </p:audio>
                                  </p:subTnLst>
                                </p:cTn>
                              </p:par>
                              <p:par>
                                <p:cTn id="19" presetID="1" presetClass="exit"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6" name="6_6.wav"/>
                                        </p:tgtEl>
                                      </p:cMediaNode>
                                    </p:audio>
                                  </p:subTnLst>
                                </p:cTn>
                              </p:par>
                              <p:par>
                                <p:cTn id="25" presetID="1" presetClass="exit"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32" grpId="0"/>
      <p:bldP spid="33" grpId="0"/>
      <p:bldP spid="35" grpId="0"/>
      <p:bldP spid="36" grpId="0"/>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CustomShape 3"/>
          <p:cNvSpPr/>
          <p:nvPr/>
        </p:nvSpPr>
        <p:spPr>
          <a:xfrm>
            <a:off x="219723" y="1606061"/>
            <a:ext cx="929790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The final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in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rPr>
              <a:t>sui</a:t>
            </a:r>
            <a:r>
              <a:rPr kumimoji="0" lang="en-GB" sz="2800" b="1"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rPr>
              <a:t>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is a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ilent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F</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inal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C</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onsonant.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99" name="Google Shape;180;p8"/>
          <p:cNvPicPr/>
          <p:nvPr/>
        </p:nvPicPr>
        <p:blipFill>
          <a:blip r:embed="rId7"/>
          <a:stretch/>
        </p:blipFill>
        <p:spPr>
          <a:xfrm>
            <a:off x="2685425" y="434308"/>
            <a:ext cx="421124" cy="986103"/>
          </a:xfrm>
          <a:prstGeom prst="rect">
            <a:avLst/>
          </a:prstGeom>
          <a:ln>
            <a:noFill/>
          </a:ln>
        </p:spPr>
      </p:pic>
      <p:pic>
        <p:nvPicPr>
          <p:cNvPr id="100" name="Google Shape;181;p8"/>
          <p:cNvPicPr/>
          <p:nvPr/>
        </p:nvPicPr>
        <p:blipFill>
          <a:blip r:embed="rId8"/>
          <a:stretch/>
        </p:blipFill>
        <p:spPr>
          <a:xfrm>
            <a:off x="1051738" y="5855413"/>
            <a:ext cx="984416" cy="723404"/>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44350" y="-296604"/>
            <a:ext cx="7267988" cy="1144800"/>
          </a:xfrm>
        </p:spPr>
        <p:txBody>
          <a:bodyPr/>
          <a:lstStyle/>
          <a:p>
            <a:r>
              <a:rPr lang="en-GB" sz="3600" b="1" spc="-1" dirty="0">
                <a:solidFill>
                  <a:srgbClr val="1E4E79"/>
                </a:solidFill>
                <a:latin typeface="Century Gothic" panose="020B0502020202020204" pitchFamily="34" charset="0"/>
                <a:ea typeface="Century Gothic"/>
              </a:rPr>
              <a:t>Liaison [1/2]</a:t>
            </a:r>
            <a:endParaRPr lang="en-GB" sz="3600" dirty="0"/>
          </a:p>
        </p:txBody>
      </p:sp>
      <p:pic>
        <p:nvPicPr>
          <p:cNvPr id="20" name="Google Shape;111;p3">
            <a:extLst>
              <a:ext uri="{FF2B5EF4-FFF2-40B4-BE49-F238E27FC236}">
                <a16:creationId xmlns:a16="http://schemas.microsoft.com/office/drawing/2014/main" id="{EA447135-E82B-4C16-94B3-B25EACB91A11}"/>
              </a:ext>
            </a:extLst>
          </p:cNvPr>
          <p:cNvPicPr/>
          <p:nvPr/>
        </p:nvPicPr>
        <p:blipFill>
          <a:blip r:embed="rId9"/>
          <a:stretch/>
        </p:blipFill>
        <p:spPr>
          <a:xfrm>
            <a:off x="11077800" y="151919"/>
            <a:ext cx="775440" cy="775440"/>
          </a:xfrm>
          <a:prstGeom prst="rect">
            <a:avLst/>
          </a:prstGeom>
          <a:ln>
            <a:noFill/>
          </a:ln>
        </p:spPr>
      </p:pic>
      <p:sp>
        <p:nvSpPr>
          <p:cNvPr id="21" name="CustomShape 3">
            <a:extLst>
              <a:ext uri="{FF2B5EF4-FFF2-40B4-BE49-F238E27FC236}">
                <a16:creationId xmlns:a16="http://schemas.microsoft.com/office/drawing/2014/main" id="{FB73CDA8-7DCB-44A7-AFF3-59710AC28050}"/>
              </a:ext>
            </a:extLst>
          </p:cNvPr>
          <p:cNvSpPr/>
          <p:nvPr/>
        </p:nvSpPr>
        <p:spPr>
          <a:xfrm>
            <a:off x="10626452" y="1045499"/>
            <a:ext cx="1565548" cy="415821"/>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22" name="Picture 2" descr="Quiet Sign Clip Art">
            <a:extLst>
              <a:ext uri="{FF2B5EF4-FFF2-40B4-BE49-F238E27FC236}">
                <a16:creationId xmlns:a16="http://schemas.microsoft.com/office/drawing/2014/main" id="{2E3766F4-877B-4666-933A-0FEF004E983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46221" y="578912"/>
            <a:ext cx="261850" cy="37033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506A006-84FB-4E01-9D5A-2CB9786A08C1}"/>
              </a:ext>
            </a:extLst>
          </p:cNvPr>
          <p:cNvSpPr/>
          <p:nvPr/>
        </p:nvSpPr>
        <p:spPr>
          <a:xfrm>
            <a:off x="3106549" y="852157"/>
            <a:ext cx="3065732"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je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sui</a:t>
            </a:r>
            <a:r>
              <a:rPr kumimoji="0" lang="en-GB" sz="2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françai</a:t>
            </a:r>
            <a:r>
              <a:rPr kumimoji="0" lang="en-GB" sz="2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 name="Picture 5" descr="Logo&#10;&#10;Description automatically generated">
            <a:extLst>
              <a:ext uri="{FF2B5EF4-FFF2-40B4-BE49-F238E27FC236}">
                <a16:creationId xmlns:a16="http://schemas.microsoft.com/office/drawing/2014/main" id="{B2545A6D-6C37-49F2-BA89-3A7098EFC0F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17767" y="578912"/>
            <a:ext cx="1034308" cy="880189"/>
          </a:xfrm>
          <a:prstGeom prst="rect">
            <a:avLst/>
          </a:prstGeom>
        </p:spPr>
      </p:pic>
      <p:pic>
        <p:nvPicPr>
          <p:cNvPr id="30" name="Picture 2" descr="Quiet Sign Clip Art">
            <a:extLst>
              <a:ext uri="{FF2B5EF4-FFF2-40B4-BE49-F238E27FC236}">
                <a16:creationId xmlns:a16="http://schemas.microsoft.com/office/drawing/2014/main" id="{F4AD906C-DC51-453B-8273-1E1A5F5177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83108" y="593512"/>
            <a:ext cx="261850" cy="370330"/>
          </a:xfrm>
          <a:prstGeom prst="rect">
            <a:avLst/>
          </a:prstGeom>
          <a:noFill/>
          <a:extLst>
            <a:ext uri="{909E8E84-426E-40DD-AFC4-6F175D3DCCD1}">
              <a14:hiddenFill xmlns:a14="http://schemas.microsoft.com/office/drawing/2010/main">
                <a:solidFill>
                  <a:srgbClr val="FFFFFF"/>
                </a:solidFill>
              </a14:hiddenFill>
            </a:ext>
          </a:extLst>
        </p:spPr>
      </p:pic>
      <p:sp>
        <p:nvSpPr>
          <p:cNvPr id="31" name="CustomShape 3">
            <a:extLst>
              <a:ext uri="{FF2B5EF4-FFF2-40B4-BE49-F238E27FC236}">
                <a16:creationId xmlns:a16="http://schemas.microsoft.com/office/drawing/2014/main" id="{82A71E5C-5244-4A89-9DD0-E24110A33E4D}"/>
              </a:ext>
            </a:extLst>
          </p:cNvPr>
          <p:cNvSpPr/>
          <p:nvPr/>
        </p:nvSpPr>
        <p:spPr>
          <a:xfrm>
            <a:off x="219723" y="2344615"/>
            <a:ext cx="392649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But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remember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4" name="Google Shape;180;p8">
            <a:extLst>
              <a:ext uri="{FF2B5EF4-FFF2-40B4-BE49-F238E27FC236}">
                <a16:creationId xmlns:a16="http://schemas.microsoft.com/office/drawing/2014/main" id="{7FEC12A3-D4C5-40E1-8137-7EA168B33E40}"/>
              </a:ext>
            </a:extLst>
          </p:cNvPr>
          <p:cNvPicPr/>
          <p:nvPr/>
        </p:nvPicPr>
        <p:blipFill>
          <a:blip r:embed="rId7"/>
          <a:stretch/>
        </p:blipFill>
        <p:spPr>
          <a:xfrm>
            <a:off x="2778532" y="2747922"/>
            <a:ext cx="421124" cy="986103"/>
          </a:xfrm>
          <a:prstGeom prst="rect">
            <a:avLst/>
          </a:prstGeom>
          <a:ln>
            <a:noFill/>
          </a:ln>
        </p:spPr>
      </p:pic>
      <p:sp>
        <p:nvSpPr>
          <p:cNvPr id="38" name="Rectangle 37">
            <a:extLst>
              <a:ext uri="{FF2B5EF4-FFF2-40B4-BE49-F238E27FC236}">
                <a16:creationId xmlns:a16="http://schemas.microsoft.com/office/drawing/2014/main" id="{91F2690F-158C-4C06-8D32-5BE41E2FDBAF}"/>
              </a:ext>
            </a:extLst>
          </p:cNvPr>
          <p:cNvSpPr/>
          <p:nvPr/>
        </p:nvSpPr>
        <p:spPr>
          <a:xfrm>
            <a:off x="3199656" y="3165771"/>
            <a:ext cx="3065732"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je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sui</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a</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nglai</a:t>
            </a:r>
            <a:r>
              <a:rPr kumimoji="0" lang="en-GB" sz="2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8" name="Graphic 7" descr="Line arrow Rotate left">
            <a:extLst>
              <a:ext uri="{FF2B5EF4-FFF2-40B4-BE49-F238E27FC236}">
                <a16:creationId xmlns:a16="http://schemas.microsoft.com/office/drawing/2014/main" id="{AC90BC60-2236-45E5-9DBC-7D7CA928672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9768366">
            <a:off x="4402113" y="3471417"/>
            <a:ext cx="474603" cy="474603"/>
          </a:xfrm>
          <a:prstGeom prst="rect">
            <a:avLst/>
          </a:prstGeom>
        </p:spPr>
      </p:pic>
      <p:pic>
        <p:nvPicPr>
          <p:cNvPr id="10" name="Picture 9" descr="Logo&#10;&#10;Description automatically generated">
            <a:extLst>
              <a:ext uri="{FF2B5EF4-FFF2-40B4-BE49-F238E27FC236}">
                <a16:creationId xmlns:a16="http://schemas.microsoft.com/office/drawing/2014/main" id="{62066FA5-6D95-49C8-B4D8-AC836993256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76310" y="2861022"/>
            <a:ext cx="995719" cy="847351"/>
          </a:xfrm>
          <a:prstGeom prst="rect">
            <a:avLst/>
          </a:prstGeom>
        </p:spPr>
      </p:pic>
      <p:pic>
        <p:nvPicPr>
          <p:cNvPr id="39" name="Picture 2" descr="Quiet Sign Clip Art">
            <a:extLst>
              <a:ext uri="{FF2B5EF4-FFF2-40B4-BE49-F238E27FC236}">
                <a16:creationId xmlns:a16="http://schemas.microsoft.com/office/drawing/2014/main" id="{918E879E-E066-4B11-8C00-165E41C5355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2757" y="2909382"/>
            <a:ext cx="261850" cy="37033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1DBDC60-E579-4CDF-9A7C-DF4AECBE73CA}"/>
              </a:ext>
            </a:extLst>
          </p:cNvPr>
          <p:cNvSpPr txBox="1"/>
          <p:nvPr/>
        </p:nvSpPr>
        <p:spPr>
          <a:xfrm>
            <a:off x="4329151" y="2950209"/>
            <a:ext cx="626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z</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40" name="CustomShape 3">
            <a:extLst>
              <a:ext uri="{FF2B5EF4-FFF2-40B4-BE49-F238E27FC236}">
                <a16:creationId xmlns:a16="http://schemas.microsoft.com/office/drawing/2014/main" id="{B2007AD5-F39D-4DBC-87B1-C480E7848A0F}"/>
              </a:ext>
            </a:extLst>
          </p:cNvPr>
          <p:cNvSpPr/>
          <p:nvPr/>
        </p:nvSpPr>
        <p:spPr>
          <a:xfrm>
            <a:off x="219723" y="3900315"/>
            <a:ext cx="929790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Here the final consonant in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rPr>
              <a:t>sui</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is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not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always an SFC.</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1" name="CustomShape 3">
            <a:extLst>
              <a:ext uri="{FF2B5EF4-FFF2-40B4-BE49-F238E27FC236}">
                <a16:creationId xmlns:a16="http://schemas.microsoft.com/office/drawing/2014/main" id="{CBF64F89-FCF3-40DB-B67A-6DB525504469}"/>
              </a:ext>
            </a:extLst>
          </p:cNvPr>
          <p:cNvSpPr/>
          <p:nvPr/>
        </p:nvSpPr>
        <p:spPr>
          <a:xfrm>
            <a:off x="219722" y="4536494"/>
            <a:ext cx="11972277" cy="68446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Because the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is followed by a vowel, we can pronounce it.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3" name="CustomShape 3">
            <a:extLst>
              <a:ext uri="{FF2B5EF4-FFF2-40B4-BE49-F238E27FC236}">
                <a16:creationId xmlns:a16="http://schemas.microsoft.com/office/drawing/2014/main" id="{0758BDEA-4B88-4CB9-A2DB-B540C7A79BCB}"/>
              </a:ext>
            </a:extLst>
          </p:cNvPr>
          <p:cNvSpPr/>
          <p:nvPr/>
        </p:nvSpPr>
        <p:spPr>
          <a:xfrm>
            <a:off x="219723" y="5220956"/>
            <a:ext cx="297993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Compare also:</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ndParaRPr>
          </a:p>
        </p:txBody>
      </p:sp>
      <p:grpSp>
        <p:nvGrpSpPr>
          <p:cNvPr id="12" name="Group 11">
            <a:extLst>
              <a:ext uri="{FF2B5EF4-FFF2-40B4-BE49-F238E27FC236}">
                <a16:creationId xmlns:a16="http://schemas.microsoft.com/office/drawing/2014/main" id="{3E0FF7B5-647E-4BAF-B4BB-E85164118F5D}"/>
              </a:ext>
            </a:extLst>
          </p:cNvPr>
          <p:cNvGrpSpPr/>
          <p:nvPr/>
        </p:nvGrpSpPr>
        <p:grpSpPr>
          <a:xfrm>
            <a:off x="9106497" y="2593543"/>
            <a:ext cx="2317628" cy="1575885"/>
            <a:chOff x="8040024" y="2641057"/>
            <a:chExt cx="2317628" cy="1575885"/>
          </a:xfrm>
        </p:grpSpPr>
        <p:sp>
          <p:nvSpPr>
            <p:cNvPr id="44" name="Oval Callout 13">
              <a:extLst>
                <a:ext uri="{FF2B5EF4-FFF2-40B4-BE49-F238E27FC236}">
                  <a16:creationId xmlns:a16="http://schemas.microsoft.com/office/drawing/2014/main" id="{FDCD32E8-1952-446F-B248-846A29F95E9E}"/>
                </a:ext>
              </a:extLst>
            </p:cNvPr>
            <p:cNvSpPr/>
            <p:nvPr/>
          </p:nvSpPr>
          <p:spPr>
            <a:xfrm>
              <a:off x="8040024" y="2641057"/>
              <a:ext cx="2317628" cy="1575885"/>
            </a:xfrm>
            <a:prstGeom prst="wedgeEllipseCallout">
              <a:avLst>
                <a:gd name="adj1" fmla="val -23862"/>
                <a:gd name="adj2" fmla="val 79730"/>
              </a:avLst>
            </a:prstGeom>
            <a:solidFill>
              <a:schemeClr val="accent3">
                <a:lumMod val="75000"/>
              </a:schemeClr>
            </a:solidFill>
            <a:ln w="12700" cap="flat" cmpd="sng" algn="ctr">
              <a:solidFill>
                <a:srgbClr val="FF006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2" name="CustomShape 3">
              <a:extLst>
                <a:ext uri="{FF2B5EF4-FFF2-40B4-BE49-F238E27FC236}">
                  <a16:creationId xmlns:a16="http://schemas.microsoft.com/office/drawing/2014/main" id="{33D7B20A-213F-49B0-9A31-D5F800167C94}"/>
                </a:ext>
              </a:extLst>
            </p:cNvPr>
            <p:cNvSpPr/>
            <p:nvPr/>
          </p:nvSpPr>
          <p:spPr>
            <a:xfrm>
              <a:off x="8243756" y="3095387"/>
              <a:ext cx="198611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rPr>
                <a:t>This is called </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rPr>
                <a:t>liaison</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rPr>
                <a:t>.</a:t>
              </a:r>
            </a:p>
          </p:txBody>
        </p:sp>
      </p:grpSp>
      <p:sp>
        <p:nvSpPr>
          <p:cNvPr id="45" name="Rectangle 44">
            <a:extLst>
              <a:ext uri="{FF2B5EF4-FFF2-40B4-BE49-F238E27FC236}">
                <a16:creationId xmlns:a16="http://schemas.microsoft.com/office/drawing/2014/main" id="{C1FBF65C-B2B8-4DFF-8D37-CED3EC5FAE84}"/>
              </a:ext>
            </a:extLst>
          </p:cNvPr>
          <p:cNvSpPr/>
          <p:nvPr/>
        </p:nvSpPr>
        <p:spPr>
          <a:xfrm>
            <a:off x="1695845" y="6112078"/>
            <a:ext cx="3065732"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il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a:t>
            </a:r>
            <a:r>
              <a:rPr kumimoji="0" lang="en-GB" sz="2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françai</a:t>
            </a:r>
            <a:r>
              <a:rPr kumimoji="0" lang="en-GB" sz="2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6" name="Picture 45" descr="Logo&#10;&#10;Description automatically generated">
            <a:extLst>
              <a:ext uri="{FF2B5EF4-FFF2-40B4-BE49-F238E27FC236}">
                <a16:creationId xmlns:a16="http://schemas.microsoft.com/office/drawing/2014/main" id="{E26D81C4-59C7-4000-9B74-7E6B47546A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94166" y="5838993"/>
            <a:ext cx="1034308" cy="880189"/>
          </a:xfrm>
          <a:prstGeom prst="rect">
            <a:avLst/>
          </a:prstGeom>
        </p:spPr>
      </p:pic>
      <p:pic>
        <p:nvPicPr>
          <p:cNvPr id="47" name="Google Shape;181;p8">
            <a:extLst>
              <a:ext uri="{FF2B5EF4-FFF2-40B4-BE49-F238E27FC236}">
                <a16:creationId xmlns:a16="http://schemas.microsoft.com/office/drawing/2014/main" id="{CF41AA16-B238-41C7-93F6-61BE4F9ADEE7}"/>
              </a:ext>
            </a:extLst>
          </p:cNvPr>
          <p:cNvPicPr/>
          <p:nvPr/>
        </p:nvPicPr>
        <p:blipFill>
          <a:blip r:embed="rId8"/>
          <a:stretch/>
        </p:blipFill>
        <p:spPr>
          <a:xfrm>
            <a:off x="6327922" y="5855413"/>
            <a:ext cx="984416" cy="723404"/>
          </a:xfrm>
          <a:prstGeom prst="rect">
            <a:avLst/>
          </a:prstGeom>
          <a:ln>
            <a:noFill/>
          </a:ln>
        </p:spPr>
      </p:pic>
      <p:sp>
        <p:nvSpPr>
          <p:cNvPr id="48" name="Rectangle 47">
            <a:extLst>
              <a:ext uri="{FF2B5EF4-FFF2-40B4-BE49-F238E27FC236}">
                <a16:creationId xmlns:a16="http://schemas.microsoft.com/office/drawing/2014/main" id="{8D273AE7-5D79-4B76-963E-DA4A92774C84}"/>
              </a:ext>
            </a:extLst>
          </p:cNvPr>
          <p:cNvSpPr/>
          <p:nvPr/>
        </p:nvSpPr>
        <p:spPr>
          <a:xfrm>
            <a:off x="6972029" y="6112078"/>
            <a:ext cx="3065732"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il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a</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nglai</a:t>
            </a:r>
            <a:r>
              <a:rPr kumimoji="0" lang="en-GB" sz="2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9" name="Graphic 48" descr="Line arrow Rotate left">
            <a:extLst>
              <a:ext uri="{FF2B5EF4-FFF2-40B4-BE49-F238E27FC236}">
                <a16:creationId xmlns:a16="http://schemas.microsoft.com/office/drawing/2014/main" id="{24257D8B-36F4-4EB2-8DC5-C27022886D6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9768366">
            <a:off x="8045695" y="6397997"/>
            <a:ext cx="474603" cy="474603"/>
          </a:xfrm>
          <a:prstGeom prst="rect">
            <a:avLst/>
          </a:prstGeom>
        </p:spPr>
      </p:pic>
      <p:sp>
        <p:nvSpPr>
          <p:cNvPr id="50" name="TextBox 49">
            <a:extLst>
              <a:ext uri="{FF2B5EF4-FFF2-40B4-BE49-F238E27FC236}">
                <a16:creationId xmlns:a16="http://schemas.microsoft.com/office/drawing/2014/main" id="{5AAF4591-6C14-4D7F-B5C1-7190270128EF}"/>
              </a:ext>
            </a:extLst>
          </p:cNvPr>
          <p:cNvSpPr txBox="1"/>
          <p:nvPr/>
        </p:nvSpPr>
        <p:spPr>
          <a:xfrm>
            <a:off x="8007434" y="5831978"/>
            <a:ext cx="626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51" name="Picture 50" descr="Logo&#10;&#10;Description automatically generated">
            <a:extLst>
              <a:ext uri="{FF2B5EF4-FFF2-40B4-BE49-F238E27FC236}">
                <a16:creationId xmlns:a16="http://schemas.microsoft.com/office/drawing/2014/main" id="{4FDA730B-B711-4B97-929C-BAECB49AA25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71001" y="5855413"/>
            <a:ext cx="995719" cy="847351"/>
          </a:xfrm>
          <a:prstGeom prst="rect">
            <a:avLst/>
          </a:prstGeom>
        </p:spPr>
      </p:pic>
      <p:grpSp>
        <p:nvGrpSpPr>
          <p:cNvPr id="52" name="Group 51">
            <a:extLst>
              <a:ext uri="{FF2B5EF4-FFF2-40B4-BE49-F238E27FC236}">
                <a16:creationId xmlns:a16="http://schemas.microsoft.com/office/drawing/2014/main" id="{9C634822-B500-4A21-B2F4-626214FCE85A}"/>
              </a:ext>
            </a:extLst>
          </p:cNvPr>
          <p:cNvGrpSpPr/>
          <p:nvPr/>
        </p:nvGrpSpPr>
        <p:grpSpPr>
          <a:xfrm>
            <a:off x="8826737" y="1917004"/>
            <a:ext cx="3288277" cy="2373251"/>
            <a:chOff x="8040024" y="2641057"/>
            <a:chExt cx="2317628" cy="1575885"/>
          </a:xfrm>
        </p:grpSpPr>
        <p:sp>
          <p:nvSpPr>
            <p:cNvPr id="53" name="Oval Callout 13">
              <a:extLst>
                <a:ext uri="{FF2B5EF4-FFF2-40B4-BE49-F238E27FC236}">
                  <a16:creationId xmlns:a16="http://schemas.microsoft.com/office/drawing/2014/main" id="{32B09D61-699F-4A96-B844-1CBD716CE00F}"/>
                </a:ext>
              </a:extLst>
            </p:cNvPr>
            <p:cNvSpPr/>
            <p:nvPr/>
          </p:nvSpPr>
          <p:spPr>
            <a:xfrm>
              <a:off x="8040024" y="2641057"/>
              <a:ext cx="2317628" cy="1575885"/>
            </a:xfrm>
            <a:prstGeom prst="wedgeEllipseCallout">
              <a:avLst>
                <a:gd name="adj1" fmla="val -23862"/>
                <a:gd name="adj2" fmla="val 63987"/>
              </a:avLst>
            </a:prstGeom>
            <a:solidFill>
              <a:schemeClr val="accent3">
                <a:lumMod val="75000"/>
              </a:schemeClr>
            </a:solidFill>
            <a:ln w="12700" cap="flat" cmpd="sng" algn="ctr">
              <a:solidFill>
                <a:srgbClr val="FF006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54" name="CustomShape 3">
              <a:extLst>
                <a:ext uri="{FF2B5EF4-FFF2-40B4-BE49-F238E27FC236}">
                  <a16:creationId xmlns:a16="http://schemas.microsoft.com/office/drawing/2014/main" id="{E3D62BBA-A215-4C8F-ADB0-DE3B8D1D1930}"/>
                </a:ext>
              </a:extLst>
            </p:cNvPr>
            <p:cNvSpPr/>
            <p:nvPr/>
          </p:nvSpPr>
          <p:spPr>
            <a:xfrm>
              <a:off x="8171769" y="2922251"/>
              <a:ext cx="1986117" cy="125076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After </a:t>
              </a:r>
              <a:r>
                <a:rPr kumimoji="0" lang="en-GB" sz="2000" b="1" i="0" u="none" strike="noStrike" kern="1200" cap="none" spc="-1" normalizeH="0" baseline="0" noProof="0" dirty="0" err="1">
                  <a:ln>
                    <a:noFill/>
                  </a:ln>
                  <a:solidFill>
                    <a:prstClr val="white"/>
                  </a:solidFill>
                  <a:effectLst/>
                  <a:uLnTx/>
                  <a:uFillTx/>
                  <a:latin typeface="Century Gothic" panose="020B0502020202020204" pitchFamily="34" charset="0"/>
                </a:rPr>
                <a:t>être</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 liaison is optional, but common because it makes sentences flow better.</a:t>
              </a:r>
            </a:p>
          </p:txBody>
        </p:sp>
      </p:grpSp>
    </p:spTree>
    <p:extLst>
      <p:ext uri="{BB962C8B-B14F-4D97-AF65-F5344CB8AC3E}">
        <p14:creationId xmlns:p14="http://schemas.microsoft.com/office/powerpoint/2010/main" val="339838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7_1.wav"/>
                                        </p:tgtEl>
                                      </p:cMediaNode>
                                    </p:audio>
                                  </p:sub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7_2.wav"/>
                                        </p:tgtEl>
                                      </p:cMediaNode>
                                    </p:audio>
                                  </p:subTnLst>
                                </p:cTn>
                              </p:par>
                              <p:par>
                                <p:cTn id="29" presetID="1"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7_3.wav"/>
                                        </p:tgtEl>
                                      </p:cMediaNode>
                                    </p:audio>
                                  </p:subTnLst>
                                </p:cTn>
                              </p:par>
                              <p:par>
                                <p:cTn id="61" presetID="1" presetClass="entr" presetSubtype="0" fill="hold" nodeType="with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7_4.wav"/>
                                        </p:tgtEl>
                                      </p:cMediaNode>
                                    </p:audio>
                                  </p:subTnLst>
                                </p:cTn>
                              </p:par>
                              <p:par>
                                <p:cTn id="69" presetID="1" presetClass="entr" presetSubtype="0" fill="hold" grpId="0" nodeType="withEffect">
                                  <p:stCondLst>
                                    <p:cond delay="0"/>
                                  </p:stCondLst>
                                  <p:childTnLst>
                                    <p:set>
                                      <p:cBhvr>
                                        <p:cTn id="70" dur="1" fill="hold">
                                          <p:stCondLst>
                                            <p:cond delay="0"/>
                                          </p:stCondLst>
                                        </p:cTn>
                                        <p:tgtEl>
                                          <p:spTgt spid="5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4" grpId="0"/>
      <p:bldP spid="31" grpId="0"/>
      <p:bldP spid="38" grpId="0"/>
      <p:bldP spid="11" grpId="0"/>
      <p:bldP spid="40" grpId="0"/>
      <p:bldP spid="41" grpId="0"/>
      <p:bldP spid="43" grpId="0"/>
      <p:bldP spid="45" grpId="0"/>
      <p:bldP spid="48" grpId="0"/>
      <p:bldP spid="5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CustomShape 3"/>
          <p:cNvSpPr/>
          <p:nvPr/>
        </p:nvSpPr>
        <p:spPr>
          <a:xfrm>
            <a:off x="262369" y="777628"/>
            <a:ext cx="10065854" cy="74995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So, liaison between </a:t>
            </a:r>
            <a:r>
              <a:rPr kumimoji="0" lang="en-GB" sz="2800" b="0" i="1" u="none" strike="noStrike" kern="1200" cap="none" spc="-1" normalizeH="0" baseline="0" noProof="0" dirty="0" err="1">
                <a:ln>
                  <a:noFill/>
                </a:ln>
                <a:solidFill>
                  <a:srgbClr val="002060"/>
                </a:solidFill>
                <a:effectLst/>
                <a:uLnTx/>
                <a:uFillTx/>
                <a:latin typeface="Century Gothic" panose="020B0502020202020204" pitchFamily="34" charset="0"/>
              </a:rPr>
              <a:t>être</a:t>
            </a:r>
            <a:r>
              <a:rPr kumimoji="0" lang="en-GB" sz="2800" b="0" i="1"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and adjectives is optional.</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16384" y="-309764"/>
            <a:ext cx="7267988" cy="1144800"/>
          </a:xfrm>
        </p:spPr>
        <p:txBody>
          <a:bodyPr/>
          <a:lstStyle/>
          <a:p>
            <a:r>
              <a:rPr lang="en-GB" sz="3600" b="1" spc="-1" dirty="0">
                <a:solidFill>
                  <a:srgbClr val="1E4E79"/>
                </a:solidFill>
                <a:latin typeface="Century Gothic" panose="020B0502020202020204" pitchFamily="34" charset="0"/>
                <a:ea typeface="Century Gothic"/>
              </a:rPr>
              <a:t>Liaison [2/2]</a:t>
            </a:r>
            <a:endParaRPr lang="en-GB" sz="3600" dirty="0"/>
          </a:p>
        </p:txBody>
      </p:sp>
      <p:pic>
        <p:nvPicPr>
          <p:cNvPr id="20" name="Google Shape;111;p3">
            <a:extLst>
              <a:ext uri="{FF2B5EF4-FFF2-40B4-BE49-F238E27FC236}">
                <a16:creationId xmlns:a16="http://schemas.microsoft.com/office/drawing/2014/main" id="{EA447135-E82B-4C16-94B3-B25EACB91A11}"/>
              </a:ext>
            </a:extLst>
          </p:cNvPr>
          <p:cNvPicPr/>
          <p:nvPr/>
        </p:nvPicPr>
        <p:blipFill>
          <a:blip r:embed="rId11"/>
          <a:stretch/>
        </p:blipFill>
        <p:spPr>
          <a:xfrm>
            <a:off x="11077800" y="151919"/>
            <a:ext cx="775440" cy="775440"/>
          </a:xfrm>
          <a:prstGeom prst="rect">
            <a:avLst/>
          </a:prstGeom>
          <a:ln>
            <a:noFill/>
          </a:ln>
        </p:spPr>
      </p:pic>
      <p:sp>
        <p:nvSpPr>
          <p:cNvPr id="21" name="CustomShape 3">
            <a:extLst>
              <a:ext uri="{FF2B5EF4-FFF2-40B4-BE49-F238E27FC236}">
                <a16:creationId xmlns:a16="http://schemas.microsoft.com/office/drawing/2014/main" id="{FB73CDA8-7DCB-44A7-AFF3-59710AC28050}"/>
              </a:ext>
            </a:extLst>
          </p:cNvPr>
          <p:cNvSpPr/>
          <p:nvPr/>
        </p:nvSpPr>
        <p:spPr>
          <a:xfrm>
            <a:off x="10626452" y="1045499"/>
            <a:ext cx="1565548" cy="415821"/>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30" name="Picture 2" descr="Quiet Sign Clip Art">
            <a:extLst>
              <a:ext uri="{FF2B5EF4-FFF2-40B4-BE49-F238E27FC236}">
                <a16:creationId xmlns:a16="http://schemas.microsoft.com/office/drawing/2014/main" id="{F4AD906C-DC51-453B-8273-1E1A5F5177A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88142" y="2184933"/>
            <a:ext cx="261850" cy="370330"/>
          </a:xfrm>
          <a:prstGeom prst="rect">
            <a:avLst/>
          </a:prstGeom>
          <a:noFill/>
          <a:extLst>
            <a:ext uri="{909E8E84-426E-40DD-AFC4-6F175D3DCCD1}">
              <a14:hiddenFill xmlns:a14="http://schemas.microsoft.com/office/drawing/2010/main">
                <a:solidFill>
                  <a:srgbClr val="FFFFFF"/>
                </a:solidFill>
              </a14:hiddenFill>
            </a:ext>
          </a:extLst>
        </p:spPr>
      </p:pic>
      <p:sp>
        <p:nvSpPr>
          <p:cNvPr id="31" name="CustomShape 3">
            <a:extLst>
              <a:ext uri="{FF2B5EF4-FFF2-40B4-BE49-F238E27FC236}">
                <a16:creationId xmlns:a16="http://schemas.microsoft.com/office/drawing/2014/main" id="{82A71E5C-5244-4A89-9DD0-E24110A33E4D}"/>
              </a:ext>
            </a:extLst>
          </p:cNvPr>
          <p:cNvSpPr/>
          <p:nvPr/>
        </p:nvSpPr>
        <p:spPr>
          <a:xfrm>
            <a:off x="262369" y="1616648"/>
            <a:ext cx="392649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Compare: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8" name="Rectangle 37">
            <a:extLst>
              <a:ext uri="{FF2B5EF4-FFF2-40B4-BE49-F238E27FC236}">
                <a16:creationId xmlns:a16="http://schemas.microsoft.com/office/drawing/2014/main" id="{91F2690F-158C-4C06-8D32-5BE41E2FDBAF}"/>
              </a:ext>
            </a:extLst>
          </p:cNvPr>
          <p:cNvSpPr/>
          <p:nvPr/>
        </p:nvSpPr>
        <p:spPr>
          <a:xfrm>
            <a:off x="1709436" y="2360508"/>
            <a:ext cx="3065732"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a:t>
            </a:r>
            <a:r>
              <a:rPr kumimoji="0" lang="en-GB" sz="2800" b="1" i="0" u="none" strike="noStrike" kern="1200" cap="none" spc="0" normalizeH="0" baseline="0" noProof="0" dirty="0">
                <a:ln>
                  <a:noFill/>
                </a:ln>
                <a:solidFill>
                  <a:srgbClr val="E7E6E6">
                    <a:lumMod val="50000"/>
                  </a:srgbClr>
                </a:solidFill>
                <a:effectLst/>
                <a:uLnTx/>
                <a:uFillTx/>
                <a:latin typeface="Century Gothic" panose="020B0502020202020204" pitchFamily="34" charset="0"/>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amusante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8" name="Graphic 7" descr="Line arrow Rotate left">
            <a:extLst>
              <a:ext uri="{FF2B5EF4-FFF2-40B4-BE49-F238E27FC236}">
                <a16:creationId xmlns:a16="http://schemas.microsoft.com/office/drawing/2014/main" id="{AC90BC60-2236-45E5-9DBC-7D7CA928672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9768366">
            <a:off x="7264824" y="2666077"/>
            <a:ext cx="474603" cy="474603"/>
          </a:xfrm>
          <a:prstGeom prst="rect">
            <a:avLst/>
          </a:prstGeom>
        </p:spPr>
      </p:pic>
      <p:sp>
        <p:nvSpPr>
          <p:cNvPr id="11" name="TextBox 10">
            <a:extLst>
              <a:ext uri="{FF2B5EF4-FFF2-40B4-BE49-F238E27FC236}">
                <a16:creationId xmlns:a16="http://schemas.microsoft.com/office/drawing/2014/main" id="{31DBDC60-E579-4CDF-9A7C-DF4AECBE73CA}"/>
              </a:ext>
            </a:extLst>
          </p:cNvPr>
          <p:cNvSpPr txBox="1"/>
          <p:nvPr/>
        </p:nvSpPr>
        <p:spPr>
          <a:xfrm>
            <a:off x="7172135" y="2055023"/>
            <a:ext cx="626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z</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nvGrpSpPr>
          <p:cNvPr id="52" name="Group 51">
            <a:extLst>
              <a:ext uri="{FF2B5EF4-FFF2-40B4-BE49-F238E27FC236}">
                <a16:creationId xmlns:a16="http://schemas.microsoft.com/office/drawing/2014/main" id="{9C634822-B500-4A21-B2F4-626214FCE85A}"/>
              </a:ext>
            </a:extLst>
          </p:cNvPr>
          <p:cNvGrpSpPr/>
          <p:nvPr/>
        </p:nvGrpSpPr>
        <p:grpSpPr>
          <a:xfrm>
            <a:off x="4250693" y="1383425"/>
            <a:ext cx="2474684" cy="1213285"/>
            <a:chOff x="8068221" y="2883715"/>
            <a:chExt cx="2317628" cy="1575885"/>
          </a:xfrm>
        </p:grpSpPr>
        <p:sp>
          <p:nvSpPr>
            <p:cNvPr id="53" name="Oval Callout 13">
              <a:extLst>
                <a:ext uri="{FF2B5EF4-FFF2-40B4-BE49-F238E27FC236}">
                  <a16:creationId xmlns:a16="http://schemas.microsoft.com/office/drawing/2014/main" id="{32B09D61-699F-4A96-B844-1CBD716CE00F}"/>
                </a:ext>
              </a:extLst>
            </p:cNvPr>
            <p:cNvSpPr/>
            <p:nvPr/>
          </p:nvSpPr>
          <p:spPr>
            <a:xfrm>
              <a:off x="8068221" y="2883715"/>
              <a:ext cx="2317628" cy="1575885"/>
            </a:xfrm>
            <a:prstGeom prst="wedgeEllipseCallout">
              <a:avLst>
                <a:gd name="adj1" fmla="val -37640"/>
                <a:gd name="adj2" fmla="val 53768"/>
              </a:avLst>
            </a:prstGeom>
            <a:solidFill>
              <a:schemeClr val="accent3">
                <a:lumMod val="75000"/>
              </a:schemeClr>
            </a:solidFill>
            <a:ln w="12700" cap="flat" cmpd="sng" algn="ctr">
              <a:solidFill>
                <a:srgbClr val="FF006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54" name="CustomShape 3">
              <a:extLst>
                <a:ext uri="{FF2B5EF4-FFF2-40B4-BE49-F238E27FC236}">
                  <a16:creationId xmlns:a16="http://schemas.microsoft.com/office/drawing/2014/main" id="{E3D62BBA-A215-4C8F-ADB0-DE3B8D1D1930}"/>
                </a:ext>
              </a:extLst>
            </p:cNvPr>
            <p:cNvSpPr/>
            <p:nvPr/>
          </p:nvSpPr>
          <p:spPr>
            <a:xfrm>
              <a:off x="8260389" y="2979617"/>
              <a:ext cx="1986117" cy="125076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Not liaising emphasises the adjective!</a:t>
              </a:r>
            </a:p>
          </p:txBody>
        </p:sp>
      </p:grpSp>
      <p:sp>
        <p:nvSpPr>
          <p:cNvPr id="35" name="Rectangle 34">
            <a:extLst>
              <a:ext uri="{FF2B5EF4-FFF2-40B4-BE49-F238E27FC236}">
                <a16:creationId xmlns:a16="http://schemas.microsoft.com/office/drawing/2014/main" id="{EA782206-3FBD-449E-B305-DDE2DC837796}"/>
              </a:ext>
            </a:extLst>
          </p:cNvPr>
          <p:cNvSpPr/>
          <p:nvPr/>
        </p:nvSpPr>
        <p:spPr>
          <a:xfrm>
            <a:off x="6376276" y="2344925"/>
            <a:ext cx="3065732"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a</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musante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6" name="Rectangle 35">
            <a:extLst>
              <a:ext uri="{FF2B5EF4-FFF2-40B4-BE49-F238E27FC236}">
                <a16:creationId xmlns:a16="http://schemas.microsoft.com/office/drawing/2014/main" id="{C578CB2D-B056-49E1-9BB8-D2A09715F097}"/>
              </a:ext>
            </a:extLst>
          </p:cNvPr>
          <p:cNvSpPr/>
          <p:nvPr/>
        </p:nvSpPr>
        <p:spPr>
          <a:xfrm>
            <a:off x="1709436" y="3304303"/>
            <a:ext cx="3288276"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a:t>
            </a:r>
            <a:r>
              <a:rPr kumimoji="0" lang="en-GB" sz="2800" b="1" i="0" u="none" strike="noStrike" kern="1200" cap="none" spc="0" normalizeH="0" baseline="0" noProof="0" dirty="0">
                <a:ln>
                  <a:noFill/>
                </a:ln>
                <a:solidFill>
                  <a:srgbClr val="E7E6E6">
                    <a:lumMod val="50000"/>
                  </a:srgbClr>
                </a:solidFill>
                <a:effectLst/>
                <a:uLnTx/>
                <a:uFillTx/>
                <a:latin typeface="Century Gothic" panose="020B0502020202020204" pitchFamily="34" charset="0"/>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intelligente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7" name="Graphic 36" descr="Line arrow Rotate left">
            <a:extLst>
              <a:ext uri="{FF2B5EF4-FFF2-40B4-BE49-F238E27FC236}">
                <a16:creationId xmlns:a16="http://schemas.microsoft.com/office/drawing/2014/main" id="{2D463557-2594-4337-84DC-314531F0DB8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9768366">
            <a:off x="7183768" y="3625456"/>
            <a:ext cx="474603" cy="474603"/>
          </a:xfrm>
          <a:prstGeom prst="rect">
            <a:avLst/>
          </a:prstGeom>
        </p:spPr>
      </p:pic>
      <p:sp>
        <p:nvSpPr>
          <p:cNvPr id="55" name="TextBox 54">
            <a:extLst>
              <a:ext uri="{FF2B5EF4-FFF2-40B4-BE49-F238E27FC236}">
                <a16:creationId xmlns:a16="http://schemas.microsoft.com/office/drawing/2014/main" id="{CB8848BC-6DFA-4EF3-A0E4-1F03D6BB3F90}"/>
              </a:ext>
            </a:extLst>
          </p:cNvPr>
          <p:cNvSpPr txBox="1"/>
          <p:nvPr/>
        </p:nvSpPr>
        <p:spPr>
          <a:xfrm>
            <a:off x="7087528" y="3036421"/>
            <a:ext cx="5936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z</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56" name="Rectangle 55">
            <a:extLst>
              <a:ext uri="{FF2B5EF4-FFF2-40B4-BE49-F238E27FC236}">
                <a16:creationId xmlns:a16="http://schemas.microsoft.com/office/drawing/2014/main" id="{1FA62AB6-F975-4FF4-9C3C-48E22B987BB0}"/>
              </a:ext>
            </a:extLst>
          </p:cNvPr>
          <p:cNvSpPr/>
          <p:nvPr/>
        </p:nvSpPr>
        <p:spPr>
          <a:xfrm>
            <a:off x="6380427" y="3304303"/>
            <a:ext cx="322248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i</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ntelligente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7" name="Rectangle 56">
            <a:extLst>
              <a:ext uri="{FF2B5EF4-FFF2-40B4-BE49-F238E27FC236}">
                <a16:creationId xmlns:a16="http://schemas.microsoft.com/office/drawing/2014/main" id="{04408C6A-ED71-4262-9140-3EAD8B4549B6}"/>
              </a:ext>
            </a:extLst>
          </p:cNvPr>
          <p:cNvSpPr/>
          <p:nvPr/>
        </p:nvSpPr>
        <p:spPr>
          <a:xfrm>
            <a:off x="1709436" y="4263681"/>
            <a:ext cx="3277284"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a:t>
            </a:r>
            <a:r>
              <a:rPr kumimoji="0" lang="en-GB" sz="2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heureuse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8" name="Graphic 57" descr="Line arrow Rotate left">
            <a:extLst>
              <a:ext uri="{FF2B5EF4-FFF2-40B4-BE49-F238E27FC236}">
                <a16:creationId xmlns:a16="http://schemas.microsoft.com/office/drawing/2014/main" id="{79555306-C5E5-4576-A35D-A8ABF7FE0AF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9768366">
            <a:off x="7568404" y="4571488"/>
            <a:ext cx="474603" cy="474603"/>
          </a:xfrm>
          <a:prstGeom prst="rect">
            <a:avLst/>
          </a:prstGeom>
        </p:spPr>
      </p:pic>
      <p:sp>
        <p:nvSpPr>
          <p:cNvPr id="59" name="TextBox 58">
            <a:extLst>
              <a:ext uri="{FF2B5EF4-FFF2-40B4-BE49-F238E27FC236}">
                <a16:creationId xmlns:a16="http://schemas.microsoft.com/office/drawing/2014/main" id="{2B85FC6E-51D6-4013-875F-A6DC39444F82}"/>
              </a:ext>
            </a:extLst>
          </p:cNvPr>
          <p:cNvSpPr txBox="1"/>
          <p:nvPr/>
        </p:nvSpPr>
        <p:spPr>
          <a:xfrm>
            <a:off x="7513093" y="4035686"/>
            <a:ext cx="626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60" name="Rectangle 59">
            <a:extLst>
              <a:ext uri="{FF2B5EF4-FFF2-40B4-BE49-F238E27FC236}">
                <a16:creationId xmlns:a16="http://schemas.microsoft.com/office/drawing/2014/main" id="{499F9808-7492-4541-9355-DE1B797092D1}"/>
              </a:ext>
            </a:extLst>
          </p:cNvPr>
          <p:cNvSpPr/>
          <p:nvPr/>
        </p:nvSpPr>
        <p:spPr>
          <a:xfrm>
            <a:off x="6153108" y="4278078"/>
            <a:ext cx="374208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Elle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he</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ureuse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1" name="Rectangle 60">
            <a:extLst>
              <a:ext uri="{FF2B5EF4-FFF2-40B4-BE49-F238E27FC236}">
                <a16:creationId xmlns:a16="http://schemas.microsoft.com/office/drawing/2014/main" id="{492D0F5D-ACD8-457C-9CA1-FA3B0A15D15C}"/>
              </a:ext>
            </a:extLst>
          </p:cNvPr>
          <p:cNvSpPr/>
          <p:nvPr/>
        </p:nvSpPr>
        <p:spPr>
          <a:xfrm>
            <a:off x="1709436" y="5207476"/>
            <a:ext cx="349309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a:t>
            </a:r>
            <a:r>
              <a:rPr kumimoji="0" lang="en-GB" sz="2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importante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2" name="Graphic 61" descr="Line arrow Rotate left">
            <a:extLst>
              <a:ext uri="{FF2B5EF4-FFF2-40B4-BE49-F238E27FC236}">
                <a16:creationId xmlns:a16="http://schemas.microsoft.com/office/drawing/2014/main" id="{E49B6776-64E7-4754-BB82-D19255F0626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9768366">
            <a:off x="7666290" y="5528629"/>
            <a:ext cx="474603" cy="474603"/>
          </a:xfrm>
          <a:prstGeom prst="rect">
            <a:avLst/>
          </a:prstGeom>
        </p:spPr>
      </p:pic>
      <p:sp>
        <p:nvSpPr>
          <p:cNvPr id="63" name="TextBox 62">
            <a:extLst>
              <a:ext uri="{FF2B5EF4-FFF2-40B4-BE49-F238E27FC236}">
                <a16:creationId xmlns:a16="http://schemas.microsoft.com/office/drawing/2014/main" id="{18278737-3BB9-4849-9958-51BE2D209C1F}"/>
              </a:ext>
            </a:extLst>
          </p:cNvPr>
          <p:cNvSpPr txBox="1"/>
          <p:nvPr/>
        </p:nvSpPr>
        <p:spPr>
          <a:xfrm>
            <a:off x="7578033" y="4923362"/>
            <a:ext cx="5936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64" name="Rectangle 63">
            <a:extLst>
              <a:ext uri="{FF2B5EF4-FFF2-40B4-BE49-F238E27FC236}">
                <a16:creationId xmlns:a16="http://schemas.microsoft.com/office/drawing/2014/main" id="{2C110A1D-D935-4849-80D9-FF5FE0F0E8FA}"/>
              </a:ext>
            </a:extLst>
          </p:cNvPr>
          <p:cNvSpPr/>
          <p:nvPr/>
        </p:nvSpPr>
        <p:spPr>
          <a:xfrm>
            <a:off x="6380427" y="5207476"/>
            <a:ext cx="374208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Elle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i</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mportante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5" name="Picture 2" descr="Quiet Sign Clip Art">
            <a:extLst>
              <a:ext uri="{FF2B5EF4-FFF2-40B4-BE49-F238E27FC236}">
                <a16:creationId xmlns:a16="http://schemas.microsoft.com/office/drawing/2014/main" id="{144B46CA-6C31-4E0C-AF30-E913F725BFD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27661" y="3082088"/>
            <a:ext cx="261850" cy="37033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Quiet Sign Clip Art">
            <a:extLst>
              <a:ext uri="{FF2B5EF4-FFF2-40B4-BE49-F238E27FC236}">
                <a16:creationId xmlns:a16="http://schemas.microsoft.com/office/drawing/2014/main" id="{3A0269E1-0930-4EDD-B3DA-FA874503A49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61797" y="4005563"/>
            <a:ext cx="261850" cy="37033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Quiet Sign Clip Art">
            <a:extLst>
              <a:ext uri="{FF2B5EF4-FFF2-40B4-BE49-F238E27FC236}">
                <a16:creationId xmlns:a16="http://schemas.microsoft.com/office/drawing/2014/main" id="{95246EEE-82C5-4690-90CE-AAD83A61B91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90852" y="4924124"/>
            <a:ext cx="261850" cy="370330"/>
          </a:xfrm>
          <a:prstGeom prst="rect">
            <a:avLst/>
          </a:prstGeom>
          <a:noFill/>
          <a:extLst>
            <a:ext uri="{909E8E84-426E-40DD-AFC4-6F175D3DCCD1}">
              <a14:hiddenFill xmlns:a14="http://schemas.microsoft.com/office/drawing/2010/main">
                <a:solidFill>
                  <a:srgbClr val="FFFFFF"/>
                </a:solidFill>
              </a14:hiddenFill>
            </a:ext>
          </a:extLst>
        </p:spPr>
      </p:pic>
      <p:sp>
        <p:nvSpPr>
          <p:cNvPr id="68" name="Oval Callout 13">
            <a:extLst>
              <a:ext uri="{FF2B5EF4-FFF2-40B4-BE49-F238E27FC236}">
                <a16:creationId xmlns:a16="http://schemas.microsoft.com/office/drawing/2014/main" id="{24893004-0006-4AB9-98FB-ECB129188ACE}"/>
              </a:ext>
            </a:extLst>
          </p:cNvPr>
          <p:cNvSpPr/>
          <p:nvPr/>
        </p:nvSpPr>
        <p:spPr>
          <a:xfrm>
            <a:off x="9461419" y="1629611"/>
            <a:ext cx="2668497" cy="1799389"/>
          </a:xfrm>
          <a:prstGeom prst="wedgeEllipseCallout">
            <a:avLst>
              <a:gd name="adj1" fmla="val -37640"/>
              <a:gd name="adj2" fmla="val 53768"/>
            </a:avLst>
          </a:prstGeom>
          <a:solidFill>
            <a:schemeClr val="accent3">
              <a:lumMod val="75000"/>
            </a:schemeClr>
          </a:solidFill>
          <a:ln w="12700" cap="flat" cmpd="sng" algn="ctr">
            <a:solidFill>
              <a:srgbClr val="FF006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69" name="CustomShape 3">
            <a:extLst>
              <a:ext uri="{FF2B5EF4-FFF2-40B4-BE49-F238E27FC236}">
                <a16:creationId xmlns:a16="http://schemas.microsoft.com/office/drawing/2014/main" id="{A591DF28-6964-48A0-834B-01045B59AE34}"/>
              </a:ext>
            </a:extLst>
          </p:cNvPr>
          <p:cNvSpPr/>
          <p:nvPr/>
        </p:nvSpPr>
        <p:spPr>
          <a:xfrm>
            <a:off x="9743001" y="1703447"/>
            <a:ext cx="2186630" cy="160085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You may hear both variations so it’s helpful to get used to hearing them.</a:t>
            </a:r>
          </a:p>
        </p:txBody>
      </p:sp>
    </p:spTree>
    <p:extLst>
      <p:ext uri="{BB962C8B-B14F-4D97-AF65-F5344CB8AC3E}">
        <p14:creationId xmlns:p14="http://schemas.microsoft.com/office/powerpoint/2010/main" val="377825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8_1.wav"/>
                                        </p:tgtEl>
                                      </p:cMediaNode>
                                    </p:audio>
                                  </p:sub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8_2.wav"/>
                                        </p:tgtEl>
                                      </p:cMediaNode>
                                    </p:audio>
                                  </p:sub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8_3.wav"/>
                                        </p:tgtEl>
                                      </p:cMediaNode>
                                    </p:audio>
                                  </p:subTnLst>
                                </p:cTn>
                              </p:par>
                              <p:par>
                                <p:cTn id="29" presetID="1" presetClass="entr" presetSubtype="0" fill="hold" nodeType="with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8_4.wav"/>
                                        </p:tgtEl>
                                      </p:cMediaNode>
                                    </p:audio>
                                  </p:subTnLst>
                                </p:cTn>
                              </p:par>
                              <p:par>
                                <p:cTn id="35" presetID="1"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no_liaison_elle_est_heureuse.wav"/>
                                        </p:tgtEl>
                                      </p:cMediaNode>
                                    </p:audio>
                                  </p:subTnLst>
                                </p:cTn>
                              </p:par>
                              <p:par>
                                <p:cTn id="43" presetID="1" presetClass="entr" presetSubtype="0" fill="hold" nodeType="withEffect">
                                  <p:stCondLst>
                                    <p:cond delay="0"/>
                                  </p:stCondLst>
                                  <p:childTnLst>
                                    <p:set>
                                      <p:cBhvr>
                                        <p:cTn id="44" dur="1" fill="hold">
                                          <p:stCondLst>
                                            <p:cond delay="0"/>
                                          </p:stCondLst>
                                        </p:cTn>
                                        <p:tgtEl>
                                          <p:spTgt spid="6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8" name="with_liaison_elle_est_heureuse.wav"/>
                                        </p:tgtEl>
                                      </p:cMediaNode>
                                    </p:audio>
                                  </p:subTnLst>
                                </p:cTn>
                              </p:par>
                              <p:par>
                                <p:cTn id="49" presetID="1" presetClass="entr" presetSubtype="0"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9" name="no_liaison_elle_est_importante.wav"/>
                                        </p:tgtEl>
                                      </p:cMediaNode>
                                    </p:audio>
                                  </p:subTnLst>
                                </p:cTn>
                              </p:par>
                              <p:par>
                                <p:cTn id="57" presetID="1" presetClass="entr" presetSubtype="0" fill="hold" nodeType="with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0" name="elle_est_importante_liaison.wav"/>
                                        </p:tgtEl>
                                      </p:cMediaNode>
                                    </p:audio>
                                  </p:subTnLst>
                                </p:cTn>
                              </p:par>
                              <p:par>
                                <p:cTn id="63" presetID="1" presetClass="entr" presetSubtype="0" fill="hold" grpId="0" nodeType="with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31" grpId="0"/>
      <p:bldP spid="38" grpId="0"/>
      <p:bldP spid="11" grpId="0"/>
      <p:bldP spid="35" grpId="0"/>
      <p:bldP spid="36" grpId="0"/>
      <p:bldP spid="55" grpId="0"/>
      <p:bldP spid="56" grpId="0"/>
      <p:bldP spid="57" grpId="0"/>
      <p:bldP spid="59" grpId="0"/>
      <p:bldP spid="60" grpId="0"/>
      <p:bldP spid="61" grpId="0"/>
      <p:bldP spid="63" grpId="0"/>
      <p:bldP spid="64" grpId="0"/>
      <p:bldP spid="68" grpId="0" animBg="1"/>
      <p:bldP spid="6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234447B-0D36-4395-8CE8-F136EB4B28DA}"/>
              </a:ext>
            </a:extLst>
          </p:cNvPr>
          <p:cNvSpPr txBox="1"/>
          <p:nvPr/>
        </p:nvSpPr>
        <p:spPr>
          <a:xfrm>
            <a:off x="4295129" y="2724823"/>
            <a:ext cx="4825859"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i="0" dirty="0">
                <a:solidFill>
                  <a:srgbClr val="002060"/>
                </a:solidFill>
                <a:effectLst/>
                <a:latin typeface="Century Gothic" panose="020B0502020202020204" pitchFamily="34" charset="0"/>
              </a:rPr>
              <a:t>À la rentrée ! </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literally means ‘</a:t>
            </a:r>
            <a:r>
              <a:rPr kumimoji="0" lang="en-GB" sz="2200" b="0" i="1" u="none" strike="noStrike" kern="1200" cap="none" spc="0" normalizeH="0" baseline="0" noProof="0" dirty="0">
                <a:ln>
                  <a:noFill/>
                </a:ln>
                <a:solidFill>
                  <a:srgbClr val="002060"/>
                </a:solidFill>
                <a:effectLst/>
                <a:uLnTx/>
                <a:uFillTx/>
                <a:latin typeface="Century Gothic" panose="020B0502020202020204" pitchFamily="34" charset="0"/>
              </a:rPr>
              <a:t>to the re-entry’</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or ‘</a:t>
            </a:r>
            <a:r>
              <a:rPr kumimoji="0" lang="en-GB" sz="2200" b="0" i="1" u="none" strike="noStrike" kern="1200" cap="none" spc="0" normalizeH="0" baseline="0" noProof="0" dirty="0">
                <a:ln>
                  <a:noFill/>
                </a:ln>
                <a:solidFill>
                  <a:srgbClr val="002060"/>
                </a:solidFill>
                <a:effectLst/>
                <a:uLnTx/>
                <a:uFillTx/>
                <a:latin typeface="Century Gothic" panose="020B0502020202020204" pitchFamily="34" charset="0"/>
              </a:rPr>
              <a:t>return’. </a:t>
            </a:r>
            <a:r>
              <a:rPr kumimoji="0" lang="en-GB" sz="2200" b="0" u="none" strike="noStrike" kern="1200" cap="none" spc="0" normalizeH="0" baseline="0" noProof="0" dirty="0">
                <a:ln>
                  <a:noFill/>
                </a:ln>
                <a:solidFill>
                  <a:srgbClr val="002060"/>
                </a:solidFill>
                <a:effectLst/>
                <a:uLnTx/>
                <a:uFillTx/>
                <a:latin typeface="Century Gothic" panose="020B0502020202020204" pitchFamily="34" charset="0"/>
              </a:rPr>
              <a:t>You say it when school finishes in France in early July.  It is the same as saying ‘See you in September’.</a:t>
            </a:r>
            <a:r>
              <a:rPr kumimoji="0" lang="en-GB" sz="2200" b="0" i="1"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200" b="0" u="none" strike="noStrike" kern="1200" cap="none" spc="0" normalizeH="0" baseline="0" noProof="0" dirty="0">
                <a:ln>
                  <a:noFill/>
                </a:ln>
                <a:solidFill>
                  <a:srgbClr val="002060"/>
                </a:solidFill>
                <a:effectLst/>
                <a:uLnTx/>
                <a:uFillTx/>
                <a:latin typeface="Century Gothic" panose="020B0502020202020204" pitchFamily="34" charset="0"/>
              </a:rPr>
              <a:t>The September </a:t>
            </a:r>
            <a:r>
              <a:rPr kumimoji="0" lang="en-GB" sz="2200" b="0" i="1" u="none" strike="noStrike" kern="1200" cap="none" spc="0" normalizeH="0" baseline="0" noProof="0" dirty="0" err="1">
                <a:ln>
                  <a:noFill/>
                </a:ln>
                <a:solidFill>
                  <a:srgbClr val="002060"/>
                </a:solidFill>
                <a:effectLst/>
                <a:uLnTx/>
                <a:uFillTx/>
                <a:latin typeface="Century Gothic" panose="020B0502020202020204" pitchFamily="34" charset="0"/>
              </a:rPr>
              <a:t>rentrée</a:t>
            </a:r>
            <a:r>
              <a:rPr kumimoji="0" lang="en-GB" sz="2200" b="0" i="1" u="none" strike="noStrike" kern="1200" cap="none" spc="0" normalizeH="0" baseline="0" noProof="0" dirty="0">
                <a:ln>
                  <a:noFill/>
                </a:ln>
                <a:solidFill>
                  <a:srgbClr val="002060"/>
                </a:solidFill>
                <a:effectLst/>
                <a:uLnTx/>
                <a:uFillTx/>
                <a:latin typeface="Century Gothic" panose="020B0502020202020204" pitchFamily="34" charset="0"/>
              </a:rPr>
              <a:t> is a big event in France.  </a:t>
            </a:r>
            <a:r>
              <a:rPr kumimoji="0" lang="en-GB" sz="2200" b="0" u="none" strike="noStrike" kern="1200" cap="none" spc="0" normalizeH="0" baseline="0" noProof="0" dirty="0">
                <a:ln>
                  <a:noFill/>
                </a:ln>
                <a:solidFill>
                  <a:srgbClr val="002060"/>
                </a:solidFill>
                <a:effectLst/>
                <a:uLnTx/>
                <a:uFillTx/>
                <a:latin typeface="Century Gothic" panose="020B0502020202020204" pitchFamily="34" charset="0"/>
              </a:rPr>
              <a:t>Everything starts up again after the big summer holiday.</a:t>
            </a:r>
          </a:p>
        </p:txBody>
      </p:sp>
      <p:grpSp>
        <p:nvGrpSpPr>
          <p:cNvPr id="20" name="Group 19">
            <a:extLst>
              <a:ext uri="{FF2B5EF4-FFF2-40B4-BE49-F238E27FC236}">
                <a16:creationId xmlns:a16="http://schemas.microsoft.com/office/drawing/2014/main" id="{219324C8-5ABC-47B6-8E89-92F55F8A65F9}"/>
              </a:ext>
            </a:extLst>
          </p:cNvPr>
          <p:cNvGrpSpPr/>
          <p:nvPr/>
        </p:nvGrpSpPr>
        <p:grpSpPr>
          <a:xfrm>
            <a:off x="10380725" y="146240"/>
            <a:ext cx="1901190" cy="1224686"/>
            <a:chOff x="10462370" y="146240"/>
            <a:chExt cx="1901190" cy="1224686"/>
          </a:xfrm>
        </p:grpSpPr>
        <p:pic>
          <p:nvPicPr>
            <p:cNvPr id="14" name="Picture 13" descr="Icon&#10;&#10;Description automatically generated">
              <a:extLst>
                <a:ext uri="{FF2B5EF4-FFF2-40B4-BE49-F238E27FC236}">
                  <a16:creationId xmlns:a16="http://schemas.microsoft.com/office/drawing/2014/main" id="{991ABFCF-1711-480E-B594-E3A67BB8A1CA}"/>
                </a:ext>
              </a:extLst>
            </p:cNvPr>
            <p:cNvPicPr>
              <a:picLocks noChangeAspect="1"/>
            </p:cNvPicPr>
            <p:nvPr/>
          </p:nvPicPr>
          <p:blipFill rotWithShape="1">
            <a:blip r:embed="rId3">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18" name="Picture 17">
              <a:extLst>
                <a:ext uri="{FF2B5EF4-FFF2-40B4-BE49-F238E27FC236}">
                  <a16:creationId xmlns:a16="http://schemas.microsoft.com/office/drawing/2014/main" id="{424C5AB6-403C-4372-848B-D5FE7E8A2F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pic>
        <p:nvPicPr>
          <p:cNvPr id="12" name="Picture 11" descr="Calendar&#10;&#10;Description automatically generated with medium confidence">
            <a:extLst>
              <a:ext uri="{FF2B5EF4-FFF2-40B4-BE49-F238E27FC236}">
                <a16:creationId xmlns:a16="http://schemas.microsoft.com/office/drawing/2014/main" id="{D581AC24-396B-409C-B9B3-C56C78503F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007" y="1384327"/>
            <a:ext cx="2853007" cy="2848549"/>
          </a:xfrm>
          <a:prstGeom prst="rect">
            <a:avLst/>
          </a:prstGeom>
        </p:spPr>
      </p:pic>
      <p:pic>
        <p:nvPicPr>
          <p:cNvPr id="15" name="Picture 14" descr="Calendar&#10;&#10;Description automatically generated with medium confidence">
            <a:extLst>
              <a:ext uri="{FF2B5EF4-FFF2-40B4-BE49-F238E27FC236}">
                <a16:creationId xmlns:a16="http://schemas.microsoft.com/office/drawing/2014/main" id="{65AD378E-CC14-44FA-BA6C-4D3703BF29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38993" y="2272812"/>
            <a:ext cx="2853007" cy="2861950"/>
          </a:xfrm>
          <a:prstGeom prst="rect">
            <a:avLst/>
          </a:prstGeom>
        </p:spPr>
      </p:pic>
      <p:sp>
        <p:nvSpPr>
          <p:cNvPr id="16" name="TextBox 15">
            <a:extLst>
              <a:ext uri="{FF2B5EF4-FFF2-40B4-BE49-F238E27FC236}">
                <a16:creationId xmlns:a16="http://schemas.microsoft.com/office/drawing/2014/main" id="{38DDEAFC-E008-4E59-A153-33952181F316}"/>
              </a:ext>
            </a:extLst>
          </p:cNvPr>
          <p:cNvSpPr txBox="1"/>
          <p:nvPr/>
        </p:nvSpPr>
        <p:spPr>
          <a:xfrm>
            <a:off x="405976" y="1399303"/>
            <a:ext cx="2533132" cy="646331"/>
          </a:xfrm>
          <a:prstGeom prst="rect">
            <a:avLst/>
          </a:prstGeom>
          <a:noFill/>
        </p:spPr>
        <p:txBody>
          <a:bodyPr wrap="square" rtlCol="0">
            <a:spAutoFit/>
          </a:bodyPr>
          <a:lstStyle/>
          <a:p>
            <a:pPr algn="ctr"/>
            <a:r>
              <a:rPr lang="en-GB" sz="3600" b="1" dirty="0" err="1">
                <a:solidFill>
                  <a:schemeClr val="bg1"/>
                </a:solidFill>
                <a:latin typeface="Segoe Print" panose="02000600000000000000" pitchFamily="2" charset="0"/>
              </a:rPr>
              <a:t>juillet</a:t>
            </a:r>
            <a:endParaRPr lang="en-GB" sz="3600" b="1" dirty="0">
              <a:solidFill>
                <a:schemeClr val="bg1"/>
              </a:solidFill>
              <a:latin typeface="Segoe Print" panose="02000600000000000000" pitchFamily="2" charset="0"/>
            </a:endParaRPr>
          </a:p>
        </p:txBody>
      </p:sp>
      <p:sp>
        <p:nvSpPr>
          <p:cNvPr id="19" name="TextBox 18">
            <a:extLst>
              <a:ext uri="{FF2B5EF4-FFF2-40B4-BE49-F238E27FC236}">
                <a16:creationId xmlns:a16="http://schemas.microsoft.com/office/drawing/2014/main" id="{0A9795FA-3DB8-4698-86FE-44D780B29B38}"/>
              </a:ext>
            </a:extLst>
          </p:cNvPr>
          <p:cNvSpPr txBox="1"/>
          <p:nvPr/>
        </p:nvSpPr>
        <p:spPr>
          <a:xfrm>
            <a:off x="9482316" y="2372116"/>
            <a:ext cx="2709684" cy="646331"/>
          </a:xfrm>
          <a:prstGeom prst="rect">
            <a:avLst/>
          </a:prstGeom>
          <a:noFill/>
        </p:spPr>
        <p:txBody>
          <a:bodyPr wrap="square" rtlCol="0">
            <a:spAutoFit/>
          </a:bodyPr>
          <a:lstStyle/>
          <a:p>
            <a:pPr algn="ctr"/>
            <a:r>
              <a:rPr lang="en-GB" sz="3600" b="1" dirty="0" err="1">
                <a:solidFill>
                  <a:schemeClr val="bg1"/>
                </a:solidFill>
                <a:latin typeface="Segoe Print" panose="02000600000000000000" pitchFamily="2" charset="0"/>
              </a:rPr>
              <a:t>septembre</a:t>
            </a:r>
            <a:endParaRPr lang="en-GB" sz="3600" b="1" dirty="0">
              <a:solidFill>
                <a:schemeClr val="bg1"/>
              </a:solidFill>
              <a:latin typeface="Segoe Print" panose="02000600000000000000" pitchFamily="2" charset="0"/>
            </a:endParaRPr>
          </a:p>
        </p:txBody>
      </p:sp>
      <p:pic>
        <p:nvPicPr>
          <p:cNvPr id="21" name="Picture 20" descr="A picture containing vector graphics&#10;&#10;Description automatically generated">
            <a:extLst>
              <a:ext uri="{FF2B5EF4-FFF2-40B4-BE49-F238E27FC236}">
                <a16:creationId xmlns:a16="http://schemas.microsoft.com/office/drawing/2014/main" id="{727539E3-F32A-4922-BA61-8A646D5623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675" y="3895522"/>
            <a:ext cx="3872405" cy="2861950"/>
          </a:xfrm>
          <a:prstGeom prst="rect">
            <a:avLst/>
          </a:prstGeom>
        </p:spPr>
      </p:pic>
      <p:pic>
        <p:nvPicPr>
          <p:cNvPr id="4" name="Picture 3">
            <a:extLst>
              <a:ext uri="{FF2B5EF4-FFF2-40B4-BE49-F238E27FC236}">
                <a16:creationId xmlns:a16="http://schemas.microsoft.com/office/drawing/2014/main" id="{9DDBD3E6-379C-413B-B947-FE1F1E7E6A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09210" y="4524064"/>
            <a:ext cx="3382790" cy="2272812"/>
          </a:xfrm>
          <a:prstGeom prst="rect">
            <a:avLst/>
          </a:prstGeom>
        </p:spPr>
      </p:pic>
      <p:sp>
        <p:nvSpPr>
          <p:cNvPr id="22" name="Speech Bubble: Rectangle with Corners Rounded 21">
            <a:extLst>
              <a:ext uri="{FF2B5EF4-FFF2-40B4-BE49-F238E27FC236}">
                <a16:creationId xmlns:a16="http://schemas.microsoft.com/office/drawing/2014/main" id="{29C0F0E5-2DA3-4539-BFF3-80F784302114}"/>
              </a:ext>
            </a:extLst>
          </p:cNvPr>
          <p:cNvSpPr/>
          <p:nvPr/>
        </p:nvSpPr>
        <p:spPr>
          <a:xfrm rot="21238987">
            <a:off x="3329351" y="626352"/>
            <a:ext cx="5483224" cy="1185953"/>
          </a:xfrm>
          <a:prstGeom prst="wedgeRoundRectCallout">
            <a:avLst>
              <a:gd name="adj1" fmla="val -83246"/>
              <a:gd name="adj2" fmla="val 19573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hlinkClick r:id="" action="ppaction://noaction">
              <a:snd r:embed="rId9" name="9_2.wav"/>
            </a:hlinkClick>
            <a:extLst>
              <a:ext uri="{FF2B5EF4-FFF2-40B4-BE49-F238E27FC236}">
                <a16:creationId xmlns:a16="http://schemas.microsoft.com/office/drawing/2014/main" id="{9711E7DD-D1A4-4268-A8FE-3AB1396681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146811">
            <a:off x="3485125" y="669804"/>
            <a:ext cx="5219221" cy="961436"/>
          </a:xfrm>
          <a:prstGeom prst="rect">
            <a:avLst/>
          </a:prstGeom>
        </p:spPr>
      </p:pic>
      <p:sp>
        <p:nvSpPr>
          <p:cNvPr id="17" name="Title 1">
            <a:hlinkClick r:id="" action="ppaction://noaction">
              <a:snd r:embed="rId11" name="9_1.wav"/>
            </a:hlinkClick>
            <a:extLst>
              <a:ext uri="{FF2B5EF4-FFF2-40B4-BE49-F238E27FC236}">
                <a16:creationId xmlns:a16="http://schemas.microsoft.com/office/drawing/2014/main" id="{3F62FA42-F3C4-E2D1-D79E-365C05D7FA24}"/>
              </a:ext>
            </a:extLst>
          </p:cNvPr>
          <p:cNvSpPr txBox="1">
            <a:spLocks/>
          </p:cNvSpPr>
          <p:nvPr/>
        </p:nvSpPr>
        <p:spPr>
          <a:xfrm>
            <a:off x="260075" y="298640"/>
            <a:ext cx="4486627" cy="67895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solidFill>
                  <a:srgbClr val="002060"/>
                </a:solidFill>
                <a:latin typeface="Century Gothic" panose="020B0502020202020204" pitchFamily="34" charset="0"/>
              </a:rPr>
              <a:t>La rentrée</a:t>
            </a:r>
            <a:endParaRPr lang="en-GB" dirty="0"/>
          </a:p>
        </p:txBody>
      </p:sp>
    </p:spTree>
    <p:extLst>
      <p:ext uri="{BB962C8B-B14F-4D97-AF65-F5344CB8AC3E}">
        <p14:creationId xmlns:p14="http://schemas.microsoft.com/office/powerpoint/2010/main" val="37527576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5046</TotalTime>
  <Words>3339</Words>
  <Application>Microsoft Office PowerPoint</Application>
  <PresentationFormat>Widescreen</PresentationFormat>
  <Paragraphs>461</Paragraphs>
  <Slides>17</Slides>
  <Notes>17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17</vt:i4>
      </vt:variant>
    </vt:vector>
  </HeadingPairs>
  <TitlesOfParts>
    <vt:vector size="30" baseType="lpstr">
      <vt:lpstr>Arial</vt:lpstr>
      <vt:lpstr>Calibri</vt:lpstr>
      <vt:lpstr>Cavolini</vt:lpstr>
      <vt:lpstr>Century Gothic</vt:lpstr>
      <vt:lpstr>Century Gothic</vt:lpstr>
      <vt:lpstr>Eras Demi ITC</vt:lpstr>
      <vt:lpstr>Modern Love</vt:lpstr>
      <vt:lpstr>Segoe Print</vt:lpstr>
      <vt:lpstr>Symbol</vt:lpstr>
      <vt:lpstr>Wingdings</vt:lpstr>
      <vt:lpstr>Work Sans</vt:lpstr>
      <vt:lpstr>1_Office Theme</vt:lpstr>
      <vt:lpstr>2_Office Theme</vt:lpstr>
      <vt:lpstr>Interactions</vt:lpstr>
      <vt:lpstr> [SFC] Silent final consonant</vt:lpstr>
      <vt:lpstr>parler</vt:lpstr>
      <vt:lpstr>parler</vt:lpstr>
      <vt:lpstr>parler</vt:lpstr>
      <vt:lpstr>PowerPoint Presentation</vt:lpstr>
      <vt:lpstr>Liaison [1/2]</vt:lpstr>
      <vt:lpstr>Liaison [2/2]</vt:lpstr>
      <vt:lpstr>PowerPoint Presentation</vt:lpstr>
      <vt:lpstr>lire</vt:lpstr>
      <vt:lpstr>culture</vt:lpstr>
      <vt:lpstr>parler</vt:lpstr>
      <vt:lpstr>prononcer</vt:lpstr>
      <vt:lpstr>           </vt:lpstr>
      <vt:lpstr>écouter</vt:lpstr>
      <vt:lpstr>vocabulaire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63</cp:revision>
  <dcterms:created xsi:type="dcterms:W3CDTF">2021-07-02T19:27:01Z</dcterms:created>
  <dcterms:modified xsi:type="dcterms:W3CDTF">2023-09-27T14:27:29Z</dcterms:modified>
</cp:coreProperties>
</file>