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3"/>
  </p:notesMasterIdLst>
  <p:sldIdLst>
    <p:sldId id="634" r:id="rId3"/>
    <p:sldId id="527" r:id="rId4"/>
    <p:sldId id="281" r:id="rId5"/>
    <p:sldId id="292" r:id="rId6"/>
    <p:sldId id="636" r:id="rId7"/>
    <p:sldId id="633" r:id="rId8"/>
    <p:sldId id="258" r:id="rId9"/>
    <p:sldId id="635" r:id="rId10"/>
    <p:sldId id="259" r:id="rId11"/>
    <p:sldId id="63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7"/>
    <a:srgbClr val="EFF9FB"/>
    <a:srgbClr val="FFF2BD"/>
    <a:srgbClr val="DDDDCD"/>
    <a:srgbClr val="1D9A78"/>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46CED-BD22-42A4-BABE-8E8476F484CB}" v="11" dt="2022-11-01T18:45:12.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385" autoAdjust="0"/>
  </p:normalViewPr>
  <p:slideViewPr>
    <p:cSldViewPr snapToGrid="0">
      <p:cViewPr varScale="1">
        <p:scale>
          <a:sx n="79" d="100"/>
          <a:sy n="79" d="100"/>
        </p:scale>
        <p:origin x="1692"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a phonics assessment to check progress in SSC practised in the first 12 weeks of this year’s course.</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Template for letter, if desired.</a:t>
            </a:r>
          </a:p>
        </p:txBody>
      </p:sp>
      <p:sp>
        <p:nvSpPr>
          <p:cNvPr id="4" name="Slide Number Placeholder 3"/>
          <p:cNvSpPr>
            <a:spLocks noGrp="1"/>
          </p:cNvSpPr>
          <p:nvPr>
            <p:ph type="sldNum" sz="quarter" idx="5"/>
          </p:nvPr>
        </p:nvSpPr>
        <p:spPr/>
        <p:txBody>
          <a:bodyPr/>
          <a:lstStyle/>
          <a:p>
            <a:fld id="{6F88A7DB-3951-47CF-8E53-B42241E86674}" type="slidenum">
              <a:rPr lang="en-GB" smtClean="0"/>
              <a:t>10</a:t>
            </a:fld>
            <a:endParaRPr lang="en-GB"/>
          </a:p>
        </p:txBody>
      </p:sp>
    </p:spTree>
    <p:extLst>
      <p:ext uri="{BB962C8B-B14F-4D97-AF65-F5344CB8AC3E}">
        <p14:creationId xmlns:p14="http://schemas.microsoft.com/office/powerpoint/2010/main" val="399607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a:t>
            </a:r>
            <a:r>
              <a:rPr lang="en-GB" dirty="0"/>
              <a:t>: 1 minute per pupil</a:t>
            </a:r>
          </a:p>
          <a:p>
            <a:endParaRPr lang="en-GB" dirty="0"/>
          </a:p>
          <a:p>
            <a:r>
              <a:rPr lang="en-GB" b="1" dirty="0"/>
              <a:t>Aim</a:t>
            </a:r>
            <a:r>
              <a:rPr lang="en-GB" dirty="0"/>
              <a:t>: to assess pupils’ ability to read aloud the SSC practised this term.</a:t>
            </a:r>
            <a:br>
              <a:rPr lang="en-GB" dirty="0"/>
            </a:br>
            <a:br>
              <a:rPr lang="en-GB" dirty="0"/>
            </a:br>
            <a:r>
              <a:rPr lang="en-GB" b="1" dirty="0"/>
              <a:t>Procedure</a:t>
            </a:r>
            <a:r>
              <a:rPr lang="en-GB" dirty="0"/>
              <a:t>: </a:t>
            </a:r>
            <a:br>
              <a:rPr lang="en-GB" dirty="0"/>
            </a:br>
            <a:r>
              <a:rPr lang="en-GB" dirty="0"/>
              <a:t>1. Use this slide to explain the phonics task.  Tell pupils that you will give them the handout just before you hear each pupil so that the preparation time is the same for all.</a:t>
            </a:r>
          </a:p>
          <a:p>
            <a:r>
              <a:rPr lang="en-GB" dirty="0"/>
              <a:t>2. Then give out the independent task activity sheets (and if desired, nominate a pupil monitor to be i/c of the PPT during the lesson).</a:t>
            </a:r>
            <a:br>
              <a:rPr lang="en-GB" dirty="0"/>
            </a:br>
            <a:r>
              <a:rPr lang="en-GB" dirty="0"/>
              <a:t>3. Whilst pupils work on the independent tasks, listen to individual pupils reading the ten words aloud.  Mark in real time, using the grid on the teacher version.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2 minutes</a:t>
            </a:r>
          </a:p>
          <a:p>
            <a:endParaRPr lang="en-US" b="1" dirty="0"/>
          </a:p>
          <a:p>
            <a:r>
              <a:rPr lang="en-US" b="1" dirty="0"/>
              <a:t>Aim: </a:t>
            </a:r>
            <a:r>
              <a:rPr lang="en-US" b="0" dirty="0"/>
              <a:t>to introduce the context of this Christmas in Canada lesson: the letter to </a:t>
            </a:r>
            <a:r>
              <a:rPr lang="en-GB" b="0" dirty="0"/>
              <a:t>Father Christmas</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dirty="0"/>
              <a:t>Pupils read and translate the information in the blue text box. </a:t>
            </a:r>
          </a:p>
          <a:p>
            <a:pPr marL="228600" indent="-228600">
              <a:buAutoNum type="arabicPeriod"/>
            </a:pPr>
            <a:r>
              <a:rPr lang="en-GB" dirty="0"/>
              <a:t>Ensure that the meanings are clear.</a:t>
            </a:r>
          </a:p>
          <a:p>
            <a:endParaRPr lang="en-GB" dirty="0"/>
          </a:p>
          <a:p>
            <a:r>
              <a:rPr lang="en-GB" dirty="0"/>
              <a:t>Source of information:</a:t>
            </a:r>
          </a:p>
          <a:p>
            <a:r>
              <a:rPr lang="en-GB" dirty="0"/>
              <a:t>https://ici.radio-canada.ca/nouvelle/1137989/le-pere-noel-attend-les-lettres-des-enfants-jusquau-10-decembre</a:t>
            </a:r>
          </a:p>
          <a:p>
            <a:br>
              <a:rPr lang="en-GB" dirty="0"/>
            </a:br>
            <a:r>
              <a:rPr lang="en-GB" dirty="0"/>
              <a:t>Picture attribution:</a:t>
            </a:r>
          </a:p>
          <a:p>
            <a:r>
              <a:rPr lang="en-US" dirty="0" err="1"/>
              <a:t>Skimel</a:t>
            </a:r>
            <a:r>
              <a:rPr lang="en-US" dirty="0"/>
              <a:t>, CC BY-SA 4.0 &lt;https://creativecommons.org/licenses/by-sa/4.0&gt;, via Wikimedia Commons</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10-20 minutes</a:t>
            </a:r>
          </a:p>
          <a:p>
            <a:endParaRPr lang="en-US" b="1" dirty="0"/>
          </a:p>
          <a:p>
            <a:r>
              <a:rPr lang="en-US" b="1" dirty="0"/>
              <a:t>Aim: </a:t>
            </a:r>
            <a:r>
              <a:rPr lang="en-US" b="0" dirty="0"/>
              <a:t>to use the given model in order to write their own Christmas letter; to </a:t>
            </a:r>
            <a:r>
              <a:rPr lang="en-US" b="0" dirty="0" err="1"/>
              <a:t>practise</a:t>
            </a:r>
            <a:r>
              <a:rPr lang="en-US" b="0" dirty="0"/>
              <a:t> written production of articles and gender and number agreement. </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dirty="0"/>
              <a:t>Using the English model provided, pupils write their own version with what they wish for Christmas but in French.</a:t>
            </a:r>
          </a:p>
          <a:p>
            <a:pPr marL="228600" indent="-228600">
              <a:buAutoNum type="arabicPeriod"/>
            </a:pPr>
            <a:r>
              <a:rPr lang="en-GB" b="0" dirty="0"/>
              <a:t>Display on the board, whilst pupils are writing their own letter.</a:t>
            </a:r>
          </a:p>
          <a:p>
            <a:pPr marL="0" indent="0">
              <a:buNone/>
            </a:pPr>
            <a:endParaRPr lang="en-GB" b="0" dirty="0"/>
          </a:p>
          <a:p>
            <a:pPr marL="0" indent="0">
              <a:buNone/>
            </a:pPr>
            <a:r>
              <a:rPr lang="en-GB" b="0" dirty="0"/>
              <a:t>NB. Encourage pupils to use words from their active vocabulary and / or use K.O. for more ideas.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5-minute video about different Christmas traditions in Canada. https://www.youtube.com/watch?v=umyZqYcvyU4</a:t>
            </a:r>
          </a:p>
          <a:p>
            <a:r>
              <a:rPr lang="en-GB" dirty="0"/>
              <a:t>Some speakers speak French (with English subtitles), others speak English (with French subtitles) and one speaks an Inuit language  - blanket term </a:t>
            </a:r>
            <a:r>
              <a:rPr lang="en-GB" dirty="0" err="1"/>
              <a:t>Inuktut</a:t>
            </a:r>
            <a:r>
              <a:rPr lang="en-GB" dirty="0"/>
              <a:t> - (with French and English subtitles)</a:t>
            </a:r>
          </a:p>
          <a:p>
            <a:r>
              <a:rPr lang="en-GB" dirty="0"/>
              <a:t>Note: Inuit prefer to be called either Inuit or Inuk but not Eskimo, which the majority of Inuit people view as a racial slur.</a:t>
            </a:r>
          </a:p>
          <a:p>
            <a:r>
              <a:rPr lang="en-GB" dirty="0"/>
              <a:t>There are about 70,000 Inuit living in Canada.</a:t>
            </a:r>
            <a:br>
              <a:rPr lang="en-GB" dirty="0"/>
            </a:br>
            <a:endParaRPr lang="en-GB" dirty="0"/>
          </a:p>
          <a:p>
            <a:r>
              <a:rPr lang="en-US" b="1" dirty="0"/>
              <a:t>Timing: </a:t>
            </a:r>
            <a:r>
              <a:rPr lang="en-US" b="0" dirty="0"/>
              <a:t>10 minutes (to play video twice through)</a:t>
            </a:r>
          </a:p>
          <a:p>
            <a:endParaRPr lang="en-US" b="1" dirty="0"/>
          </a:p>
          <a:p>
            <a:r>
              <a:rPr lang="en-US" b="1" dirty="0"/>
              <a:t>Aim: </a:t>
            </a:r>
            <a:r>
              <a:rPr lang="en-US" b="0" dirty="0"/>
              <a:t>to </a:t>
            </a:r>
            <a:r>
              <a:rPr lang="en-GB" b="0" dirty="0"/>
              <a:t>find out more about Canadian Christmas customs</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Play the video through once.</a:t>
            </a:r>
          </a:p>
          <a:p>
            <a:pPr marL="228600" indent="-228600">
              <a:buAutoNum type="arabicPeriod"/>
            </a:pPr>
            <a:r>
              <a:rPr lang="en-GB" sz="1200" b="0" kern="1200" dirty="0">
                <a:solidFill>
                  <a:schemeClr val="tx1"/>
                </a:solidFill>
                <a:effectLst/>
                <a:latin typeface="+mn-lt"/>
                <a:ea typeface="+mn-ea"/>
                <a:cs typeface="+mn-cs"/>
              </a:rPr>
              <a:t>Play the video again – pupils make a note of any tradition that is the same or different from one they know about from the UK.</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83399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 handout</a:t>
            </a:r>
            <a:br>
              <a:rPr lang="en-GB" dirty="0"/>
            </a:br>
            <a:r>
              <a:rPr lang="en-GB" dirty="0"/>
              <a:t>To copy and cut in half</a:t>
            </a:r>
          </a:p>
          <a:p>
            <a:endParaRPr lang="en-GB" dirty="0"/>
          </a:p>
          <a:p>
            <a:r>
              <a:rPr lang="en-GB" b="1" dirty="0"/>
              <a:t>Note</a:t>
            </a:r>
            <a:r>
              <a:rPr lang="en-GB" dirty="0"/>
              <a:t>: There is a version with the city names only on the next slide, if preferred.</a:t>
            </a:r>
          </a:p>
          <a:p>
            <a:endParaRPr lang="en-GB" dirty="0"/>
          </a:p>
          <a:p>
            <a:r>
              <a:rPr lang="en-US" b="1" dirty="0"/>
              <a:t>Image attribution</a:t>
            </a:r>
            <a:r>
              <a:rPr lang="en-US" dirty="0"/>
              <a:t>:</a:t>
            </a:r>
            <a:br>
              <a:rPr lang="en-US" dirty="0"/>
            </a:br>
            <a:r>
              <a:rPr lang="en-US" dirty="0"/>
              <a:t>David </a:t>
            </a:r>
            <a:r>
              <a:rPr lang="en-US" dirty="0" err="1"/>
              <a:t>Monniaux</a:t>
            </a:r>
            <a:r>
              <a:rPr lang="en-US" dirty="0"/>
              <a:t>, CC BY-SA 3.0 via Wikimedia Commons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version with city names only.</a:t>
            </a:r>
          </a:p>
          <a:p>
            <a:endParaRPr lang="en-GB" dirty="0"/>
          </a:p>
          <a:p>
            <a:r>
              <a:rPr lang="en-US" b="1" dirty="0"/>
              <a:t>Image attribution</a:t>
            </a:r>
            <a:r>
              <a:rPr lang="en-US" dirty="0"/>
              <a:t>:</a:t>
            </a:r>
            <a:br>
              <a:rPr lang="en-US" dirty="0"/>
            </a:br>
            <a:r>
              <a:rPr lang="en-US" dirty="0"/>
              <a:t>David </a:t>
            </a:r>
            <a:r>
              <a:rPr lang="en-US" dirty="0" err="1"/>
              <a:t>Monniaux</a:t>
            </a:r>
            <a:r>
              <a:rPr lang="en-US" dirty="0"/>
              <a:t>, CC BY-SA 3.0 via Wikimedia Commons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72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handout</a:t>
            </a:r>
          </a:p>
          <a:p>
            <a:endParaRPr lang="en-GB" dirty="0"/>
          </a:p>
          <a:p>
            <a:r>
              <a:rPr lang="en-GB" dirty="0"/>
              <a:t>Audio provided for teacher preparation, if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0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15356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30705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23/11/2023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1718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23/11/2023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81932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23/11/2023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31065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23/11/2023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1727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23/11/2023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5121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89659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027418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466826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6046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23/11/2023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23735175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png"/><Relationship Id="rId14" Type="http://schemas.openxmlformats.org/officeDocument/2006/relationships/image" Target="../media/image25.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video" Target="https://www.youtube.com/embed/umyZqYcvyU4?feature=oembed" TargetMode="Externa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6.jpe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9.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audio" Target="../media/audio6.wav"/><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Phonics quiz</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Christmas traditions in Canada</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4" descr="Navidad, Decoraciones, Decoración, Verde, Antecedentes">
            <a:extLst>
              <a:ext uri="{FF2B5EF4-FFF2-40B4-BE49-F238E27FC236}">
                <a16:creationId xmlns:a16="http://schemas.microsoft.com/office/drawing/2014/main" id="{7F827693-45BC-4F9D-AD3D-E986B7DE92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vidad, Decoraciones, Decoración, Verde, Antecedentes">
            <a:extLst>
              <a:ext uri="{FF2B5EF4-FFF2-40B4-BE49-F238E27FC236}">
                <a16:creationId xmlns:a16="http://schemas.microsoft.com/office/drawing/2014/main" id="{BB785189-A6D7-4918-86CC-4035353E27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794515-5BDF-4A91-B303-E2518EAA3B22}"/>
              </a:ext>
            </a:extLst>
          </p:cNvPr>
          <p:cNvPicPr>
            <a:picLocks noChangeAspect="1"/>
          </p:cNvPicPr>
          <p:nvPr/>
        </p:nvPicPr>
        <p:blipFill>
          <a:blip r:embed="rId5"/>
          <a:stretch>
            <a:fillRect/>
          </a:stretch>
        </p:blipFill>
        <p:spPr>
          <a:xfrm>
            <a:off x="-99268" y="2109216"/>
            <a:ext cx="4415837" cy="284073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AFB3DB-F7DF-48FD-A92D-16639D437B5B}"/>
              </a:ext>
            </a:extLst>
          </p:cNvPr>
          <p:cNvGrpSpPr/>
          <p:nvPr/>
        </p:nvGrpSpPr>
        <p:grpSpPr>
          <a:xfrm>
            <a:off x="127475" y="349861"/>
            <a:ext cx="4510801" cy="6508139"/>
            <a:chOff x="160590" y="548394"/>
            <a:chExt cx="3625446" cy="6039260"/>
          </a:xfrm>
        </p:grpSpPr>
        <p:grpSp>
          <p:nvGrpSpPr>
            <p:cNvPr id="4" name="Group 3">
              <a:extLst>
                <a:ext uri="{FF2B5EF4-FFF2-40B4-BE49-F238E27FC236}">
                  <a16:creationId xmlns:a16="http://schemas.microsoft.com/office/drawing/2014/main" id="{444B66F0-0FBE-4848-BF0E-12664D8E2E94}"/>
                </a:ext>
              </a:extLst>
            </p:cNvPr>
            <p:cNvGrpSpPr/>
            <p:nvPr/>
          </p:nvGrpSpPr>
          <p:grpSpPr>
            <a:xfrm>
              <a:off x="160590" y="548394"/>
              <a:ext cx="3625446" cy="6039260"/>
              <a:chOff x="134331" y="936020"/>
              <a:chExt cx="3625446" cy="6039260"/>
            </a:xfrm>
          </p:grpSpPr>
          <p:pic>
            <p:nvPicPr>
              <p:cNvPr id="6" name="Picture 2" descr="Ilustraciones gratis de Correo aéreo envolvente">
                <a:extLst>
                  <a:ext uri="{FF2B5EF4-FFF2-40B4-BE49-F238E27FC236}">
                    <a16:creationId xmlns:a16="http://schemas.microsoft.com/office/drawing/2014/main" id="{7773C8ED-AA7B-4829-BB20-842B04B33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lustraciones gratis de Papel">
                <a:extLst>
                  <a:ext uri="{FF2B5EF4-FFF2-40B4-BE49-F238E27FC236}">
                    <a16:creationId xmlns:a16="http://schemas.microsoft.com/office/drawing/2014/main" id="{1C2DCDBE-3B1C-4210-A0C8-55A9FE6225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536E9D4-A96C-494E-9D48-4A3977C63989}"/>
                </a:ext>
              </a:extLst>
            </p:cNvPr>
            <p:cNvSpPr txBox="1"/>
            <p:nvPr/>
          </p:nvSpPr>
          <p:spPr>
            <a:xfrm>
              <a:off x="507762" y="1116398"/>
              <a:ext cx="1559191" cy="371284"/>
            </a:xfrm>
            <a:prstGeom prst="rect">
              <a:avLst/>
            </a:prstGeom>
            <a:noFill/>
          </p:spPr>
          <p:txBody>
            <a:bodyPr wrap="none" rtlCol="0">
              <a:spAutoFit/>
            </a:bodyPr>
            <a:lstStyle/>
            <a:p>
              <a:r>
                <a:rPr lang="en-GB" sz="2000" dirty="0">
                  <a:solidFill>
                    <a:srgbClr val="002060"/>
                  </a:solidFill>
                  <a:latin typeface="Segoe Print" panose="02000600000000000000" pitchFamily="2" charset="0"/>
                  <a:cs typeface="Kigelia Arabic Light" panose="020B0604020202020204" pitchFamily="34" charset="-78"/>
                </a:rPr>
                <a:t>Cher</a:t>
              </a:r>
              <a:r>
                <a:rPr lang="en-GB" sz="2000" dirty="0">
                  <a:solidFill>
                    <a:srgbClr val="002060"/>
                  </a:solidFill>
                  <a:latin typeface="Segoe Print" panose="02000600000000000000" pitchFamily="2" charset="0"/>
                </a:rPr>
                <a:t> ________, </a:t>
              </a:r>
            </a:p>
          </p:txBody>
        </p:sp>
      </p:grpSp>
      <p:grpSp>
        <p:nvGrpSpPr>
          <p:cNvPr id="8" name="Group 7">
            <a:extLst>
              <a:ext uri="{FF2B5EF4-FFF2-40B4-BE49-F238E27FC236}">
                <a16:creationId xmlns:a16="http://schemas.microsoft.com/office/drawing/2014/main" id="{8993F9AA-17C9-4057-9867-40C1ADD0DA06}"/>
              </a:ext>
            </a:extLst>
          </p:cNvPr>
          <p:cNvGrpSpPr/>
          <p:nvPr/>
        </p:nvGrpSpPr>
        <p:grpSpPr>
          <a:xfrm>
            <a:off x="6875747" y="349861"/>
            <a:ext cx="4510801" cy="6508139"/>
            <a:chOff x="160590" y="548394"/>
            <a:chExt cx="3625446" cy="6039260"/>
          </a:xfrm>
        </p:grpSpPr>
        <p:grpSp>
          <p:nvGrpSpPr>
            <p:cNvPr id="9" name="Group 8">
              <a:extLst>
                <a:ext uri="{FF2B5EF4-FFF2-40B4-BE49-F238E27FC236}">
                  <a16:creationId xmlns:a16="http://schemas.microsoft.com/office/drawing/2014/main" id="{CE6813EA-F0E8-4393-9A4C-B45F70CF1392}"/>
                </a:ext>
              </a:extLst>
            </p:cNvPr>
            <p:cNvGrpSpPr/>
            <p:nvPr/>
          </p:nvGrpSpPr>
          <p:grpSpPr>
            <a:xfrm>
              <a:off x="160590" y="548394"/>
              <a:ext cx="3625446" cy="6039260"/>
              <a:chOff x="134331" y="936020"/>
              <a:chExt cx="3625446" cy="6039260"/>
            </a:xfrm>
          </p:grpSpPr>
          <p:pic>
            <p:nvPicPr>
              <p:cNvPr id="11" name="Picture 2" descr="Ilustraciones gratis de Correo aéreo envolvente">
                <a:extLst>
                  <a:ext uri="{FF2B5EF4-FFF2-40B4-BE49-F238E27FC236}">
                    <a16:creationId xmlns:a16="http://schemas.microsoft.com/office/drawing/2014/main" id="{0D16AF66-8BE9-4E00-822F-D15D2E852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ustraciones gratis de Papel">
                <a:extLst>
                  <a:ext uri="{FF2B5EF4-FFF2-40B4-BE49-F238E27FC236}">
                    <a16:creationId xmlns:a16="http://schemas.microsoft.com/office/drawing/2014/main" id="{C0090701-A37C-4782-B9F1-5BF726FB21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012B3D3F-4A59-4A1F-9C4D-2336F07C9FB4}"/>
                </a:ext>
              </a:extLst>
            </p:cNvPr>
            <p:cNvSpPr txBox="1"/>
            <p:nvPr/>
          </p:nvSpPr>
          <p:spPr>
            <a:xfrm>
              <a:off x="507762" y="1116398"/>
              <a:ext cx="1559191" cy="371284"/>
            </a:xfrm>
            <a:prstGeom prst="rect">
              <a:avLst/>
            </a:prstGeom>
            <a:noFill/>
          </p:spPr>
          <p:txBody>
            <a:bodyPr wrap="none" rtlCol="0">
              <a:spAutoFit/>
            </a:bodyPr>
            <a:lstStyle/>
            <a:p>
              <a:r>
                <a:rPr lang="en-GB" sz="2000" dirty="0">
                  <a:solidFill>
                    <a:srgbClr val="002060"/>
                  </a:solidFill>
                  <a:latin typeface="Segoe Print" panose="02000600000000000000" pitchFamily="2" charset="0"/>
                  <a:cs typeface="Kigelia Arabic Light" panose="020B0604020202020204" pitchFamily="34" charset="-78"/>
                </a:rPr>
                <a:t>Cher</a:t>
              </a:r>
              <a:r>
                <a:rPr lang="en-GB" sz="2000" dirty="0">
                  <a:solidFill>
                    <a:srgbClr val="002060"/>
                  </a:solidFill>
                  <a:latin typeface="Segoe Print" panose="02000600000000000000" pitchFamily="2" charset="0"/>
                </a:rPr>
                <a:t> ________, </a:t>
              </a:r>
            </a:p>
          </p:txBody>
        </p:sp>
      </p:grpSp>
    </p:spTree>
    <p:extLst>
      <p:ext uri="{BB962C8B-B14F-4D97-AF65-F5344CB8AC3E}">
        <p14:creationId xmlns:p14="http://schemas.microsoft.com/office/powerpoint/2010/main" val="318540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58310E4B-DC09-4B25-8254-06B772DEA03F}"/>
              </a:ext>
            </a:extLst>
          </p:cNvPr>
          <p:cNvSpPr txBox="1"/>
          <p:nvPr/>
        </p:nvSpPr>
        <p:spPr>
          <a:xfrm>
            <a:off x="45438" y="-52498"/>
            <a:ext cx="5870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France</a:t>
            </a:r>
          </a:p>
        </p:txBody>
      </p:sp>
      <p:sp>
        <p:nvSpPr>
          <p:cNvPr id="45" name="Rectangle 44">
            <a:extLst>
              <a:ext uri="{FF2B5EF4-FFF2-40B4-BE49-F238E27FC236}">
                <a16:creationId xmlns:a16="http://schemas.microsoft.com/office/drawing/2014/main" id="{5889B815-53FA-4303-8AD4-9E6ECC7005AC}"/>
              </a:ext>
            </a:extLst>
          </p:cNvPr>
          <p:cNvSpPr/>
          <p:nvPr/>
        </p:nvSpPr>
        <p:spPr>
          <a:xfrm>
            <a:off x="3801194" y="369230"/>
            <a:ext cx="6524591" cy="1015663"/>
          </a:xfrm>
          <a:prstGeom prst="rect">
            <a:avLst/>
          </a:prstGeom>
        </p:spPr>
        <p:txBody>
          <a:bodyPr wrap="square">
            <a:spAutoFit/>
          </a:bodyPr>
          <a:lstStyle/>
          <a:p>
            <a:pPr>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b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4" name="Table 6">
            <a:extLst>
              <a:ext uri="{FF2B5EF4-FFF2-40B4-BE49-F238E27FC236}">
                <a16:creationId xmlns:a16="http://schemas.microsoft.com/office/drawing/2014/main" id="{A67D4B1D-8E49-4D5A-9680-04A4D0E7D99E}"/>
              </a:ext>
            </a:extLst>
          </p:cNvPr>
          <p:cNvGraphicFramePr>
            <a:graphicFrameLocks noGrp="1"/>
          </p:cNvGraphicFramePr>
          <p:nvPr>
            <p:extLst>
              <p:ext uri="{D42A27DB-BD31-4B8C-83A1-F6EECF244321}">
                <p14:modId xmlns:p14="http://schemas.microsoft.com/office/powerpoint/2010/main" val="2523623779"/>
              </p:ext>
            </p:extLst>
          </p:nvPr>
        </p:nvGraphicFramePr>
        <p:xfrm>
          <a:off x="3902999" y="1898643"/>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46" name="Rectangle 45">
            <a:extLst>
              <a:ext uri="{FF2B5EF4-FFF2-40B4-BE49-F238E27FC236}">
                <a16:creationId xmlns:a16="http://schemas.microsoft.com/office/drawing/2014/main" id="{3F74E9CB-29D1-4550-842B-BA2148666A2C}"/>
              </a:ext>
            </a:extLst>
          </p:cNvPr>
          <p:cNvSpPr/>
          <p:nvPr/>
        </p:nvSpPr>
        <p:spPr>
          <a:xfrm>
            <a:off x="4356053" y="1369289"/>
            <a:ext cx="451598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7" name="Picture 46" descr="Map&#10;&#10;Description automatically generated">
            <a:extLst>
              <a:ext uri="{FF2B5EF4-FFF2-40B4-BE49-F238E27FC236}">
                <a16:creationId xmlns:a16="http://schemas.microsoft.com/office/drawing/2014/main" id="{096871BF-E964-41DF-91AD-4145436C3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333" y="3258915"/>
            <a:ext cx="1774866" cy="1774866"/>
          </a:xfrm>
          <a:prstGeom prst="rect">
            <a:avLst/>
          </a:prstGeom>
        </p:spPr>
      </p:pic>
      <p:sp>
        <p:nvSpPr>
          <p:cNvPr id="48" name="TextBox 47">
            <a:extLst>
              <a:ext uri="{FF2B5EF4-FFF2-40B4-BE49-F238E27FC236}">
                <a16:creationId xmlns:a16="http://schemas.microsoft.com/office/drawing/2014/main" id="{EC51FE24-5DB6-4206-98AB-A76823560316}"/>
              </a:ext>
            </a:extLst>
          </p:cNvPr>
          <p:cNvSpPr txBox="1"/>
          <p:nvPr/>
        </p:nvSpPr>
        <p:spPr>
          <a:xfrm>
            <a:off x="3998453" y="1937863"/>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r t</a:t>
            </a:r>
          </a:p>
        </p:txBody>
      </p:sp>
      <p:sp>
        <p:nvSpPr>
          <p:cNvPr id="49" name="TextBox 48">
            <a:extLst>
              <a:ext uri="{FF2B5EF4-FFF2-40B4-BE49-F238E27FC236}">
                <a16:creationId xmlns:a16="http://schemas.microsoft.com/office/drawing/2014/main" id="{080D8E3A-5649-4746-BB0E-B56695926BB9}"/>
              </a:ext>
            </a:extLst>
          </p:cNvPr>
          <p:cNvSpPr txBox="1"/>
          <p:nvPr/>
        </p:nvSpPr>
        <p:spPr>
          <a:xfrm>
            <a:off x="5546637" y="1916048"/>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a l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e</a:t>
            </a:r>
          </a:p>
        </p:txBody>
      </p:sp>
      <p:sp>
        <p:nvSpPr>
          <p:cNvPr id="50" name="TextBox 49">
            <a:extLst>
              <a:ext uri="{FF2B5EF4-FFF2-40B4-BE49-F238E27FC236}">
                <a16:creationId xmlns:a16="http://schemas.microsoft.com/office/drawing/2014/main" id="{B27EE067-35E0-43B4-8A8A-853145CEA7BA}"/>
              </a:ext>
            </a:extLst>
          </p:cNvPr>
          <p:cNvSpPr txBox="1"/>
          <p:nvPr/>
        </p:nvSpPr>
        <p:spPr>
          <a:xfrm>
            <a:off x="6984960" y="1907357"/>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e n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i n</a:t>
            </a:r>
          </a:p>
        </p:txBody>
      </p:sp>
      <p:sp>
        <p:nvSpPr>
          <p:cNvPr id="51" name="TextBox 50">
            <a:extLst>
              <a:ext uri="{FF2B5EF4-FFF2-40B4-BE49-F238E27FC236}">
                <a16:creationId xmlns:a16="http://schemas.microsoft.com/office/drawing/2014/main" id="{F64FCFD6-760C-4B25-BF26-05FC3EB8BA96}"/>
              </a:ext>
            </a:extLst>
          </p:cNvPr>
          <p:cNvSpPr txBox="1"/>
          <p:nvPr/>
        </p:nvSpPr>
        <p:spPr>
          <a:xfrm>
            <a:off x="8397174" y="1910557"/>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l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 y</a:t>
            </a:r>
          </a:p>
        </p:txBody>
      </p:sp>
      <p:sp>
        <p:nvSpPr>
          <p:cNvPr id="52" name="TextBox 51">
            <a:extLst>
              <a:ext uri="{FF2B5EF4-FFF2-40B4-BE49-F238E27FC236}">
                <a16:creationId xmlns:a16="http://schemas.microsoft.com/office/drawing/2014/main" id="{54CA889E-2B1C-440E-8584-D1509AE5A76C}"/>
              </a:ext>
            </a:extLst>
          </p:cNvPr>
          <p:cNvSpPr txBox="1"/>
          <p:nvPr/>
        </p:nvSpPr>
        <p:spPr>
          <a:xfrm>
            <a:off x="4140293" y="3257748"/>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e r t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u</a:t>
            </a:r>
          </a:p>
        </p:txBody>
      </p:sp>
      <p:sp>
        <p:nvSpPr>
          <p:cNvPr id="53" name="TextBox 52">
            <a:extLst>
              <a:ext uri="{FF2B5EF4-FFF2-40B4-BE49-F238E27FC236}">
                <a16:creationId xmlns:a16="http://schemas.microsoft.com/office/drawing/2014/main" id="{678C5252-3714-412A-811E-1F67E33DE610}"/>
              </a:ext>
            </a:extLst>
          </p:cNvPr>
          <p:cNvSpPr txBox="1"/>
          <p:nvPr/>
        </p:nvSpPr>
        <p:spPr>
          <a:xfrm>
            <a:off x="8422829" y="3255629"/>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r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u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p>
        </p:txBody>
      </p:sp>
      <p:sp>
        <p:nvSpPr>
          <p:cNvPr id="55" name="TextBox 54">
            <a:extLst>
              <a:ext uri="{FF2B5EF4-FFF2-40B4-BE49-F238E27FC236}">
                <a16:creationId xmlns:a16="http://schemas.microsoft.com/office/drawing/2014/main" id="{F87DC05C-1CFC-4A00-8004-171734E15C0C}"/>
              </a:ext>
            </a:extLst>
          </p:cNvPr>
          <p:cNvSpPr txBox="1"/>
          <p:nvPr/>
        </p:nvSpPr>
        <p:spPr>
          <a:xfrm>
            <a:off x="4084114" y="5057221"/>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o u l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n</a:t>
            </a:r>
          </a:p>
        </p:txBody>
      </p:sp>
      <p:sp>
        <p:nvSpPr>
          <p:cNvPr id="56" name="TextBox 55">
            <a:extLst>
              <a:ext uri="{FF2B5EF4-FFF2-40B4-BE49-F238E27FC236}">
                <a16:creationId xmlns:a16="http://schemas.microsoft.com/office/drawing/2014/main" id="{7C33CE1D-80F8-4526-93ED-E3530B9F5C5C}"/>
              </a:ext>
            </a:extLst>
          </p:cNvPr>
          <p:cNvSpPr txBox="1"/>
          <p:nvPr/>
        </p:nvSpPr>
        <p:spPr>
          <a:xfrm>
            <a:off x="5521857" y="5057221"/>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 u</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x</a:t>
            </a:r>
          </a:p>
        </p:txBody>
      </p:sp>
      <p:sp>
        <p:nvSpPr>
          <p:cNvPr id="57" name="TextBox 56">
            <a:extLst>
              <a:ext uri="{FF2B5EF4-FFF2-40B4-BE49-F238E27FC236}">
                <a16:creationId xmlns:a16="http://schemas.microsoft.com/office/drawing/2014/main" id="{D34559D0-EC53-4773-847E-FEED2E615490}"/>
              </a:ext>
            </a:extLst>
          </p:cNvPr>
          <p:cNvSpPr txBox="1"/>
          <p:nvPr/>
        </p:nvSpPr>
        <p:spPr>
          <a:xfrm>
            <a:off x="6984960" y="5075315"/>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n</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 e s</a:t>
            </a:r>
          </a:p>
        </p:txBody>
      </p:sp>
      <p:sp>
        <p:nvSpPr>
          <p:cNvPr id="58" name="TextBox 57">
            <a:extLst>
              <a:ext uri="{FF2B5EF4-FFF2-40B4-BE49-F238E27FC236}">
                <a16:creationId xmlns:a16="http://schemas.microsoft.com/office/drawing/2014/main" id="{CA6326AC-C203-4270-8E26-0BF99B180418}"/>
              </a:ext>
            </a:extLst>
          </p:cNvPr>
          <p:cNvSpPr txBox="1"/>
          <p:nvPr/>
        </p:nvSpPr>
        <p:spPr>
          <a:xfrm>
            <a:off x="8459428" y="5047602"/>
            <a:ext cx="1313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h</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n o n</a:t>
            </a:r>
          </a:p>
        </p:txBody>
      </p:sp>
      <p:sp>
        <p:nvSpPr>
          <p:cNvPr id="59" name="TextBox 58">
            <a:extLst>
              <a:ext uri="{FF2B5EF4-FFF2-40B4-BE49-F238E27FC236}">
                <a16:creationId xmlns:a16="http://schemas.microsoft.com/office/drawing/2014/main" id="{6F3C5858-4715-43E4-B948-D580FC1CE3FA}"/>
              </a:ext>
            </a:extLst>
          </p:cNvPr>
          <p:cNvSpPr txBox="1"/>
          <p:nvPr/>
        </p:nvSpPr>
        <p:spPr>
          <a:xfrm>
            <a:off x="5571653" y="6332914"/>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Marc</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eau</a:t>
            </a:r>
          </a:p>
        </p:txBody>
      </p:sp>
      <p:sp>
        <p:nvSpPr>
          <p:cNvPr id="60" name="TextBox 59">
            <a:extLst>
              <a:ext uri="{FF2B5EF4-FFF2-40B4-BE49-F238E27FC236}">
                <a16:creationId xmlns:a16="http://schemas.microsoft.com/office/drawing/2014/main" id="{C484FF67-C0DC-42AC-A34E-8DEAF266F3F5}"/>
              </a:ext>
            </a:extLst>
          </p:cNvPr>
          <p:cNvSpPr txBox="1"/>
          <p:nvPr/>
        </p:nvSpPr>
        <p:spPr>
          <a:xfrm>
            <a:off x="5485461" y="2963622"/>
            <a:ext cx="13997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Clém</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a:t>
            </a: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B71A5BBE-7FAC-4DE3-A2C0-8B68191C006A}"/>
              </a:ext>
            </a:extLst>
          </p:cNvPr>
          <p:cNvSpPr txBox="1"/>
          <p:nvPr/>
        </p:nvSpPr>
        <p:spPr>
          <a:xfrm>
            <a:off x="4231422" y="6365978"/>
            <a:ext cx="8599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a:t>
            </a:r>
          </a:p>
        </p:txBody>
      </p:sp>
      <p:sp>
        <p:nvSpPr>
          <p:cNvPr id="73" name="TextBox 72">
            <a:extLst>
              <a:ext uri="{FF2B5EF4-FFF2-40B4-BE49-F238E27FC236}">
                <a16:creationId xmlns:a16="http://schemas.microsoft.com/office/drawing/2014/main" id="{87B4C674-97A8-4DAD-835E-BAF9D6A4849F}"/>
              </a:ext>
            </a:extLst>
          </p:cNvPr>
          <p:cNvSpPr txBox="1"/>
          <p:nvPr/>
        </p:nvSpPr>
        <p:spPr>
          <a:xfrm>
            <a:off x="8534392" y="6346368"/>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Ch</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iffon</a:t>
            </a:r>
          </a:p>
        </p:txBody>
      </p:sp>
      <p:sp>
        <p:nvSpPr>
          <p:cNvPr id="74" name="TextBox 73">
            <a:extLst>
              <a:ext uri="{FF2B5EF4-FFF2-40B4-BE49-F238E27FC236}">
                <a16:creationId xmlns:a16="http://schemas.microsoft.com/office/drawing/2014/main" id="{E3EF53E8-E40A-4E7E-B420-0E460314BF85}"/>
              </a:ext>
            </a:extLst>
          </p:cNvPr>
          <p:cNvSpPr txBox="1"/>
          <p:nvPr/>
        </p:nvSpPr>
        <p:spPr>
          <a:xfrm>
            <a:off x="8534392" y="4764953"/>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Mathi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eu</a:t>
            </a:r>
          </a:p>
        </p:txBody>
      </p:sp>
      <p:sp>
        <p:nvSpPr>
          <p:cNvPr id="75" name="TextBox 74">
            <a:extLst>
              <a:ext uri="{FF2B5EF4-FFF2-40B4-BE49-F238E27FC236}">
                <a16:creationId xmlns:a16="http://schemas.microsoft.com/office/drawing/2014/main" id="{CFDB041D-C0F1-45DD-A428-2A800715FBAA}"/>
              </a:ext>
            </a:extLst>
          </p:cNvPr>
          <p:cNvSpPr txBox="1"/>
          <p:nvPr/>
        </p:nvSpPr>
        <p:spPr>
          <a:xfrm>
            <a:off x="8475313" y="2975820"/>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cie</a:t>
            </a:r>
          </a:p>
        </p:txBody>
      </p:sp>
      <p:sp>
        <p:nvSpPr>
          <p:cNvPr id="76" name="TextBox 75">
            <a:extLst>
              <a:ext uri="{FF2B5EF4-FFF2-40B4-BE49-F238E27FC236}">
                <a16:creationId xmlns:a16="http://schemas.microsoft.com/office/drawing/2014/main" id="{2477524A-8408-4419-A3C9-BBAF812323CC}"/>
              </a:ext>
            </a:extLst>
          </p:cNvPr>
          <p:cNvSpPr txBox="1"/>
          <p:nvPr/>
        </p:nvSpPr>
        <p:spPr>
          <a:xfrm>
            <a:off x="6992749" y="2962338"/>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Valent</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a:t>
            </a:r>
          </a:p>
        </p:txBody>
      </p:sp>
      <p:sp>
        <p:nvSpPr>
          <p:cNvPr id="77" name="TextBox 76">
            <a:extLst>
              <a:ext uri="{FF2B5EF4-FFF2-40B4-BE49-F238E27FC236}">
                <a16:creationId xmlns:a16="http://schemas.microsoft.com/office/drawing/2014/main" id="{AFF3E5ED-26F0-4087-9080-1B5D58368A4E}"/>
              </a:ext>
            </a:extLst>
          </p:cNvPr>
          <p:cNvSpPr txBox="1"/>
          <p:nvPr/>
        </p:nvSpPr>
        <p:spPr>
          <a:xfrm>
            <a:off x="3972226" y="4765855"/>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Lil</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ou</a:t>
            </a:r>
            <a:endPar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90CD571F-7932-45D8-8DCE-F2C7CC7826B7}"/>
              </a:ext>
            </a:extLst>
          </p:cNvPr>
          <p:cNvSpPr txBox="1"/>
          <p:nvPr/>
        </p:nvSpPr>
        <p:spPr>
          <a:xfrm>
            <a:off x="6984960" y="6329836"/>
            <a:ext cx="11454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Alex</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dre</a:t>
            </a:r>
          </a:p>
        </p:txBody>
      </p:sp>
      <p:sp>
        <p:nvSpPr>
          <p:cNvPr id="79" name="TextBox 78">
            <a:extLst>
              <a:ext uri="{FF2B5EF4-FFF2-40B4-BE49-F238E27FC236}">
                <a16:creationId xmlns:a16="http://schemas.microsoft.com/office/drawing/2014/main" id="{A0BB52E1-2CFD-485B-8ACE-076B7667C2DD}"/>
              </a:ext>
            </a:extLst>
          </p:cNvPr>
          <p:cNvSpPr txBox="1"/>
          <p:nvPr/>
        </p:nvSpPr>
        <p:spPr>
          <a:xfrm>
            <a:off x="3921545" y="2949971"/>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Or</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el</a:t>
            </a:r>
          </a:p>
        </p:txBody>
      </p:sp>
      <p:pic>
        <p:nvPicPr>
          <p:cNvPr id="80" name="Picture 79" descr="A picture containing application&#10;&#10;Description automatically generated">
            <a:extLst>
              <a:ext uri="{FF2B5EF4-FFF2-40B4-BE49-F238E27FC236}">
                <a16:creationId xmlns:a16="http://schemas.microsoft.com/office/drawing/2014/main" id="{ED66680A-33D9-4B85-85AF-DDA98728C215}"/>
              </a:ext>
            </a:extLst>
          </p:cNvPr>
          <p:cNvPicPr>
            <a:picLocks noChangeAspect="1"/>
          </p:cNvPicPr>
          <p:nvPr/>
        </p:nvPicPr>
        <p:blipFill rotWithShape="1">
          <a:blip r:embed="rId5">
            <a:extLst>
              <a:ext uri="{28A0092B-C50C-407E-A947-70E740481C1C}">
                <a14:useLocalDpi xmlns:a14="http://schemas.microsoft.com/office/drawing/2010/main" val="0"/>
              </a:ext>
            </a:extLst>
          </a:blip>
          <a:srcRect t="-1802" r="67711" b="55165"/>
          <a:stretch/>
        </p:blipFill>
        <p:spPr>
          <a:xfrm>
            <a:off x="5846845" y="2234263"/>
            <a:ext cx="563344" cy="800964"/>
          </a:xfrm>
          <a:prstGeom prst="rect">
            <a:avLst/>
          </a:prstGeom>
        </p:spPr>
      </p:pic>
      <p:pic>
        <p:nvPicPr>
          <p:cNvPr id="81" name="Picture 80" descr="A picture containing application&#10;&#10;Description automatically generated">
            <a:extLst>
              <a:ext uri="{FF2B5EF4-FFF2-40B4-BE49-F238E27FC236}">
                <a16:creationId xmlns:a16="http://schemas.microsoft.com/office/drawing/2014/main" id="{6F50D593-0EED-429D-9935-1FC446E25964}"/>
              </a:ext>
            </a:extLst>
          </p:cNvPr>
          <p:cNvPicPr>
            <a:picLocks noChangeAspect="1"/>
          </p:cNvPicPr>
          <p:nvPr/>
        </p:nvPicPr>
        <p:blipFill rotWithShape="1">
          <a:blip r:embed="rId5">
            <a:extLst>
              <a:ext uri="{28A0092B-C50C-407E-A947-70E740481C1C}">
                <a14:useLocalDpi xmlns:a14="http://schemas.microsoft.com/office/drawing/2010/main" val="0"/>
              </a:ext>
            </a:extLst>
          </a:blip>
          <a:srcRect t="53618" r="67711"/>
          <a:stretch/>
        </p:blipFill>
        <p:spPr>
          <a:xfrm>
            <a:off x="7224336" y="2166821"/>
            <a:ext cx="577814" cy="817049"/>
          </a:xfrm>
          <a:prstGeom prst="rect">
            <a:avLst/>
          </a:prstGeom>
        </p:spPr>
      </p:pic>
      <p:pic>
        <p:nvPicPr>
          <p:cNvPr id="82" name="Picture 81" descr="A picture containing application&#10;&#10;Description automatically generated">
            <a:extLst>
              <a:ext uri="{FF2B5EF4-FFF2-40B4-BE49-F238E27FC236}">
                <a16:creationId xmlns:a16="http://schemas.microsoft.com/office/drawing/2014/main" id="{0F73E1E4-F21A-4165-91B9-21BA390F2377}"/>
              </a:ext>
            </a:extLst>
          </p:cNvPr>
          <p:cNvPicPr>
            <a:picLocks noChangeAspect="1"/>
          </p:cNvPicPr>
          <p:nvPr/>
        </p:nvPicPr>
        <p:blipFill rotWithShape="1">
          <a:blip r:embed="rId5">
            <a:extLst>
              <a:ext uri="{28A0092B-C50C-407E-A947-70E740481C1C}">
                <a14:useLocalDpi xmlns:a14="http://schemas.microsoft.com/office/drawing/2010/main" val="0"/>
              </a:ext>
            </a:extLst>
          </a:blip>
          <a:srcRect l="32489" t="53618" r="35222"/>
          <a:stretch/>
        </p:blipFill>
        <p:spPr>
          <a:xfrm>
            <a:off x="4371531" y="2199688"/>
            <a:ext cx="653937" cy="924690"/>
          </a:xfrm>
          <a:prstGeom prst="rect">
            <a:avLst/>
          </a:prstGeom>
        </p:spPr>
      </p:pic>
      <p:pic>
        <p:nvPicPr>
          <p:cNvPr id="83" name="Picture 82" descr="A picture containing application&#10;&#10;Description automatically generated">
            <a:extLst>
              <a:ext uri="{FF2B5EF4-FFF2-40B4-BE49-F238E27FC236}">
                <a16:creationId xmlns:a16="http://schemas.microsoft.com/office/drawing/2014/main" id="{329C242E-1A47-4EC1-85C7-22FB39D399D7}"/>
              </a:ext>
            </a:extLst>
          </p:cNvPr>
          <p:cNvPicPr>
            <a:picLocks noChangeAspect="1"/>
          </p:cNvPicPr>
          <p:nvPr/>
        </p:nvPicPr>
        <p:blipFill rotWithShape="1">
          <a:blip r:embed="rId5">
            <a:extLst>
              <a:ext uri="{28A0092B-C50C-407E-A947-70E740481C1C}">
                <a14:useLocalDpi xmlns:a14="http://schemas.microsoft.com/office/drawing/2010/main" val="0"/>
              </a:ext>
            </a:extLst>
          </a:blip>
          <a:srcRect l="74845" t="310" r="-1881" b="46383"/>
          <a:stretch/>
        </p:blipFill>
        <p:spPr>
          <a:xfrm>
            <a:off x="8645825" y="3735341"/>
            <a:ext cx="523944" cy="1016936"/>
          </a:xfrm>
          <a:prstGeom prst="rect">
            <a:avLst/>
          </a:prstGeom>
        </p:spPr>
      </p:pic>
      <p:pic>
        <p:nvPicPr>
          <p:cNvPr id="84" name="Picture 83" descr="Icon&#10;&#10;Description automatically generated">
            <a:extLst>
              <a:ext uri="{FF2B5EF4-FFF2-40B4-BE49-F238E27FC236}">
                <a16:creationId xmlns:a16="http://schemas.microsoft.com/office/drawing/2014/main" id="{F366EE87-5AC8-4C94-B5BD-4429212BD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083" y="5616279"/>
            <a:ext cx="438676" cy="512790"/>
          </a:xfrm>
          <a:prstGeom prst="rect">
            <a:avLst/>
          </a:prstGeom>
        </p:spPr>
      </p:pic>
      <p:pic>
        <p:nvPicPr>
          <p:cNvPr id="85" name="Picture 84" descr="A picture containing application&#10;&#10;Description automatically generated">
            <a:extLst>
              <a:ext uri="{FF2B5EF4-FFF2-40B4-BE49-F238E27FC236}">
                <a16:creationId xmlns:a16="http://schemas.microsoft.com/office/drawing/2014/main" id="{722DFABC-C6C4-43F8-93E3-F984D1DC068A}"/>
              </a:ext>
            </a:extLst>
          </p:cNvPr>
          <p:cNvPicPr>
            <a:picLocks noChangeAspect="1"/>
          </p:cNvPicPr>
          <p:nvPr/>
        </p:nvPicPr>
        <p:blipFill rotWithShape="1">
          <a:blip r:embed="rId5">
            <a:extLst>
              <a:ext uri="{28A0092B-C50C-407E-A947-70E740481C1C}">
                <a14:useLocalDpi xmlns:a14="http://schemas.microsoft.com/office/drawing/2010/main" val="0"/>
              </a:ext>
            </a:extLst>
          </a:blip>
          <a:srcRect l="32489" t="1298" r="35222" b="46381"/>
          <a:stretch/>
        </p:blipFill>
        <p:spPr>
          <a:xfrm>
            <a:off x="8570894" y="5433325"/>
            <a:ext cx="596306" cy="951170"/>
          </a:xfrm>
          <a:prstGeom prst="rect">
            <a:avLst/>
          </a:prstGeom>
        </p:spPr>
      </p:pic>
      <p:pic>
        <p:nvPicPr>
          <p:cNvPr id="86" name="Picture 85" descr="Logo&#10;&#10;Description automatically generated">
            <a:extLst>
              <a:ext uri="{FF2B5EF4-FFF2-40B4-BE49-F238E27FC236}">
                <a16:creationId xmlns:a16="http://schemas.microsoft.com/office/drawing/2014/main" id="{600036CD-8329-4972-955D-6B9C2A139F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3871" y="5559588"/>
            <a:ext cx="596307" cy="773326"/>
          </a:xfrm>
          <a:prstGeom prst="rect">
            <a:avLst/>
          </a:prstGeom>
        </p:spPr>
      </p:pic>
      <p:pic>
        <p:nvPicPr>
          <p:cNvPr id="87" name="Picture 86" descr="Icon&#10;&#10;Description automatically generated with medium confidence">
            <a:extLst>
              <a:ext uri="{FF2B5EF4-FFF2-40B4-BE49-F238E27FC236}">
                <a16:creationId xmlns:a16="http://schemas.microsoft.com/office/drawing/2014/main" id="{7271A239-9F76-45E3-9D63-7AB4D3CE6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0287" y="5486621"/>
            <a:ext cx="534055" cy="807073"/>
          </a:xfrm>
          <a:prstGeom prst="rect">
            <a:avLst/>
          </a:prstGeom>
        </p:spPr>
      </p:pic>
      <p:pic>
        <p:nvPicPr>
          <p:cNvPr id="88" name="Picture 87" descr="Icon&#10;&#10;Description automatically generated">
            <a:extLst>
              <a:ext uri="{FF2B5EF4-FFF2-40B4-BE49-F238E27FC236}">
                <a16:creationId xmlns:a16="http://schemas.microsoft.com/office/drawing/2014/main" id="{96FEEC63-93D0-4798-AA1F-3E3BD10B2A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2083" y="3774056"/>
            <a:ext cx="569210" cy="869438"/>
          </a:xfrm>
          <a:prstGeom prst="rect">
            <a:avLst/>
          </a:prstGeom>
        </p:spPr>
      </p:pic>
      <p:pic>
        <p:nvPicPr>
          <p:cNvPr id="89" name="Picture 88">
            <a:extLst>
              <a:ext uri="{FF2B5EF4-FFF2-40B4-BE49-F238E27FC236}">
                <a16:creationId xmlns:a16="http://schemas.microsoft.com/office/drawing/2014/main" id="{2E078178-950F-446A-834C-F61A4A3B7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0426" y="2285374"/>
            <a:ext cx="327091" cy="654182"/>
          </a:xfrm>
          <a:prstGeom prst="rect">
            <a:avLst/>
          </a:prstGeom>
        </p:spPr>
      </p:pic>
      <p:sp>
        <p:nvSpPr>
          <p:cNvPr id="91" name="Speech Bubble: Rectangle with Corners Rounded 90">
            <a:extLst>
              <a:ext uri="{FF2B5EF4-FFF2-40B4-BE49-F238E27FC236}">
                <a16:creationId xmlns:a16="http://schemas.microsoft.com/office/drawing/2014/main" id="{985A5DB0-AA05-4780-9BFB-5F5C41394F8B}"/>
              </a:ext>
            </a:extLst>
          </p:cNvPr>
          <p:cNvSpPr/>
          <p:nvPr/>
        </p:nvSpPr>
        <p:spPr>
          <a:xfrm>
            <a:off x="56522" y="702558"/>
            <a:ext cx="3534724" cy="1531706"/>
          </a:xfrm>
          <a:prstGeom prst="wedgeRoundRectCallout">
            <a:avLst>
              <a:gd name="adj1" fmla="val 61872"/>
              <a:gd name="adj2" fmla="val 19900"/>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endParaRPr lang="en-GB" sz="2000" dirty="0">
              <a:solidFill>
                <a:srgbClr val="EFF9FB"/>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90" name="TextBox 89">
            <a:extLst>
              <a:ext uri="{FF2B5EF4-FFF2-40B4-BE49-F238E27FC236}">
                <a16:creationId xmlns:a16="http://schemas.microsoft.com/office/drawing/2014/main" id="{A18A00F3-FED4-41CB-A08A-63C16AF791D3}"/>
              </a:ext>
            </a:extLst>
          </p:cNvPr>
          <p:cNvSpPr txBox="1"/>
          <p:nvPr/>
        </p:nvSpPr>
        <p:spPr>
          <a:xfrm>
            <a:off x="151976" y="806691"/>
            <a:ext cx="3534724" cy="1323439"/>
          </a:xfrm>
          <a:prstGeom prst="rect">
            <a:avLst/>
          </a:prstGeom>
          <a:noFill/>
        </p:spPr>
        <p:txBody>
          <a:bodyPr wrap="square">
            <a:spAutoFit/>
          </a:bodyPr>
          <a:lstStyle/>
          <a:p>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learnt these words so just use what you know about how to pronounce French. </a:t>
            </a:r>
            <a:endParaRPr lang="en-GB" dirty="0">
              <a:solidFill>
                <a:schemeClr val="bg1"/>
              </a:solidFill>
            </a:endParaRPr>
          </a:p>
        </p:txBody>
      </p:sp>
    </p:spTree>
    <p:extLst>
      <p:ext uri="{BB962C8B-B14F-4D97-AF65-F5344CB8AC3E}">
        <p14:creationId xmlns:p14="http://schemas.microsoft.com/office/powerpoint/2010/main" val="13390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Teacher">
            <a:extLst>
              <a:ext uri="{FF2B5EF4-FFF2-40B4-BE49-F238E27FC236}">
                <a16:creationId xmlns:a16="http://schemas.microsoft.com/office/drawing/2014/main" id="{A738C222-7AAE-4F02-BDE1-FE676BFCA3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65" y="493009"/>
            <a:ext cx="914400" cy="914400"/>
          </a:xfrm>
          <a:prstGeom prst="rect">
            <a:avLst/>
          </a:prstGeom>
        </p:spPr>
      </p:pic>
      <p:sp>
        <p:nvSpPr>
          <p:cNvPr id="9" name="Speech Bubble: Rectangle with Corners Rounded 8">
            <a:extLst>
              <a:ext uri="{FF2B5EF4-FFF2-40B4-BE49-F238E27FC236}">
                <a16:creationId xmlns:a16="http://schemas.microsoft.com/office/drawing/2014/main" id="{1F57809B-C166-4168-8049-D58D7EE37CC7}"/>
              </a:ext>
            </a:extLst>
          </p:cNvPr>
          <p:cNvSpPr/>
          <p:nvPr/>
        </p:nvSpPr>
        <p:spPr>
          <a:xfrm>
            <a:off x="1077032" y="645292"/>
            <a:ext cx="1842279" cy="547644"/>
          </a:xfrm>
          <a:prstGeom prst="wedgeRoundRectCallout">
            <a:avLst>
              <a:gd name="adj1" fmla="val -72118"/>
              <a:gd name="adj2" fmla="val 57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2" name="CustomShape 6"/>
          <p:cNvSpPr/>
          <p:nvPr/>
        </p:nvSpPr>
        <p:spPr>
          <a:xfrm>
            <a:off x="56148" y="-319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Des </a:t>
            </a:r>
            <a:r>
              <a:rPr lang="en-GB" sz="2800" b="1" spc="-1" dirty="0" err="1">
                <a:solidFill>
                  <a:srgbClr val="002060"/>
                </a:solidFill>
                <a:latin typeface="Century gothic"/>
              </a:rPr>
              <a:t>lettres</a:t>
            </a:r>
            <a:r>
              <a:rPr lang="en-GB" sz="2800" b="1" spc="-1" dirty="0">
                <a:solidFill>
                  <a:srgbClr val="002060"/>
                </a:solidFill>
                <a:latin typeface="Century gothic"/>
              </a:rPr>
              <a:t> pour Père Noël au Canada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 name="CustomShape 7">
            <a:extLst>
              <a:ext uri="{FF2B5EF4-FFF2-40B4-BE49-F238E27FC236}">
                <a16:creationId xmlns:a16="http://schemas.microsoft.com/office/drawing/2014/main" id="{7E0356F1-E59C-48D3-AE35-6183BAECF93F}"/>
              </a:ext>
            </a:extLst>
          </p:cNvPr>
          <p:cNvSpPr/>
          <p:nvPr/>
        </p:nvSpPr>
        <p:spPr>
          <a:xfrm>
            <a:off x="1077032" y="698850"/>
            <a:ext cx="20849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Lis le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texte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5" name="TextBox 24">
            <a:extLst>
              <a:ext uri="{FF2B5EF4-FFF2-40B4-BE49-F238E27FC236}">
                <a16:creationId xmlns:a16="http://schemas.microsoft.com/office/drawing/2014/main" id="{1947C508-8C2D-4D28-8027-945AF035CAEA}"/>
              </a:ext>
            </a:extLst>
          </p:cNvPr>
          <p:cNvSpPr txBox="1"/>
          <p:nvPr/>
        </p:nvSpPr>
        <p:spPr>
          <a:xfrm>
            <a:off x="3852672" y="2387983"/>
            <a:ext cx="6096000" cy="3170099"/>
          </a:xfrm>
          <a:prstGeom prst="rect">
            <a:avLst/>
          </a:prstGeom>
          <a:solidFill>
            <a:schemeClr val="accent3">
              <a:lumMod val="20000"/>
              <a:lumOff val="80000"/>
            </a:schemeClr>
          </a:solidFill>
        </p:spPr>
        <p:txBody>
          <a:bodyPr wrap="square">
            <a:spAutoFit/>
          </a:bodyPr>
          <a:lstStyle/>
          <a:p>
            <a:r>
              <a:rPr lang="fr-FR" sz="2000" dirty="0">
                <a:latin typeface="Century Gothic" panose="020B0502020202020204" pitchFamily="34" charset="0"/>
              </a:rPr>
              <a:t>Chaque décembre, le père Noël reçoit* plus de 1,6 million de lettres.</a:t>
            </a:r>
          </a:p>
          <a:p>
            <a:endParaRPr lang="fr-FR" sz="2000" dirty="0">
              <a:latin typeface="Century Gothic" panose="020B0502020202020204" pitchFamily="34" charset="0"/>
            </a:endParaRPr>
          </a:p>
          <a:p>
            <a:r>
              <a:rPr lang="fr-FR" sz="2000" dirty="0">
                <a:latin typeface="Century Gothic" panose="020B0502020202020204" pitchFamily="34" charset="0"/>
              </a:rPr>
              <a:t>Comme le Canada est multiculturel, le père Noël répond dans 39 langues, et aussi en braille. </a:t>
            </a:r>
          </a:p>
          <a:p>
            <a:endParaRPr lang="fr-FR" sz="2000" dirty="0">
              <a:latin typeface="Century Gothic" panose="020B0502020202020204" pitchFamily="34" charset="0"/>
            </a:endParaRPr>
          </a:p>
          <a:p>
            <a:r>
              <a:rPr lang="fr-FR" sz="2000" dirty="0">
                <a:latin typeface="Century Gothic" panose="020B0502020202020204" pitchFamily="34" charset="0"/>
              </a:rPr>
              <a:t>Les enfants ont jusqu’au* 10 décembre pour écrire une lettre à l’adresse de Père Noël : </a:t>
            </a:r>
            <a:br>
              <a:rPr lang="fr-FR" sz="2000" dirty="0">
                <a:latin typeface="Century Gothic" panose="020B0502020202020204" pitchFamily="34" charset="0"/>
              </a:rPr>
            </a:br>
            <a:r>
              <a:rPr lang="fr-FR" sz="2000" dirty="0">
                <a:latin typeface="Century Gothic" panose="020B0502020202020204" pitchFamily="34" charset="0"/>
              </a:rPr>
              <a:t>Père Noël, Pôle Nord, H0H 0H0, Canada. </a:t>
            </a:r>
          </a:p>
        </p:txBody>
      </p:sp>
      <p:pic>
        <p:nvPicPr>
          <p:cNvPr id="26" name="Picture 25">
            <a:extLst>
              <a:ext uri="{FF2B5EF4-FFF2-40B4-BE49-F238E27FC236}">
                <a16:creationId xmlns:a16="http://schemas.microsoft.com/office/drawing/2014/main" id="{C0B04D0B-1DF1-40BD-ABD5-C9C26B28F417}"/>
              </a:ext>
            </a:extLst>
          </p:cNvPr>
          <p:cNvPicPr>
            <a:picLocks noChangeAspect="1"/>
          </p:cNvPicPr>
          <p:nvPr/>
        </p:nvPicPr>
        <p:blipFill>
          <a:blip r:embed="rId6"/>
          <a:stretch>
            <a:fillRect/>
          </a:stretch>
        </p:blipFill>
        <p:spPr>
          <a:xfrm>
            <a:off x="280979" y="1497542"/>
            <a:ext cx="3571693" cy="4761095"/>
          </a:xfrm>
          <a:prstGeom prst="rect">
            <a:avLst/>
          </a:prstGeom>
        </p:spPr>
      </p:pic>
      <p:sp>
        <p:nvSpPr>
          <p:cNvPr id="27" name="TextBox 26">
            <a:extLst>
              <a:ext uri="{FF2B5EF4-FFF2-40B4-BE49-F238E27FC236}">
                <a16:creationId xmlns:a16="http://schemas.microsoft.com/office/drawing/2014/main" id="{A76466E5-7A26-4028-8B78-CC2DB19E2EF2}"/>
              </a:ext>
            </a:extLst>
          </p:cNvPr>
          <p:cNvSpPr txBox="1"/>
          <p:nvPr/>
        </p:nvSpPr>
        <p:spPr>
          <a:xfrm>
            <a:off x="7729729" y="6498336"/>
            <a:ext cx="4462272" cy="369332"/>
          </a:xfrm>
          <a:prstGeom prst="rect">
            <a:avLst/>
          </a:prstGeom>
          <a:solidFill>
            <a:srgbClr val="92D050"/>
          </a:solidFill>
        </p:spPr>
        <p:txBody>
          <a:bodyPr wrap="square" rtlCol="0">
            <a:spAutoFit/>
          </a:bodyPr>
          <a:lstStyle/>
          <a:p>
            <a:r>
              <a:rPr lang="fr-FR" sz="1800" dirty="0">
                <a:latin typeface="Century Gothic" panose="020B0502020202020204" pitchFamily="34" charset="0"/>
              </a:rPr>
              <a:t>reçoit = receives | jusqu’au = until the</a:t>
            </a:r>
            <a:endParaRPr lang="en-GB" dirty="0"/>
          </a:p>
        </p:txBody>
      </p:sp>
      <p:pic>
        <p:nvPicPr>
          <p:cNvPr id="28" name="Picture 27" descr="A cartoon sign with snow on it&#10;&#10;Description automatically generated">
            <a:extLst>
              <a:ext uri="{FF2B5EF4-FFF2-40B4-BE49-F238E27FC236}">
                <a16:creationId xmlns:a16="http://schemas.microsoft.com/office/drawing/2014/main" id="{B0F73F20-A19F-4424-9577-B0A21551CD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5306" y="2565183"/>
            <a:ext cx="2058980" cy="2815699"/>
          </a:xfrm>
          <a:prstGeom prst="rect">
            <a:avLst/>
          </a:prstGeom>
        </p:spPr>
      </p:pic>
      <p:pic>
        <p:nvPicPr>
          <p:cNvPr id="30" name="Picture 29" descr="A cartoon of a santa claus&#10;&#10;Description automatically generated">
            <a:extLst>
              <a:ext uri="{FF2B5EF4-FFF2-40B4-BE49-F238E27FC236}">
                <a16:creationId xmlns:a16="http://schemas.microsoft.com/office/drawing/2014/main" id="{AA3203C6-3A8D-4CAF-9F28-F70927DF55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0023" y="96193"/>
            <a:ext cx="2058980" cy="2703072"/>
          </a:xfrm>
          <a:prstGeom prst="rect">
            <a:avLst/>
          </a:prstGeom>
        </p:spPr>
      </p:pic>
      <p:pic>
        <p:nvPicPr>
          <p:cNvPr id="31" name="Picture 30">
            <a:extLst>
              <a:ext uri="{FF2B5EF4-FFF2-40B4-BE49-F238E27FC236}">
                <a16:creationId xmlns:a16="http://schemas.microsoft.com/office/drawing/2014/main" id="{C05A2A20-FA2C-4F52-A8BD-D8816F793AC1}"/>
              </a:ext>
            </a:extLst>
          </p:cNvPr>
          <p:cNvPicPr>
            <a:picLocks noChangeAspect="1"/>
          </p:cNvPicPr>
          <p:nvPr/>
        </p:nvPicPr>
        <p:blipFill>
          <a:blip r:embed="rId9"/>
          <a:stretch>
            <a:fillRect/>
          </a:stretch>
        </p:blipFill>
        <p:spPr>
          <a:xfrm>
            <a:off x="1793692" y="4724969"/>
            <a:ext cx="2058980" cy="2174380"/>
          </a:xfrm>
          <a:prstGeom prst="rect">
            <a:avLst/>
          </a:prstGeom>
        </p:spPr>
      </p:pic>
      <p:pic>
        <p:nvPicPr>
          <p:cNvPr id="32" name="Picture 31" descr="A logo with a circle and text&#10;&#10;Description automatically generated with medium confidence">
            <a:extLst>
              <a:ext uri="{FF2B5EF4-FFF2-40B4-BE49-F238E27FC236}">
                <a16:creationId xmlns:a16="http://schemas.microsoft.com/office/drawing/2014/main" id="{245704D0-FA02-4095-9AF9-014A5EB0DC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6082" y="1190132"/>
            <a:ext cx="959232" cy="8756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11" name="Graphic 10" descr="Teacher">
            <a:extLst>
              <a:ext uri="{FF2B5EF4-FFF2-40B4-BE49-F238E27FC236}">
                <a16:creationId xmlns:a16="http://schemas.microsoft.com/office/drawing/2014/main" id="{5EA1FE9C-0FB7-4D29-A7A4-403F47FA07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0013" y="28217"/>
            <a:ext cx="914400" cy="914400"/>
          </a:xfrm>
          <a:prstGeom prst="rect">
            <a:avLst/>
          </a:prstGeom>
        </p:spPr>
      </p:pic>
      <p:sp>
        <p:nvSpPr>
          <p:cNvPr id="12" name="Speech Bubble: Rectangle with Corners Rounded 11">
            <a:extLst>
              <a:ext uri="{FF2B5EF4-FFF2-40B4-BE49-F238E27FC236}">
                <a16:creationId xmlns:a16="http://schemas.microsoft.com/office/drawing/2014/main" id="{63695BC3-B40B-4BDC-88E0-F4B2A885C78F}"/>
              </a:ext>
            </a:extLst>
          </p:cNvPr>
          <p:cNvSpPr/>
          <p:nvPr/>
        </p:nvSpPr>
        <p:spPr>
          <a:xfrm>
            <a:off x="5449710" y="180500"/>
            <a:ext cx="4420093" cy="547644"/>
          </a:xfrm>
          <a:prstGeom prst="wedgeRoundRectCallout">
            <a:avLst>
              <a:gd name="adj1" fmla="val -59544"/>
              <a:gd name="adj2" fmla="val 57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6">
            <a:extLst>
              <a:ext uri="{FF2B5EF4-FFF2-40B4-BE49-F238E27FC236}">
                <a16:creationId xmlns:a16="http://schemas.microsoft.com/office/drawing/2014/main" id="{80330AF4-354F-4214-B665-A956B16FDCCD}"/>
              </a:ext>
            </a:extLst>
          </p:cNvPr>
          <p:cNvSpPr/>
          <p:nvPr/>
        </p:nvSpPr>
        <p:spPr>
          <a:xfrm>
            <a:off x="1347624" y="4223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Une </a:t>
            </a:r>
            <a:r>
              <a:rPr lang="en-GB" sz="2800" b="1" spc="-1" dirty="0" err="1">
                <a:solidFill>
                  <a:srgbClr val="002060"/>
                </a:solidFill>
                <a:latin typeface="Century gothic"/>
              </a:rPr>
              <a:t>lettre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4" name="CustomShape 7">
            <a:extLst>
              <a:ext uri="{FF2B5EF4-FFF2-40B4-BE49-F238E27FC236}">
                <a16:creationId xmlns:a16="http://schemas.microsoft.com/office/drawing/2014/main" id="{83DA3E46-673A-49B9-913A-02EC60DFEBED}"/>
              </a:ext>
            </a:extLst>
          </p:cNvPr>
          <p:cNvSpPr/>
          <p:nvPr/>
        </p:nvSpPr>
        <p:spPr>
          <a:xfrm>
            <a:off x="5449710" y="208711"/>
            <a:ext cx="524267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une lettre à Père Noël.</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15" name="Group 14">
            <a:extLst>
              <a:ext uri="{FF2B5EF4-FFF2-40B4-BE49-F238E27FC236}">
                <a16:creationId xmlns:a16="http://schemas.microsoft.com/office/drawing/2014/main" id="{889EFF35-D436-4356-8478-896091DD9918}"/>
              </a:ext>
            </a:extLst>
          </p:cNvPr>
          <p:cNvGrpSpPr/>
          <p:nvPr/>
        </p:nvGrpSpPr>
        <p:grpSpPr>
          <a:xfrm>
            <a:off x="153501" y="1362534"/>
            <a:ext cx="4427580" cy="5505133"/>
            <a:chOff x="134331" y="936020"/>
            <a:chExt cx="3625446" cy="6039260"/>
          </a:xfrm>
        </p:grpSpPr>
        <p:pic>
          <p:nvPicPr>
            <p:cNvPr id="16" name="Picture 15" descr="Ilustraciones gratis de Correo aéreo envolvente">
              <a:extLst>
                <a:ext uri="{FF2B5EF4-FFF2-40B4-BE49-F238E27FC236}">
                  <a16:creationId xmlns:a16="http://schemas.microsoft.com/office/drawing/2014/main" id="{9785B6DC-8472-4025-ADE8-275592FBF81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lustraciones gratis de Papel">
              <a:extLst>
                <a:ext uri="{FF2B5EF4-FFF2-40B4-BE49-F238E27FC236}">
                  <a16:creationId xmlns:a16="http://schemas.microsoft.com/office/drawing/2014/main" id="{7A78585B-E789-4DA4-B9DC-F6D6E1B7225B}"/>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D4F6047-CF17-4C77-9493-D5D9B0B55C84}"/>
              </a:ext>
            </a:extLst>
          </p:cNvPr>
          <p:cNvSpPr txBox="1"/>
          <p:nvPr/>
        </p:nvSpPr>
        <p:spPr>
          <a:xfrm>
            <a:off x="398410" y="1880818"/>
            <a:ext cx="4029170" cy="4247317"/>
          </a:xfrm>
          <a:prstGeom prst="rect">
            <a:avLst/>
          </a:prstGeom>
          <a:noFill/>
        </p:spPr>
        <p:txBody>
          <a:bodyPr wrap="square" rtlCol="0">
            <a:spAutoFit/>
          </a:bodyPr>
          <a:lstStyle/>
          <a:p>
            <a:r>
              <a:rPr lang="en-GB" dirty="0">
                <a:latin typeface="Cavolini" panose="03000502040302020204" pitchFamily="66" charset="0"/>
                <a:cs typeface="Cavolini" panose="03000502040302020204" pitchFamily="66" charset="0"/>
              </a:rPr>
              <a:t>Dear Santa Claus, </a:t>
            </a:r>
          </a:p>
          <a:p>
            <a:r>
              <a:rPr lang="en-GB" dirty="0">
                <a:latin typeface="Cavolini" panose="03000502040302020204" pitchFamily="66" charset="0"/>
                <a:cs typeface="Cavolini" panose="03000502040302020204" pitchFamily="66" charset="0"/>
              </a:rPr>
              <a:t>How are you?  I’m very well.  I’m not at school – hurrah! </a:t>
            </a:r>
            <a:br>
              <a:rPr lang="en-GB" dirty="0">
                <a:latin typeface="Cavolini" panose="03000502040302020204" pitchFamily="66" charset="0"/>
                <a:cs typeface="Cavolini" panose="03000502040302020204" pitchFamily="66" charset="0"/>
              </a:rPr>
            </a:b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Christmas is great.  I’m playing with Pierre, I’m talking with friends and I’m listening to the radio. </a:t>
            </a:r>
          </a:p>
          <a:p>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For me, a dog. Please!  I love dogs! For my brother, a game.</a:t>
            </a:r>
          </a:p>
          <a:p>
            <a:r>
              <a:rPr lang="en-GB" dirty="0">
                <a:latin typeface="Cavolini" panose="03000502040302020204" pitchFamily="66" charset="0"/>
                <a:cs typeface="Cavolini" panose="03000502040302020204" pitchFamily="66" charset="0"/>
              </a:rPr>
              <a:t>For my mum, a bag and for my dad, a guitar.</a:t>
            </a:r>
          </a:p>
          <a:p>
            <a:endParaRPr lang="en-GB" dirty="0">
              <a:latin typeface="Cavolini" panose="03000502040302020204" pitchFamily="66" charset="0"/>
              <a:cs typeface="Cavolini" panose="03000502040302020204" pitchFamily="66" charset="0"/>
            </a:endParaRPr>
          </a:p>
          <a:p>
            <a:r>
              <a:rPr lang="en-GB" dirty="0">
                <a:latin typeface="Cavolini" panose="03000502040302020204" pitchFamily="66" charset="0"/>
                <a:cs typeface="Cavolini" panose="03000502040302020204" pitchFamily="66" charset="0"/>
              </a:rPr>
              <a:t>Thank you !</a:t>
            </a:r>
          </a:p>
        </p:txBody>
      </p:sp>
      <p:sp>
        <p:nvSpPr>
          <p:cNvPr id="19" name="TextBox 18">
            <a:extLst>
              <a:ext uri="{FF2B5EF4-FFF2-40B4-BE49-F238E27FC236}">
                <a16:creationId xmlns:a16="http://schemas.microsoft.com/office/drawing/2014/main" id="{CA1C2EFE-DDE1-4AA3-A949-04E570B45FF0}"/>
              </a:ext>
            </a:extLst>
          </p:cNvPr>
          <p:cNvSpPr txBox="1"/>
          <p:nvPr/>
        </p:nvSpPr>
        <p:spPr>
          <a:xfrm>
            <a:off x="398410" y="6079666"/>
            <a:ext cx="1891863" cy="461665"/>
          </a:xfrm>
          <a:prstGeom prst="rect">
            <a:avLst/>
          </a:prstGeom>
          <a:noFill/>
        </p:spPr>
        <p:txBody>
          <a:bodyPr wrap="square" rtlCol="0">
            <a:spAutoFit/>
          </a:bodyPr>
          <a:lstStyle/>
          <a:p>
            <a:r>
              <a:rPr lang="en-GB" sz="2400" dirty="0">
                <a:latin typeface="Lucida Handwriting" panose="03010101010101010101" pitchFamily="66" charset="0"/>
              </a:rPr>
              <a:t>Adèle</a:t>
            </a:r>
          </a:p>
        </p:txBody>
      </p:sp>
      <p:pic>
        <p:nvPicPr>
          <p:cNvPr id="20" name="Picture 4" descr="Navidad, Decoraciones, Decoración, Verde, Antecedentes">
            <a:extLst>
              <a:ext uri="{FF2B5EF4-FFF2-40B4-BE49-F238E27FC236}">
                <a16:creationId xmlns:a16="http://schemas.microsoft.com/office/drawing/2014/main" id="{16991FD3-72BB-4AD1-8E30-450373B53A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8104" b="57634"/>
          <a:stretch/>
        </p:blipFill>
        <p:spPr bwMode="auto">
          <a:xfrm rot="20576986">
            <a:off x="2986487" y="1779872"/>
            <a:ext cx="557095" cy="3655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white house shaped object&#10;&#10;Description automatically generated">
            <a:extLst>
              <a:ext uri="{FF2B5EF4-FFF2-40B4-BE49-F238E27FC236}">
                <a16:creationId xmlns:a16="http://schemas.microsoft.com/office/drawing/2014/main" id="{DABB0745-046C-4208-B750-019AC2FB7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9240" y="1962664"/>
            <a:ext cx="4133944" cy="4365882"/>
          </a:xfrm>
          <a:prstGeom prst="rect">
            <a:avLst/>
          </a:prstGeom>
        </p:spPr>
      </p:pic>
      <p:sp>
        <p:nvSpPr>
          <p:cNvPr id="22" name="TextBox 21">
            <a:extLst>
              <a:ext uri="{FF2B5EF4-FFF2-40B4-BE49-F238E27FC236}">
                <a16:creationId xmlns:a16="http://schemas.microsoft.com/office/drawing/2014/main" id="{DF2365FA-BF88-480A-AF29-BB837CCC0239}"/>
              </a:ext>
            </a:extLst>
          </p:cNvPr>
          <p:cNvSpPr txBox="1"/>
          <p:nvPr/>
        </p:nvSpPr>
        <p:spPr>
          <a:xfrm>
            <a:off x="6223588" y="4340778"/>
            <a:ext cx="2365248" cy="1323439"/>
          </a:xfrm>
          <a:prstGeom prst="rect">
            <a:avLst/>
          </a:prstGeom>
          <a:noFill/>
        </p:spPr>
        <p:txBody>
          <a:bodyPr wrap="square">
            <a:spAutoFit/>
          </a:bodyPr>
          <a:lstStyle/>
          <a:p>
            <a:r>
              <a:rPr lang="pt-BR" sz="2000" dirty="0">
                <a:latin typeface="Century Gothic" panose="020B0502020202020204" pitchFamily="34" charset="0"/>
              </a:rPr>
              <a:t>Père Noël, </a:t>
            </a:r>
          </a:p>
          <a:p>
            <a:r>
              <a:rPr lang="pt-BR" sz="2000" dirty="0">
                <a:latin typeface="Century Gothic" panose="020B0502020202020204" pitchFamily="34" charset="0"/>
              </a:rPr>
              <a:t>Pôle Nord, </a:t>
            </a:r>
          </a:p>
          <a:p>
            <a:r>
              <a:rPr lang="pt-BR" sz="2000" dirty="0">
                <a:latin typeface="Century Gothic" panose="020B0502020202020204" pitchFamily="34" charset="0"/>
              </a:rPr>
              <a:t>H0H 0H0, </a:t>
            </a:r>
          </a:p>
          <a:p>
            <a:r>
              <a:rPr lang="pt-BR" sz="2000" dirty="0">
                <a:latin typeface="Century Gothic" panose="020B0502020202020204" pitchFamily="34" charset="0"/>
              </a:rPr>
              <a:t>Canada.</a:t>
            </a:r>
            <a:endParaRPr lang="en-GB" sz="2000" dirty="0">
              <a:latin typeface="Century Gothic" panose="020B0502020202020204" pitchFamily="34" charset="0"/>
            </a:endParaRPr>
          </a:p>
        </p:txBody>
      </p:sp>
      <p:pic>
        <p:nvPicPr>
          <p:cNvPr id="23" name="Picture 22" descr="A stamp with a picture of a sailboat&#10;&#10;Description automatically generated">
            <a:extLst>
              <a:ext uri="{FF2B5EF4-FFF2-40B4-BE49-F238E27FC236}">
                <a16:creationId xmlns:a16="http://schemas.microsoft.com/office/drawing/2014/main" id="{6085D776-0066-44AE-8940-77BECCF84B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6286" y="3935264"/>
            <a:ext cx="734724" cy="508567"/>
          </a:xfrm>
          <a:prstGeom prst="rect">
            <a:avLst/>
          </a:prstGeom>
        </p:spPr>
      </p:pic>
      <p:pic>
        <p:nvPicPr>
          <p:cNvPr id="24" name="Picture 23" descr="A cartoon sign with snow on it&#10;&#10;Description automatically generated">
            <a:extLst>
              <a:ext uri="{FF2B5EF4-FFF2-40B4-BE49-F238E27FC236}">
                <a16:creationId xmlns:a16="http://schemas.microsoft.com/office/drawing/2014/main" id="{2B3FBE8B-D675-4CB1-BC43-1115A9028D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8042" y="2527414"/>
            <a:ext cx="2058980" cy="2815699"/>
          </a:xfrm>
          <a:prstGeom prst="rect">
            <a:avLst/>
          </a:prstGeom>
        </p:spPr>
      </p:pic>
      <p:pic>
        <p:nvPicPr>
          <p:cNvPr id="25" name="Picture 24" descr="A cartoon of a santa claus&#10;&#10;Description automatically generated">
            <a:extLst>
              <a:ext uri="{FF2B5EF4-FFF2-40B4-BE49-F238E27FC236}">
                <a16:creationId xmlns:a16="http://schemas.microsoft.com/office/drawing/2014/main" id="{BD0CD25E-0891-4E60-BF0B-8ABF1D89EB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67248" y="3422810"/>
            <a:ext cx="2058980" cy="2703072"/>
          </a:xfrm>
          <a:prstGeom prst="rect">
            <a:avLst/>
          </a:prstGeom>
        </p:spPr>
      </p:pic>
      <p:sp>
        <p:nvSpPr>
          <p:cNvPr id="26" name="TextBox 25">
            <a:extLst>
              <a:ext uri="{FF2B5EF4-FFF2-40B4-BE49-F238E27FC236}">
                <a16:creationId xmlns:a16="http://schemas.microsoft.com/office/drawing/2014/main" id="{D696872C-FAE1-4BAB-864E-F78100415497}"/>
              </a:ext>
            </a:extLst>
          </p:cNvPr>
          <p:cNvSpPr txBox="1"/>
          <p:nvPr/>
        </p:nvSpPr>
        <p:spPr>
          <a:xfrm>
            <a:off x="10133019" y="6498336"/>
            <a:ext cx="2058981" cy="369332"/>
          </a:xfrm>
          <a:prstGeom prst="rect">
            <a:avLst/>
          </a:prstGeom>
          <a:solidFill>
            <a:srgbClr val="92D050"/>
          </a:solidFill>
        </p:spPr>
        <p:txBody>
          <a:bodyPr wrap="square" rtlCol="0">
            <a:spAutoFit/>
          </a:bodyPr>
          <a:lstStyle/>
          <a:p>
            <a:r>
              <a:rPr lang="fr-FR" sz="1800" dirty="0">
                <a:latin typeface="Century Gothic" panose="020B0502020202020204" pitchFamily="34" charset="0"/>
              </a:rPr>
              <a:t>Hurrah! - Hourra !</a:t>
            </a:r>
            <a:endParaRPr lang="en-GB" dirty="0"/>
          </a:p>
        </p:txBody>
      </p:sp>
      <p:pic>
        <p:nvPicPr>
          <p:cNvPr id="27" name="Picture 26" descr="A cartoon of a child with her hands on her hips&#10;&#10;Description automatically generated">
            <a:extLst>
              <a:ext uri="{FF2B5EF4-FFF2-40B4-BE49-F238E27FC236}">
                <a16:creationId xmlns:a16="http://schemas.microsoft.com/office/drawing/2014/main" id="{CD20BE43-779B-4941-A3F8-3DDD2407C95C}"/>
              </a:ext>
            </a:extLst>
          </p:cNvPr>
          <p:cNvPicPr>
            <a:picLocks noChangeAspect="1"/>
          </p:cNvPicPr>
          <p:nvPr/>
        </p:nvPicPr>
        <p:blipFill rotWithShape="1">
          <a:blip r:embed="rId14">
            <a:extLst>
              <a:ext uri="{28A0092B-C50C-407E-A947-70E740481C1C}">
                <a14:useLocalDpi xmlns:a14="http://schemas.microsoft.com/office/drawing/2010/main" val="0"/>
              </a:ext>
            </a:extLst>
          </a:blip>
          <a:srcRect b="69778"/>
          <a:stretch/>
        </p:blipFill>
        <p:spPr>
          <a:xfrm>
            <a:off x="-256888" y="180500"/>
            <a:ext cx="2294263" cy="1546397"/>
          </a:xfrm>
          <a:prstGeom prst="ellipse">
            <a:avLst/>
          </a:prstGeom>
        </p:spPr>
      </p:pic>
    </p:spTree>
    <p:extLst>
      <p:ext uri="{BB962C8B-B14F-4D97-AF65-F5344CB8AC3E}">
        <p14:creationId xmlns:p14="http://schemas.microsoft.com/office/powerpoint/2010/main" val="21510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es traditions du temps des Fêtes au Canada">
            <a:hlinkClick r:id="" action="ppaction://media"/>
            <a:extLst>
              <a:ext uri="{FF2B5EF4-FFF2-40B4-BE49-F238E27FC236}">
                <a16:creationId xmlns:a16="http://schemas.microsoft.com/office/drawing/2014/main" id="{4D4C01C8-470E-4C5B-8DEE-F2051C395D29}"/>
              </a:ext>
            </a:extLst>
          </p:cNvPr>
          <p:cNvPicPr>
            <a:picLocks noRot="1" noChangeAspect="1"/>
          </p:cNvPicPr>
          <p:nvPr>
            <a:videoFile r:link="rId1"/>
          </p:nvPr>
        </p:nvPicPr>
        <p:blipFill>
          <a:blip r:embed="rId4"/>
          <a:stretch>
            <a:fillRect/>
          </a:stretch>
        </p:blipFill>
        <p:spPr>
          <a:xfrm>
            <a:off x="423511" y="1036648"/>
            <a:ext cx="8468501" cy="4784703"/>
          </a:xfrm>
          <a:prstGeom prst="rect">
            <a:avLst/>
          </a:prstGeom>
        </p:spPr>
      </p:pic>
      <p:pic>
        <p:nvPicPr>
          <p:cNvPr id="3" name="Picture 2" descr="A logo with a circle and text&#10;&#10;Description automatically generated with medium confidence">
            <a:extLst>
              <a:ext uri="{FF2B5EF4-FFF2-40B4-BE49-F238E27FC236}">
                <a16:creationId xmlns:a16="http://schemas.microsoft.com/office/drawing/2014/main" id="{6EC60526-5084-4F80-ABF2-4CDA0F815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368" y="203399"/>
            <a:ext cx="1363136" cy="1244330"/>
          </a:xfrm>
          <a:prstGeom prst="rect">
            <a:avLst/>
          </a:prstGeom>
        </p:spPr>
      </p:pic>
      <p:pic>
        <p:nvPicPr>
          <p:cNvPr id="5" name="Picture 4" descr="A map of canada with a flag&#10;&#10;Description automatically generated">
            <a:extLst>
              <a:ext uri="{FF2B5EF4-FFF2-40B4-BE49-F238E27FC236}">
                <a16:creationId xmlns:a16="http://schemas.microsoft.com/office/drawing/2014/main" id="{B8317289-DB68-46B7-9DA4-A09DE8B3C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5928" y="3515357"/>
            <a:ext cx="3617576" cy="3057982"/>
          </a:xfrm>
          <a:prstGeom prst="rect">
            <a:avLst/>
          </a:prstGeom>
        </p:spPr>
      </p:pic>
      <p:sp>
        <p:nvSpPr>
          <p:cNvPr id="6" name="Title 5">
            <a:extLst>
              <a:ext uri="{FF2B5EF4-FFF2-40B4-BE49-F238E27FC236}">
                <a16:creationId xmlns:a16="http://schemas.microsoft.com/office/drawing/2014/main" id="{5B1A8019-A35E-4865-BDAD-6A22FE0470ED}"/>
              </a:ext>
            </a:extLst>
          </p:cNvPr>
          <p:cNvSpPr>
            <a:spLocks noGrp="1"/>
          </p:cNvSpPr>
          <p:nvPr>
            <p:ph type="title"/>
          </p:nvPr>
        </p:nvSpPr>
        <p:spPr>
          <a:xfrm>
            <a:off x="0" y="1"/>
            <a:ext cx="10515600" cy="829056"/>
          </a:xfrm>
        </p:spPr>
        <p:txBody>
          <a:bodyPr/>
          <a:lstStyle/>
          <a:p>
            <a:r>
              <a:rPr lang="en-GB" sz="4400" b="1" spc="-1" dirty="0">
                <a:solidFill>
                  <a:srgbClr val="002060"/>
                </a:solidFill>
                <a:latin typeface="Century gothic"/>
              </a:rPr>
              <a:t>Noël au Canada</a:t>
            </a:r>
            <a:endParaRPr lang="en-GB" dirty="0"/>
          </a:p>
        </p:txBody>
      </p:sp>
      <p:pic>
        <p:nvPicPr>
          <p:cNvPr id="7" name="Picture 4" descr="Navidad, Decoraciones, Decoración, Verde, Antecedentes">
            <a:extLst>
              <a:ext uri="{FF2B5EF4-FFF2-40B4-BE49-F238E27FC236}">
                <a16:creationId xmlns:a16="http://schemas.microsoft.com/office/drawing/2014/main" id="{93624700-0E6D-4E8B-990B-41928A546A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20576986">
            <a:off x="4373130" y="64945"/>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vidad, Decoraciones, Decoración, Verde, Antecedentes">
            <a:extLst>
              <a:ext uri="{FF2B5EF4-FFF2-40B4-BE49-F238E27FC236}">
                <a16:creationId xmlns:a16="http://schemas.microsoft.com/office/drawing/2014/main" id="{F6074564-9F7D-4196-891A-B34AAD1E90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21089510">
            <a:off x="76157" y="5572404"/>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Teacher">
            <a:extLst>
              <a:ext uri="{FF2B5EF4-FFF2-40B4-BE49-F238E27FC236}">
                <a16:creationId xmlns:a16="http://schemas.microsoft.com/office/drawing/2014/main" id="{F60FE090-1190-4F34-BECA-5DA8F35F1E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3810" y="104110"/>
            <a:ext cx="914400" cy="914400"/>
          </a:xfrm>
          <a:prstGeom prst="rect">
            <a:avLst/>
          </a:prstGeom>
        </p:spPr>
      </p:pic>
      <p:sp>
        <p:nvSpPr>
          <p:cNvPr id="10" name="Speech Bubble: Rectangle with Corners Rounded 9">
            <a:extLst>
              <a:ext uri="{FF2B5EF4-FFF2-40B4-BE49-F238E27FC236}">
                <a16:creationId xmlns:a16="http://schemas.microsoft.com/office/drawing/2014/main" id="{A2B1601C-346C-4526-8B9C-5C3208BCDB66}"/>
              </a:ext>
            </a:extLst>
          </p:cNvPr>
          <p:cNvSpPr/>
          <p:nvPr/>
        </p:nvSpPr>
        <p:spPr>
          <a:xfrm>
            <a:off x="7363507" y="256393"/>
            <a:ext cx="2889965" cy="547644"/>
          </a:xfrm>
          <a:prstGeom prst="wedgeRoundRectCallout">
            <a:avLst>
              <a:gd name="adj1" fmla="val -65872"/>
              <a:gd name="adj2" fmla="val 57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 name="CustomShape 7">
            <a:extLst>
              <a:ext uri="{FF2B5EF4-FFF2-40B4-BE49-F238E27FC236}">
                <a16:creationId xmlns:a16="http://schemas.microsoft.com/office/drawing/2014/main" id="{302ACD3A-3283-4426-864B-8A987CB0B5A9}"/>
              </a:ext>
            </a:extLst>
          </p:cNvPr>
          <p:cNvSpPr/>
          <p:nvPr/>
        </p:nvSpPr>
        <p:spPr>
          <a:xfrm>
            <a:off x="7363507" y="284604"/>
            <a:ext cx="524267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Regarde</a:t>
            </a:r>
            <a:r>
              <a:rPr kumimoji="0" lang="en-GB" sz="2400" b="1" i="0" u="none" strike="noStrike" kern="1200" cap="none" spc="-1" normalizeH="0" baseline="0" noProof="0" dirty="0">
                <a:ln>
                  <a:noFill/>
                </a:ln>
                <a:solidFill>
                  <a:srgbClr val="002060"/>
                </a:solidFill>
                <a:effectLst/>
                <a:uLnTx/>
                <a:uFillTx/>
                <a:latin typeface="Century Gothic"/>
                <a:ea typeface="Century Gothic"/>
              </a:rPr>
              <a:t> le video.</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522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2329769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0881CF3-34ED-4550-B6FB-9A91964D1D3B}"/>
              </a:ext>
            </a:extLst>
          </p:cNvPr>
          <p:cNvGraphicFramePr>
            <a:graphicFrameLocks noGrp="1"/>
          </p:cNvGraphicFramePr>
          <p:nvPr>
            <p:extLst>
              <p:ext uri="{D42A27DB-BD31-4B8C-83A1-F6EECF244321}">
                <p14:modId xmlns:p14="http://schemas.microsoft.com/office/powerpoint/2010/main" val="1700770577"/>
              </p:ext>
            </p:extLst>
          </p:nvPr>
        </p:nvGraphicFramePr>
        <p:xfrm>
          <a:off x="164477" y="1973392"/>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2" name="Rectangle 1"/>
          <p:cNvSpPr/>
          <p:nvPr/>
        </p:nvSpPr>
        <p:spPr>
          <a:xfrm>
            <a:off x="157242" y="80111"/>
            <a:ext cx="50120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France</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p>
        </p:txBody>
      </p:sp>
      <p:sp>
        <p:nvSpPr>
          <p:cNvPr id="18" name="Rectangle 17">
            <a:extLst>
              <a:ext uri="{FF2B5EF4-FFF2-40B4-BE49-F238E27FC236}">
                <a16:creationId xmlns:a16="http://schemas.microsoft.com/office/drawing/2014/main" id="{EC2816D8-CFA5-4E9D-B5B9-93DBBF26F403}"/>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43EDB0A-A6FB-41BA-844B-D95F66FBCBD0}"/>
              </a:ext>
            </a:extLst>
          </p:cNvPr>
          <p:cNvSpPr/>
          <p:nvPr/>
        </p:nvSpPr>
        <p:spPr>
          <a:xfrm>
            <a:off x="1211876" y="1587669"/>
            <a:ext cx="3650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23CCFB2E-4665-4CEA-9075-815B350D4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811" y="3333664"/>
            <a:ext cx="1774866" cy="1774866"/>
          </a:xfrm>
          <a:prstGeom prst="rect">
            <a:avLst/>
          </a:prstGeom>
        </p:spPr>
      </p:pic>
      <p:sp>
        <p:nvSpPr>
          <p:cNvPr id="7" name="TextBox 6">
            <a:extLst>
              <a:ext uri="{FF2B5EF4-FFF2-40B4-BE49-F238E27FC236}">
                <a16:creationId xmlns:a16="http://schemas.microsoft.com/office/drawing/2014/main" id="{EBFACE1D-D388-4E3C-B51E-0EE16EECF9E6}"/>
              </a:ext>
            </a:extLst>
          </p:cNvPr>
          <p:cNvSpPr txBox="1"/>
          <p:nvPr/>
        </p:nvSpPr>
        <p:spPr>
          <a:xfrm>
            <a:off x="259931" y="201261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i</a:t>
            </a:r>
            <a:r>
              <a:rPr lang="en-GB" sz="1600" dirty="0">
                <a:solidFill>
                  <a:srgbClr val="002060"/>
                </a:solidFill>
                <a:latin typeface="Century Gothic" panose="020B0502020202020204" pitchFamily="34" charset="0"/>
              </a:rPr>
              <a:t> o r t</a:t>
            </a:r>
          </a:p>
        </p:txBody>
      </p:sp>
      <p:sp>
        <p:nvSpPr>
          <p:cNvPr id="97" name="TextBox 96">
            <a:extLst>
              <a:ext uri="{FF2B5EF4-FFF2-40B4-BE49-F238E27FC236}">
                <a16:creationId xmlns:a16="http://schemas.microsoft.com/office/drawing/2014/main" id="{BE18E5E4-6ED2-4711-B420-5D2FE5D21047}"/>
              </a:ext>
            </a:extLst>
          </p:cNvPr>
          <p:cNvSpPr txBox="1"/>
          <p:nvPr/>
        </p:nvSpPr>
        <p:spPr>
          <a:xfrm>
            <a:off x="1808115" y="19907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a l </a:t>
            </a:r>
            <a:r>
              <a:rPr lang="en-GB" sz="1600" u="sng" dirty="0">
                <a:solidFill>
                  <a:srgbClr val="002060"/>
                </a:solidFill>
                <a:latin typeface="Century Gothic" panose="020B0502020202020204" pitchFamily="34" charset="0"/>
              </a:rPr>
              <a:t>e n</a:t>
            </a:r>
            <a:r>
              <a:rPr lang="en-GB" sz="1600" dirty="0">
                <a:solidFill>
                  <a:srgbClr val="002060"/>
                </a:solidFill>
                <a:latin typeface="Century Gothic" panose="020B0502020202020204" pitchFamily="34" charset="0"/>
              </a:rPr>
              <a:t> c e</a:t>
            </a:r>
          </a:p>
        </p:txBody>
      </p:sp>
      <p:sp>
        <p:nvSpPr>
          <p:cNvPr id="98" name="TextBox 97">
            <a:extLst>
              <a:ext uri="{FF2B5EF4-FFF2-40B4-BE49-F238E27FC236}">
                <a16:creationId xmlns:a16="http://schemas.microsoft.com/office/drawing/2014/main" id="{6BC77FFE-CD4F-497F-B086-0080A82A0910}"/>
              </a:ext>
            </a:extLst>
          </p:cNvPr>
          <p:cNvSpPr txBox="1"/>
          <p:nvPr/>
        </p:nvSpPr>
        <p:spPr>
          <a:xfrm>
            <a:off x="3246438" y="19821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e n </a:t>
            </a:r>
            <a:r>
              <a:rPr lang="en-GB" sz="1600" u="sng" dirty="0">
                <a:solidFill>
                  <a:srgbClr val="002060"/>
                </a:solidFill>
                <a:latin typeface="Century Gothic" panose="020B0502020202020204" pitchFamily="34" charset="0"/>
              </a:rPr>
              <a:t>a i n</a:t>
            </a:r>
          </a:p>
        </p:txBody>
      </p:sp>
      <p:sp>
        <p:nvSpPr>
          <p:cNvPr id="99" name="TextBox 98">
            <a:extLst>
              <a:ext uri="{FF2B5EF4-FFF2-40B4-BE49-F238E27FC236}">
                <a16:creationId xmlns:a16="http://schemas.microsoft.com/office/drawing/2014/main" id="{6F079F78-507F-42FF-AC90-EC65CA3A571D}"/>
              </a:ext>
            </a:extLst>
          </p:cNvPr>
          <p:cNvSpPr txBox="1"/>
          <p:nvPr/>
        </p:nvSpPr>
        <p:spPr>
          <a:xfrm>
            <a:off x="4658652" y="19853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C l </a:t>
            </a:r>
            <a:r>
              <a:rPr lang="en-GB" sz="1600" u="sng" dirty="0">
                <a:solidFill>
                  <a:srgbClr val="002060"/>
                </a:solidFill>
                <a:latin typeface="Century Gothic" panose="020B0502020202020204" pitchFamily="34" charset="0"/>
              </a:rPr>
              <a:t>u</a:t>
            </a:r>
            <a:r>
              <a:rPr lang="en-GB" sz="1600" dirty="0">
                <a:solidFill>
                  <a:srgbClr val="002060"/>
                </a:solidFill>
                <a:latin typeface="Century Gothic" panose="020B0502020202020204" pitchFamily="34" charset="0"/>
              </a:rPr>
              <a:t> n y</a:t>
            </a:r>
          </a:p>
        </p:txBody>
      </p:sp>
      <p:sp>
        <p:nvSpPr>
          <p:cNvPr id="100" name="TextBox 99">
            <a:extLst>
              <a:ext uri="{FF2B5EF4-FFF2-40B4-BE49-F238E27FC236}">
                <a16:creationId xmlns:a16="http://schemas.microsoft.com/office/drawing/2014/main" id="{063936D5-097C-4A63-8731-368D7AC0ED2C}"/>
              </a:ext>
            </a:extLst>
          </p:cNvPr>
          <p:cNvSpPr txBox="1"/>
          <p:nvPr/>
        </p:nvSpPr>
        <p:spPr>
          <a:xfrm>
            <a:off x="401771" y="33324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V e r t </a:t>
            </a:r>
            <a:r>
              <a:rPr lang="en-GB" sz="1600" u="sng" dirty="0">
                <a:solidFill>
                  <a:srgbClr val="002060"/>
                </a:solidFill>
                <a:latin typeface="Century Gothic" panose="020B0502020202020204" pitchFamily="34" charset="0"/>
              </a:rPr>
              <a:t>o u</a:t>
            </a:r>
          </a:p>
        </p:txBody>
      </p:sp>
      <p:sp>
        <p:nvSpPr>
          <p:cNvPr id="101" name="TextBox 100">
            <a:extLst>
              <a:ext uri="{FF2B5EF4-FFF2-40B4-BE49-F238E27FC236}">
                <a16:creationId xmlns:a16="http://schemas.microsoft.com/office/drawing/2014/main" id="{09B7DC16-9FC9-48C5-9676-C83A31A2CD2D}"/>
              </a:ext>
            </a:extLst>
          </p:cNvPr>
          <p:cNvSpPr txBox="1"/>
          <p:nvPr/>
        </p:nvSpPr>
        <p:spPr>
          <a:xfrm>
            <a:off x="4684307" y="3330378"/>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r </a:t>
            </a:r>
            <a:r>
              <a:rPr lang="en-GB" sz="1600" u="sng" dirty="0">
                <a:solidFill>
                  <a:srgbClr val="002060"/>
                </a:solidFill>
                <a:latin typeface="Century Gothic" panose="020B0502020202020204" pitchFamily="34" charset="0"/>
              </a:rPr>
              <a:t>e u </a:t>
            </a:r>
            <a:r>
              <a:rPr lang="en-GB" sz="1600" dirty="0">
                <a:solidFill>
                  <a:srgbClr val="002060"/>
                </a:solidFill>
                <a:latin typeface="Century Gothic" panose="020B0502020202020204" pitchFamily="34" charset="0"/>
              </a:rPr>
              <a:t>x</a:t>
            </a:r>
          </a:p>
        </p:txBody>
      </p:sp>
      <p:sp>
        <p:nvSpPr>
          <p:cNvPr id="102" name="TextBox 101">
            <a:extLst>
              <a:ext uri="{FF2B5EF4-FFF2-40B4-BE49-F238E27FC236}">
                <a16:creationId xmlns:a16="http://schemas.microsoft.com/office/drawing/2014/main" id="{228924FE-E589-4C1D-A935-7F10F2C7816E}"/>
              </a:ext>
            </a:extLst>
          </p:cNvPr>
          <p:cNvSpPr txBox="1"/>
          <p:nvPr/>
        </p:nvSpPr>
        <p:spPr>
          <a:xfrm>
            <a:off x="345592"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o u l </a:t>
            </a:r>
            <a:r>
              <a:rPr lang="en-GB" sz="1600" u="sng" dirty="0">
                <a:solidFill>
                  <a:srgbClr val="002060"/>
                </a:solidFill>
                <a:latin typeface="Century Gothic" panose="020B0502020202020204" pitchFamily="34" charset="0"/>
              </a:rPr>
              <a:t>o n</a:t>
            </a:r>
          </a:p>
        </p:txBody>
      </p:sp>
      <p:sp>
        <p:nvSpPr>
          <p:cNvPr id="103" name="TextBox 102">
            <a:extLst>
              <a:ext uri="{FF2B5EF4-FFF2-40B4-BE49-F238E27FC236}">
                <a16:creationId xmlns:a16="http://schemas.microsoft.com/office/drawing/2014/main" id="{2F24A60E-21D3-4991-A760-89B380376FC6}"/>
              </a:ext>
            </a:extLst>
          </p:cNvPr>
          <p:cNvSpPr txBox="1"/>
          <p:nvPr/>
        </p:nvSpPr>
        <p:spPr>
          <a:xfrm>
            <a:off x="1783335"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M </a:t>
            </a:r>
            <a:r>
              <a:rPr lang="en-GB" sz="1600" u="sng" dirty="0">
                <a:solidFill>
                  <a:srgbClr val="002060"/>
                </a:solidFill>
                <a:latin typeface="Century Gothic" panose="020B0502020202020204" pitchFamily="34" charset="0"/>
              </a:rPr>
              <a:t>e a u</a:t>
            </a:r>
            <a:r>
              <a:rPr lang="en-GB" sz="1600" dirty="0">
                <a:solidFill>
                  <a:srgbClr val="002060"/>
                </a:solidFill>
                <a:latin typeface="Century Gothic" panose="020B0502020202020204" pitchFamily="34" charset="0"/>
              </a:rPr>
              <a:t> x</a:t>
            </a:r>
          </a:p>
        </p:txBody>
      </p:sp>
      <p:sp>
        <p:nvSpPr>
          <p:cNvPr id="104" name="TextBox 103">
            <a:extLst>
              <a:ext uri="{FF2B5EF4-FFF2-40B4-BE49-F238E27FC236}">
                <a16:creationId xmlns:a16="http://schemas.microsoft.com/office/drawing/2014/main" id="{32182103-FD6F-4700-8977-9DA05E19300E}"/>
              </a:ext>
            </a:extLst>
          </p:cNvPr>
          <p:cNvSpPr txBox="1"/>
          <p:nvPr/>
        </p:nvSpPr>
        <p:spPr>
          <a:xfrm>
            <a:off x="3246438" y="5150064"/>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a n</a:t>
            </a:r>
            <a:r>
              <a:rPr lang="en-GB" sz="1600" dirty="0">
                <a:solidFill>
                  <a:srgbClr val="002060"/>
                </a:solidFill>
                <a:latin typeface="Century Gothic" panose="020B0502020202020204" pitchFamily="34" charset="0"/>
              </a:rPr>
              <a:t> t e s</a:t>
            </a:r>
          </a:p>
        </p:txBody>
      </p:sp>
      <p:sp>
        <p:nvSpPr>
          <p:cNvPr id="105" name="TextBox 104">
            <a:extLst>
              <a:ext uri="{FF2B5EF4-FFF2-40B4-BE49-F238E27FC236}">
                <a16:creationId xmlns:a16="http://schemas.microsoft.com/office/drawing/2014/main" id="{E15F7269-FAFA-4127-AFB8-D613E7E0B261}"/>
              </a:ext>
            </a:extLst>
          </p:cNvPr>
          <p:cNvSpPr txBox="1"/>
          <p:nvPr/>
        </p:nvSpPr>
        <p:spPr>
          <a:xfrm>
            <a:off x="4720906" y="5122351"/>
            <a:ext cx="1313235" cy="338554"/>
          </a:xfrm>
          <a:prstGeom prst="rect">
            <a:avLst/>
          </a:prstGeom>
          <a:noFill/>
        </p:spPr>
        <p:txBody>
          <a:bodyPr wrap="square" rtlCol="0">
            <a:spAutoFit/>
          </a:bodyPr>
          <a:lstStyle/>
          <a:p>
            <a:pPr algn="ctr"/>
            <a:r>
              <a:rPr lang="en-GB" sz="1600" u="sng" dirty="0">
                <a:solidFill>
                  <a:srgbClr val="002060"/>
                </a:solidFill>
                <a:latin typeface="Century Gothic" panose="020B0502020202020204" pitchFamily="34" charset="0"/>
              </a:rPr>
              <a:t>C h</a:t>
            </a:r>
            <a:r>
              <a:rPr lang="en-GB" sz="1600" dirty="0">
                <a:solidFill>
                  <a:srgbClr val="002060"/>
                </a:solidFill>
                <a:latin typeface="Century Gothic" panose="020B0502020202020204" pitchFamily="34" charset="0"/>
              </a:rPr>
              <a:t> i n o n</a:t>
            </a:r>
          </a:p>
        </p:txBody>
      </p:sp>
      <p:sp>
        <p:nvSpPr>
          <p:cNvPr id="106" name="TextBox 105">
            <a:extLst>
              <a:ext uri="{FF2B5EF4-FFF2-40B4-BE49-F238E27FC236}">
                <a16:creationId xmlns:a16="http://schemas.microsoft.com/office/drawing/2014/main" id="{E2B1EE4B-8A80-49B7-8DBF-6C0BD92956F8}"/>
              </a:ext>
            </a:extLst>
          </p:cNvPr>
          <p:cNvSpPr txBox="1"/>
          <p:nvPr/>
        </p:nvSpPr>
        <p:spPr>
          <a:xfrm>
            <a:off x="1833131" y="6407663"/>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Marc</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eau</a:t>
            </a:r>
          </a:p>
        </p:txBody>
      </p:sp>
      <p:sp>
        <p:nvSpPr>
          <p:cNvPr id="107" name="TextBox 106">
            <a:extLst>
              <a:ext uri="{FF2B5EF4-FFF2-40B4-BE49-F238E27FC236}">
                <a16:creationId xmlns:a16="http://schemas.microsoft.com/office/drawing/2014/main" id="{7D07224F-AD52-42AE-959E-3119FB3E73C0}"/>
              </a:ext>
            </a:extLst>
          </p:cNvPr>
          <p:cNvSpPr txBox="1"/>
          <p:nvPr/>
        </p:nvSpPr>
        <p:spPr>
          <a:xfrm>
            <a:off x="1746939" y="3038371"/>
            <a:ext cx="13997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Clém</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a:t>
            </a: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A57288E0-1E10-48C1-A782-39543D58BC06}"/>
              </a:ext>
            </a:extLst>
          </p:cNvPr>
          <p:cNvSpPr txBox="1"/>
          <p:nvPr/>
        </p:nvSpPr>
        <p:spPr>
          <a:xfrm>
            <a:off x="492900" y="6440727"/>
            <a:ext cx="8599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a:t>
            </a:r>
          </a:p>
        </p:txBody>
      </p:sp>
      <p:sp>
        <p:nvSpPr>
          <p:cNvPr id="109" name="TextBox 108">
            <a:extLst>
              <a:ext uri="{FF2B5EF4-FFF2-40B4-BE49-F238E27FC236}">
                <a16:creationId xmlns:a16="http://schemas.microsoft.com/office/drawing/2014/main" id="{ACBB9A32-947A-4624-AC3C-013BF3BA63A7}"/>
              </a:ext>
            </a:extLst>
          </p:cNvPr>
          <p:cNvSpPr txBox="1"/>
          <p:nvPr/>
        </p:nvSpPr>
        <p:spPr>
          <a:xfrm>
            <a:off x="4795870" y="6421117"/>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Ch</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iffon</a:t>
            </a:r>
          </a:p>
        </p:txBody>
      </p:sp>
      <p:sp>
        <p:nvSpPr>
          <p:cNvPr id="110" name="TextBox 109">
            <a:extLst>
              <a:ext uri="{FF2B5EF4-FFF2-40B4-BE49-F238E27FC236}">
                <a16:creationId xmlns:a16="http://schemas.microsoft.com/office/drawing/2014/main" id="{46CAE8B6-4617-4E12-B755-A8CBEF28573F}"/>
              </a:ext>
            </a:extLst>
          </p:cNvPr>
          <p:cNvSpPr txBox="1"/>
          <p:nvPr/>
        </p:nvSpPr>
        <p:spPr>
          <a:xfrm>
            <a:off x="4795870" y="4839702"/>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Mathi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eu</a:t>
            </a:r>
          </a:p>
        </p:txBody>
      </p:sp>
      <p:sp>
        <p:nvSpPr>
          <p:cNvPr id="111" name="TextBox 110">
            <a:extLst>
              <a:ext uri="{FF2B5EF4-FFF2-40B4-BE49-F238E27FC236}">
                <a16:creationId xmlns:a16="http://schemas.microsoft.com/office/drawing/2014/main" id="{8B106604-F5A2-427F-9692-24719073712B}"/>
              </a:ext>
            </a:extLst>
          </p:cNvPr>
          <p:cNvSpPr txBox="1"/>
          <p:nvPr/>
        </p:nvSpPr>
        <p:spPr>
          <a:xfrm>
            <a:off x="4736791" y="3050569"/>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cie</a:t>
            </a:r>
          </a:p>
        </p:txBody>
      </p:sp>
      <p:sp>
        <p:nvSpPr>
          <p:cNvPr id="112" name="TextBox 111">
            <a:extLst>
              <a:ext uri="{FF2B5EF4-FFF2-40B4-BE49-F238E27FC236}">
                <a16:creationId xmlns:a16="http://schemas.microsoft.com/office/drawing/2014/main" id="{24572D68-7165-4979-950D-FDD59C8D631D}"/>
              </a:ext>
            </a:extLst>
          </p:cNvPr>
          <p:cNvSpPr txBox="1"/>
          <p:nvPr/>
        </p:nvSpPr>
        <p:spPr>
          <a:xfrm>
            <a:off x="3254227" y="3037087"/>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Valent</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a:t>
            </a:r>
          </a:p>
        </p:txBody>
      </p:sp>
      <p:sp>
        <p:nvSpPr>
          <p:cNvPr id="113" name="TextBox 112">
            <a:extLst>
              <a:ext uri="{FF2B5EF4-FFF2-40B4-BE49-F238E27FC236}">
                <a16:creationId xmlns:a16="http://schemas.microsoft.com/office/drawing/2014/main" id="{287E0816-A329-4ADC-B623-B1960E72E8B0}"/>
              </a:ext>
            </a:extLst>
          </p:cNvPr>
          <p:cNvSpPr txBox="1"/>
          <p:nvPr/>
        </p:nvSpPr>
        <p:spPr>
          <a:xfrm>
            <a:off x="233704" y="4840604"/>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Lil</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ou</a:t>
            </a:r>
            <a:endPar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60322883-2A68-4480-96E3-BC76B3A7100F}"/>
              </a:ext>
            </a:extLst>
          </p:cNvPr>
          <p:cNvSpPr txBox="1"/>
          <p:nvPr/>
        </p:nvSpPr>
        <p:spPr>
          <a:xfrm>
            <a:off x="3246438" y="6404585"/>
            <a:ext cx="11454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Alex</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dre</a:t>
            </a:r>
          </a:p>
        </p:txBody>
      </p:sp>
      <p:sp>
        <p:nvSpPr>
          <p:cNvPr id="115" name="TextBox 114">
            <a:extLst>
              <a:ext uri="{FF2B5EF4-FFF2-40B4-BE49-F238E27FC236}">
                <a16:creationId xmlns:a16="http://schemas.microsoft.com/office/drawing/2014/main" id="{3FE162F0-66A6-429B-8741-A7210D76AB4F}"/>
              </a:ext>
            </a:extLst>
          </p:cNvPr>
          <p:cNvSpPr txBox="1"/>
          <p:nvPr/>
        </p:nvSpPr>
        <p:spPr>
          <a:xfrm>
            <a:off x="183023" y="3024720"/>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Or</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el</a:t>
            </a:r>
          </a:p>
        </p:txBody>
      </p:sp>
      <p:pic>
        <p:nvPicPr>
          <p:cNvPr id="147" name="Picture 146" descr="A picture containing application&#10;&#10;Description automatically generated">
            <a:extLst>
              <a:ext uri="{FF2B5EF4-FFF2-40B4-BE49-F238E27FC236}">
                <a16:creationId xmlns:a16="http://schemas.microsoft.com/office/drawing/2014/main" id="{FEAF7B67-2D5F-4CA4-98BD-E73F0FA064E6}"/>
              </a:ext>
            </a:extLst>
          </p:cNvPr>
          <p:cNvPicPr>
            <a:picLocks noChangeAspect="1"/>
          </p:cNvPicPr>
          <p:nvPr/>
        </p:nvPicPr>
        <p:blipFill rotWithShape="1">
          <a:blip r:embed="rId4">
            <a:extLst>
              <a:ext uri="{28A0092B-C50C-407E-A947-70E740481C1C}">
                <a14:useLocalDpi xmlns:a14="http://schemas.microsoft.com/office/drawing/2010/main" val="0"/>
              </a:ext>
            </a:extLst>
          </a:blip>
          <a:srcRect t="-1802" r="67711" b="55165"/>
          <a:stretch/>
        </p:blipFill>
        <p:spPr>
          <a:xfrm>
            <a:off x="2108323" y="2309012"/>
            <a:ext cx="563344" cy="800964"/>
          </a:xfrm>
          <a:prstGeom prst="rect">
            <a:avLst/>
          </a:prstGeom>
        </p:spPr>
      </p:pic>
      <p:pic>
        <p:nvPicPr>
          <p:cNvPr id="148" name="Picture 147" descr="A picture containing application&#10;&#10;Description automatically generated">
            <a:extLst>
              <a:ext uri="{FF2B5EF4-FFF2-40B4-BE49-F238E27FC236}">
                <a16:creationId xmlns:a16="http://schemas.microsoft.com/office/drawing/2014/main" id="{BE3758B1-E876-4028-9D93-0B906967FFE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3485814" y="2241570"/>
            <a:ext cx="577814" cy="817049"/>
          </a:xfrm>
          <a:prstGeom prst="rect">
            <a:avLst/>
          </a:prstGeom>
        </p:spPr>
      </p:pic>
      <p:pic>
        <p:nvPicPr>
          <p:cNvPr id="149" name="Picture 148" descr="A picture containing application&#10;&#10;Description automatically generated">
            <a:extLst>
              <a:ext uri="{FF2B5EF4-FFF2-40B4-BE49-F238E27FC236}">
                <a16:creationId xmlns:a16="http://schemas.microsoft.com/office/drawing/2014/main" id="{D9425556-70F9-4082-9D5F-AADCB4DF35E2}"/>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3618" r="35222"/>
          <a:stretch/>
        </p:blipFill>
        <p:spPr>
          <a:xfrm>
            <a:off x="633009" y="2274437"/>
            <a:ext cx="653937" cy="924690"/>
          </a:xfrm>
          <a:prstGeom prst="rect">
            <a:avLst/>
          </a:prstGeom>
        </p:spPr>
      </p:pic>
      <p:pic>
        <p:nvPicPr>
          <p:cNvPr id="150" name="Picture 149" descr="A picture containing application&#10;&#10;Description automatically generated">
            <a:extLst>
              <a:ext uri="{FF2B5EF4-FFF2-40B4-BE49-F238E27FC236}">
                <a16:creationId xmlns:a16="http://schemas.microsoft.com/office/drawing/2014/main" id="{6242416D-41EC-4352-AA65-20C26F138C51}"/>
              </a:ext>
            </a:extLst>
          </p:cNvPr>
          <p:cNvPicPr>
            <a:picLocks noChangeAspect="1"/>
          </p:cNvPicPr>
          <p:nvPr/>
        </p:nvPicPr>
        <p:blipFill rotWithShape="1">
          <a:blip r:embed="rId4">
            <a:extLst>
              <a:ext uri="{28A0092B-C50C-407E-A947-70E740481C1C}">
                <a14:useLocalDpi xmlns:a14="http://schemas.microsoft.com/office/drawing/2010/main" val="0"/>
              </a:ext>
            </a:extLst>
          </a:blip>
          <a:srcRect l="74845" t="310" r="-1881" b="46383"/>
          <a:stretch/>
        </p:blipFill>
        <p:spPr>
          <a:xfrm>
            <a:off x="4907303" y="3810090"/>
            <a:ext cx="523944" cy="1016936"/>
          </a:xfrm>
          <a:prstGeom prst="rect">
            <a:avLst/>
          </a:prstGeom>
        </p:spPr>
      </p:pic>
      <p:pic>
        <p:nvPicPr>
          <p:cNvPr id="151" name="Picture 150" descr="Icon&#10;&#10;Description automatically generated">
            <a:extLst>
              <a:ext uri="{FF2B5EF4-FFF2-40B4-BE49-F238E27FC236}">
                <a16:creationId xmlns:a16="http://schemas.microsoft.com/office/drawing/2014/main" id="{CBB64537-9179-4404-BA05-8A285B2F9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61" y="5691028"/>
            <a:ext cx="438676" cy="512790"/>
          </a:xfrm>
          <a:prstGeom prst="rect">
            <a:avLst/>
          </a:prstGeom>
        </p:spPr>
      </p:pic>
      <p:pic>
        <p:nvPicPr>
          <p:cNvPr id="152" name="Picture 151" descr="A picture containing application&#10;&#10;Description automatically generated">
            <a:extLst>
              <a:ext uri="{FF2B5EF4-FFF2-40B4-BE49-F238E27FC236}">
                <a16:creationId xmlns:a16="http://schemas.microsoft.com/office/drawing/2014/main" id="{6B70ACF4-8CC2-4866-9175-5D88524D6B07}"/>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1298" r="35222" b="46381"/>
          <a:stretch/>
        </p:blipFill>
        <p:spPr>
          <a:xfrm>
            <a:off x="4832372" y="5508074"/>
            <a:ext cx="596306" cy="951170"/>
          </a:xfrm>
          <a:prstGeom prst="rect">
            <a:avLst/>
          </a:prstGeom>
        </p:spPr>
      </p:pic>
      <p:pic>
        <p:nvPicPr>
          <p:cNvPr id="153" name="Picture 152" descr="Logo&#10;&#10;Description automatically generated">
            <a:extLst>
              <a:ext uri="{FF2B5EF4-FFF2-40B4-BE49-F238E27FC236}">
                <a16:creationId xmlns:a16="http://schemas.microsoft.com/office/drawing/2014/main" id="{A286EC89-E77A-4FCE-9701-36565C29D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349" y="5634337"/>
            <a:ext cx="596307" cy="773326"/>
          </a:xfrm>
          <a:prstGeom prst="rect">
            <a:avLst/>
          </a:prstGeom>
        </p:spPr>
      </p:pic>
      <p:pic>
        <p:nvPicPr>
          <p:cNvPr id="154" name="Picture 153" descr="Icon&#10;&#10;Description automatically generated with medium confidence">
            <a:extLst>
              <a:ext uri="{FF2B5EF4-FFF2-40B4-BE49-F238E27FC236}">
                <a16:creationId xmlns:a16="http://schemas.microsoft.com/office/drawing/2014/main" id="{784F808B-7560-48ED-9416-1D6B7048F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1765" y="5561370"/>
            <a:ext cx="534055" cy="807073"/>
          </a:xfrm>
          <a:prstGeom prst="rect">
            <a:avLst/>
          </a:prstGeom>
        </p:spPr>
      </p:pic>
      <p:pic>
        <p:nvPicPr>
          <p:cNvPr id="155" name="Picture 154" descr="Icon&#10;&#10;Description automatically generated">
            <a:extLst>
              <a:ext uri="{FF2B5EF4-FFF2-40B4-BE49-F238E27FC236}">
                <a16:creationId xmlns:a16="http://schemas.microsoft.com/office/drawing/2014/main" id="{7F875D1C-7BEE-44E5-93A4-87B5DA17B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561" y="3848805"/>
            <a:ext cx="569210" cy="869438"/>
          </a:xfrm>
          <a:prstGeom prst="rect">
            <a:avLst/>
          </a:prstGeom>
        </p:spPr>
      </p:pic>
      <p:pic>
        <p:nvPicPr>
          <p:cNvPr id="14" name="Picture 13">
            <a:extLst>
              <a:ext uri="{FF2B5EF4-FFF2-40B4-BE49-F238E27FC236}">
                <a16:creationId xmlns:a16="http://schemas.microsoft.com/office/drawing/2014/main" id="{2C16F677-6A3F-46E6-B413-F351B5AF7B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1904" y="2360123"/>
            <a:ext cx="327091" cy="654182"/>
          </a:xfrm>
          <a:prstGeom prst="rect">
            <a:avLst/>
          </a:prstGeom>
        </p:spPr>
      </p:pic>
      <p:graphicFrame>
        <p:nvGraphicFramePr>
          <p:cNvPr id="156" name="Table 6">
            <a:extLst>
              <a:ext uri="{FF2B5EF4-FFF2-40B4-BE49-F238E27FC236}">
                <a16:creationId xmlns:a16="http://schemas.microsoft.com/office/drawing/2014/main" id="{CC2B8480-64F0-455B-9BFE-256759F73454}"/>
              </a:ext>
            </a:extLst>
          </p:cNvPr>
          <p:cNvGraphicFramePr>
            <a:graphicFrameLocks noGrp="1"/>
          </p:cNvGraphicFramePr>
          <p:nvPr>
            <p:extLst>
              <p:ext uri="{D42A27DB-BD31-4B8C-83A1-F6EECF244321}">
                <p14:modId xmlns:p14="http://schemas.microsoft.com/office/powerpoint/2010/main" val="3286938970"/>
              </p:ext>
            </p:extLst>
          </p:nvPr>
        </p:nvGraphicFramePr>
        <p:xfrm>
          <a:off x="6315443" y="1973392"/>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157" name="Rectangle 156">
            <a:extLst>
              <a:ext uri="{FF2B5EF4-FFF2-40B4-BE49-F238E27FC236}">
                <a16:creationId xmlns:a16="http://schemas.microsoft.com/office/drawing/2014/main" id="{B0C0CBCA-5C0A-4788-AED2-6C15C89C5E68}"/>
              </a:ext>
            </a:extLst>
          </p:cNvPr>
          <p:cNvSpPr/>
          <p:nvPr/>
        </p:nvSpPr>
        <p:spPr>
          <a:xfrm>
            <a:off x="6308208" y="80111"/>
            <a:ext cx="50120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France</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p>
        </p:txBody>
      </p:sp>
      <p:sp>
        <p:nvSpPr>
          <p:cNvPr id="158" name="Rectangle 157">
            <a:extLst>
              <a:ext uri="{FF2B5EF4-FFF2-40B4-BE49-F238E27FC236}">
                <a16:creationId xmlns:a16="http://schemas.microsoft.com/office/drawing/2014/main" id="{E80762EA-39AD-460F-8CF5-78F56BCE69CA}"/>
              </a:ext>
            </a:extLst>
          </p:cNvPr>
          <p:cNvSpPr/>
          <p:nvPr/>
        </p:nvSpPr>
        <p:spPr>
          <a:xfrm>
            <a:off x="6308208"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9" name="Rectangle 158">
            <a:extLst>
              <a:ext uri="{FF2B5EF4-FFF2-40B4-BE49-F238E27FC236}">
                <a16:creationId xmlns:a16="http://schemas.microsoft.com/office/drawing/2014/main" id="{A0D937BA-79EA-483E-93AE-01465C8C6AA9}"/>
              </a:ext>
            </a:extLst>
          </p:cNvPr>
          <p:cNvSpPr/>
          <p:nvPr/>
        </p:nvSpPr>
        <p:spPr>
          <a:xfrm>
            <a:off x="7362842" y="1587669"/>
            <a:ext cx="3650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0" name="Picture 159" descr="Map&#10;&#10;Description automatically generated">
            <a:extLst>
              <a:ext uri="{FF2B5EF4-FFF2-40B4-BE49-F238E27FC236}">
                <a16:creationId xmlns:a16="http://schemas.microsoft.com/office/drawing/2014/main" id="{1D5F75BB-E7FE-43DF-B0B2-65D0F58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777" y="3333664"/>
            <a:ext cx="1774866" cy="1774866"/>
          </a:xfrm>
          <a:prstGeom prst="rect">
            <a:avLst/>
          </a:prstGeom>
        </p:spPr>
      </p:pic>
      <p:sp>
        <p:nvSpPr>
          <p:cNvPr id="161" name="TextBox 160">
            <a:extLst>
              <a:ext uri="{FF2B5EF4-FFF2-40B4-BE49-F238E27FC236}">
                <a16:creationId xmlns:a16="http://schemas.microsoft.com/office/drawing/2014/main" id="{1A869405-EFE0-4C83-87C7-45900B66D214}"/>
              </a:ext>
            </a:extLst>
          </p:cNvPr>
          <p:cNvSpPr txBox="1"/>
          <p:nvPr/>
        </p:nvSpPr>
        <p:spPr>
          <a:xfrm>
            <a:off x="6410897" y="201261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i</a:t>
            </a:r>
            <a:r>
              <a:rPr lang="en-GB" sz="1600" dirty="0">
                <a:solidFill>
                  <a:srgbClr val="002060"/>
                </a:solidFill>
                <a:latin typeface="Century Gothic" panose="020B0502020202020204" pitchFamily="34" charset="0"/>
              </a:rPr>
              <a:t> o r t</a:t>
            </a:r>
          </a:p>
        </p:txBody>
      </p:sp>
      <p:sp>
        <p:nvSpPr>
          <p:cNvPr id="162" name="TextBox 161">
            <a:extLst>
              <a:ext uri="{FF2B5EF4-FFF2-40B4-BE49-F238E27FC236}">
                <a16:creationId xmlns:a16="http://schemas.microsoft.com/office/drawing/2014/main" id="{BEC354E0-97DD-4383-8AD4-6848EAC605A4}"/>
              </a:ext>
            </a:extLst>
          </p:cNvPr>
          <p:cNvSpPr txBox="1"/>
          <p:nvPr/>
        </p:nvSpPr>
        <p:spPr>
          <a:xfrm>
            <a:off x="7959081" y="19907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a l </a:t>
            </a:r>
            <a:r>
              <a:rPr lang="en-GB" sz="1600" u="sng" dirty="0">
                <a:solidFill>
                  <a:srgbClr val="002060"/>
                </a:solidFill>
                <a:latin typeface="Century Gothic" panose="020B0502020202020204" pitchFamily="34" charset="0"/>
              </a:rPr>
              <a:t>e n</a:t>
            </a:r>
            <a:r>
              <a:rPr lang="en-GB" sz="1600" dirty="0">
                <a:solidFill>
                  <a:srgbClr val="002060"/>
                </a:solidFill>
                <a:latin typeface="Century Gothic" panose="020B0502020202020204" pitchFamily="34" charset="0"/>
              </a:rPr>
              <a:t> c e</a:t>
            </a:r>
          </a:p>
        </p:txBody>
      </p:sp>
      <p:sp>
        <p:nvSpPr>
          <p:cNvPr id="163" name="TextBox 162">
            <a:extLst>
              <a:ext uri="{FF2B5EF4-FFF2-40B4-BE49-F238E27FC236}">
                <a16:creationId xmlns:a16="http://schemas.microsoft.com/office/drawing/2014/main" id="{C98285A7-00D8-4A71-928E-214D48AD3B97}"/>
              </a:ext>
            </a:extLst>
          </p:cNvPr>
          <p:cNvSpPr txBox="1"/>
          <p:nvPr/>
        </p:nvSpPr>
        <p:spPr>
          <a:xfrm>
            <a:off x="9397404" y="19821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e n </a:t>
            </a:r>
            <a:r>
              <a:rPr lang="en-GB" sz="1600" u="sng" dirty="0">
                <a:solidFill>
                  <a:srgbClr val="002060"/>
                </a:solidFill>
                <a:latin typeface="Century Gothic" panose="020B0502020202020204" pitchFamily="34" charset="0"/>
              </a:rPr>
              <a:t>a i n</a:t>
            </a:r>
          </a:p>
        </p:txBody>
      </p:sp>
      <p:sp>
        <p:nvSpPr>
          <p:cNvPr id="164" name="TextBox 163">
            <a:extLst>
              <a:ext uri="{FF2B5EF4-FFF2-40B4-BE49-F238E27FC236}">
                <a16:creationId xmlns:a16="http://schemas.microsoft.com/office/drawing/2014/main" id="{EEA6DCDB-7B61-4A7F-899C-D71EE4C5E0DF}"/>
              </a:ext>
            </a:extLst>
          </p:cNvPr>
          <p:cNvSpPr txBox="1"/>
          <p:nvPr/>
        </p:nvSpPr>
        <p:spPr>
          <a:xfrm>
            <a:off x="10809618" y="19853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C l </a:t>
            </a:r>
            <a:r>
              <a:rPr lang="en-GB" sz="1600" u="sng" dirty="0">
                <a:solidFill>
                  <a:srgbClr val="002060"/>
                </a:solidFill>
                <a:latin typeface="Century Gothic" panose="020B0502020202020204" pitchFamily="34" charset="0"/>
              </a:rPr>
              <a:t>u</a:t>
            </a:r>
            <a:r>
              <a:rPr lang="en-GB" sz="1600" dirty="0">
                <a:solidFill>
                  <a:srgbClr val="002060"/>
                </a:solidFill>
                <a:latin typeface="Century Gothic" panose="020B0502020202020204" pitchFamily="34" charset="0"/>
              </a:rPr>
              <a:t> n y</a:t>
            </a:r>
          </a:p>
        </p:txBody>
      </p:sp>
      <p:sp>
        <p:nvSpPr>
          <p:cNvPr id="165" name="TextBox 164">
            <a:extLst>
              <a:ext uri="{FF2B5EF4-FFF2-40B4-BE49-F238E27FC236}">
                <a16:creationId xmlns:a16="http://schemas.microsoft.com/office/drawing/2014/main" id="{232B6C00-A45F-4603-9562-38BCC331420F}"/>
              </a:ext>
            </a:extLst>
          </p:cNvPr>
          <p:cNvSpPr txBox="1"/>
          <p:nvPr/>
        </p:nvSpPr>
        <p:spPr>
          <a:xfrm>
            <a:off x="6552737" y="33324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V e r t </a:t>
            </a:r>
            <a:r>
              <a:rPr lang="en-GB" sz="1600" u="sng" dirty="0">
                <a:solidFill>
                  <a:srgbClr val="002060"/>
                </a:solidFill>
                <a:latin typeface="Century Gothic" panose="020B0502020202020204" pitchFamily="34" charset="0"/>
              </a:rPr>
              <a:t>o u</a:t>
            </a:r>
          </a:p>
        </p:txBody>
      </p:sp>
      <p:sp>
        <p:nvSpPr>
          <p:cNvPr id="166" name="TextBox 165">
            <a:extLst>
              <a:ext uri="{FF2B5EF4-FFF2-40B4-BE49-F238E27FC236}">
                <a16:creationId xmlns:a16="http://schemas.microsoft.com/office/drawing/2014/main" id="{47B82633-FC34-481A-B810-7455935E1D15}"/>
              </a:ext>
            </a:extLst>
          </p:cNvPr>
          <p:cNvSpPr txBox="1"/>
          <p:nvPr/>
        </p:nvSpPr>
        <p:spPr>
          <a:xfrm>
            <a:off x="10835273" y="3330378"/>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r </a:t>
            </a:r>
            <a:r>
              <a:rPr lang="en-GB" sz="1600" u="sng" dirty="0">
                <a:solidFill>
                  <a:srgbClr val="002060"/>
                </a:solidFill>
                <a:latin typeface="Century Gothic" panose="020B0502020202020204" pitchFamily="34" charset="0"/>
              </a:rPr>
              <a:t>e u </a:t>
            </a:r>
            <a:r>
              <a:rPr lang="en-GB" sz="1600" dirty="0">
                <a:solidFill>
                  <a:srgbClr val="002060"/>
                </a:solidFill>
                <a:latin typeface="Century Gothic" panose="020B0502020202020204" pitchFamily="34" charset="0"/>
              </a:rPr>
              <a:t>x</a:t>
            </a:r>
          </a:p>
        </p:txBody>
      </p:sp>
      <p:sp>
        <p:nvSpPr>
          <p:cNvPr id="167" name="TextBox 166">
            <a:extLst>
              <a:ext uri="{FF2B5EF4-FFF2-40B4-BE49-F238E27FC236}">
                <a16:creationId xmlns:a16="http://schemas.microsoft.com/office/drawing/2014/main" id="{038125ED-E584-4748-BFEF-F5465B5DB49F}"/>
              </a:ext>
            </a:extLst>
          </p:cNvPr>
          <p:cNvSpPr txBox="1"/>
          <p:nvPr/>
        </p:nvSpPr>
        <p:spPr>
          <a:xfrm>
            <a:off x="6496558"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o u l </a:t>
            </a:r>
            <a:r>
              <a:rPr lang="en-GB" sz="1600" u="sng" dirty="0">
                <a:solidFill>
                  <a:srgbClr val="002060"/>
                </a:solidFill>
                <a:latin typeface="Century Gothic" panose="020B0502020202020204" pitchFamily="34" charset="0"/>
              </a:rPr>
              <a:t>o n</a:t>
            </a:r>
          </a:p>
        </p:txBody>
      </p:sp>
      <p:sp>
        <p:nvSpPr>
          <p:cNvPr id="168" name="TextBox 167">
            <a:extLst>
              <a:ext uri="{FF2B5EF4-FFF2-40B4-BE49-F238E27FC236}">
                <a16:creationId xmlns:a16="http://schemas.microsoft.com/office/drawing/2014/main" id="{EDB34088-DC34-4F00-88BD-5D5228E36DB8}"/>
              </a:ext>
            </a:extLst>
          </p:cNvPr>
          <p:cNvSpPr txBox="1"/>
          <p:nvPr/>
        </p:nvSpPr>
        <p:spPr>
          <a:xfrm>
            <a:off x="7934301"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M </a:t>
            </a:r>
            <a:r>
              <a:rPr lang="en-GB" sz="1600" u="sng" dirty="0">
                <a:solidFill>
                  <a:srgbClr val="002060"/>
                </a:solidFill>
                <a:latin typeface="Century Gothic" panose="020B0502020202020204" pitchFamily="34" charset="0"/>
              </a:rPr>
              <a:t>e a u</a:t>
            </a:r>
            <a:r>
              <a:rPr lang="en-GB" sz="1600" dirty="0">
                <a:solidFill>
                  <a:srgbClr val="002060"/>
                </a:solidFill>
                <a:latin typeface="Century Gothic" panose="020B0502020202020204" pitchFamily="34" charset="0"/>
              </a:rPr>
              <a:t> x</a:t>
            </a:r>
          </a:p>
        </p:txBody>
      </p:sp>
      <p:sp>
        <p:nvSpPr>
          <p:cNvPr id="169" name="TextBox 168">
            <a:extLst>
              <a:ext uri="{FF2B5EF4-FFF2-40B4-BE49-F238E27FC236}">
                <a16:creationId xmlns:a16="http://schemas.microsoft.com/office/drawing/2014/main" id="{9814CE7A-0D88-4DA9-A6C2-B09D1F20E3E0}"/>
              </a:ext>
            </a:extLst>
          </p:cNvPr>
          <p:cNvSpPr txBox="1"/>
          <p:nvPr/>
        </p:nvSpPr>
        <p:spPr>
          <a:xfrm>
            <a:off x="9397404" y="5150064"/>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a n</a:t>
            </a:r>
            <a:r>
              <a:rPr lang="en-GB" sz="1600" dirty="0">
                <a:solidFill>
                  <a:srgbClr val="002060"/>
                </a:solidFill>
                <a:latin typeface="Century Gothic" panose="020B0502020202020204" pitchFamily="34" charset="0"/>
              </a:rPr>
              <a:t> t e s</a:t>
            </a:r>
          </a:p>
        </p:txBody>
      </p:sp>
      <p:sp>
        <p:nvSpPr>
          <p:cNvPr id="170" name="TextBox 169">
            <a:extLst>
              <a:ext uri="{FF2B5EF4-FFF2-40B4-BE49-F238E27FC236}">
                <a16:creationId xmlns:a16="http://schemas.microsoft.com/office/drawing/2014/main" id="{7A821C21-79DB-44C9-8053-EDCE975EE0B6}"/>
              </a:ext>
            </a:extLst>
          </p:cNvPr>
          <p:cNvSpPr txBox="1"/>
          <p:nvPr/>
        </p:nvSpPr>
        <p:spPr>
          <a:xfrm>
            <a:off x="10871872" y="5122351"/>
            <a:ext cx="1313235" cy="338554"/>
          </a:xfrm>
          <a:prstGeom prst="rect">
            <a:avLst/>
          </a:prstGeom>
          <a:noFill/>
        </p:spPr>
        <p:txBody>
          <a:bodyPr wrap="square" rtlCol="0">
            <a:spAutoFit/>
          </a:bodyPr>
          <a:lstStyle/>
          <a:p>
            <a:pPr algn="ctr"/>
            <a:r>
              <a:rPr lang="en-GB" sz="1600" u="sng" dirty="0">
                <a:solidFill>
                  <a:srgbClr val="002060"/>
                </a:solidFill>
                <a:latin typeface="Century Gothic" panose="020B0502020202020204" pitchFamily="34" charset="0"/>
              </a:rPr>
              <a:t>C h</a:t>
            </a:r>
            <a:r>
              <a:rPr lang="en-GB" sz="1600" dirty="0">
                <a:solidFill>
                  <a:srgbClr val="002060"/>
                </a:solidFill>
                <a:latin typeface="Century Gothic" panose="020B0502020202020204" pitchFamily="34" charset="0"/>
              </a:rPr>
              <a:t> i n o n</a:t>
            </a:r>
          </a:p>
        </p:txBody>
      </p:sp>
      <p:sp>
        <p:nvSpPr>
          <p:cNvPr id="171" name="TextBox 170">
            <a:extLst>
              <a:ext uri="{FF2B5EF4-FFF2-40B4-BE49-F238E27FC236}">
                <a16:creationId xmlns:a16="http://schemas.microsoft.com/office/drawing/2014/main" id="{911C53B5-B872-4E45-B42F-27707CC685B5}"/>
              </a:ext>
            </a:extLst>
          </p:cNvPr>
          <p:cNvSpPr txBox="1"/>
          <p:nvPr/>
        </p:nvSpPr>
        <p:spPr>
          <a:xfrm>
            <a:off x="7984097" y="6407663"/>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Marc</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eau</a:t>
            </a:r>
          </a:p>
        </p:txBody>
      </p:sp>
      <p:sp>
        <p:nvSpPr>
          <p:cNvPr id="172" name="TextBox 171">
            <a:extLst>
              <a:ext uri="{FF2B5EF4-FFF2-40B4-BE49-F238E27FC236}">
                <a16:creationId xmlns:a16="http://schemas.microsoft.com/office/drawing/2014/main" id="{DD5716B4-1553-4CD8-928B-6BE30FF06BAA}"/>
              </a:ext>
            </a:extLst>
          </p:cNvPr>
          <p:cNvSpPr txBox="1"/>
          <p:nvPr/>
        </p:nvSpPr>
        <p:spPr>
          <a:xfrm>
            <a:off x="7897905" y="3038371"/>
            <a:ext cx="13997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Clém</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a:t>
            </a: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73" name="TextBox 172">
            <a:extLst>
              <a:ext uri="{FF2B5EF4-FFF2-40B4-BE49-F238E27FC236}">
                <a16:creationId xmlns:a16="http://schemas.microsoft.com/office/drawing/2014/main" id="{849D2D3E-1314-46EB-945C-160F9E62B97E}"/>
              </a:ext>
            </a:extLst>
          </p:cNvPr>
          <p:cNvSpPr txBox="1"/>
          <p:nvPr/>
        </p:nvSpPr>
        <p:spPr>
          <a:xfrm>
            <a:off x="6643866" y="6440727"/>
            <a:ext cx="8599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a:t>
            </a:r>
          </a:p>
        </p:txBody>
      </p:sp>
      <p:sp>
        <p:nvSpPr>
          <p:cNvPr id="174" name="TextBox 173">
            <a:extLst>
              <a:ext uri="{FF2B5EF4-FFF2-40B4-BE49-F238E27FC236}">
                <a16:creationId xmlns:a16="http://schemas.microsoft.com/office/drawing/2014/main" id="{322D3536-2A71-42A1-9C34-F6BC35C1751B}"/>
              </a:ext>
            </a:extLst>
          </p:cNvPr>
          <p:cNvSpPr txBox="1"/>
          <p:nvPr/>
        </p:nvSpPr>
        <p:spPr>
          <a:xfrm>
            <a:off x="10946836" y="6421117"/>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Ch</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iffon</a:t>
            </a:r>
          </a:p>
        </p:txBody>
      </p:sp>
      <p:sp>
        <p:nvSpPr>
          <p:cNvPr id="175" name="TextBox 174">
            <a:extLst>
              <a:ext uri="{FF2B5EF4-FFF2-40B4-BE49-F238E27FC236}">
                <a16:creationId xmlns:a16="http://schemas.microsoft.com/office/drawing/2014/main" id="{67E540AC-2160-4D72-8E5D-FF6C898D8F0A}"/>
              </a:ext>
            </a:extLst>
          </p:cNvPr>
          <p:cNvSpPr txBox="1"/>
          <p:nvPr/>
        </p:nvSpPr>
        <p:spPr>
          <a:xfrm>
            <a:off x="10946836" y="4839702"/>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Mathi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eu</a:t>
            </a:r>
          </a:p>
        </p:txBody>
      </p:sp>
      <p:sp>
        <p:nvSpPr>
          <p:cNvPr id="176" name="TextBox 175">
            <a:extLst>
              <a:ext uri="{FF2B5EF4-FFF2-40B4-BE49-F238E27FC236}">
                <a16:creationId xmlns:a16="http://schemas.microsoft.com/office/drawing/2014/main" id="{D066F523-0442-4F30-90C3-298727FB759E}"/>
              </a:ext>
            </a:extLst>
          </p:cNvPr>
          <p:cNvSpPr txBox="1"/>
          <p:nvPr/>
        </p:nvSpPr>
        <p:spPr>
          <a:xfrm>
            <a:off x="10887757" y="3050569"/>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cie</a:t>
            </a:r>
          </a:p>
        </p:txBody>
      </p:sp>
      <p:sp>
        <p:nvSpPr>
          <p:cNvPr id="177" name="TextBox 176">
            <a:extLst>
              <a:ext uri="{FF2B5EF4-FFF2-40B4-BE49-F238E27FC236}">
                <a16:creationId xmlns:a16="http://schemas.microsoft.com/office/drawing/2014/main" id="{4E1D3261-08EB-443D-B849-01660C2C1F75}"/>
              </a:ext>
            </a:extLst>
          </p:cNvPr>
          <p:cNvSpPr txBox="1"/>
          <p:nvPr/>
        </p:nvSpPr>
        <p:spPr>
          <a:xfrm>
            <a:off x="9405193" y="3037087"/>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Valent</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a:t>
            </a:r>
          </a:p>
        </p:txBody>
      </p:sp>
      <p:sp>
        <p:nvSpPr>
          <p:cNvPr id="178" name="TextBox 177">
            <a:extLst>
              <a:ext uri="{FF2B5EF4-FFF2-40B4-BE49-F238E27FC236}">
                <a16:creationId xmlns:a16="http://schemas.microsoft.com/office/drawing/2014/main" id="{7F7E2124-9CDC-489F-AEA0-9A412A774992}"/>
              </a:ext>
            </a:extLst>
          </p:cNvPr>
          <p:cNvSpPr txBox="1"/>
          <p:nvPr/>
        </p:nvSpPr>
        <p:spPr>
          <a:xfrm>
            <a:off x="6384670" y="4840604"/>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Lil</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ou</a:t>
            </a:r>
            <a:endPar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79" name="TextBox 178">
            <a:extLst>
              <a:ext uri="{FF2B5EF4-FFF2-40B4-BE49-F238E27FC236}">
                <a16:creationId xmlns:a16="http://schemas.microsoft.com/office/drawing/2014/main" id="{C703C25E-204A-4C91-BACA-69B88B1FFD62}"/>
              </a:ext>
            </a:extLst>
          </p:cNvPr>
          <p:cNvSpPr txBox="1"/>
          <p:nvPr/>
        </p:nvSpPr>
        <p:spPr>
          <a:xfrm>
            <a:off x="9397404" y="6404585"/>
            <a:ext cx="11454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Alex</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dre</a:t>
            </a:r>
          </a:p>
        </p:txBody>
      </p:sp>
      <p:sp>
        <p:nvSpPr>
          <p:cNvPr id="180" name="TextBox 179">
            <a:extLst>
              <a:ext uri="{FF2B5EF4-FFF2-40B4-BE49-F238E27FC236}">
                <a16:creationId xmlns:a16="http://schemas.microsoft.com/office/drawing/2014/main" id="{FA2DA79A-7D57-47DC-8779-A7674A7750C5}"/>
              </a:ext>
            </a:extLst>
          </p:cNvPr>
          <p:cNvSpPr txBox="1"/>
          <p:nvPr/>
        </p:nvSpPr>
        <p:spPr>
          <a:xfrm>
            <a:off x="6333989" y="3024720"/>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Or</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el</a:t>
            </a:r>
          </a:p>
        </p:txBody>
      </p:sp>
      <p:pic>
        <p:nvPicPr>
          <p:cNvPr id="181" name="Picture 180" descr="A picture containing application&#10;&#10;Description automatically generated">
            <a:extLst>
              <a:ext uri="{FF2B5EF4-FFF2-40B4-BE49-F238E27FC236}">
                <a16:creationId xmlns:a16="http://schemas.microsoft.com/office/drawing/2014/main" id="{230AB2D0-F15E-4C2C-B392-F102EC483190}"/>
              </a:ext>
            </a:extLst>
          </p:cNvPr>
          <p:cNvPicPr>
            <a:picLocks noChangeAspect="1"/>
          </p:cNvPicPr>
          <p:nvPr/>
        </p:nvPicPr>
        <p:blipFill rotWithShape="1">
          <a:blip r:embed="rId4">
            <a:extLst>
              <a:ext uri="{28A0092B-C50C-407E-A947-70E740481C1C}">
                <a14:useLocalDpi xmlns:a14="http://schemas.microsoft.com/office/drawing/2010/main" val="0"/>
              </a:ext>
            </a:extLst>
          </a:blip>
          <a:srcRect t="-1802" r="67711" b="55165"/>
          <a:stretch/>
        </p:blipFill>
        <p:spPr>
          <a:xfrm>
            <a:off x="8259289" y="2309012"/>
            <a:ext cx="563344" cy="800964"/>
          </a:xfrm>
          <a:prstGeom prst="rect">
            <a:avLst/>
          </a:prstGeom>
        </p:spPr>
      </p:pic>
      <p:pic>
        <p:nvPicPr>
          <p:cNvPr id="182" name="Picture 181" descr="A picture containing application&#10;&#10;Description automatically generated">
            <a:extLst>
              <a:ext uri="{FF2B5EF4-FFF2-40B4-BE49-F238E27FC236}">
                <a16:creationId xmlns:a16="http://schemas.microsoft.com/office/drawing/2014/main" id="{70C866EC-F059-4545-A767-50FF43323F6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9636780" y="2241570"/>
            <a:ext cx="577814" cy="817049"/>
          </a:xfrm>
          <a:prstGeom prst="rect">
            <a:avLst/>
          </a:prstGeom>
        </p:spPr>
      </p:pic>
      <p:pic>
        <p:nvPicPr>
          <p:cNvPr id="183" name="Picture 182" descr="A picture containing application&#10;&#10;Description automatically generated">
            <a:extLst>
              <a:ext uri="{FF2B5EF4-FFF2-40B4-BE49-F238E27FC236}">
                <a16:creationId xmlns:a16="http://schemas.microsoft.com/office/drawing/2014/main" id="{3B5B9A33-94A9-49A3-BBE2-7AE83A250E37}"/>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3618" r="35222"/>
          <a:stretch/>
        </p:blipFill>
        <p:spPr>
          <a:xfrm>
            <a:off x="6783975" y="2274437"/>
            <a:ext cx="653937" cy="924690"/>
          </a:xfrm>
          <a:prstGeom prst="rect">
            <a:avLst/>
          </a:prstGeom>
        </p:spPr>
      </p:pic>
      <p:pic>
        <p:nvPicPr>
          <p:cNvPr id="184" name="Picture 183" descr="A picture containing application&#10;&#10;Description automatically generated">
            <a:extLst>
              <a:ext uri="{FF2B5EF4-FFF2-40B4-BE49-F238E27FC236}">
                <a16:creationId xmlns:a16="http://schemas.microsoft.com/office/drawing/2014/main" id="{75FC04FD-3503-4D34-80E2-75CA629C4E93}"/>
              </a:ext>
            </a:extLst>
          </p:cNvPr>
          <p:cNvPicPr>
            <a:picLocks noChangeAspect="1"/>
          </p:cNvPicPr>
          <p:nvPr/>
        </p:nvPicPr>
        <p:blipFill rotWithShape="1">
          <a:blip r:embed="rId4">
            <a:extLst>
              <a:ext uri="{28A0092B-C50C-407E-A947-70E740481C1C}">
                <a14:useLocalDpi xmlns:a14="http://schemas.microsoft.com/office/drawing/2010/main" val="0"/>
              </a:ext>
            </a:extLst>
          </a:blip>
          <a:srcRect l="74845" t="310" r="-1881" b="46383"/>
          <a:stretch/>
        </p:blipFill>
        <p:spPr>
          <a:xfrm>
            <a:off x="11058269" y="3810090"/>
            <a:ext cx="523944" cy="1016936"/>
          </a:xfrm>
          <a:prstGeom prst="rect">
            <a:avLst/>
          </a:prstGeom>
        </p:spPr>
      </p:pic>
      <p:pic>
        <p:nvPicPr>
          <p:cNvPr id="185" name="Picture 184" descr="Icon&#10;&#10;Description automatically generated">
            <a:extLst>
              <a:ext uri="{FF2B5EF4-FFF2-40B4-BE49-F238E27FC236}">
                <a16:creationId xmlns:a16="http://schemas.microsoft.com/office/drawing/2014/main" id="{009E8AE3-CEBE-4A19-ACD2-D4CD9E76B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27" y="5691028"/>
            <a:ext cx="438676" cy="512790"/>
          </a:xfrm>
          <a:prstGeom prst="rect">
            <a:avLst/>
          </a:prstGeom>
        </p:spPr>
      </p:pic>
      <p:pic>
        <p:nvPicPr>
          <p:cNvPr id="186" name="Picture 185" descr="A picture containing application&#10;&#10;Description automatically generated">
            <a:extLst>
              <a:ext uri="{FF2B5EF4-FFF2-40B4-BE49-F238E27FC236}">
                <a16:creationId xmlns:a16="http://schemas.microsoft.com/office/drawing/2014/main" id="{C7D3F8AB-5DDA-4229-98C9-6084F6E4A271}"/>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1298" r="35222" b="46381"/>
          <a:stretch/>
        </p:blipFill>
        <p:spPr>
          <a:xfrm>
            <a:off x="10983338" y="5508074"/>
            <a:ext cx="596306" cy="951170"/>
          </a:xfrm>
          <a:prstGeom prst="rect">
            <a:avLst/>
          </a:prstGeom>
        </p:spPr>
      </p:pic>
      <p:pic>
        <p:nvPicPr>
          <p:cNvPr id="187" name="Picture 186" descr="Logo&#10;&#10;Description automatically generated">
            <a:extLst>
              <a:ext uri="{FF2B5EF4-FFF2-40B4-BE49-F238E27FC236}">
                <a16:creationId xmlns:a16="http://schemas.microsoft.com/office/drawing/2014/main" id="{A9219CAD-6155-44AD-A5BF-97D21FDAA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6315" y="5634337"/>
            <a:ext cx="596307" cy="773326"/>
          </a:xfrm>
          <a:prstGeom prst="rect">
            <a:avLst/>
          </a:prstGeom>
        </p:spPr>
      </p:pic>
      <p:pic>
        <p:nvPicPr>
          <p:cNvPr id="188" name="Picture 187" descr="Icon&#10;&#10;Description automatically generated with medium confidence">
            <a:extLst>
              <a:ext uri="{FF2B5EF4-FFF2-40B4-BE49-F238E27FC236}">
                <a16:creationId xmlns:a16="http://schemas.microsoft.com/office/drawing/2014/main" id="{E88D2839-E9BE-4A9A-9FE5-DDCE53768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2731" y="5561370"/>
            <a:ext cx="534055" cy="807073"/>
          </a:xfrm>
          <a:prstGeom prst="rect">
            <a:avLst/>
          </a:prstGeom>
        </p:spPr>
      </p:pic>
      <p:pic>
        <p:nvPicPr>
          <p:cNvPr id="189" name="Picture 188" descr="Icon&#10;&#10;Description automatically generated">
            <a:extLst>
              <a:ext uri="{FF2B5EF4-FFF2-40B4-BE49-F238E27FC236}">
                <a16:creationId xmlns:a16="http://schemas.microsoft.com/office/drawing/2014/main" id="{745102DC-6DCB-4B4B-B1D3-3A6750C26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527" y="3848805"/>
            <a:ext cx="569210" cy="869438"/>
          </a:xfrm>
          <a:prstGeom prst="rect">
            <a:avLst/>
          </a:prstGeom>
        </p:spPr>
      </p:pic>
      <p:pic>
        <p:nvPicPr>
          <p:cNvPr id="190" name="Picture 189">
            <a:extLst>
              <a:ext uri="{FF2B5EF4-FFF2-40B4-BE49-F238E27FC236}">
                <a16:creationId xmlns:a16="http://schemas.microsoft.com/office/drawing/2014/main" id="{857D81C8-2196-4FF0-A1EC-7B19F046E9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82870" y="2360123"/>
            <a:ext cx="327091" cy="654182"/>
          </a:xfrm>
          <a:prstGeom prst="rect">
            <a:avLst/>
          </a:prstGeom>
        </p:spPr>
      </p:pic>
    </p:spTree>
    <p:extLst>
      <p:ext uri="{BB962C8B-B14F-4D97-AF65-F5344CB8AC3E}">
        <p14:creationId xmlns:p14="http://schemas.microsoft.com/office/powerpoint/2010/main" val="158087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0881CF3-34ED-4550-B6FB-9A91964D1D3B}"/>
              </a:ext>
            </a:extLst>
          </p:cNvPr>
          <p:cNvGraphicFramePr>
            <a:graphicFrameLocks noGrp="1"/>
          </p:cNvGraphicFramePr>
          <p:nvPr/>
        </p:nvGraphicFramePr>
        <p:xfrm>
          <a:off x="164477" y="1973392"/>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2" name="Rectangle 1"/>
          <p:cNvSpPr/>
          <p:nvPr/>
        </p:nvSpPr>
        <p:spPr>
          <a:xfrm>
            <a:off x="157242" y="80111"/>
            <a:ext cx="50120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France</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p>
        </p:txBody>
      </p:sp>
      <p:sp>
        <p:nvSpPr>
          <p:cNvPr id="18" name="Rectangle 17">
            <a:extLst>
              <a:ext uri="{FF2B5EF4-FFF2-40B4-BE49-F238E27FC236}">
                <a16:creationId xmlns:a16="http://schemas.microsoft.com/office/drawing/2014/main" id="{EC2816D8-CFA5-4E9D-B5B9-93DBBF26F403}"/>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343EDB0A-A6FB-41BA-844B-D95F66FBCBD0}"/>
              </a:ext>
            </a:extLst>
          </p:cNvPr>
          <p:cNvSpPr/>
          <p:nvPr/>
        </p:nvSpPr>
        <p:spPr>
          <a:xfrm>
            <a:off x="1211876" y="1587669"/>
            <a:ext cx="3650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23CCFB2E-4665-4CEA-9075-815B350D4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811" y="3333664"/>
            <a:ext cx="1774866" cy="1774866"/>
          </a:xfrm>
          <a:prstGeom prst="rect">
            <a:avLst/>
          </a:prstGeom>
        </p:spPr>
      </p:pic>
      <p:sp>
        <p:nvSpPr>
          <p:cNvPr id="7" name="TextBox 6">
            <a:extLst>
              <a:ext uri="{FF2B5EF4-FFF2-40B4-BE49-F238E27FC236}">
                <a16:creationId xmlns:a16="http://schemas.microsoft.com/office/drawing/2014/main" id="{EBFACE1D-D388-4E3C-B51E-0EE16EECF9E6}"/>
              </a:ext>
            </a:extLst>
          </p:cNvPr>
          <p:cNvSpPr txBox="1"/>
          <p:nvPr/>
        </p:nvSpPr>
        <p:spPr>
          <a:xfrm>
            <a:off x="164477" y="252584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i</a:t>
            </a:r>
            <a:r>
              <a:rPr lang="en-GB" sz="1600" dirty="0">
                <a:solidFill>
                  <a:srgbClr val="002060"/>
                </a:solidFill>
                <a:latin typeface="Century Gothic" panose="020B0502020202020204" pitchFamily="34" charset="0"/>
              </a:rPr>
              <a:t> o r t</a:t>
            </a:r>
          </a:p>
        </p:txBody>
      </p:sp>
      <p:sp>
        <p:nvSpPr>
          <p:cNvPr id="97" name="TextBox 96">
            <a:extLst>
              <a:ext uri="{FF2B5EF4-FFF2-40B4-BE49-F238E27FC236}">
                <a16:creationId xmlns:a16="http://schemas.microsoft.com/office/drawing/2014/main" id="{BE18E5E4-6ED2-4711-B420-5D2FE5D21047}"/>
              </a:ext>
            </a:extLst>
          </p:cNvPr>
          <p:cNvSpPr txBox="1"/>
          <p:nvPr/>
        </p:nvSpPr>
        <p:spPr>
          <a:xfrm>
            <a:off x="1715006" y="249838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a l </a:t>
            </a:r>
            <a:r>
              <a:rPr lang="en-GB" sz="1600" u="sng" dirty="0">
                <a:solidFill>
                  <a:srgbClr val="002060"/>
                </a:solidFill>
                <a:latin typeface="Century Gothic" panose="020B0502020202020204" pitchFamily="34" charset="0"/>
              </a:rPr>
              <a:t>e n</a:t>
            </a:r>
            <a:r>
              <a:rPr lang="en-GB" sz="1600" dirty="0">
                <a:solidFill>
                  <a:srgbClr val="002060"/>
                </a:solidFill>
                <a:latin typeface="Century Gothic" panose="020B0502020202020204" pitchFamily="34" charset="0"/>
              </a:rPr>
              <a:t> c e</a:t>
            </a:r>
          </a:p>
        </p:txBody>
      </p:sp>
      <p:sp>
        <p:nvSpPr>
          <p:cNvPr id="98" name="TextBox 97">
            <a:extLst>
              <a:ext uri="{FF2B5EF4-FFF2-40B4-BE49-F238E27FC236}">
                <a16:creationId xmlns:a16="http://schemas.microsoft.com/office/drawing/2014/main" id="{6BC77FFE-CD4F-497F-B086-0080A82A0910}"/>
              </a:ext>
            </a:extLst>
          </p:cNvPr>
          <p:cNvSpPr txBox="1"/>
          <p:nvPr/>
        </p:nvSpPr>
        <p:spPr>
          <a:xfrm>
            <a:off x="3155701" y="249838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e n </a:t>
            </a:r>
            <a:r>
              <a:rPr lang="en-GB" sz="1600" u="sng" dirty="0">
                <a:solidFill>
                  <a:srgbClr val="002060"/>
                </a:solidFill>
                <a:latin typeface="Century Gothic" panose="020B0502020202020204" pitchFamily="34" charset="0"/>
              </a:rPr>
              <a:t>a i n</a:t>
            </a:r>
          </a:p>
        </p:txBody>
      </p:sp>
      <p:sp>
        <p:nvSpPr>
          <p:cNvPr id="99" name="TextBox 98">
            <a:extLst>
              <a:ext uri="{FF2B5EF4-FFF2-40B4-BE49-F238E27FC236}">
                <a16:creationId xmlns:a16="http://schemas.microsoft.com/office/drawing/2014/main" id="{6F079F78-507F-42FF-AC90-EC65CA3A571D}"/>
              </a:ext>
            </a:extLst>
          </p:cNvPr>
          <p:cNvSpPr txBox="1"/>
          <p:nvPr/>
        </p:nvSpPr>
        <p:spPr>
          <a:xfrm>
            <a:off x="4559673" y="249838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C l </a:t>
            </a:r>
            <a:r>
              <a:rPr lang="en-GB" sz="1600" u="sng" dirty="0">
                <a:solidFill>
                  <a:srgbClr val="002060"/>
                </a:solidFill>
                <a:latin typeface="Century Gothic" panose="020B0502020202020204" pitchFamily="34" charset="0"/>
              </a:rPr>
              <a:t>u</a:t>
            </a:r>
            <a:r>
              <a:rPr lang="en-GB" sz="1600" dirty="0">
                <a:solidFill>
                  <a:srgbClr val="002060"/>
                </a:solidFill>
                <a:latin typeface="Century Gothic" panose="020B0502020202020204" pitchFamily="34" charset="0"/>
              </a:rPr>
              <a:t> n y</a:t>
            </a:r>
          </a:p>
        </p:txBody>
      </p:sp>
      <p:sp>
        <p:nvSpPr>
          <p:cNvPr id="100" name="TextBox 99">
            <a:extLst>
              <a:ext uri="{FF2B5EF4-FFF2-40B4-BE49-F238E27FC236}">
                <a16:creationId xmlns:a16="http://schemas.microsoft.com/office/drawing/2014/main" id="{063936D5-097C-4A63-8731-368D7AC0ED2C}"/>
              </a:ext>
            </a:extLst>
          </p:cNvPr>
          <p:cNvSpPr txBox="1"/>
          <p:nvPr/>
        </p:nvSpPr>
        <p:spPr>
          <a:xfrm>
            <a:off x="194596" y="4084159"/>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V e r t </a:t>
            </a:r>
            <a:r>
              <a:rPr lang="en-GB" sz="1600" u="sng" dirty="0">
                <a:solidFill>
                  <a:srgbClr val="002060"/>
                </a:solidFill>
                <a:latin typeface="Century Gothic" panose="020B0502020202020204" pitchFamily="34" charset="0"/>
              </a:rPr>
              <a:t>o u</a:t>
            </a:r>
          </a:p>
        </p:txBody>
      </p:sp>
      <p:sp>
        <p:nvSpPr>
          <p:cNvPr id="101" name="TextBox 100">
            <a:extLst>
              <a:ext uri="{FF2B5EF4-FFF2-40B4-BE49-F238E27FC236}">
                <a16:creationId xmlns:a16="http://schemas.microsoft.com/office/drawing/2014/main" id="{09B7DC16-9FC9-48C5-9676-C83A31A2CD2D}"/>
              </a:ext>
            </a:extLst>
          </p:cNvPr>
          <p:cNvSpPr txBox="1"/>
          <p:nvPr/>
        </p:nvSpPr>
        <p:spPr>
          <a:xfrm>
            <a:off x="4512657" y="407695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r </a:t>
            </a:r>
            <a:r>
              <a:rPr lang="en-GB" sz="1600" u="sng" dirty="0">
                <a:solidFill>
                  <a:srgbClr val="002060"/>
                </a:solidFill>
                <a:latin typeface="Century Gothic" panose="020B0502020202020204" pitchFamily="34" charset="0"/>
              </a:rPr>
              <a:t>e u </a:t>
            </a:r>
            <a:r>
              <a:rPr lang="en-GB" sz="1600" dirty="0">
                <a:solidFill>
                  <a:srgbClr val="002060"/>
                </a:solidFill>
                <a:latin typeface="Century Gothic" panose="020B0502020202020204" pitchFamily="34" charset="0"/>
              </a:rPr>
              <a:t>x</a:t>
            </a:r>
          </a:p>
        </p:txBody>
      </p:sp>
      <p:sp>
        <p:nvSpPr>
          <p:cNvPr id="102" name="TextBox 101">
            <a:extLst>
              <a:ext uri="{FF2B5EF4-FFF2-40B4-BE49-F238E27FC236}">
                <a16:creationId xmlns:a16="http://schemas.microsoft.com/office/drawing/2014/main" id="{228924FE-E589-4C1D-A935-7F10F2C7816E}"/>
              </a:ext>
            </a:extLst>
          </p:cNvPr>
          <p:cNvSpPr txBox="1"/>
          <p:nvPr/>
        </p:nvSpPr>
        <p:spPr>
          <a:xfrm>
            <a:off x="194596" y="571852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o u l </a:t>
            </a:r>
            <a:r>
              <a:rPr lang="en-GB" sz="1600" u="sng" dirty="0">
                <a:solidFill>
                  <a:srgbClr val="002060"/>
                </a:solidFill>
                <a:latin typeface="Century Gothic" panose="020B0502020202020204" pitchFamily="34" charset="0"/>
              </a:rPr>
              <a:t>o n</a:t>
            </a:r>
          </a:p>
        </p:txBody>
      </p:sp>
      <p:sp>
        <p:nvSpPr>
          <p:cNvPr id="103" name="TextBox 102">
            <a:extLst>
              <a:ext uri="{FF2B5EF4-FFF2-40B4-BE49-F238E27FC236}">
                <a16:creationId xmlns:a16="http://schemas.microsoft.com/office/drawing/2014/main" id="{2F24A60E-21D3-4991-A760-89B380376FC6}"/>
              </a:ext>
            </a:extLst>
          </p:cNvPr>
          <p:cNvSpPr txBox="1"/>
          <p:nvPr/>
        </p:nvSpPr>
        <p:spPr>
          <a:xfrm>
            <a:off x="1666100" y="571852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M </a:t>
            </a:r>
            <a:r>
              <a:rPr lang="en-GB" sz="1600" u="sng" dirty="0">
                <a:solidFill>
                  <a:srgbClr val="002060"/>
                </a:solidFill>
                <a:latin typeface="Century Gothic" panose="020B0502020202020204" pitchFamily="34" charset="0"/>
              </a:rPr>
              <a:t>e a u</a:t>
            </a:r>
            <a:r>
              <a:rPr lang="en-GB" sz="1600" dirty="0">
                <a:solidFill>
                  <a:srgbClr val="002060"/>
                </a:solidFill>
                <a:latin typeface="Century Gothic" panose="020B0502020202020204" pitchFamily="34" charset="0"/>
              </a:rPr>
              <a:t> x</a:t>
            </a:r>
          </a:p>
        </p:txBody>
      </p:sp>
      <p:sp>
        <p:nvSpPr>
          <p:cNvPr id="104" name="TextBox 103">
            <a:extLst>
              <a:ext uri="{FF2B5EF4-FFF2-40B4-BE49-F238E27FC236}">
                <a16:creationId xmlns:a16="http://schemas.microsoft.com/office/drawing/2014/main" id="{32182103-FD6F-4700-8977-9DA05E19300E}"/>
              </a:ext>
            </a:extLst>
          </p:cNvPr>
          <p:cNvSpPr txBox="1"/>
          <p:nvPr/>
        </p:nvSpPr>
        <p:spPr>
          <a:xfrm>
            <a:off x="3080455" y="571852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a n</a:t>
            </a:r>
            <a:r>
              <a:rPr lang="en-GB" sz="1600" dirty="0">
                <a:solidFill>
                  <a:srgbClr val="002060"/>
                </a:solidFill>
                <a:latin typeface="Century Gothic" panose="020B0502020202020204" pitchFamily="34" charset="0"/>
              </a:rPr>
              <a:t> t e s</a:t>
            </a:r>
          </a:p>
        </p:txBody>
      </p:sp>
      <p:sp>
        <p:nvSpPr>
          <p:cNvPr id="105" name="TextBox 104">
            <a:extLst>
              <a:ext uri="{FF2B5EF4-FFF2-40B4-BE49-F238E27FC236}">
                <a16:creationId xmlns:a16="http://schemas.microsoft.com/office/drawing/2014/main" id="{E15F7269-FAFA-4127-AFB8-D613E7E0B261}"/>
              </a:ext>
            </a:extLst>
          </p:cNvPr>
          <p:cNvSpPr txBox="1"/>
          <p:nvPr/>
        </p:nvSpPr>
        <p:spPr>
          <a:xfrm>
            <a:off x="4538371" y="5718526"/>
            <a:ext cx="1313235" cy="338554"/>
          </a:xfrm>
          <a:prstGeom prst="rect">
            <a:avLst/>
          </a:prstGeom>
          <a:noFill/>
        </p:spPr>
        <p:txBody>
          <a:bodyPr wrap="square" rtlCol="0">
            <a:spAutoFit/>
          </a:bodyPr>
          <a:lstStyle/>
          <a:p>
            <a:pPr algn="ctr"/>
            <a:r>
              <a:rPr lang="en-GB" sz="1600" u="sng" dirty="0">
                <a:solidFill>
                  <a:srgbClr val="002060"/>
                </a:solidFill>
                <a:latin typeface="Century Gothic" panose="020B0502020202020204" pitchFamily="34" charset="0"/>
              </a:rPr>
              <a:t>C h</a:t>
            </a:r>
            <a:r>
              <a:rPr lang="en-GB" sz="1600" dirty="0">
                <a:solidFill>
                  <a:srgbClr val="002060"/>
                </a:solidFill>
                <a:latin typeface="Century Gothic" panose="020B0502020202020204" pitchFamily="34" charset="0"/>
              </a:rPr>
              <a:t> i n o n</a:t>
            </a:r>
          </a:p>
        </p:txBody>
      </p:sp>
      <p:graphicFrame>
        <p:nvGraphicFramePr>
          <p:cNvPr id="156" name="Table 6">
            <a:extLst>
              <a:ext uri="{FF2B5EF4-FFF2-40B4-BE49-F238E27FC236}">
                <a16:creationId xmlns:a16="http://schemas.microsoft.com/office/drawing/2014/main" id="{CC2B8480-64F0-455B-9BFE-256759F73454}"/>
              </a:ext>
            </a:extLst>
          </p:cNvPr>
          <p:cNvGraphicFramePr>
            <a:graphicFrameLocks noGrp="1"/>
          </p:cNvGraphicFramePr>
          <p:nvPr/>
        </p:nvGraphicFramePr>
        <p:xfrm>
          <a:off x="6315443" y="1973392"/>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157" name="Rectangle 156">
            <a:extLst>
              <a:ext uri="{FF2B5EF4-FFF2-40B4-BE49-F238E27FC236}">
                <a16:creationId xmlns:a16="http://schemas.microsoft.com/office/drawing/2014/main" id="{B0C0CBCA-5C0A-4788-AED2-6C15C89C5E68}"/>
              </a:ext>
            </a:extLst>
          </p:cNvPr>
          <p:cNvSpPr/>
          <p:nvPr/>
        </p:nvSpPr>
        <p:spPr>
          <a:xfrm>
            <a:off x="6308208" y="80111"/>
            <a:ext cx="50120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France</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p>
        </p:txBody>
      </p:sp>
      <p:sp>
        <p:nvSpPr>
          <p:cNvPr id="158" name="Rectangle 157">
            <a:extLst>
              <a:ext uri="{FF2B5EF4-FFF2-40B4-BE49-F238E27FC236}">
                <a16:creationId xmlns:a16="http://schemas.microsoft.com/office/drawing/2014/main" id="{E80762EA-39AD-460F-8CF5-78F56BCE69CA}"/>
              </a:ext>
            </a:extLst>
          </p:cNvPr>
          <p:cNvSpPr/>
          <p:nvPr/>
        </p:nvSpPr>
        <p:spPr>
          <a:xfrm>
            <a:off x="6308208"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9" name="Rectangle 158">
            <a:extLst>
              <a:ext uri="{FF2B5EF4-FFF2-40B4-BE49-F238E27FC236}">
                <a16:creationId xmlns:a16="http://schemas.microsoft.com/office/drawing/2014/main" id="{A0D937BA-79EA-483E-93AE-01465C8C6AA9}"/>
              </a:ext>
            </a:extLst>
          </p:cNvPr>
          <p:cNvSpPr/>
          <p:nvPr/>
        </p:nvSpPr>
        <p:spPr>
          <a:xfrm>
            <a:off x="7362842" y="1587669"/>
            <a:ext cx="3650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0" name="Picture 159" descr="Map&#10;&#10;Description automatically generated">
            <a:extLst>
              <a:ext uri="{FF2B5EF4-FFF2-40B4-BE49-F238E27FC236}">
                <a16:creationId xmlns:a16="http://schemas.microsoft.com/office/drawing/2014/main" id="{1D5F75BB-E7FE-43DF-B0B2-65D0F58E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777" y="3333664"/>
            <a:ext cx="1774866" cy="1774866"/>
          </a:xfrm>
          <a:prstGeom prst="rect">
            <a:avLst/>
          </a:prstGeom>
        </p:spPr>
      </p:pic>
      <p:sp>
        <p:nvSpPr>
          <p:cNvPr id="161" name="TextBox 160">
            <a:extLst>
              <a:ext uri="{FF2B5EF4-FFF2-40B4-BE49-F238E27FC236}">
                <a16:creationId xmlns:a16="http://schemas.microsoft.com/office/drawing/2014/main" id="{1A869405-EFE0-4C83-87C7-45900B66D214}"/>
              </a:ext>
            </a:extLst>
          </p:cNvPr>
          <p:cNvSpPr txBox="1"/>
          <p:nvPr/>
        </p:nvSpPr>
        <p:spPr>
          <a:xfrm>
            <a:off x="6278718" y="25362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i</a:t>
            </a:r>
            <a:r>
              <a:rPr lang="en-GB" sz="1600" dirty="0">
                <a:solidFill>
                  <a:srgbClr val="002060"/>
                </a:solidFill>
                <a:latin typeface="Century Gothic" panose="020B0502020202020204" pitchFamily="34" charset="0"/>
              </a:rPr>
              <a:t> o r t</a:t>
            </a:r>
          </a:p>
        </p:txBody>
      </p:sp>
      <p:sp>
        <p:nvSpPr>
          <p:cNvPr id="162" name="TextBox 161">
            <a:extLst>
              <a:ext uri="{FF2B5EF4-FFF2-40B4-BE49-F238E27FC236}">
                <a16:creationId xmlns:a16="http://schemas.microsoft.com/office/drawing/2014/main" id="{BEC354E0-97DD-4383-8AD4-6848EAC605A4}"/>
              </a:ext>
            </a:extLst>
          </p:cNvPr>
          <p:cNvSpPr txBox="1"/>
          <p:nvPr/>
        </p:nvSpPr>
        <p:spPr>
          <a:xfrm>
            <a:off x="7826902" y="251448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a l </a:t>
            </a:r>
            <a:r>
              <a:rPr lang="en-GB" sz="1600" u="sng" dirty="0">
                <a:solidFill>
                  <a:srgbClr val="002060"/>
                </a:solidFill>
                <a:latin typeface="Century Gothic" panose="020B0502020202020204" pitchFamily="34" charset="0"/>
              </a:rPr>
              <a:t>e n</a:t>
            </a:r>
            <a:r>
              <a:rPr lang="en-GB" sz="1600" dirty="0">
                <a:solidFill>
                  <a:srgbClr val="002060"/>
                </a:solidFill>
                <a:latin typeface="Century Gothic" panose="020B0502020202020204" pitchFamily="34" charset="0"/>
              </a:rPr>
              <a:t> c e</a:t>
            </a:r>
          </a:p>
        </p:txBody>
      </p:sp>
      <p:sp>
        <p:nvSpPr>
          <p:cNvPr id="163" name="TextBox 162">
            <a:extLst>
              <a:ext uri="{FF2B5EF4-FFF2-40B4-BE49-F238E27FC236}">
                <a16:creationId xmlns:a16="http://schemas.microsoft.com/office/drawing/2014/main" id="{C98285A7-00D8-4A71-928E-214D48AD3B97}"/>
              </a:ext>
            </a:extLst>
          </p:cNvPr>
          <p:cNvSpPr txBox="1"/>
          <p:nvPr/>
        </p:nvSpPr>
        <p:spPr>
          <a:xfrm>
            <a:off x="9265225" y="2505791"/>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e n </a:t>
            </a:r>
            <a:r>
              <a:rPr lang="en-GB" sz="1600" u="sng" dirty="0">
                <a:solidFill>
                  <a:srgbClr val="002060"/>
                </a:solidFill>
                <a:latin typeface="Century Gothic" panose="020B0502020202020204" pitchFamily="34" charset="0"/>
              </a:rPr>
              <a:t>a i n</a:t>
            </a:r>
          </a:p>
        </p:txBody>
      </p:sp>
      <p:sp>
        <p:nvSpPr>
          <p:cNvPr id="164" name="TextBox 163">
            <a:extLst>
              <a:ext uri="{FF2B5EF4-FFF2-40B4-BE49-F238E27FC236}">
                <a16:creationId xmlns:a16="http://schemas.microsoft.com/office/drawing/2014/main" id="{EEA6DCDB-7B61-4A7F-899C-D71EE4C5E0DF}"/>
              </a:ext>
            </a:extLst>
          </p:cNvPr>
          <p:cNvSpPr txBox="1"/>
          <p:nvPr/>
        </p:nvSpPr>
        <p:spPr>
          <a:xfrm>
            <a:off x="10677439" y="2508991"/>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C l </a:t>
            </a:r>
            <a:r>
              <a:rPr lang="en-GB" sz="1600" u="sng" dirty="0">
                <a:solidFill>
                  <a:srgbClr val="002060"/>
                </a:solidFill>
                <a:latin typeface="Century Gothic" panose="020B0502020202020204" pitchFamily="34" charset="0"/>
              </a:rPr>
              <a:t>u</a:t>
            </a:r>
            <a:r>
              <a:rPr lang="en-GB" sz="1600" dirty="0">
                <a:solidFill>
                  <a:srgbClr val="002060"/>
                </a:solidFill>
                <a:latin typeface="Century Gothic" panose="020B0502020202020204" pitchFamily="34" charset="0"/>
              </a:rPr>
              <a:t> n y</a:t>
            </a:r>
          </a:p>
        </p:txBody>
      </p:sp>
      <p:sp>
        <p:nvSpPr>
          <p:cNvPr id="165" name="TextBox 164">
            <a:extLst>
              <a:ext uri="{FF2B5EF4-FFF2-40B4-BE49-F238E27FC236}">
                <a16:creationId xmlns:a16="http://schemas.microsoft.com/office/drawing/2014/main" id="{232B6C00-A45F-4603-9562-38BCC331420F}"/>
              </a:ext>
            </a:extLst>
          </p:cNvPr>
          <p:cNvSpPr txBox="1"/>
          <p:nvPr/>
        </p:nvSpPr>
        <p:spPr>
          <a:xfrm>
            <a:off x="6355850" y="4006081"/>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V e r t </a:t>
            </a:r>
            <a:r>
              <a:rPr lang="en-GB" sz="1600" u="sng" dirty="0">
                <a:solidFill>
                  <a:srgbClr val="002060"/>
                </a:solidFill>
                <a:latin typeface="Century Gothic" panose="020B0502020202020204" pitchFamily="34" charset="0"/>
              </a:rPr>
              <a:t>o u</a:t>
            </a:r>
          </a:p>
        </p:txBody>
      </p:sp>
      <p:sp>
        <p:nvSpPr>
          <p:cNvPr id="166" name="TextBox 165">
            <a:extLst>
              <a:ext uri="{FF2B5EF4-FFF2-40B4-BE49-F238E27FC236}">
                <a16:creationId xmlns:a16="http://schemas.microsoft.com/office/drawing/2014/main" id="{47B82633-FC34-481A-B810-7455935E1D15}"/>
              </a:ext>
            </a:extLst>
          </p:cNvPr>
          <p:cNvSpPr txBox="1"/>
          <p:nvPr/>
        </p:nvSpPr>
        <p:spPr>
          <a:xfrm>
            <a:off x="10638386" y="400396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r </a:t>
            </a:r>
            <a:r>
              <a:rPr lang="en-GB" sz="1600" u="sng" dirty="0">
                <a:solidFill>
                  <a:srgbClr val="002060"/>
                </a:solidFill>
                <a:latin typeface="Century Gothic" panose="020B0502020202020204" pitchFamily="34" charset="0"/>
              </a:rPr>
              <a:t>e u </a:t>
            </a:r>
            <a:r>
              <a:rPr lang="en-GB" sz="1600" dirty="0">
                <a:solidFill>
                  <a:srgbClr val="002060"/>
                </a:solidFill>
                <a:latin typeface="Century Gothic" panose="020B0502020202020204" pitchFamily="34" charset="0"/>
              </a:rPr>
              <a:t>x</a:t>
            </a:r>
          </a:p>
        </p:txBody>
      </p:sp>
      <p:sp>
        <p:nvSpPr>
          <p:cNvPr id="167" name="TextBox 166">
            <a:extLst>
              <a:ext uri="{FF2B5EF4-FFF2-40B4-BE49-F238E27FC236}">
                <a16:creationId xmlns:a16="http://schemas.microsoft.com/office/drawing/2014/main" id="{038125ED-E584-4748-BFEF-F5465B5DB49F}"/>
              </a:ext>
            </a:extLst>
          </p:cNvPr>
          <p:cNvSpPr txBox="1"/>
          <p:nvPr/>
        </p:nvSpPr>
        <p:spPr>
          <a:xfrm>
            <a:off x="6355850" y="571852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o u l </a:t>
            </a:r>
            <a:r>
              <a:rPr lang="en-GB" sz="1600" u="sng" dirty="0">
                <a:solidFill>
                  <a:srgbClr val="002060"/>
                </a:solidFill>
                <a:latin typeface="Century Gothic" panose="020B0502020202020204" pitchFamily="34" charset="0"/>
              </a:rPr>
              <a:t>o n</a:t>
            </a:r>
          </a:p>
        </p:txBody>
      </p:sp>
      <p:sp>
        <p:nvSpPr>
          <p:cNvPr id="168" name="TextBox 167">
            <a:extLst>
              <a:ext uri="{FF2B5EF4-FFF2-40B4-BE49-F238E27FC236}">
                <a16:creationId xmlns:a16="http://schemas.microsoft.com/office/drawing/2014/main" id="{EDB34088-DC34-4F00-88BD-5D5228E36DB8}"/>
              </a:ext>
            </a:extLst>
          </p:cNvPr>
          <p:cNvSpPr txBox="1"/>
          <p:nvPr/>
        </p:nvSpPr>
        <p:spPr>
          <a:xfrm>
            <a:off x="7793593" y="571852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M </a:t>
            </a:r>
            <a:r>
              <a:rPr lang="en-GB" sz="1600" u="sng" dirty="0">
                <a:solidFill>
                  <a:srgbClr val="002060"/>
                </a:solidFill>
                <a:latin typeface="Century Gothic" panose="020B0502020202020204" pitchFamily="34" charset="0"/>
              </a:rPr>
              <a:t>e a u</a:t>
            </a:r>
            <a:r>
              <a:rPr lang="en-GB" sz="1600" dirty="0">
                <a:solidFill>
                  <a:srgbClr val="002060"/>
                </a:solidFill>
                <a:latin typeface="Century Gothic" panose="020B0502020202020204" pitchFamily="34" charset="0"/>
              </a:rPr>
              <a:t> x</a:t>
            </a:r>
          </a:p>
        </p:txBody>
      </p:sp>
      <p:sp>
        <p:nvSpPr>
          <p:cNvPr id="169" name="TextBox 168">
            <a:extLst>
              <a:ext uri="{FF2B5EF4-FFF2-40B4-BE49-F238E27FC236}">
                <a16:creationId xmlns:a16="http://schemas.microsoft.com/office/drawing/2014/main" id="{9814CE7A-0D88-4DA9-A6C2-B09D1F20E3E0}"/>
              </a:ext>
            </a:extLst>
          </p:cNvPr>
          <p:cNvSpPr txBox="1"/>
          <p:nvPr/>
        </p:nvSpPr>
        <p:spPr>
          <a:xfrm>
            <a:off x="9256696" y="573662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a n</a:t>
            </a:r>
            <a:r>
              <a:rPr lang="en-GB" sz="1600" dirty="0">
                <a:solidFill>
                  <a:srgbClr val="002060"/>
                </a:solidFill>
                <a:latin typeface="Century Gothic" panose="020B0502020202020204" pitchFamily="34" charset="0"/>
              </a:rPr>
              <a:t> t e s</a:t>
            </a:r>
          </a:p>
        </p:txBody>
      </p:sp>
      <p:sp>
        <p:nvSpPr>
          <p:cNvPr id="170" name="TextBox 169">
            <a:extLst>
              <a:ext uri="{FF2B5EF4-FFF2-40B4-BE49-F238E27FC236}">
                <a16:creationId xmlns:a16="http://schemas.microsoft.com/office/drawing/2014/main" id="{7A821C21-79DB-44C9-8053-EDCE975EE0B6}"/>
              </a:ext>
            </a:extLst>
          </p:cNvPr>
          <p:cNvSpPr txBox="1"/>
          <p:nvPr/>
        </p:nvSpPr>
        <p:spPr>
          <a:xfrm>
            <a:off x="10731164" y="5708907"/>
            <a:ext cx="1313235" cy="338554"/>
          </a:xfrm>
          <a:prstGeom prst="rect">
            <a:avLst/>
          </a:prstGeom>
          <a:noFill/>
        </p:spPr>
        <p:txBody>
          <a:bodyPr wrap="square" rtlCol="0">
            <a:spAutoFit/>
          </a:bodyPr>
          <a:lstStyle/>
          <a:p>
            <a:pPr algn="ctr"/>
            <a:r>
              <a:rPr lang="en-GB" sz="1600" u="sng" dirty="0">
                <a:solidFill>
                  <a:srgbClr val="002060"/>
                </a:solidFill>
                <a:latin typeface="Century Gothic" panose="020B0502020202020204" pitchFamily="34" charset="0"/>
              </a:rPr>
              <a:t>C h</a:t>
            </a:r>
            <a:r>
              <a:rPr lang="en-GB" sz="1600" dirty="0">
                <a:solidFill>
                  <a:srgbClr val="002060"/>
                </a:solidFill>
                <a:latin typeface="Century Gothic" panose="020B0502020202020204" pitchFamily="34" charset="0"/>
              </a:rPr>
              <a:t> i n o n</a:t>
            </a:r>
          </a:p>
        </p:txBody>
      </p:sp>
    </p:spTree>
    <p:extLst>
      <p:ext uri="{BB962C8B-B14F-4D97-AF65-F5344CB8AC3E}">
        <p14:creationId xmlns:p14="http://schemas.microsoft.com/office/powerpoint/2010/main" val="3598879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52713307"/>
              </p:ext>
            </p:extLst>
          </p:nvPr>
        </p:nvGraphicFramePr>
        <p:xfrm>
          <a:off x="6485888" y="593081"/>
          <a:ext cx="5500901" cy="5554327"/>
        </p:xfrm>
        <a:graphic>
          <a:graphicData uri="http://schemas.openxmlformats.org/drawingml/2006/table">
            <a:tbl>
              <a:tblPr firstRow="1" firstCol="1" bandRow="1">
                <a:tableStyleId>{5940675A-B579-460E-94D1-54222C63F5DA}</a:tableStyleId>
              </a:tblPr>
              <a:tblGrid>
                <a:gridCol w="325677">
                  <a:extLst>
                    <a:ext uri="{9D8B030D-6E8A-4147-A177-3AD203B41FA5}">
                      <a16:colId xmlns:a16="http://schemas.microsoft.com/office/drawing/2014/main" val="20000"/>
                    </a:ext>
                  </a:extLst>
                </a:gridCol>
                <a:gridCol w="1243374">
                  <a:extLst>
                    <a:ext uri="{9D8B030D-6E8A-4147-A177-3AD203B41FA5}">
                      <a16:colId xmlns:a16="http://schemas.microsoft.com/office/drawing/2014/main" val="20001"/>
                    </a:ext>
                  </a:extLst>
                </a:gridCol>
                <a:gridCol w="1941816">
                  <a:extLst>
                    <a:ext uri="{9D8B030D-6E8A-4147-A177-3AD203B41FA5}">
                      <a16:colId xmlns:a16="http://schemas.microsoft.com/office/drawing/2014/main" val="909801823"/>
                    </a:ext>
                  </a:extLst>
                </a:gridCol>
                <a:gridCol w="1232899">
                  <a:extLst>
                    <a:ext uri="{9D8B030D-6E8A-4147-A177-3AD203B41FA5}">
                      <a16:colId xmlns:a16="http://schemas.microsoft.com/office/drawing/2014/main" val="20003"/>
                    </a:ext>
                  </a:extLst>
                </a:gridCol>
                <a:gridCol w="757135">
                  <a:extLst>
                    <a:ext uri="{9D8B030D-6E8A-4147-A177-3AD203B41FA5}">
                      <a16:colId xmlns:a16="http://schemas.microsoft.com/office/drawing/2014/main" val="20004"/>
                    </a:ext>
                  </a:extLst>
                </a:gridCol>
              </a:tblGrid>
              <a:tr h="495257">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rPr>
                        <a:t> </a:t>
                      </a:r>
                      <a:r>
                        <a:rPr lang="en-GB" sz="1200" b="1" dirty="0">
                          <a:solidFill>
                            <a:srgbClr val="002060"/>
                          </a:solidFill>
                          <a:effectLst/>
                          <a:latin typeface="Century Gothic" panose="020B0502020202020204" pitchFamily="34" charset="0"/>
                        </a:rPr>
                        <a:t>City 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Person name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Niort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Oriel</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 + SFC-t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Talence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Clémence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en</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Denain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Valentin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[(a)in]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Cluny</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Lucie</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Vertou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Lilou</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Dreux</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Mathieu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 SFC -x</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Toulon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Marion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Meaux</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Marceau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/au/o]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Nantes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Alexandre</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[an/</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en</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 </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SFe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 SFC –s</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5532206"/>
                  </a:ext>
                </a:extLst>
              </a:tr>
              <a:tr h="505907">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Chinon</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Chiffon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39240608"/>
                  </a:ext>
                </a:extLst>
              </a:tr>
            </a:tbl>
          </a:graphicData>
        </a:graphic>
      </p:graphicFrame>
      <p:sp>
        <p:nvSpPr>
          <p:cNvPr id="29" name="TextBox 28"/>
          <p:cNvSpPr txBox="1"/>
          <p:nvPr/>
        </p:nvSpPr>
        <p:spPr>
          <a:xfrm>
            <a:off x="6468736" y="6161481"/>
            <a:ext cx="56619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award one point for each SSC, one or two points per item, as per SSC list above. </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6405745"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98197"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14</a:t>
            </a:r>
          </a:p>
        </p:txBody>
      </p:sp>
      <p:pic>
        <p:nvPicPr>
          <p:cNvPr id="39" name="Google Shape;134;p2">
            <a:hlinkClick r:id="" action="ppaction://noaction">
              <a:snd r:embed="rId3" name="4_1.wav"/>
            </a:hlinkClick>
            <a:extLst>
              <a:ext uri="{FF2B5EF4-FFF2-40B4-BE49-F238E27FC236}">
                <a16:creationId xmlns:a16="http://schemas.microsoft.com/office/drawing/2014/main" id="{1C4E3D0C-5F83-4B07-8746-8365991E42CD}"/>
              </a:ext>
            </a:extLst>
          </p:cNvPr>
          <p:cNvPicPr preferRelativeResize="0"/>
          <p:nvPr/>
        </p:nvPicPr>
        <p:blipFill rotWithShape="1">
          <a:blip r:embed="rId4">
            <a:alphaModFix/>
          </a:blip>
          <a:srcRect/>
          <a:stretch/>
        </p:blipFill>
        <p:spPr>
          <a:xfrm>
            <a:off x="6056676" y="1126232"/>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5" name="4_2.wav"/>
            </a:hlinkClick>
            <a:extLst>
              <a:ext uri="{FF2B5EF4-FFF2-40B4-BE49-F238E27FC236}">
                <a16:creationId xmlns:a16="http://schemas.microsoft.com/office/drawing/2014/main" id="{587F0561-A56D-4A17-8969-479C1010D806}"/>
              </a:ext>
            </a:extLst>
          </p:cNvPr>
          <p:cNvPicPr preferRelativeResize="0"/>
          <p:nvPr/>
        </p:nvPicPr>
        <p:blipFill rotWithShape="1">
          <a:blip r:embed="rId4">
            <a:alphaModFix/>
          </a:blip>
          <a:srcRect/>
          <a:stretch/>
        </p:blipFill>
        <p:spPr>
          <a:xfrm>
            <a:off x="6051020" y="1688583"/>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6" name="4_3.wav"/>
            </a:hlinkClick>
            <a:extLst>
              <a:ext uri="{FF2B5EF4-FFF2-40B4-BE49-F238E27FC236}">
                <a16:creationId xmlns:a16="http://schemas.microsoft.com/office/drawing/2014/main" id="{8F5211F0-AC05-43D5-9D38-97DE8E4CE4CB}"/>
              </a:ext>
            </a:extLst>
          </p:cNvPr>
          <p:cNvPicPr preferRelativeResize="0"/>
          <p:nvPr/>
        </p:nvPicPr>
        <p:blipFill rotWithShape="1">
          <a:blip r:embed="rId4">
            <a:alphaModFix/>
          </a:blip>
          <a:srcRect/>
          <a:stretch/>
        </p:blipFill>
        <p:spPr>
          <a:xfrm>
            <a:off x="6056676" y="2177664"/>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7" name="4_4.wav"/>
            </a:hlinkClick>
            <a:extLst>
              <a:ext uri="{FF2B5EF4-FFF2-40B4-BE49-F238E27FC236}">
                <a16:creationId xmlns:a16="http://schemas.microsoft.com/office/drawing/2014/main" id="{F90FE75D-9C74-493E-8B66-A0799C473770}"/>
              </a:ext>
            </a:extLst>
          </p:cNvPr>
          <p:cNvPicPr preferRelativeResize="0"/>
          <p:nvPr/>
        </p:nvPicPr>
        <p:blipFill rotWithShape="1">
          <a:blip r:embed="rId4">
            <a:alphaModFix/>
          </a:blip>
          <a:srcRect/>
          <a:stretch/>
        </p:blipFill>
        <p:spPr>
          <a:xfrm>
            <a:off x="6051020" y="2740015"/>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8" name="4_5.wav"/>
            </a:hlinkClick>
            <a:extLst>
              <a:ext uri="{FF2B5EF4-FFF2-40B4-BE49-F238E27FC236}">
                <a16:creationId xmlns:a16="http://schemas.microsoft.com/office/drawing/2014/main" id="{4FD8BFAB-69BE-4E9D-A2DC-19F54C63E6C8}"/>
              </a:ext>
            </a:extLst>
          </p:cNvPr>
          <p:cNvPicPr preferRelativeResize="0"/>
          <p:nvPr/>
        </p:nvPicPr>
        <p:blipFill rotWithShape="1">
          <a:blip r:embed="rId4">
            <a:alphaModFix/>
          </a:blip>
          <a:srcRect/>
          <a:stretch/>
        </p:blipFill>
        <p:spPr>
          <a:xfrm>
            <a:off x="6056676" y="3214286"/>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9" name="4_6.wav"/>
            </a:hlinkClick>
            <a:extLst>
              <a:ext uri="{FF2B5EF4-FFF2-40B4-BE49-F238E27FC236}">
                <a16:creationId xmlns:a16="http://schemas.microsoft.com/office/drawing/2014/main" id="{76BADC8B-F5F2-42AD-8119-5F46FA600D8D}"/>
              </a:ext>
            </a:extLst>
          </p:cNvPr>
          <p:cNvPicPr preferRelativeResize="0"/>
          <p:nvPr/>
        </p:nvPicPr>
        <p:blipFill rotWithShape="1">
          <a:blip r:embed="rId4">
            <a:alphaModFix/>
          </a:blip>
          <a:srcRect/>
          <a:stretch/>
        </p:blipFill>
        <p:spPr>
          <a:xfrm>
            <a:off x="6051020" y="3776637"/>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0" name="4_7.wav"/>
            </a:hlinkClick>
            <a:extLst>
              <a:ext uri="{FF2B5EF4-FFF2-40B4-BE49-F238E27FC236}">
                <a16:creationId xmlns:a16="http://schemas.microsoft.com/office/drawing/2014/main" id="{E22D7B06-07C6-4EE7-BCE4-294D3C7A0578}"/>
              </a:ext>
            </a:extLst>
          </p:cNvPr>
          <p:cNvPicPr preferRelativeResize="0"/>
          <p:nvPr/>
        </p:nvPicPr>
        <p:blipFill rotWithShape="1">
          <a:blip r:embed="rId4">
            <a:alphaModFix/>
          </a:blip>
          <a:srcRect/>
          <a:stretch/>
        </p:blipFill>
        <p:spPr>
          <a:xfrm>
            <a:off x="6056676" y="4265718"/>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1" name="4_8.wav"/>
            </a:hlinkClick>
            <a:extLst>
              <a:ext uri="{FF2B5EF4-FFF2-40B4-BE49-F238E27FC236}">
                <a16:creationId xmlns:a16="http://schemas.microsoft.com/office/drawing/2014/main" id="{F1AC380E-C511-44EE-8354-A1EF1B103FA9}"/>
              </a:ext>
            </a:extLst>
          </p:cNvPr>
          <p:cNvPicPr preferRelativeResize="0"/>
          <p:nvPr/>
        </p:nvPicPr>
        <p:blipFill rotWithShape="1">
          <a:blip r:embed="rId4">
            <a:alphaModFix/>
          </a:blip>
          <a:srcRect/>
          <a:stretch/>
        </p:blipFill>
        <p:spPr>
          <a:xfrm>
            <a:off x="6065303" y="4750009"/>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12" name="4_9.wav"/>
            </a:hlinkClick>
            <a:extLst>
              <a:ext uri="{FF2B5EF4-FFF2-40B4-BE49-F238E27FC236}">
                <a16:creationId xmlns:a16="http://schemas.microsoft.com/office/drawing/2014/main" id="{8004AB28-423E-4412-B93C-2331A25719FF}"/>
              </a:ext>
            </a:extLst>
          </p:cNvPr>
          <p:cNvPicPr preferRelativeResize="0"/>
          <p:nvPr/>
        </p:nvPicPr>
        <p:blipFill rotWithShape="1">
          <a:blip r:embed="rId4">
            <a:alphaModFix/>
          </a:blip>
          <a:srcRect/>
          <a:stretch/>
        </p:blipFill>
        <p:spPr>
          <a:xfrm>
            <a:off x="6056676" y="5239090"/>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3" name="4_10.wav"/>
            </a:hlinkClick>
            <a:extLst>
              <a:ext uri="{FF2B5EF4-FFF2-40B4-BE49-F238E27FC236}">
                <a16:creationId xmlns:a16="http://schemas.microsoft.com/office/drawing/2014/main" id="{65FF66DA-4993-4520-97F8-D1D28EFC7EE0}"/>
              </a:ext>
            </a:extLst>
          </p:cNvPr>
          <p:cNvPicPr preferRelativeResize="0"/>
          <p:nvPr/>
        </p:nvPicPr>
        <p:blipFill rotWithShape="1">
          <a:blip r:embed="rId4">
            <a:alphaModFix/>
          </a:blip>
          <a:srcRect/>
          <a:stretch/>
        </p:blipFill>
        <p:spPr>
          <a:xfrm>
            <a:off x="6065303" y="5723381"/>
            <a:ext cx="377532" cy="369235"/>
          </a:xfrm>
          <a:prstGeom prst="rect">
            <a:avLst/>
          </a:prstGeom>
          <a:noFill/>
          <a:ln>
            <a:noFill/>
          </a:ln>
          <a:effectLst>
            <a:outerShdw blurRad="50800" dist="38100" dir="5400000" algn="t" rotWithShape="0">
              <a:prstClr val="black">
                <a:alpha val="40000"/>
              </a:prstClr>
            </a:outerShdw>
          </a:effectLst>
        </p:spPr>
      </p:pic>
      <p:graphicFrame>
        <p:nvGraphicFramePr>
          <p:cNvPr id="49" name="Table 6">
            <a:extLst>
              <a:ext uri="{FF2B5EF4-FFF2-40B4-BE49-F238E27FC236}">
                <a16:creationId xmlns:a16="http://schemas.microsoft.com/office/drawing/2014/main" id="{4ACB2431-6FDF-40E1-A910-0C3E85977A75}"/>
              </a:ext>
            </a:extLst>
          </p:cNvPr>
          <p:cNvGraphicFramePr>
            <a:graphicFrameLocks noGrp="1"/>
          </p:cNvGraphicFramePr>
          <p:nvPr>
            <p:extLst>
              <p:ext uri="{D42A27DB-BD31-4B8C-83A1-F6EECF244321}">
                <p14:modId xmlns:p14="http://schemas.microsoft.com/office/powerpoint/2010/main" val="4240931993"/>
              </p:ext>
            </p:extLst>
          </p:nvPr>
        </p:nvGraphicFramePr>
        <p:xfrm>
          <a:off x="164477" y="1973392"/>
          <a:ext cx="5745156" cy="4735892"/>
        </p:xfrm>
        <a:graphic>
          <a:graphicData uri="http://schemas.openxmlformats.org/drawingml/2006/table">
            <a:tbl>
              <a:tblPr firstRow="1" bandRow="1">
                <a:tableStyleId>{5940675A-B579-460E-94D1-54222C63F5DA}</a:tableStyleId>
              </a:tblPr>
              <a:tblGrid>
                <a:gridCol w="1436289">
                  <a:extLst>
                    <a:ext uri="{9D8B030D-6E8A-4147-A177-3AD203B41FA5}">
                      <a16:colId xmlns:a16="http://schemas.microsoft.com/office/drawing/2014/main" val="3607664359"/>
                    </a:ext>
                  </a:extLst>
                </a:gridCol>
                <a:gridCol w="1436289">
                  <a:extLst>
                    <a:ext uri="{9D8B030D-6E8A-4147-A177-3AD203B41FA5}">
                      <a16:colId xmlns:a16="http://schemas.microsoft.com/office/drawing/2014/main" val="979386912"/>
                    </a:ext>
                  </a:extLst>
                </a:gridCol>
                <a:gridCol w="1436289">
                  <a:extLst>
                    <a:ext uri="{9D8B030D-6E8A-4147-A177-3AD203B41FA5}">
                      <a16:colId xmlns:a16="http://schemas.microsoft.com/office/drawing/2014/main" val="349805001"/>
                    </a:ext>
                  </a:extLst>
                </a:gridCol>
                <a:gridCol w="1436289">
                  <a:extLst>
                    <a:ext uri="{9D8B030D-6E8A-4147-A177-3AD203B41FA5}">
                      <a16:colId xmlns:a16="http://schemas.microsoft.com/office/drawing/2014/main" val="859914704"/>
                    </a:ext>
                  </a:extLst>
                </a:gridCol>
              </a:tblGrid>
              <a:tr h="1343740">
                <a:tc>
                  <a:txBody>
                    <a:bodyPr/>
                    <a:lstStyle/>
                    <a:p>
                      <a:r>
                        <a:rPr lang="en-GB" sz="1600" dirty="0">
                          <a:solidFill>
                            <a:srgbClr val="FF0066"/>
                          </a:solidFill>
                          <a:latin typeface="Century Gothic" panose="020B0502020202020204" pitchFamily="34" charset="0"/>
                        </a:rPr>
                        <a:t>1</a:t>
                      </a:r>
                    </a:p>
                  </a:txBody>
                  <a:tcPr/>
                </a:tc>
                <a:tc>
                  <a:txBody>
                    <a:bodyPr/>
                    <a:lstStyle/>
                    <a:p>
                      <a:r>
                        <a:rPr lang="en-GB" sz="1600" dirty="0">
                          <a:solidFill>
                            <a:srgbClr val="FF0066"/>
                          </a:solidFill>
                          <a:latin typeface="Century Gothic" panose="020B0502020202020204" pitchFamily="34" charset="0"/>
                        </a:rPr>
                        <a:t>2</a:t>
                      </a:r>
                    </a:p>
                  </a:txBody>
                  <a:tcPr/>
                </a:tc>
                <a:tc>
                  <a:txBody>
                    <a:bodyPr/>
                    <a:lstStyle/>
                    <a:p>
                      <a:r>
                        <a:rPr lang="en-GB" sz="1600" dirty="0">
                          <a:solidFill>
                            <a:srgbClr val="FF0066"/>
                          </a:solidFill>
                          <a:latin typeface="Century Gothic" panose="020B0502020202020204" pitchFamily="34" charset="0"/>
                        </a:rPr>
                        <a:t>3</a:t>
                      </a:r>
                    </a:p>
                  </a:txBody>
                  <a:tcPr/>
                </a:tc>
                <a:tc>
                  <a:txBody>
                    <a:bodyPr/>
                    <a:lstStyle/>
                    <a:p>
                      <a:r>
                        <a:rPr lang="en-GB" sz="1600" dirty="0">
                          <a:solidFill>
                            <a:srgbClr val="FF0066"/>
                          </a:solidFill>
                          <a:latin typeface="Century Gothic" panose="020B0502020202020204" pitchFamily="34" charset="0"/>
                        </a:rPr>
                        <a:t>4</a:t>
                      </a:r>
                    </a:p>
                  </a:txBody>
                  <a:tcPr/>
                </a:tc>
                <a:extLst>
                  <a:ext uri="{0D108BD9-81ED-4DB2-BD59-A6C34878D82A}">
                    <a16:rowId xmlns:a16="http://schemas.microsoft.com/office/drawing/2014/main" val="629105701"/>
                  </a:ext>
                </a:extLst>
              </a:tr>
              <a:tr h="1809345">
                <a:tc>
                  <a:txBody>
                    <a:bodyPr/>
                    <a:lstStyle/>
                    <a:p>
                      <a:r>
                        <a:rPr lang="en-GB" sz="1600" dirty="0">
                          <a:solidFill>
                            <a:srgbClr val="FF0066"/>
                          </a:solidFill>
                          <a:latin typeface="Century Gothic" panose="020B0502020202020204" pitchFamily="34" charset="0"/>
                        </a:rPr>
                        <a:t>5</a:t>
                      </a:r>
                    </a:p>
                  </a:txBody>
                  <a:tcPr/>
                </a:tc>
                <a:tc gridSpan="2">
                  <a:txBody>
                    <a:bodyPr/>
                    <a:lstStyle/>
                    <a:p>
                      <a:endParaRPr lang="en-GB" sz="1600" dirty="0">
                        <a:solidFill>
                          <a:srgbClr val="FF0066"/>
                        </a:solidFill>
                        <a:latin typeface="Century Gothic" panose="020B0502020202020204" pitchFamily="34" charset="0"/>
                      </a:endParaRPr>
                    </a:p>
                  </a:txBody>
                  <a:tcPr/>
                </a:tc>
                <a:tc hMerge="1">
                  <a:txBody>
                    <a:bodyPr/>
                    <a:lstStyle/>
                    <a:p>
                      <a:endParaRPr lang="en-GB" dirty="0"/>
                    </a:p>
                  </a:txBody>
                  <a:tcPr/>
                </a:tc>
                <a:tc>
                  <a:txBody>
                    <a:bodyPr/>
                    <a:lstStyle/>
                    <a:p>
                      <a:r>
                        <a:rPr lang="en-GB" sz="1600" dirty="0">
                          <a:solidFill>
                            <a:srgbClr val="FF0066"/>
                          </a:solidFill>
                          <a:latin typeface="Century Gothic" panose="020B0502020202020204" pitchFamily="34" charset="0"/>
                        </a:rPr>
                        <a:t>6</a:t>
                      </a:r>
                    </a:p>
                  </a:txBody>
                  <a:tcPr/>
                </a:tc>
                <a:extLst>
                  <a:ext uri="{0D108BD9-81ED-4DB2-BD59-A6C34878D82A}">
                    <a16:rowId xmlns:a16="http://schemas.microsoft.com/office/drawing/2014/main" val="2292963287"/>
                  </a:ext>
                </a:extLst>
              </a:tr>
              <a:tr h="1582807">
                <a:tc>
                  <a:txBody>
                    <a:bodyPr/>
                    <a:lstStyle/>
                    <a:p>
                      <a:r>
                        <a:rPr lang="en-GB" sz="1600" dirty="0">
                          <a:solidFill>
                            <a:srgbClr val="FF0066"/>
                          </a:solidFill>
                          <a:latin typeface="Century Gothic" panose="020B0502020202020204" pitchFamily="34" charset="0"/>
                        </a:rPr>
                        <a:t>7</a:t>
                      </a:r>
                    </a:p>
                  </a:txBody>
                  <a:tcPr/>
                </a:tc>
                <a:tc>
                  <a:txBody>
                    <a:bodyPr/>
                    <a:lstStyle/>
                    <a:p>
                      <a:r>
                        <a:rPr lang="en-GB" sz="1600" dirty="0">
                          <a:solidFill>
                            <a:srgbClr val="FF0066"/>
                          </a:solidFill>
                          <a:latin typeface="Century Gothic" panose="020B0502020202020204" pitchFamily="34" charset="0"/>
                        </a:rPr>
                        <a:t>8</a:t>
                      </a:r>
                    </a:p>
                  </a:txBody>
                  <a:tcPr/>
                </a:tc>
                <a:tc>
                  <a:txBody>
                    <a:bodyPr/>
                    <a:lstStyle/>
                    <a:p>
                      <a:r>
                        <a:rPr lang="en-GB" sz="1600" dirty="0">
                          <a:solidFill>
                            <a:srgbClr val="FF0066"/>
                          </a:solidFill>
                          <a:latin typeface="Century Gothic" panose="020B0502020202020204" pitchFamily="34" charset="0"/>
                        </a:rPr>
                        <a:t>9</a:t>
                      </a:r>
                    </a:p>
                  </a:txBody>
                  <a:tcPr/>
                </a:tc>
                <a:tc>
                  <a:txBody>
                    <a:bodyPr/>
                    <a:lstStyle/>
                    <a:p>
                      <a:r>
                        <a:rPr lang="en-GB" sz="1600" dirty="0">
                          <a:solidFill>
                            <a:srgbClr val="FF0066"/>
                          </a:solidFill>
                          <a:latin typeface="Century Gothic" panose="020B0502020202020204" pitchFamily="34" charset="0"/>
                        </a:rPr>
                        <a:t>10</a:t>
                      </a:r>
                    </a:p>
                  </a:txBody>
                  <a:tcPr/>
                </a:tc>
                <a:extLst>
                  <a:ext uri="{0D108BD9-81ED-4DB2-BD59-A6C34878D82A}">
                    <a16:rowId xmlns:a16="http://schemas.microsoft.com/office/drawing/2014/main" val="77539695"/>
                  </a:ext>
                </a:extLst>
              </a:tr>
            </a:tbl>
          </a:graphicData>
        </a:graphic>
      </p:graphicFrame>
      <p:sp>
        <p:nvSpPr>
          <p:cNvPr id="50" name="Rectangle 49">
            <a:extLst>
              <a:ext uri="{FF2B5EF4-FFF2-40B4-BE49-F238E27FC236}">
                <a16:creationId xmlns:a16="http://schemas.microsoft.com/office/drawing/2014/main" id="{7B671817-581F-42C7-9AED-DF5BB680C49E}"/>
              </a:ext>
            </a:extLst>
          </p:cNvPr>
          <p:cNvSpPr/>
          <p:nvPr/>
        </p:nvSpPr>
        <p:spPr>
          <a:xfrm>
            <a:off x="157242" y="80111"/>
            <a:ext cx="50120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France</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town/city 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name</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person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lives there.</a:t>
            </a:r>
          </a:p>
        </p:txBody>
      </p:sp>
      <p:sp>
        <p:nvSpPr>
          <p:cNvPr id="51" name="Rectangle 50">
            <a:extLst>
              <a:ext uri="{FF2B5EF4-FFF2-40B4-BE49-F238E27FC236}">
                <a16:creationId xmlns:a16="http://schemas.microsoft.com/office/drawing/2014/main" id="{3987B096-908D-4A6D-8D6A-CE921D8EC1C3}"/>
              </a:ext>
            </a:extLst>
          </p:cNvPr>
          <p:cNvSpPr/>
          <p:nvPr/>
        </p:nvSpPr>
        <p:spPr>
          <a:xfrm>
            <a:off x="157242" y="800920"/>
            <a:ext cx="3519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just use what you know about how to pronounce French.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0BE7842D-DB53-4BF3-8F84-5E0AEDA49A45}"/>
              </a:ext>
            </a:extLst>
          </p:cNvPr>
          <p:cNvSpPr/>
          <p:nvPr/>
        </p:nvSpPr>
        <p:spPr>
          <a:xfrm>
            <a:off x="1211876" y="1587669"/>
            <a:ext cx="3650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16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16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descr="Map&#10;&#10;Description automatically generated">
            <a:extLst>
              <a:ext uri="{FF2B5EF4-FFF2-40B4-BE49-F238E27FC236}">
                <a16:creationId xmlns:a16="http://schemas.microsoft.com/office/drawing/2014/main" id="{DF7AA8FE-F7F9-4681-8133-7FAD85454E3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2811" y="3333664"/>
            <a:ext cx="1774866" cy="1774866"/>
          </a:xfrm>
          <a:prstGeom prst="rect">
            <a:avLst/>
          </a:prstGeom>
        </p:spPr>
      </p:pic>
      <p:sp>
        <p:nvSpPr>
          <p:cNvPr id="54" name="TextBox 53">
            <a:extLst>
              <a:ext uri="{FF2B5EF4-FFF2-40B4-BE49-F238E27FC236}">
                <a16:creationId xmlns:a16="http://schemas.microsoft.com/office/drawing/2014/main" id="{AF946966-AEA4-4C91-B05E-696235BF796E}"/>
              </a:ext>
            </a:extLst>
          </p:cNvPr>
          <p:cNvSpPr txBox="1"/>
          <p:nvPr/>
        </p:nvSpPr>
        <p:spPr>
          <a:xfrm>
            <a:off x="259931" y="2012612"/>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i</a:t>
            </a:r>
            <a:r>
              <a:rPr lang="en-GB" sz="1600" dirty="0">
                <a:solidFill>
                  <a:srgbClr val="002060"/>
                </a:solidFill>
                <a:latin typeface="Century Gothic" panose="020B0502020202020204" pitchFamily="34" charset="0"/>
              </a:rPr>
              <a:t> o r t</a:t>
            </a:r>
          </a:p>
        </p:txBody>
      </p:sp>
      <p:sp>
        <p:nvSpPr>
          <p:cNvPr id="55" name="TextBox 54">
            <a:extLst>
              <a:ext uri="{FF2B5EF4-FFF2-40B4-BE49-F238E27FC236}">
                <a16:creationId xmlns:a16="http://schemas.microsoft.com/office/drawing/2014/main" id="{AC723F46-65CC-4BC4-85E9-A80D8E642842}"/>
              </a:ext>
            </a:extLst>
          </p:cNvPr>
          <p:cNvSpPr txBox="1"/>
          <p:nvPr/>
        </p:nvSpPr>
        <p:spPr>
          <a:xfrm>
            <a:off x="1808115" y="19907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a l </a:t>
            </a:r>
            <a:r>
              <a:rPr lang="en-GB" sz="1600" u="sng" dirty="0">
                <a:solidFill>
                  <a:srgbClr val="002060"/>
                </a:solidFill>
                <a:latin typeface="Century Gothic" panose="020B0502020202020204" pitchFamily="34" charset="0"/>
              </a:rPr>
              <a:t>e n</a:t>
            </a:r>
            <a:r>
              <a:rPr lang="en-GB" sz="1600" dirty="0">
                <a:solidFill>
                  <a:srgbClr val="002060"/>
                </a:solidFill>
                <a:latin typeface="Century Gothic" panose="020B0502020202020204" pitchFamily="34" charset="0"/>
              </a:rPr>
              <a:t> c e</a:t>
            </a:r>
          </a:p>
        </p:txBody>
      </p:sp>
      <p:sp>
        <p:nvSpPr>
          <p:cNvPr id="56" name="TextBox 55">
            <a:extLst>
              <a:ext uri="{FF2B5EF4-FFF2-40B4-BE49-F238E27FC236}">
                <a16:creationId xmlns:a16="http://schemas.microsoft.com/office/drawing/2014/main" id="{33ACF3AC-A2A5-4139-8C9D-5128C2D87E0F}"/>
              </a:ext>
            </a:extLst>
          </p:cNvPr>
          <p:cNvSpPr txBox="1"/>
          <p:nvPr/>
        </p:nvSpPr>
        <p:spPr>
          <a:xfrm>
            <a:off x="3246438" y="19821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e n </a:t>
            </a:r>
            <a:r>
              <a:rPr lang="en-GB" sz="1600" u="sng" dirty="0">
                <a:solidFill>
                  <a:srgbClr val="002060"/>
                </a:solidFill>
                <a:latin typeface="Century Gothic" panose="020B0502020202020204" pitchFamily="34" charset="0"/>
              </a:rPr>
              <a:t>a i n</a:t>
            </a:r>
          </a:p>
        </p:txBody>
      </p:sp>
      <p:sp>
        <p:nvSpPr>
          <p:cNvPr id="57" name="TextBox 56">
            <a:extLst>
              <a:ext uri="{FF2B5EF4-FFF2-40B4-BE49-F238E27FC236}">
                <a16:creationId xmlns:a16="http://schemas.microsoft.com/office/drawing/2014/main" id="{8F6B3EB3-75C6-46B7-95BD-A8A471C72A0A}"/>
              </a:ext>
            </a:extLst>
          </p:cNvPr>
          <p:cNvSpPr txBox="1"/>
          <p:nvPr/>
        </p:nvSpPr>
        <p:spPr>
          <a:xfrm>
            <a:off x="4658652" y="1985306"/>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C l </a:t>
            </a:r>
            <a:r>
              <a:rPr lang="en-GB" sz="1600" u="sng" dirty="0">
                <a:solidFill>
                  <a:srgbClr val="002060"/>
                </a:solidFill>
                <a:latin typeface="Century Gothic" panose="020B0502020202020204" pitchFamily="34" charset="0"/>
              </a:rPr>
              <a:t>u</a:t>
            </a:r>
            <a:r>
              <a:rPr lang="en-GB" sz="1600" dirty="0">
                <a:solidFill>
                  <a:srgbClr val="002060"/>
                </a:solidFill>
                <a:latin typeface="Century Gothic" panose="020B0502020202020204" pitchFamily="34" charset="0"/>
              </a:rPr>
              <a:t> n y</a:t>
            </a:r>
          </a:p>
        </p:txBody>
      </p:sp>
      <p:sp>
        <p:nvSpPr>
          <p:cNvPr id="58" name="TextBox 57">
            <a:extLst>
              <a:ext uri="{FF2B5EF4-FFF2-40B4-BE49-F238E27FC236}">
                <a16:creationId xmlns:a16="http://schemas.microsoft.com/office/drawing/2014/main" id="{F2F729CD-8BD4-44A2-A5B2-FBEF8BC14A67}"/>
              </a:ext>
            </a:extLst>
          </p:cNvPr>
          <p:cNvSpPr txBox="1"/>
          <p:nvPr/>
        </p:nvSpPr>
        <p:spPr>
          <a:xfrm>
            <a:off x="401771" y="3332497"/>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V e r t </a:t>
            </a:r>
            <a:r>
              <a:rPr lang="en-GB" sz="1600" u="sng" dirty="0">
                <a:solidFill>
                  <a:srgbClr val="002060"/>
                </a:solidFill>
                <a:latin typeface="Century Gothic" panose="020B0502020202020204" pitchFamily="34" charset="0"/>
              </a:rPr>
              <a:t>o u</a:t>
            </a:r>
          </a:p>
        </p:txBody>
      </p:sp>
      <p:sp>
        <p:nvSpPr>
          <p:cNvPr id="59" name="TextBox 58">
            <a:extLst>
              <a:ext uri="{FF2B5EF4-FFF2-40B4-BE49-F238E27FC236}">
                <a16:creationId xmlns:a16="http://schemas.microsoft.com/office/drawing/2014/main" id="{B3F5B8A6-44DE-48B9-BA28-28C1B70DAC50}"/>
              </a:ext>
            </a:extLst>
          </p:cNvPr>
          <p:cNvSpPr txBox="1"/>
          <p:nvPr/>
        </p:nvSpPr>
        <p:spPr>
          <a:xfrm>
            <a:off x="4684307" y="3330378"/>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D r </a:t>
            </a:r>
            <a:r>
              <a:rPr lang="en-GB" sz="1600" u="sng" dirty="0">
                <a:solidFill>
                  <a:srgbClr val="002060"/>
                </a:solidFill>
                <a:latin typeface="Century Gothic" panose="020B0502020202020204" pitchFamily="34" charset="0"/>
              </a:rPr>
              <a:t>e u </a:t>
            </a:r>
            <a:r>
              <a:rPr lang="en-GB" sz="1600" dirty="0">
                <a:solidFill>
                  <a:srgbClr val="002060"/>
                </a:solidFill>
                <a:latin typeface="Century Gothic" panose="020B0502020202020204" pitchFamily="34" charset="0"/>
              </a:rPr>
              <a:t>x</a:t>
            </a:r>
          </a:p>
        </p:txBody>
      </p:sp>
      <p:sp>
        <p:nvSpPr>
          <p:cNvPr id="60" name="TextBox 59">
            <a:extLst>
              <a:ext uri="{FF2B5EF4-FFF2-40B4-BE49-F238E27FC236}">
                <a16:creationId xmlns:a16="http://schemas.microsoft.com/office/drawing/2014/main" id="{BAC2A2D9-D454-4E40-9E6D-7A225E6281CD}"/>
              </a:ext>
            </a:extLst>
          </p:cNvPr>
          <p:cNvSpPr txBox="1"/>
          <p:nvPr/>
        </p:nvSpPr>
        <p:spPr>
          <a:xfrm>
            <a:off x="345592"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T o u l </a:t>
            </a:r>
            <a:r>
              <a:rPr lang="en-GB" sz="1600" u="sng" dirty="0">
                <a:solidFill>
                  <a:srgbClr val="002060"/>
                </a:solidFill>
                <a:latin typeface="Century Gothic" panose="020B0502020202020204" pitchFamily="34" charset="0"/>
              </a:rPr>
              <a:t>o n</a:t>
            </a:r>
          </a:p>
        </p:txBody>
      </p:sp>
      <p:sp>
        <p:nvSpPr>
          <p:cNvPr id="61" name="TextBox 60">
            <a:extLst>
              <a:ext uri="{FF2B5EF4-FFF2-40B4-BE49-F238E27FC236}">
                <a16:creationId xmlns:a16="http://schemas.microsoft.com/office/drawing/2014/main" id="{7F1C33CC-F6F1-412C-8991-03810B3CF8E0}"/>
              </a:ext>
            </a:extLst>
          </p:cNvPr>
          <p:cNvSpPr txBox="1"/>
          <p:nvPr/>
        </p:nvSpPr>
        <p:spPr>
          <a:xfrm>
            <a:off x="1783335" y="5131970"/>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M </a:t>
            </a:r>
            <a:r>
              <a:rPr lang="en-GB" sz="1600" u="sng" dirty="0">
                <a:solidFill>
                  <a:srgbClr val="002060"/>
                </a:solidFill>
                <a:latin typeface="Century Gothic" panose="020B0502020202020204" pitchFamily="34" charset="0"/>
              </a:rPr>
              <a:t>e a u</a:t>
            </a:r>
            <a:r>
              <a:rPr lang="en-GB" sz="1600" dirty="0">
                <a:solidFill>
                  <a:srgbClr val="002060"/>
                </a:solidFill>
                <a:latin typeface="Century Gothic" panose="020B0502020202020204" pitchFamily="34" charset="0"/>
              </a:rPr>
              <a:t> x</a:t>
            </a:r>
          </a:p>
        </p:txBody>
      </p:sp>
      <p:sp>
        <p:nvSpPr>
          <p:cNvPr id="62" name="TextBox 61">
            <a:extLst>
              <a:ext uri="{FF2B5EF4-FFF2-40B4-BE49-F238E27FC236}">
                <a16:creationId xmlns:a16="http://schemas.microsoft.com/office/drawing/2014/main" id="{6AA8C03C-6B1B-42B0-A2A7-30E89E7714F9}"/>
              </a:ext>
            </a:extLst>
          </p:cNvPr>
          <p:cNvSpPr txBox="1"/>
          <p:nvPr/>
        </p:nvSpPr>
        <p:spPr>
          <a:xfrm>
            <a:off x="3246438" y="5150064"/>
            <a:ext cx="1313235" cy="338554"/>
          </a:xfrm>
          <a:prstGeom prst="rect">
            <a:avLst/>
          </a:prstGeom>
          <a:noFill/>
        </p:spPr>
        <p:txBody>
          <a:bodyPr wrap="square" rtlCol="0">
            <a:spAutoFit/>
          </a:bodyPr>
          <a:lstStyle/>
          <a:p>
            <a:pPr algn="ctr"/>
            <a:r>
              <a:rPr lang="en-GB" sz="1600" dirty="0">
                <a:solidFill>
                  <a:srgbClr val="002060"/>
                </a:solidFill>
                <a:latin typeface="Century Gothic" panose="020B0502020202020204" pitchFamily="34" charset="0"/>
              </a:rPr>
              <a:t>N </a:t>
            </a:r>
            <a:r>
              <a:rPr lang="en-GB" sz="1600" u="sng" dirty="0">
                <a:solidFill>
                  <a:srgbClr val="002060"/>
                </a:solidFill>
                <a:latin typeface="Century Gothic" panose="020B0502020202020204" pitchFamily="34" charset="0"/>
              </a:rPr>
              <a:t>a n</a:t>
            </a:r>
            <a:r>
              <a:rPr lang="en-GB" sz="1600" dirty="0">
                <a:solidFill>
                  <a:srgbClr val="002060"/>
                </a:solidFill>
                <a:latin typeface="Century Gothic" panose="020B0502020202020204" pitchFamily="34" charset="0"/>
              </a:rPr>
              <a:t> t e s</a:t>
            </a:r>
          </a:p>
        </p:txBody>
      </p:sp>
      <p:sp>
        <p:nvSpPr>
          <p:cNvPr id="63" name="TextBox 62">
            <a:extLst>
              <a:ext uri="{FF2B5EF4-FFF2-40B4-BE49-F238E27FC236}">
                <a16:creationId xmlns:a16="http://schemas.microsoft.com/office/drawing/2014/main" id="{5A6BF32E-9FEF-4512-8BD4-4480424C1CAE}"/>
              </a:ext>
            </a:extLst>
          </p:cNvPr>
          <p:cNvSpPr txBox="1"/>
          <p:nvPr/>
        </p:nvSpPr>
        <p:spPr>
          <a:xfrm>
            <a:off x="4720906" y="5122351"/>
            <a:ext cx="1313235" cy="338554"/>
          </a:xfrm>
          <a:prstGeom prst="rect">
            <a:avLst/>
          </a:prstGeom>
          <a:noFill/>
        </p:spPr>
        <p:txBody>
          <a:bodyPr wrap="square" rtlCol="0">
            <a:spAutoFit/>
          </a:bodyPr>
          <a:lstStyle/>
          <a:p>
            <a:pPr algn="ctr"/>
            <a:r>
              <a:rPr lang="en-GB" sz="1600" u="sng" dirty="0">
                <a:solidFill>
                  <a:srgbClr val="002060"/>
                </a:solidFill>
                <a:latin typeface="Century Gothic" panose="020B0502020202020204" pitchFamily="34" charset="0"/>
              </a:rPr>
              <a:t>C h</a:t>
            </a:r>
            <a:r>
              <a:rPr lang="en-GB" sz="1600" dirty="0">
                <a:solidFill>
                  <a:srgbClr val="002060"/>
                </a:solidFill>
                <a:latin typeface="Century Gothic" panose="020B0502020202020204" pitchFamily="34" charset="0"/>
              </a:rPr>
              <a:t> i n o n</a:t>
            </a:r>
          </a:p>
        </p:txBody>
      </p:sp>
      <p:sp>
        <p:nvSpPr>
          <p:cNvPr id="64" name="TextBox 63">
            <a:extLst>
              <a:ext uri="{FF2B5EF4-FFF2-40B4-BE49-F238E27FC236}">
                <a16:creationId xmlns:a16="http://schemas.microsoft.com/office/drawing/2014/main" id="{F6EDC5D4-0E26-4BEC-AEA7-60E9AEF8569C}"/>
              </a:ext>
            </a:extLst>
          </p:cNvPr>
          <p:cNvSpPr txBox="1"/>
          <p:nvPr/>
        </p:nvSpPr>
        <p:spPr>
          <a:xfrm>
            <a:off x="1833131" y="6407663"/>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Marc</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eau</a:t>
            </a:r>
          </a:p>
        </p:txBody>
      </p:sp>
      <p:sp>
        <p:nvSpPr>
          <p:cNvPr id="65" name="TextBox 64">
            <a:extLst>
              <a:ext uri="{FF2B5EF4-FFF2-40B4-BE49-F238E27FC236}">
                <a16:creationId xmlns:a16="http://schemas.microsoft.com/office/drawing/2014/main" id="{9BBDE392-77F1-4AA4-BD1F-B9E768971DF7}"/>
              </a:ext>
            </a:extLst>
          </p:cNvPr>
          <p:cNvSpPr txBox="1"/>
          <p:nvPr/>
        </p:nvSpPr>
        <p:spPr>
          <a:xfrm>
            <a:off x="1746939" y="3038371"/>
            <a:ext cx="13997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Clém</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a:t>
            </a: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DB3C903B-C3CE-40DF-93A7-9ADB371A1A7F}"/>
              </a:ext>
            </a:extLst>
          </p:cNvPr>
          <p:cNvSpPr txBox="1"/>
          <p:nvPr/>
        </p:nvSpPr>
        <p:spPr>
          <a:xfrm>
            <a:off x="492900" y="6440727"/>
            <a:ext cx="8599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Mari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a:t>
            </a:r>
          </a:p>
        </p:txBody>
      </p:sp>
      <p:sp>
        <p:nvSpPr>
          <p:cNvPr id="100" name="TextBox 99">
            <a:extLst>
              <a:ext uri="{FF2B5EF4-FFF2-40B4-BE49-F238E27FC236}">
                <a16:creationId xmlns:a16="http://schemas.microsoft.com/office/drawing/2014/main" id="{71F37091-D7E5-4E46-A125-5002139D3A58}"/>
              </a:ext>
            </a:extLst>
          </p:cNvPr>
          <p:cNvSpPr txBox="1"/>
          <p:nvPr/>
        </p:nvSpPr>
        <p:spPr>
          <a:xfrm>
            <a:off x="4795870" y="6421117"/>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Ch</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iffon</a:t>
            </a:r>
          </a:p>
        </p:txBody>
      </p:sp>
      <p:sp>
        <p:nvSpPr>
          <p:cNvPr id="101" name="TextBox 100">
            <a:extLst>
              <a:ext uri="{FF2B5EF4-FFF2-40B4-BE49-F238E27FC236}">
                <a16:creationId xmlns:a16="http://schemas.microsoft.com/office/drawing/2014/main" id="{78001E02-7469-45ED-B96C-9765E352E662}"/>
              </a:ext>
            </a:extLst>
          </p:cNvPr>
          <p:cNvSpPr txBox="1"/>
          <p:nvPr/>
        </p:nvSpPr>
        <p:spPr>
          <a:xfrm>
            <a:off x="4795870" y="4839702"/>
            <a:ext cx="10409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Mathi</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eu</a:t>
            </a:r>
          </a:p>
        </p:txBody>
      </p:sp>
      <p:sp>
        <p:nvSpPr>
          <p:cNvPr id="102" name="TextBox 101">
            <a:extLst>
              <a:ext uri="{FF2B5EF4-FFF2-40B4-BE49-F238E27FC236}">
                <a16:creationId xmlns:a16="http://schemas.microsoft.com/office/drawing/2014/main" id="{51D7BDED-DF00-4A43-877B-C4ADAD05F16E}"/>
              </a:ext>
            </a:extLst>
          </p:cNvPr>
          <p:cNvSpPr txBox="1"/>
          <p:nvPr/>
        </p:nvSpPr>
        <p:spPr>
          <a:xfrm>
            <a:off x="4736791" y="3050569"/>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cie</a:t>
            </a:r>
          </a:p>
        </p:txBody>
      </p:sp>
      <p:sp>
        <p:nvSpPr>
          <p:cNvPr id="103" name="TextBox 102">
            <a:extLst>
              <a:ext uri="{FF2B5EF4-FFF2-40B4-BE49-F238E27FC236}">
                <a16:creationId xmlns:a16="http://schemas.microsoft.com/office/drawing/2014/main" id="{8412D6F9-7D35-466D-9D51-10F4160412B6}"/>
              </a:ext>
            </a:extLst>
          </p:cNvPr>
          <p:cNvSpPr txBox="1"/>
          <p:nvPr/>
        </p:nvSpPr>
        <p:spPr>
          <a:xfrm>
            <a:off x="3254227" y="3037087"/>
            <a:ext cx="1040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Valent</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a:t>
            </a:r>
          </a:p>
        </p:txBody>
      </p:sp>
      <p:sp>
        <p:nvSpPr>
          <p:cNvPr id="104" name="TextBox 103">
            <a:extLst>
              <a:ext uri="{FF2B5EF4-FFF2-40B4-BE49-F238E27FC236}">
                <a16:creationId xmlns:a16="http://schemas.microsoft.com/office/drawing/2014/main" id="{50033D3C-09FD-46B3-8466-CA8FF78886B8}"/>
              </a:ext>
            </a:extLst>
          </p:cNvPr>
          <p:cNvSpPr txBox="1"/>
          <p:nvPr/>
        </p:nvSpPr>
        <p:spPr>
          <a:xfrm>
            <a:off x="233704" y="4840604"/>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Lil</a:t>
            </a:r>
            <a:r>
              <a:rPr kumimoji="0" lang="en-GB" sz="1400" b="0" i="0" u="sng"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ou</a:t>
            </a:r>
            <a:endPar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8E32E863-118C-478A-9198-704BF5E1D65B}"/>
              </a:ext>
            </a:extLst>
          </p:cNvPr>
          <p:cNvSpPr txBox="1"/>
          <p:nvPr/>
        </p:nvSpPr>
        <p:spPr>
          <a:xfrm>
            <a:off x="3246438" y="6404585"/>
            <a:ext cx="11454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Alex</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dre</a:t>
            </a:r>
          </a:p>
        </p:txBody>
      </p:sp>
      <p:sp>
        <p:nvSpPr>
          <p:cNvPr id="106" name="TextBox 105">
            <a:extLst>
              <a:ext uri="{FF2B5EF4-FFF2-40B4-BE49-F238E27FC236}">
                <a16:creationId xmlns:a16="http://schemas.microsoft.com/office/drawing/2014/main" id="{0B57A25B-CEE1-46E1-9DDA-45A5B8C1570B}"/>
              </a:ext>
            </a:extLst>
          </p:cNvPr>
          <p:cNvSpPr txBox="1"/>
          <p:nvPr/>
        </p:nvSpPr>
        <p:spPr>
          <a:xfrm>
            <a:off x="183023" y="3024720"/>
            <a:ext cx="139976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Or</a:t>
            </a:r>
            <a:r>
              <a:rPr kumimoji="0" lang="en-GB" sz="14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el</a:t>
            </a:r>
          </a:p>
        </p:txBody>
      </p:sp>
      <p:pic>
        <p:nvPicPr>
          <p:cNvPr id="107" name="Picture 106" descr="A picture containing application&#10;&#10;Description automatically generated">
            <a:extLst>
              <a:ext uri="{FF2B5EF4-FFF2-40B4-BE49-F238E27FC236}">
                <a16:creationId xmlns:a16="http://schemas.microsoft.com/office/drawing/2014/main" id="{30FBD58A-EFFF-42EC-B50E-BEF905FF7335}"/>
              </a:ext>
            </a:extLst>
          </p:cNvPr>
          <p:cNvPicPr>
            <a:picLocks noChangeAspect="1"/>
          </p:cNvPicPr>
          <p:nvPr/>
        </p:nvPicPr>
        <p:blipFill rotWithShape="1">
          <a:blip r:embed="rId15">
            <a:extLst>
              <a:ext uri="{28A0092B-C50C-407E-A947-70E740481C1C}">
                <a14:useLocalDpi xmlns:a14="http://schemas.microsoft.com/office/drawing/2010/main" val="0"/>
              </a:ext>
            </a:extLst>
          </a:blip>
          <a:srcRect t="-1802" r="67711" b="55165"/>
          <a:stretch/>
        </p:blipFill>
        <p:spPr>
          <a:xfrm>
            <a:off x="2108323" y="2309012"/>
            <a:ext cx="563344" cy="800964"/>
          </a:xfrm>
          <a:prstGeom prst="rect">
            <a:avLst/>
          </a:prstGeom>
        </p:spPr>
      </p:pic>
      <p:pic>
        <p:nvPicPr>
          <p:cNvPr id="108" name="Picture 107" descr="A picture containing application&#10;&#10;Description automatically generated">
            <a:extLst>
              <a:ext uri="{FF2B5EF4-FFF2-40B4-BE49-F238E27FC236}">
                <a16:creationId xmlns:a16="http://schemas.microsoft.com/office/drawing/2014/main" id="{C3A30747-1619-462C-94CD-A8874FA53CDD}"/>
              </a:ext>
            </a:extLst>
          </p:cNvPr>
          <p:cNvPicPr>
            <a:picLocks noChangeAspect="1"/>
          </p:cNvPicPr>
          <p:nvPr/>
        </p:nvPicPr>
        <p:blipFill rotWithShape="1">
          <a:blip r:embed="rId15">
            <a:extLst>
              <a:ext uri="{28A0092B-C50C-407E-A947-70E740481C1C}">
                <a14:useLocalDpi xmlns:a14="http://schemas.microsoft.com/office/drawing/2010/main" val="0"/>
              </a:ext>
            </a:extLst>
          </a:blip>
          <a:srcRect t="53618" r="67711"/>
          <a:stretch/>
        </p:blipFill>
        <p:spPr>
          <a:xfrm>
            <a:off x="3485814" y="2241570"/>
            <a:ext cx="577814" cy="817049"/>
          </a:xfrm>
          <a:prstGeom prst="rect">
            <a:avLst/>
          </a:prstGeom>
        </p:spPr>
      </p:pic>
      <p:pic>
        <p:nvPicPr>
          <p:cNvPr id="109" name="Picture 108" descr="A picture containing application&#10;&#10;Description automatically generated">
            <a:extLst>
              <a:ext uri="{FF2B5EF4-FFF2-40B4-BE49-F238E27FC236}">
                <a16:creationId xmlns:a16="http://schemas.microsoft.com/office/drawing/2014/main" id="{7B388158-5742-461D-B666-E3B8502D6C97}"/>
              </a:ext>
            </a:extLst>
          </p:cNvPr>
          <p:cNvPicPr>
            <a:picLocks noChangeAspect="1"/>
          </p:cNvPicPr>
          <p:nvPr/>
        </p:nvPicPr>
        <p:blipFill rotWithShape="1">
          <a:blip r:embed="rId15">
            <a:extLst>
              <a:ext uri="{28A0092B-C50C-407E-A947-70E740481C1C}">
                <a14:useLocalDpi xmlns:a14="http://schemas.microsoft.com/office/drawing/2010/main" val="0"/>
              </a:ext>
            </a:extLst>
          </a:blip>
          <a:srcRect l="32489" t="53618" r="35222"/>
          <a:stretch/>
        </p:blipFill>
        <p:spPr>
          <a:xfrm>
            <a:off x="633009" y="2274437"/>
            <a:ext cx="653937" cy="924690"/>
          </a:xfrm>
          <a:prstGeom prst="rect">
            <a:avLst/>
          </a:prstGeom>
        </p:spPr>
      </p:pic>
      <p:pic>
        <p:nvPicPr>
          <p:cNvPr id="110" name="Picture 109" descr="A picture containing application&#10;&#10;Description automatically generated">
            <a:extLst>
              <a:ext uri="{FF2B5EF4-FFF2-40B4-BE49-F238E27FC236}">
                <a16:creationId xmlns:a16="http://schemas.microsoft.com/office/drawing/2014/main" id="{F0EC78D7-D430-423D-BC09-B19B822CFFA2}"/>
              </a:ext>
            </a:extLst>
          </p:cNvPr>
          <p:cNvPicPr>
            <a:picLocks noChangeAspect="1"/>
          </p:cNvPicPr>
          <p:nvPr/>
        </p:nvPicPr>
        <p:blipFill rotWithShape="1">
          <a:blip r:embed="rId15">
            <a:extLst>
              <a:ext uri="{28A0092B-C50C-407E-A947-70E740481C1C}">
                <a14:useLocalDpi xmlns:a14="http://schemas.microsoft.com/office/drawing/2010/main" val="0"/>
              </a:ext>
            </a:extLst>
          </a:blip>
          <a:srcRect l="74845" t="310" r="-1881" b="46383"/>
          <a:stretch/>
        </p:blipFill>
        <p:spPr>
          <a:xfrm>
            <a:off x="4907303" y="3810090"/>
            <a:ext cx="523944" cy="1016936"/>
          </a:xfrm>
          <a:prstGeom prst="rect">
            <a:avLst/>
          </a:prstGeom>
        </p:spPr>
      </p:pic>
      <p:pic>
        <p:nvPicPr>
          <p:cNvPr id="111" name="Picture 110" descr="Icon&#10;&#10;Description automatically generated">
            <a:extLst>
              <a:ext uri="{FF2B5EF4-FFF2-40B4-BE49-F238E27FC236}">
                <a16:creationId xmlns:a16="http://schemas.microsoft.com/office/drawing/2014/main" id="{BDA4EF82-02FE-4171-91B4-B923DD12BF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3561" y="5691028"/>
            <a:ext cx="438676" cy="512790"/>
          </a:xfrm>
          <a:prstGeom prst="rect">
            <a:avLst/>
          </a:prstGeom>
        </p:spPr>
      </p:pic>
      <p:pic>
        <p:nvPicPr>
          <p:cNvPr id="112" name="Picture 111" descr="A picture containing application&#10;&#10;Description automatically generated">
            <a:extLst>
              <a:ext uri="{FF2B5EF4-FFF2-40B4-BE49-F238E27FC236}">
                <a16:creationId xmlns:a16="http://schemas.microsoft.com/office/drawing/2014/main" id="{5BFEAEF5-95FB-4A49-B923-6BE5CCEC2F49}"/>
              </a:ext>
            </a:extLst>
          </p:cNvPr>
          <p:cNvPicPr>
            <a:picLocks noChangeAspect="1"/>
          </p:cNvPicPr>
          <p:nvPr/>
        </p:nvPicPr>
        <p:blipFill rotWithShape="1">
          <a:blip r:embed="rId15">
            <a:extLst>
              <a:ext uri="{28A0092B-C50C-407E-A947-70E740481C1C}">
                <a14:useLocalDpi xmlns:a14="http://schemas.microsoft.com/office/drawing/2010/main" val="0"/>
              </a:ext>
            </a:extLst>
          </a:blip>
          <a:srcRect l="32489" t="1298" r="35222" b="46381"/>
          <a:stretch/>
        </p:blipFill>
        <p:spPr>
          <a:xfrm>
            <a:off x="4832372" y="5508074"/>
            <a:ext cx="596306" cy="951170"/>
          </a:xfrm>
          <a:prstGeom prst="rect">
            <a:avLst/>
          </a:prstGeom>
        </p:spPr>
      </p:pic>
      <p:pic>
        <p:nvPicPr>
          <p:cNvPr id="113" name="Picture 112" descr="Logo&#10;&#10;Description automatically generated">
            <a:extLst>
              <a:ext uri="{FF2B5EF4-FFF2-40B4-BE49-F238E27FC236}">
                <a16:creationId xmlns:a16="http://schemas.microsoft.com/office/drawing/2014/main" id="{A0A10117-DAEF-4562-B051-C8CBBE69F4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9" y="5634337"/>
            <a:ext cx="596307" cy="773326"/>
          </a:xfrm>
          <a:prstGeom prst="rect">
            <a:avLst/>
          </a:prstGeom>
        </p:spPr>
      </p:pic>
      <p:pic>
        <p:nvPicPr>
          <p:cNvPr id="114" name="Picture 113" descr="Icon&#10;&#10;Description automatically generated with medium confidence">
            <a:extLst>
              <a:ext uri="{FF2B5EF4-FFF2-40B4-BE49-F238E27FC236}">
                <a16:creationId xmlns:a16="http://schemas.microsoft.com/office/drawing/2014/main" id="{500FDAD5-E5C5-4C52-8293-63A9D3B205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21765" y="5561370"/>
            <a:ext cx="534055" cy="807073"/>
          </a:xfrm>
          <a:prstGeom prst="rect">
            <a:avLst/>
          </a:prstGeom>
        </p:spPr>
      </p:pic>
      <p:pic>
        <p:nvPicPr>
          <p:cNvPr id="115" name="Picture 114" descr="Icon&#10;&#10;Description automatically generated">
            <a:extLst>
              <a:ext uri="{FF2B5EF4-FFF2-40B4-BE49-F238E27FC236}">
                <a16:creationId xmlns:a16="http://schemas.microsoft.com/office/drawing/2014/main" id="{77354822-BEEA-47B0-AE58-E2B621F12A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3561" y="3848805"/>
            <a:ext cx="569210" cy="869438"/>
          </a:xfrm>
          <a:prstGeom prst="rect">
            <a:avLst/>
          </a:prstGeom>
        </p:spPr>
      </p:pic>
      <p:pic>
        <p:nvPicPr>
          <p:cNvPr id="116" name="Picture 115">
            <a:extLst>
              <a:ext uri="{FF2B5EF4-FFF2-40B4-BE49-F238E27FC236}">
                <a16:creationId xmlns:a16="http://schemas.microsoft.com/office/drawing/2014/main" id="{65668FCE-92B4-41FF-A1A3-0D5D1960BF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31904" y="2360123"/>
            <a:ext cx="327091" cy="654182"/>
          </a:xfrm>
          <a:prstGeom prst="rect">
            <a:avLst/>
          </a:prstGeom>
        </p:spPr>
      </p:pic>
    </p:spTree>
    <p:extLst>
      <p:ext uri="{BB962C8B-B14F-4D97-AF65-F5344CB8AC3E}">
        <p14:creationId xmlns:p14="http://schemas.microsoft.com/office/powerpoint/2010/main" val="28518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6657</TotalTime>
  <Words>1752</Words>
  <Application>Microsoft Office PowerPoint</Application>
  <PresentationFormat>Widescreen</PresentationFormat>
  <Paragraphs>337</Paragraphs>
  <Slides>10</Slides>
  <Notes>10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vt:i4>
      </vt:variant>
    </vt:vector>
  </HeadingPairs>
  <TitlesOfParts>
    <vt:vector size="24" baseType="lpstr">
      <vt:lpstr>Arial</vt:lpstr>
      <vt:lpstr>Bookshelf Symbol 7</vt:lpstr>
      <vt:lpstr>Calibri</vt:lpstr>
      <vt:lpstr>Calibri Light</vt:lpstr>
      <vt:lpstr>Cavolini</vt:lpstr>
      <vt:lpstr>Century gothic</vt:lpstr>
      <vt:lpstr>Century gothic</vt:lpstr>
      <vt:lpstr>Lucida Handwriting</vt:lpstr>
      <vt:lpstr>Modern Love</vt:lpstr>
      <vt:lpstr>Segoe Print</vt:lpstr>
      <vt:lpstr>Symbol</vt:lpstr>
      <vt:lpstr>Wingdings</vt:lpstr>
      <vt:lpstr>1_Office Theme</vt:lpstr>
      <vt:lpstr>Office Theme</vt:lpstr>
      <vt:lpstr>Describing me and others</vt:lpstr>
      <vt:lpstr>prononcer</vt:lpstr>
      <vt:lpstr>lire</vt:lpstr>
      <vt:lpstr>écrire</vt:lpstr>
      <vt:lpstr>Noël au Canada</vt:lpstr>
      <vt:lpstr>Au revoir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215</cp:revision>
  <dcterms:created xsi:type="dcterms:W3CDTF">2021-07-02T19:27:01Z</dcterms:created>
  <dcterms:modified xsi:type="dcterms:W3CDTF">2023-11-24T04:02:51Z</dcterms:modified>
</cp:coreProperties>
</file>