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6"/>
  </p:notesMasterIdLst>
  <p:sldIdLst>
    <p:sldId id="275" r:id="rId3"/>
    <p:sldId id="607" r:id="rId4"/>
    <p:sldId id="608" r:id="rId5"/>
    <p:sldId id="609" r:id="rId6"/>
    <p:sldId id="514" r:id="rId7"/>
    <p:sldId id="294" r:id="rId8"/>
    <p:sldId id="451" r:id="rId9"/>
    <p:sldId id="622" r:id="rId10"/>
    <p:sldId id="493" r:id="rId11"/>
    <p:sldId id="623" r:id="rId12"/>
    <p:sldId id="619" r:id="rId13"/>
    <p:sldId id="620"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AFFD"/>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83" autoAdjust="0"/>
    <p:restoredTop sz="27010" autoAdjust="0"/>
  </p:normalViewPr>
  <p:slideViewPr>
    <p:cSldViewPr snapToGrid="0">
      <p:cViewPr varScale="1">
        <p:scale>
          <a:sx n="19" d="100"/>
          <a:sy n="19" d="100"/>
        </p:scale>
        <p:origin x="3216"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13/07/2023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a:t>
            </a:r>
          </a:p>
          <a:p>
            <a:pPr marL="216000" indent="-216000">
              <a:lnSpc>
                <a:spcPct val="100000"/>
              </a:lnSpc>
            </a:pPr>
            <a:r>
              <a:rPr lang="en-GB" sz="1200" b="0" strike="noStrike" spc="-1" dirty="0">
                <a:solidFill>
                  <a:srgbClr val="000000"/>
                </a:solidFill>
                <a:latin typeface="Calibri"/>
                <a:ea typeface="Calibri"/>
              </a:rPr>
              <a:t>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it-IT" sz="1200" b="0" i="0" strike="noStrike" spc="-1" dirty="0">
                <a:solidFill>
                  <a:srgbClr val="002060"/>
                </a:solidFill>
                <a:latin typeface="Century Gothic"/>
                <a:ea typeface="Century Gothic"/>
              </a:rPr>
              <a:t>[ch] </a:t>
            </a:r>
            <a:r>
              <a:rPr lang="fr-FR" sz="1200" b="0" i="0" strike="noStrike" spc="-1" dirty="0">
                <a:solidFill>
                  <a:srgbClr val="002060"/>
                </a:solidFill>
                <a:latin typeface="Century Gothic"/>
                <a:ea typeface="Century Gothic"/>
              </a:rPr>
              <a:t>dimanche [1235] marché [280] chercher [336] chat [3138] bouche [1838]</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cheveu </a:t>
            </a:r>
            <a:r>
              <a:rPr lang="fr-FR" sz="1200" b="0" i="0" strike="noStrike" spc="-1" dirty="0">
                <a:solidFill>
                  <a:srgbClr val="002060"/>
                </a:solidFill>
                <a:latin typeface="Century Gothic"/>
                <a:ea typeface="Century Gothic"/>
              </a:rPr>
              <a:t>[2296] </a:t>
            </a:r>
            <a:r>
              <a:rPr lang="fr-FR" sz="1200" b="1" i="0" strike="noStrike" spc="-1" dirty="0">
                <a:solidFill>
                  <a:srgbClr val="002060"/>
                </a:solidFill>
                <a:latin typeface="Century Gothic"/>
                <a:ea typeface="Century Gothic"/>
              </a:rPr>
              <a:t>acteur </a:t>
            </a:r>
            <a:r>
              <a:rPr lang="fr-FR" sz="1200" b="0" i="0" strike="noStrike" spc="-1" dirty="0">
                <a:solidFill>
                  <a:srgbClr val="002060"/>
                </a:solidFill>
                <a:latin typeface="Century Gothic"/>
                <a:ea typeface="Century Gothic"/>
              </a:rPr>
              <a:t>[1552] </a:t>
            </a:r>
            <a:r>
              <a:rPr lang="fr-FR" sz="1200" b="1" i="0" strike="noStrike" spc="-1" dirty="0">
                <a:solidFill>
                  <a:srgbClr val="002060"/>
                </a:solidFill>
                <a:latin typeface="Century Gothic"/>
                <a:ea typeface="Century Gothic"/>
              </a:rPr>
              <a:t>actrice </a:t>
            </a:r>
            <a:r>
              <a:rPr lang="fr-FR" sz="1200" b="0" i="0" strike="noStrike" spc="-1" dirty="0">
                <a:solidFill>
                  <a:srgbClr val="002060"/>
                </a:solidFill>
                <a:latin typeface="Century Gothic"/>
                <a:ea typeface="Century Gothic"/>
              </a:rPr>
              <a:t>[1552] </a:t>
            </a:r>
            <a:r>
              <a:rPr lang="fr-FR" sz="1200" b="1" i="0" strike="noStrike" spc="-1" dirty="0">
                <a:solidFill>
                  <a:srgbClr val="002060"/>
                </a:solidFill>
                <a:latin typeface="Century Gothic"/>
                <a:ea typeface="Century Gothic"/>
              </a:rPr>
              <a:t>nez</a:t>
            </a:r>
            <a:r>
              <a:rPr lang="fr-FR" sz="1200" b="0" i="0" strike="noStrike" spc="-1" dirty="0">
                <a:solidFill>
                  <a:srgbClr val="002060"/>
                </a:solidFill>
                <a:latin typeface="Century Gothic"/>
                <a:ea typeface="Century Gothic"/>
              </a:rPr>
              <a:t> [2661] œil, yeux [474] </a:t>
            </a:r>
            <a:r>
              <a:rPr lang="fr-FR" sz="1200" b="1" i="0" strike="noStrike" spc="-1" dirty="0">
                <a:solidFill>
                  <a:srgbClr val="002060"/>
                </a:solidFill>
                <a:latin typeface="Century Gothic"/>
                <a:ea typeface="Century Gothic"/>
              </a:rPr>
              <a:t>visage </a:t>
            </a:r>
            <a:r>
              <a:rPr lang="fr-FR" sz="1200" b="0" i="0" strike="noStrike" spc="-1" dirty="0">
                <a:solidFill>
                  <a:srgbClr val="002060"/>
                </a:solidFill>
                <a:latin typeface="Century Gothic"/>
                <a:ea typeface="Century Gothic"/>
              </a:rPr>
              <a:t>[1292] bleu [1216] </a:t>
            </a:r>
            <a:r>
              <a:rPr lang="fr-FR" sz="1200" b="1" i="0" strike="noStrike" spc="-1" dirty="0">
                <a:solidFill>
                  <a:srgbClr val="002060"/>
                </a:solidFill>
                <a:latin typeface="Century Gothic"/>
                <a:ea typeface="Century Gothic"/>
              </a:rPr>
              <a:t>blond</a:t>
            </a:r>
            <a:r>
              <a:rPr lang="fr-FR" sz="1200" b="0" i="0" strike="noStrike" spc="-1" dirty="0">
                <a:solidFill>
                  <a:srgbClr val="002060"/>
                </a:solidFill>
                <a:latin typeface="Century Gothic"/>
                <a:ea typeface="Century Gothic"/>
              </a:rPr>
              <a:t> [4585] brun [&gt;5000] court [545] </a:t>
            </a:r>
            <a:r>
              <a:rPr lang="fr-FR" sz="1200" b="1" i="0" strike="noStrike" spc="-1" dirty="0">
                <a:solidFill>
                  <a:srgbClr val="002060"/>
                </a:solidFill>
                <a:latin typeface="Century Gothic"/>
                <a:ea typeface="Century Gothic"/>
              </a:rPr>
              <a:t>crépu [&gt;5000] </a:t>
            </a:r>
            <a:r>
              <a:rPr lang="fr-FR" sz="1200" b="0" i="0" strike="noStrike" spc="-1" dirty="0">
                <a:solidFill>
                  <a:srgbClr val="002060"/>
                </a:solidFill>
                <a:latin typeface="Century Gothic"/>
                <a:ea typeface="Century Gothic"/>
              </a:rPr>
              <a:t>gris [2769]</a:t>
            </a:r>
            <a:r>
              <a:rPr lang="fr-FR" sz="1200" b="1" i="0" strike="noStrike" spc="-1" dirty="0">
                <a:solidFill>
                  <a:srgbClr val="002060"/>
                </a:solidFill>
                <a:latin typeface="Century Gothic"/>
                <a:ea typeface="Century Gothic"/>
              </a:rPr>
              <a:t> long </a:t>
            </a:r>
            <a:r>
              <a:rPr lang="fr-FR" sz="1200" b="0" i="0" strike="noStrike" spc="-1" dirty="0">
                <a:solidFill>
                  <a:srgbClr val="002060"/>
                </a:solidFill>
                <a:latin typeface="Century Gothic"/>
                <a:ea typeface="Century Gothic"/>
              </a:rPr>
              <a:t>[202] noir [572] </a:t>
            </a:r>
            <a:r>
              <a:rPr lang="fr-FR" sz="1200" b="1" i="0" strike="noStrike" spc="-1" dirty="0">
                <a:solidFill>
                  <a:srgbClr val="002060"/>
                </a:solidFill>
                <a:latin typeface="Century Gothic"/>
                <a:ea typeface="Century Gothic"/>
              </a:rPr>
              <a:t>ovale </a:t>
            </a:r>
            <a:r>
              <a:rPr lang="fr-FR" sz="1200" b="0" i="0" strike="noStrike" spc="-1" dirty="0">
                <a:solidFill>
                  <a:srgbClr val="002060"/>
                </a:solidFill>
                <a:latin typeface="Century Gothic"/>
                <a:ea typeface="Century Gothic"/>
              </a:rPr>
              <a:t>[&gt;5000] </a:t>
            </a:r>
            <a:r>
              <a:rPr lang="fr-FR" sz="1200" b="1" i="0" strike="noStrike" spc="-1" dirty="0">
                <a:solidFill>
                  <a:srgbClr val="002060"/>
                </a:solidFill>
                <a:latin typeface="Century Gothic"/>
                <a:ea typeface="Century Gothic"/>
              </a:rPr>
              <a:t>rond [2268] roux [&gt;5000] </a:t>
            </a:r>
            <a:r>
              <a:rPr lang="fr-FR" sz="1200" b="0" i="0" strike="noStrike" spc="-1" dirty="0">
                <a:solidFill>
                  <a:srgbClr val="002060"/>
                </a:solidFill>
                <a:latin typeface="Century Gothic"/>
                <a:ea typeface="Century Gothic"/>
              </a:rPr>
              <a:t>vert</a:t>
            </a:r>
          </a:p>
          <a:p>
            <a:pPr marL="216000" indent="-216000">
              <a:lnSpc>
                <a:spcPct val="100000"/>
              </a:lnSpc>
            </a:pPr>
            <a:r>
              <a:rPr lang="fr-FR" sz="1200" b="0" i="0" strike="noStrike" spc="-1" dirty="0">
                <a:solidFill>
                  <a:srgbClr val="002060"/>
                </a:solidFill>
                <a:latin typeface="Century Gothic"/>
                <a:ea typeface="Century Gothic"/>
              </a:rPr>
              <a:t>[1060] </a:t>
            </a:r>
          </a:p>
          <a:p>
            <a:pPr marL="216000" indent="-216000">
              <a:lnSpc>
                <a:spcPct val="100000"/>
              </a:lnSpc>
            </a:pPr>
            <a:r>
              <a:rPr lang="fr-FR" sz="1200" b="1" i="0" strike="noStrike" spc="-1" dirty="0">
                <a:solidFill>
                  <a:srgbClr val="002060"/>
                </a:solidFill>
                <a:latin typeface="Century Gothic"/>
                <a:ea typeface="Century Gothic"/>
              </a:rPr>
              <a:t>Revisit 1: centre commercial </a:t>
            </a:r>
            <a:r>
              <a:rPr lang="fr-FR" sz="1200" b="0" i="0" strike="noStrike" spc="-1" dirty="0">
                <a:solidFill>
                  <a:srgbClr val="002060"/>
                </a:solidFill>
                <a:latin typeface="Century Gothic"/>
                <a:ea typeface="Century Gothic"/>
              </a:rPr>
              <a:t>[491/908] </a:t>
            </a:r>
            <a:r>
              <a:rPr lang="fr-FR" sz="1200" b="1" i="0" strike="noStrike" spc="-1" dirty="0">
                <a:solidFill>
                  <a:srgbClr val="002060"/>
                </a:solidFill>
                <a:latin typeface="Century Gothic"/>
                <a:ea typeface="Century Gothic"/>
              </a:rPr>
              <a:t>église</a:t>
            </a:r>
            <a:r>
              <a:rPr lang="fr-FR" sz="1200" b="0" i="0" strike="noStrike" spc="-1" dirty="0">
                <a:solidFill>
                  <a:srgbClr val="002060"/>
                </a:solidFill>
                <a:latin typeface="Century Gothic"/>
                <a:ea typeface="Century Gothic"/>
              </a:rPr>
              <a:t> [1782] </a:t>
            </a:r>
            <a:r>
              <a:rPr lang="fr-FR" sz="1200" b="1" i="0" strike="noStrike" spc="-1" dirty="0">
                <a:solidFill>
                  <a:srgbClr val="002060"/>
                </a:solidFill>
                <a:latin typeface="Century Gothic"/>
                <a:ea typeface="Century Gothic"/>
              </a:rPr>
              <a:t>magasin</a:t>
            </a:r>
            <a:r>
              <a:rPr lang="fr-FR" sz="1200" b="0" i="0" strike="noStrike" spc="-1" dirty="0">
                <a:solidFill>
                  <a:srgbClr val="002060"/>
                </a:solidFill>
                <a:latin typeface="Century Gothic"/>
                <a:ea typeface="Century Gothic"/>
              </a:rPr>
              <a:t> [1738] </a:t>
            </a:r>
            <a:r>
              <a:rPr lang="fr-FR" sz="1200" b="1" i="0" strike="noStrike" spc="-1" dirty="0">
                <a:solidFill>
                  <a:srgbClr val="002060"/>
                </a:solidFill>
                <a:latin typeface="Century Gothic"/>
                <a:ea typeface="Century Gothic"/>
              </a:rPr>
              <a:t>pont </a:t>
            </a:r>
            <a:r>
              <a:rPr lang="fr-FR" sz="1200" b="0" i="0" strike="noStrike" spc="-1" dirty="0">
                <a:solidFill>
                  <a:srgbClr val="002060"/>
                </a:solidFill>
                <a:latin typeface="Century Gothic"/>
                <a:ea typeface="Century Gothic"/>
              </a:rPr>
              <a:t>[1889] </a:t>
            </a:r>
            <a:r>
              <a:rPr lang="fr-FR" sz="1200" b="1" i="0" strike="noStrike" spc="-1" dirty="0">
                <a:solidFill>
                  <a:srgbClr val="002060"/>
                </a:solidFill>
                <a:latin typeface="Century Gothic"/>
                <a:ea typeface="Century Gothic"/>
              </a:rPr>
              <a:t>rue </a:t>
            </a:r>
            <a:r>
              <a:rPr lang="fr-FR" sz="1200" b="0" i="0" strike="noStrike" spc="-1" dirty="0">
                <a:solidFill>
                  <a:srgbClr val="002060"/>
                </a:solidFill>
                <a:latin typeface="Century Gothic"/>
                <a:ea typeface="Century Gothic"/>
              </a:rPr>
              <a:t>[598] </a:t>
            </a:r>
            <a:r>
              <a:rPr lang="fr-FR" sz="1200" b="1" i="0" strike="noStrike" spc="-1" dirty="0">
                <a:solidFill>
                  <a:srgbClr val="002060"/>
                </a:solidFill>
                <a:latin typeface="Century Gothic"/>
                <a:ea typeface="Century Gothic"/>
              </a:rPr>
              <a:t>excellent </a:t>
            </a:r>
            <a:r>
              <a:rPr lang="fr-FR" sz="1200" b="0" i="0" strike="noStrike" spc="-1" dirty="0">
                <a:solidFill>
                  <a:srgbClr val="002060"/>
                </a:solidFill>
                <a:latin typeface="Century Gothic"/>
                <a:ea typeface="Century Gothic"/>
              </a:rPr>
              <a:t>[1225] différent [350] idéal [1429] important [215] indépendant [954] moderne [1239] propre [237] sale [2906] des [de-2] </a:t>
            </a:r>
          </a:p>
          <a:p>
            <a:pPr marL="216000" indent="-216000">
              <a:lnSpc>
                <a:spcPct val="100000"/>
              </a:lnSpc>
            </a:pPr>
            <a:r>
              <a:rPr lang="fr-FR" sz="1200" b="1" i="0" strike="noStrike" spc="-1" dirty="0">
                <a:solidFill>
                  <a:srgbClr val="002060"/>
                </a:solidFill>
                <a:latin typeface="Century Gothic"/>
                <a:ea typeface="Century Gothic"/>
              </a:rPr>
              <a:t>Revisit 2: </a:t>
            </a:r>
            <a:r>
              <a:rPr lang="fr-FR" sz="1200" b="0" i="0" strike="noStrike" spc="-1" dirty="0">
                <a:solidFill>
                  <a:srgbClr val="002060"/>
                </a:solidFill>
                <a:latin typeface="Century Gothic"/>
                <a:ea typeface="Century Gothic"/>
              </a:rPr>
              <a:t>anniversaire [2043] mois [179] janvier [939] février [1139] mars [868] avril [1022] mai [943] juin [931] juillet [1326] aout [1445] septembre [944] octobre [826] novembre [982] décembre [891] quand [119] </a:t>
            </a:r>
            <a:r>
              <a:rPr lang="fr-FR" sz="1200" b="1" i="0" strike="noStrike" spc="-1" dirty="0">
                <a:solidFill>
                  <a:srgbClr val="002060"/>
                </a:solidFill>
                <a:latin typeface="Century Gothic"/>
                <a:ea typeface="Century Gothic"/>
              </a:rPr>
              <a:t>treize </a:t>
            </a:r>
            <a:r>
              <a:rPr lang="fr-FR" sz="1200" b="0" i="0" strike="noStrike" spc="-1" dirty="0">
                <a:solidFill>
                  <a:srgbClr val="002060"/>
                </a:solidFill>
                <a:latin typeface="Century Gothic"/>
                <a:ea typeface="Century Gothic"/>
              </a:rPr>
              <a:t>[3285] </a:t>
            </a:r>
            <a:r>
              <a:rPr lang="fr-FR" sz="1200" b="1" i="0" strike="noStrike" spc="-1" dirty="0">
                <a:solidFill>
                  <a:srgbClr val="002060"/>
                </a:solidFill>
                <a:latin typeface="Century Gothic"/>
                <a:ea typeface="Century Gothic"/>
              </a:rPr>
              <a:t>quatorze </a:t>
            </a:r>
            <a:r>
              <a:rPr lang="fr-FR" sz="1200" b="0" i="0" strike="noStrike" spc="-1" dirty="0">
                <a:solidFill>
                  <a:srgbClr val="002060"/>
                </a:solidFill>
                <a:latin typeface="Century Gothic"/>
                <a:ea typeface="Century Gothic"/>
              </a:rPr>
              <a:t>[3359] </a:t>
            </a:r>
            <a:r>
              <a:rPr lang="fr-FR" sz="1200" b="1" i="0" strike="noStrike" spc="-1" dirty="0">
                <a:solidFill>
                  <a:srgbClr val="002060"/>
                </a:solidFill>
                <a:latin typeface="Century Gothic"/>
                <a:ea typeface="Century Gothic"/>
              </a:rPr>
              <a:t>quinze</a:t>
            </a:r>
            <a:r>
              <a:rPr lang="fr-FR" sz="1200" b="0" i="0" strike="noStrike" spc="-1" dirty="0">
                <a:solidFill>
                  <a:srgbClr val="002060"/>
                </a:solidFill>
                <a:latin typeface="Century Gothic"/>
                <a:ea typeface="Century Gothic"/>
              </a:rPr>
              <a:t> [1472]</a:t>
            </a:r>
          </a:p>
          <a:p>
            <a:pPr marL="216000" indent="-216000">
              <a:lnSpc>
                <a:spcPct val="100000"/>
              </a:lnSpc>
            </a:pPr>
            <a:r>
              <a:rPr lang="fr-FR" sz="1200" b="1" i="0" strike="noStrike" spc="-1" dirty="0">
                <a:solidFill>
                  <a:srgbClr val="002060"/>
                </a:solidFill>
                <a:latin typeface="Century Gothic"/>
                <a:ea typeface="Century Gothic"/>
              </a:rPr>
              <a:t>seize</a:t>
            </a:r>
            <a:r>
              <a:rPr lang="fr-FR" sz="1200" b="0" i="0" strike="noStrike" spc="-1" dirty="0">
                <a:solidFill>
                  <a:srgbClr val="002060"/>
                </a:solidFill>
                <a:latin typeface="Century Gothic"/>
                <a:ea typeface="Century Gothic"/>
              </a:rPr>
              <a:t> [3285] dix-sept [3812] dix-huit [3592] dix-neuf [4851] </a:t>
            </a:r>
            <a:r>
              <a:rPr lang="fr-FR" sz="1200" b="1" i="0" strike="noStrike" spc="-1" dirty="0">
                <a:solidFill>
                  <a:srgbClr val="002060"/>
                </a:solidFill>
                <a:latin typeface="Century Gothic"/>
                <a:ea typeface="Century Gothic"/>
              </a:rPr>
              <a:t>vingt</a:t>
            </a:r>
            <a:r>
              <a:rPr lang="fr-FR" sz="1200" b="0" i="0" strike="noStrike" spc="-1" dirty="0">
                <a:solidFill>
                  <a:srgbClr val="002060"/>
                </a:solidFill>
                <a:latin typeface="Century Gothic"/>
                <a:ea typeface="Century Gothic"/>
              </a:rPr>
              <a:t> [1273] vingt et un [1273/6/3] vingt-deux, vingt-trois vingt-quatre vingt-cinq vingt-six vingt-sept vingt-huit vingt-neuf </a:t>
            </a:r>
            <a:r>
              <a:rPr lang="fr-FR" sz="1200" b="1" i="0" strike="noStrike" spc="-1" dirty="0">
                <a:solidFill>
                  <a:srgbClr val="002060"/>
                </a:solidFill>
                <a:latin typeface="Century Gothic"/>
                <a:ea typeface="Century Gothic"/>
              </a:rPr>
              <a:t>trente</a:t>
            </a:r>
            <a:r>
              <a:rPr lang="fr-FR" sz="1200" b="0" i="0" strike="noStrike" spc="-1" dirty="0">
                <a:solidFill>
                  <a:srgbClr val="002060"/>
                </a:solidFill>
                <a:latin typeface="Century Gothic"/>
                <a:ea typeface="Century Gothic"/>
              </a:rPr>
              <a:t> [1646] </a:t>
            </a:r>
            <a:r>
              <a:rPr lang="fr-FR" sz="1200" b="1" i="0" strike="noStrike" spc="-1" dirty="0">
                <a:solidFill>
                  <a:srgbClr val="002060"/>
                </a:solidFill>
                <a:latin typeface="Century Gothic"/>
                <a:ea typeface="Century Gothic"/>
              </a:rPr>
              <a:t>concert</a:t>
            </a:r>
            <a:r>
              <a:rPr lang="fr-FR" sz="1200" b="0" i="0" strike="noStrike" spc="-1" dirty="0">
                <a:solidFill>
                  <a:srgbClr val="002060"/>
                </a:solidFill>
                <a:latin typeface="Century Gothic"/>
                <a:ea typeface="Century Gothic"/>
              </a:rPr>
              <a:t> [1697] </a:t>
            </a:r>
            <a:r>
              <a:rPr lang="fr-FR" sz="1200" b="1" i="0" strike="noStrike" spc="-1" dirty="0">
                <a:solidFill>
                  <a:srgbClr val="002060"/>
                </a:solidFill>
                <a:latin typeface="Century Gothic"/>
                <a:ea typeface="Century Gothic"/>
              </a:rPr>
              <a:t>fête </a:t>
            </a:r>
            <a:r>
              <a:rPr lang="fr-FR" sz="1200" b="0" i="0" strike="noStrike" spc="-1" dirty="0">
                <a:solidFill>
                  <a:srgbClr val="002060"/>
                </a:solidFill>
                <a:latin typeface="Century Gothic"/>
                <a:ea typeface="Century Gothic"/>
              </a:rPr>
              <a:t>[1490] </a:t>
            </a:r>
            <a:r>
              <a:rPr lang="fr-FR" sz="1200" b="1" i="0" strike="noStrike" spc="-1" dirty="0">
                <a:solidFill>
                  <a:srgbClr val="002060"/>
                </a:solidFill>
                <a:latin typeface="Century Gothic"/>
                <a:ea typeface="Century Gothic"/>
              </a:rPr>
              <a:t>spectacle </a:t>
            </a:r>
            <a:r>
              <a:rPr lang="fr-FR" sz="1200" b="0" i="0" strike="noStrike" spc="-1" dirty="0">
                <a:solidFill>
                  <a:srgbClr val="002060"/>
                </a:solidFill>
                <a:latin typeface="Century Gothic"/>
                <a:ea typeface="Century Gothic"/>
              </a:rPr>
              <a:t>[1687]</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comprehension of descriptive sentences with definite articles and postnominal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number 1 as an example.  The previous answers are fixed in place to remind pupils that they have listened to part of this information before.  Now they listen to the whole sentence and complete the sentences in English. The gapped sentences provide support for comprehension and make the different syntax (word order) visually more concrete.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 the example.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Complete 2-6. Elicit answers from pupils and click to reveal written answers.</a:t>
            </a:r>
          </a:p>
          <a:p>
            <a:pPr marL="228600" indent="-228600">
              <a:buAutoNum type="arabicPeriod"/>
            </a:pPr>
            <a:endParaRPr lang="en-US" b="0" dirty="0"/>
          </a:p>
          <a:p>
            <a:pPr marL="0" indent="0">
              <a:buNone/>
            </a:pPr>
            <a:r>
              <a:rPr lang="en-US" b="1" dirty="0"/>
              <a:t>Transcript 1:</a:t>
            </a:r>
          </a:p>
          <a:p>
            <a:r>
              <a:rPr lang="es-ES_tradnl" sz="1200" b="0" kern="1200" dirty="0">
                <a:solidFill>
                  <a:schemeClr val="tx1"/>
                </a:solidFill>
                <a:effectLst/>
                <a:latin typeface="+mn-lt"/>
                <a:ea typeface="+mn-ea"/>
                <a:cs typeface="+mn-cs"/>
              </a:rPr>
              <a:t>Elle a les yeux bleus.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a le nez rond.</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a les cheveux longs.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 visage ovale.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yeux gris.</a:t>
            </a:r>
            <a:br>
              <a:rPr lang="es-ES_tradnl"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Il a la bouche rouge.</a:t>
            </a:r>
          </a:p>
          <a:p>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04547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0E97073-693B-4F22-BF27-53F66650D4F7}"/>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presentation of four new (blonds, </a:t>
            </a:r>
            <a:r>
              <a:rPr lang="en-GB" b="0" dirty="0" err="1"/>
              <a:t>crépus</a:t>
            </a:r>
            <a:r>
              <a:rPr lang="en-GB" b="0" dirty="0"/>
              <a:t>, roux, longs) and three previously taught vocabulary items.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French word and picture. Say the word with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and click to reveal the written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animate the French word and picture again and elicit pupil repetition of the word (without first hearing the teacher voice, so that pupils connect the written form with the pronunciation more independently).</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Repeat steps 1-3 for the remaining four items.</a:t>
            </a:r>
          </a:p>
          <a:p>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 (the 2</a:t>
            </a:r>
            <a:r>
              <a:rPr lang="en-GB" b="0" baseline="30000" dirty="0"/>
              <a:t>nd</a:t>
            </a:r>
            <a:r>
              <a:rPr lang="en-GB" b="0" baseline="0" dirty="0"/>
              <a:t> (comprehension) part of this task is in the follow ups)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connection of the definitive article with an appropriate noun and correct adjectival form; to practise comprehension this week’s vocabulary in sentence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a:t>
            </a:r>
            <a:br>
              <a:rPr lang="en-GB" b="0" dirty="0"/>
            </a:br>
            <a:r>
              <a:rPr lang="en-GB" b="0" dirty="0"/>
              <a:t>1. Pupils select the correct noun based on the definite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They then select the correct form of the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correct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If desired, click on the green buttons to hear the answers, too.</a:t>
            </a:r>
            <a:br>
              <a:rPr lang="en-GB" b="0" dirty="0"/>
            </a:br>
            <a:br>
              <a:rPr lang="en-GB" b="0" dirty="0"/>
            </a:br>
            <a:r>
              <a:rPr lang="en-GB" b="1" dirty="0"/>
              <a:t>Note</a:t>
            </a:r>
            <a:r>
              <a:rPr lang="en-GB" b="0" dirty="0"/>
              <a:t>: the language in this task will be the focus of a comprehension task in the follow ups.</a:t>
            </a:r>
            <a:br>
              <a:rPr lang="en-GB" b="0" dirty="0"/>
            </a:br>
            <a:endParaRPr lang="en-GB" b="0" dirty="0"/>
          </a:p>
          <a:p>
            <a:r>
              <a:rPr lang="en-GB" b="1" dirty="0"/>
              <a:t>Attribution:</a:t>
            </a:r>
          </a:p>
          <a:p>
            <a:r>
              <a:rPr lang="en-US" dirty="0"/>
              <a:t>Photo – Alain Delon Georges </a:t>
            </a:r>
            <a:r>
              <a:rPr lang="en-US" dirty="0" err="1"/>
              <a:t>Biard</a:t>
            </a:r>
            <a:r>
              <a:rPr lang="en-US" dirty="0"/>
              <a:t>, CC BY-SA 3.0 via Wikimedia Commons</a:t>
            </a:r>
            <a:br>
              <a:rPr lang="en-US" dirty="0"/>
            </a:br>
            <a:r>
              <a:rPr lang="en-US" dirty="0"/>
              <a:t>Photo - Jean-Pierre </a:t>
            </a:r>
            <a:r>
              <a:rPr lang="en-US" dirty="0" err="1"/>
              <a:t>Léaud</a:t>
            </a:r>
            <a:r>
              <a:rPr lang="en-US" dirty="0"/>
              <a:t> Georges </a:t>
            </a:r>
            <a:r>
              <a:rPr lang="en-US" dirty="0" err="1"/>
              <a:t>Biard</a:t>
            </a:r>
            <a:r>
              <a:rPr lang="en-US" dirty="0"/>
              <a:t>, CC BY-SA 3.0 via Wikimedia Commons</a:t>
            </a:r>
          </a:p>
          <a:p>
            <a:r>
              <a:rPr lang="en-US" dirty="0"/>
              <a:t>Photo – Catherine Deneuve Elena Ringo CC BY 4.0 via Wikimedia Commons</a:t>
            </a:r>
            <a:br>
              <a:rPr lang="en-US" dirty="0"/>
            </a:br>
            <a:r>
              <a:rPr lang="en-US" dirty="0"/>
              <a:t>Photo – Sophie Marceau Georges </a:t>
            </a:r>
            <a:r>
              <a:rPr lang="en-US" dirty="0" err="1"/>
              <a:t>Biard</a:t>
            </a:r>
            <a:r>
              <a:rPr lang="en-US" dirty="0"/>
              <a:t>, CC BY-SA 3.0 via Wikimedia Commons</a:t>
            </a:r>
          </a:p>
          <a:p>
            <a:r>
              <a:rPr lang="en-US" dirty="0"/>
              <a:t>Photo – Omar Sy - Harald </a:t>
            </a:r>
            <a:r>
              <a:rPr lang="en-US" dirty="0" err="1"/>
              <a:t>Krichel</a:t>
            </a:r>
            <a:r>
              <a:rPr lang="en-US" dirty="0"/>
              <a:t>, CC BY-SA 3.0 via Wikimedia Commons</a:t>
            </a:r>
          </a:p>
          <a:p>
            <a:r>
              <a:rPr lang="en-US" dirty="0"/>
              <a:t>Photo – </a:t>
            </a:r>
            <a:r>
              <a:rPr lang="en-US" dirty="0" err="1"/>
              <a:t>Garcelle</a:t>
            </a:r>
            <a:r>
              <a:rPr lang="en-US" dirty="0"/>
              <a:t> Beauvais - Gage Skidmore, CC BY-SA 3.0 via Wikimedia Commons</a:t>
            </a:r>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84593C1-FC6E-475B-8F5A-29B493B3C37E}"/>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SSC [</a:t>
            </a:r>
            <a:r>
              <a:rPr lang="en-GB" b="1" dirty="0" err="1"/>
              <a:t>ch</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err="1"/>
              <a:t>ch</a:t>
            </a:r>
            <a:r>
              <a:rPr lang="en-GB" dirty="0"/>
              <a:t>]. Repeat the SSC [</a:t>
            </a:r>
            <a:r>
              <a:rPr lang="en-GB" b="1" dirty="0" err="1"/>
              <a:t>ch</a:t>
            </a:r>
            <a:r>
              <a:rPr lang="en-GB" dirty="0"/>
              <a:t>] and the source word </a:t>
            </a:r>
            <a:r>
              <a:rPr lang="en-GB" i="1" dirty="0" err="1"/>
              <a:t>chercher</a:t>
            </a:r>
            <a:r>
              <a:rPr lang="en-GB" i="1" dirty="0"/>
              <a:t> </a:t>
            </a:r>
            <a:r>
              <a:rPr lang="en-GB" dirty="0"/>
              <a:t>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SSC and source word several times.</a:t>
            </a:r>
          </a:p>
          <a:p>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7F891A3-BD53-4B5A-B927-2FD09714CE5E}"/>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the pronunciation of SSC [</a:t>
            </a:r>
            <a:r>
              <a:rPr lang="en-GB" b="1" dirty="0" err="1"/>
              <a:t>ch</a:t>
            </a:r>
            <a:r>
              <a:rPr lang="en-GB" b="0" dirty="0"/>
              <a:t>] in four cluster words.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err="1"/>
              <a:t>ch</a:t>
            </a:r>
            <a:r>
              <a:rPr lang="en-GB" dirty="0"/>
              <a:t>]. Repeat the SSC [</a:t>
            </a:r>
            <a:r>
              <a:rPr lang="en-GB" b="1" dirty="0" err="1"/>
              <a:t>ch</a:t>
            </a:r>
            <a:r>
              <a:rPr lang="en-GB" dirty="0"/>
              <a:t>] with the class and the source word </a:t>
            </a:r>
            <a:r>
              <a:rPr lang="en-GB" i="1" dirty="0" err="1"/>
              <a:t>chercher</a:t>
            </a:r>
            <a:r>
              <a:rPr lang="en-GB" i="1" dirty="0"/>
              <a:t>.</a:t>
            </a:r>
            <a:endParaRPr lang="en-GB" b="1" i="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 Do the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each cluster word in turn: </a:t>
            </a:r>
            <a:r>
              <a:rPr lang="en-GB" i="1" dirty="0"/>
              <a:t>bouche, chat, </a:t>
            </a:r>
            <a:r>
              <a:rPr lang="en-GB" i="1" dirty="0" err="1"/>
              <a:t>marché</a:t>
            </a:r>
            <a:r>
              <a:rPr lang="en-GB" i="1" dirty="0"/>
              <a:t>, </a:t>
            </a:r>
            <a:r>
              <a:rPr lang="en-GB" i="1" dirty="0" err="1"/>
              <a:t>dimanche</a:t>
            </a:r>
            <a:r>
              <a:rPr lang="en-GB" i="1" dirty="0"/>
              <a:t>. </a:t>
            </a:r>
            <a:br>
              <a:rPr lang="en-GB" i="1" dirty="0"/>
            </a:br>
            <a:r>
              <a:rPr lang="en-GB" dirty="0"/>
              <a:t>The pictures appear after the words to give a further opportunity for word repetition.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Suggested gesture:</a:t>
            </a:r>
            <a:br>
              <a:rPr lang="en-GB" dirty="0"/>
            </a:br>
            <a:r>
              <a:rPr lang="en-GB" dirty="0"/>
              <a:t>The 3</a:t>
            </a:r>
            <a:r>
              <a:rPr lang="en-GB" baseline="30000" dirty="0"/>
              <a:t>rd</a:t>
            </a:r>
            <a:r>
              <a:rPr lang="en-GB" dirty="0"/>
              <a:t> video (the woman)’s version is the one I like the best for search, look for: https://www.signbsl.com/sign/search </a:t>
            </a:r>
          </a:p>
          <a:p>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84593C1-FC6E-475B-8F5A-29B493B3C37E}"/>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a:t>
            </a:r>
            <a:r>
              <a:rPr lang="en-GB" b="1" dirty="0" err="1"/>
              <a:t>ch</a:t>
            </a:r>
            <a:r>
              <a:rPr lang="en-GB" b="1" dirty="0"/>
              <a:t>]</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b="0" dirty="0"/>
              <a:t>Clarify the context of the task to pupils.</a:t>
            </a:r>
          </a:p>
          <a:p>
            <a:pPr marL="228600" lvl="0" indent="-228600" algn="l" rtl="0">
              <a:spcBef>
                <a:spcPts val="0"/>
              </a:spcBef>
              <a:spcAft>
                <a:spcPts val="0"/>
              </a:spcAft>
              <a:buClr>
                <a:schemeClr val="dk1"/>
              </a:buClr>
              <a:buSzPts val="1200"/>
              <a:buFont typeface="Calibri"/>
              <a:buAutoNum type="arabicPeriod"/>
            </a:pPr>
            <a:r>
              <a:rPr lang="en-GB" b="0" dirty="0"/>
              <a:t>Click to bring up the instruction and check understanding.</a:t>
            </a:r>
          </a:p>
          <a:p>
            <a:pPr marL="228600" lvl="0" indent="-228600" algn="l" rtl="0">
              <a:spcBef>
                <a:spcPts val="0"/>
              </a:spcBef>
              <a:spcAft>
                <a:spcPts val="0"/>
              </a:spcAft>
              <a:buClr>
                <a:schemeClr val="dk1"/>
              </a:buClr>
              <a:buSzPts val="1200"/>
              <a:buFont typeface="Calibri"/>
              <a:buAutoNum type="arabicPeriod"/>
            </a:pPr>
            <a:r>
              <a:rPr lang="en-GB" b="0" dirty="0"/>
              <a:t>Pupils work in pairs to say aloud the words with [</a:t>
            </a:r>
            <a:r>
              <a:rPr lang="en-GB" b="0" dirty="0" err="1"/>
              <a:t>ch</a:t>
            </a:r>
            <a:r>
              <a:rPr lang="en-GB" b="0" dirty="0"/>
              <a:t>] sound in order to help Jean-Michel cross the river. </a:t>
            </a:r>
          </a:p>
          <a:p>
            <a:pPr marL="228600" lvl="0" indent="-228600" algn="l" rtl="0">
              <a:spcBef>
                <a:spcPts val="0"/>
              </a:spcBef>
              <a:spcAft>
                <a:spcPts val="0"/>
              </a:spcAft>
              <a:buClr>
                <a:schemeClr val="dk1"/>
              </a:buClr>
              <a:buSzPts val="1200"/>
              <a:buFont typeface="Calibri"/>
              <a:buAutoNum type="arabicPeriod"/>
            </a:pPr>
            <a:r>
              <a:rPr lang="en-GB" b="0" dirty="0"/>
              <a:t>Elicit answer answers from students – click to bring up animations and connect words with [</a:t>
            </a:r>
            <a:r>
              <a:rPr lang="en-GB" b="0" dirty="0" err="1"/>
              <a:t>ch</a:t>
            </a:r>
            <a:r>
              <a:rPr lang="en-GB" b="0" dirty="0"/>
              <a:t>]</a:t>
            </a:r>
          </a:p>
          <a:p>
            <a:endParaRPr lang="en-GB" dirty="0"/>
          </a:p>
          <a:p>
            <a:r>
              <a:rPr lang="en-GB" b="1" dirty="0"/>
              <a:t>Frequency of unknown words and cognates</a:t>
            </a:r>
            <a:r>
              <a:rPr lang="en-GB" dirty="0"/>
              <a:t>:</a:t>
            </a:r>
            <a:br>
              <a:rPr lang="en-GB" dirty="0"/>
            </a:br>
            <a:r>
              <a:rPr lang="en-GB" dirty="0"/>
              <a:t>Chine [&gt;5000] glace [2580]</a:t>
            </a:r>
          </a:p>
        </p:txBody>
      </p:sp>
    </p:spTree>
    <p:extLst>
      <p:ext uri="{BB962C8B-B14F-4D97-AF65-F5344CB8AC3E}">
        <p14:creationId xmlns:p14="http://schemas.microsoft.com/office/powerpoint/2010/main" val="194089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991833E-7E61-40F8-815F-589D6DEF3663}"/>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recap pupil knowledge of definite articles.</a:t>
            </a:r>
            <a:endParaRPr lang="en-GB" b="1"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b="0" dirty="0"/>
              <a:t>Click through the animations to present the information.</a:t>
            </a:r>
          </a:p>
          <a:p>
            <a:pPr marL="228600" lvl="0" indent="-228600" algn="l" rtl="0">
              <a:spcBef>
                <a:spcPts val="0"/>
              </a:spcBef>
              <a:spcAft>
                <a:spcPts val="0"/>
              </a:spcAft>
              <a:buClr>
                <a:schemeClr val="dk1"/>
              </a:buClr>
              <a:buSzPts val="1200"/>
              <a:buFont typeface="Calibri"/>
              <a:buAutoNum type="arabicPeriod"/>
            </a:pPr>
            <a:r>
              <a:rPr lang="en-GB" b="0" dirty="0"/>
              <a:t>Elicit English meanings of French examples.</a:t>
            </a:r>
          </a:p>
          <a:p>
            <a:pPr marL="228600" lvl="0" indent="-228600" algn="l" rtl="0">
              <a:spcBef>
                <a:spcPts val="0"/>
              </a:spcBef>
              <a:spcAft>
                <a:spcPts val="0"/>
              </a:spcAft>
              <a:buClr>
                <a:schemeClr val="dk1"/>
              </a:buClr>
              <a:buSzPts val="1200"/>
              <a:buFont typeface="Calibri"/>
              <a:buAutoNum type="arabicPeriod"/>
            </a:pPr>
            <a:r>
              <a:rPr lang="en-GB" b="0" dirty="0"/>
              <a:t>Ensure meanings are understood.</a:t>
            </a:r>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vocabulary from Y3/4 and introduce new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for each word to appear with audio (without article).</a:t>
            </a:r>
          </a:p>
          <a:p>
            <a:pPr marL="228600" lvl="0" indent="-228600" algn="l" rtl="0">
              <a:spcBef>
                <a:spcPts val="0"/>
              </a:spcBef>
              <a:spcAft>
                <a:spcPts val="0"/>
              </a:spcAft>
              <a:buAutoNum type="arabicPeriod"/>
            </a:pPr>
            <a:r>
              <a:rPr lang="en-GB" dirty="0"/>
              <a:t>Pupils say ‘le’, ‘la’, ‘les’ depending previous knowledge of the word gender.  For the new words, the images will support this.</a:t>
            </a:r>
          </a:p>
          <a:p>
            <a:pPr marL="228600" lvl="0" indent="-228600" algn="l" rtl="0">
              <a:spcBef>
                <a:spcPts val="0"/>
              </a:spcBef>
              <a:spcAft>
                <a:spcPts val="0"/>
              </a:spcAft>
              <a:buAutoNum type="arabicPeriod"/>
            </a:pPr>
            <a:r>
              <a:rPr lang="en-GB" dirty="0"/>
              <a:t>Click again for it to disappear into the corresponding </a:t>
            </a:r>
            <a:r>
              <a:rPr lang="en-GB" dirty="0" err="1"/>
              <a:t>pacperson’s</a:t>
            </a:r>
            <a:r>
              <a:rPr lang="en-GB" dirty="0"/>
              <a:t> mouth.</a:t>
            </a:r>
          </a:p>
          <a:p>
            <a:pPr marL="228600" lvl="0" indent="-228600" algn="l" rtl="0">
              <a:spcBef>
                <a:spcPts val="0"/>
              </a:spcBef>
              <a:spcAft>
                <a:spcPts val="0"/>
              </a:spcAft>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1:</a:t>
            </a:r>
            <a:br>
              <a:rPr lang="en-GB" dirty="0"/>
            </a:br>
            <a:r>
              <a:rPr lang="en-GB" dirty="0" err="1"/>
              <a:t>nez</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actrice</a:t>
            </a:r>
            <a:br>
              <a:rPr lang="en-GB" dirty="0"/>
            </a:br>
            <a:r>
              <a:rPr lang="en-GB" dirty="0" err="1"/>
              <a:t>yeux</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cheveu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oeil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cheveux</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acteur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actrices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visage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acteurs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tête</a:t>
            </a:r>
            <a:br>
              <a:rPr lang="en-GB" dirty="0"/>
            </a:br>
            <a:r>
              <a:rPr lang="en-GB" dirty="0"/>
              <a:t>bouche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lvl="0" indent="0" algn="l" rtl="0">
              <a:spcBef>
                <a:spcPts val="0"/>
              </a:spcBef>
              <a:spcAft>
                <a:spcPts val="0"/>
              </a:spcAft>
              <a:buNone/>
            </a:pPr>
            <a:endParaRPr lang="en-GB" strike="noStrike" dirty="0"/>
          </a:p>
          <a:p>
            <a:pPr>
              <a:lnSpc>
                <a:spcPct val="100000"/>
              </a:lnSpc>
            </a:pPr>
            <a:r>
              <a:rPr lang="en-GB" b="1" dirty="0"/>
              <a:t>Transcript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 </a:t>
            </a:r>
            <a:r>
              <a:rPr lang="en-GB" dirty="0" err="1"/>
              <a:t>nez</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l’actrice</a:t>
            </a:r>
            <a:br>
              <a:rPr lang="en-GB" dirty="0"/>
            </a:br>
            <a:r>
              <a:rPr lang="en-GB" dirty="0"/>
              <a:t>les </a:t>
            </a:r>
            <a:r>
              <a:rPr lang="en-GB" dirty="0" err="1"/>
              <a:t>yeux</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 </a:t>
            </a:r>
            <a:r>
              <a:rPr lang="en-GB" dirty="0" err="1"/>
              <a:t>cheveu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l’oeil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les </a:t>
            </a:r>
            <a:r>
              <a:rPr lang="en-GB" dirty="0" err="1"/>
              <a:t>cheveux</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l’acteur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les </a:t>
            </a:r>
            <a:r>
              <a:rPr lang="en-GB" dirty="0" err="1"/>
              <a:t>actrices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 visage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les </a:t>
            </a:r>
            <a:r>
              <a:rPr lang="en-GB" dirty="0" err="1"/>
              <a:t>acteurs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 tête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 bouche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two of this week’s new words (</a:t>
            </a:r>
            <a:r>
              <a:rPr lang="en-GB" sz="1200" b="0" strike="noStrike" spc="-1" dirty="0" err="1">
                <a:latin typeface="Arial"/>
              </a:rPr>
              <a:t>acteur</a:t>
            </a:r>
            <a:r>
              <a:rPr lang="en-GB" sz="1200" b="0" strike="noStrike" spc="-1" dirty="0">
                <a:latin typeface="Arial"/>
              </a:rPr>
              <a:t> / </a:t>
            </a:r>
            <a:r>
              <a:rPr lang="en-GB" sz="1200" b="0" strike="noStrike" spc="-1" dirty="0" err="1">
                <a:latin typeface="Arial"/>
              </a:rPr>
              <a:t>actrice</a:t>
            </a:r>
            <a:r>
              <a:rPr lang="en-GB" sz="1200" b="0" strike="noStrike" spc="-1" dirty="0">
                <a:latin typeface="Arial"/>
              </a:rPr>
              <a:t>); to present information about the most famous film festival which takes place every year in France.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bring up the text.</a:t>
            </a:r>
          </a:p>
          <a:p>
            <a:pPr marL="228600" indent="-228600">
              <a:lnSpc>
                <a:spcPct val="100000"/>
              </a:lnSpc>
              <a:buAutoNum type="arabicPeriod"/>
            </a:pPr>
            <a:r>
              <a:rPr lang="en-GB" sz="1200" b="0" strike="noStrike" spc="-1" dirty="0">
                <a:solidFill>
                  <a:srgbClr val="000000"/>
                </a:solidFill>
                <a:latin typeface="+mn-lt"/>
              </a:rPr>
              <a:t>Read the information with pupils (click the speech bubble to hear the audio in the audio version).</a:t>
            </a:r>
          </a:p>
          <a:p>
            <a:pPr marL="228600" indent="-228600">
              <a:lnSpc>
                <a:spcPct val="100000"/>
              </a:lnSpc>
              <a:buAutoNum type="arabicPeriod"/>
            </a:pPr>
            <a:r>
              <a:rPr lang="en-GB" sz="1200" b="0" strike="noStrike" spc="-1" dirty="0">
                <a:solidFill>
                  <a:srgbClr val="000000"/>
                </a:solidFill>
                <a:latin typeface="+mn-lt"/>
              </a:rPr>
              <a:t>Support pupils to work out the meaning in English.</a:t>
            </a:r>
          </a:p>
          <a:p>
            <a:pPr marL="228600" indent="-228600">
              <a:lnSpc>
                <a:spcPct val="100000"/>
              </a:lnSpc>
              <a:buAutoNum type="arabicPeriod"/>
            </a:pPr>
            <a:r>
              <a:rPr lang="en-GB" sz="1200" b="0" strike="noStrike" spc="-1" dirty="0">
                <a:solidFill>
                  <a:srgbClr val="000000"/>
                </a:solidFill>
                <a:latin typeface="+mn-lt"/>
              </a:rPr>
              <a:t>Draw attention in particular to the two new words (</a:t>
            </a:r>
            <a:r>
              <a:rPr lang="en-GB" sz="1200" b="0" strike="noStrike" spc="-1" dirty="0" err="1">
                <a:solidFill>
                  <a:srgbClr val="000000"/>
                </a:solidFill>
                <a:latin typeface="+mn-lt"/>
              </a:rPr>
              <a:t>l’acteur</a:t>
            </a:r>
            <a:r>
              <a:rPr lang="en-GB" sz="1200" b="0" strike="noStrike" spc="-1" dirty="0">
                <a:solidFill>
                  <a:srgbClr val="000000"/>
                </a:solidFill>
                <a:latin typeface="+mn-lt"/>
              </a:rPr>
              <a:t>/</a:t>
            </a:r>
            <a:r>
              <a:rPr lang="en-GB" sz="1200" b="0" strike="noStrike" spc="-1" dirty="0" err="1">
                <a:solidFill>
                  <a:srgbClr val="000000"/>
                </a:solidFill>
                <a:latin typeface="+mn-lt"/>
              </a:rPr>
              <a:t>l’actrice</a:t>
            </a:r>
            <a:r>
              <a:rPr lang="en-GB" sz="1200" b="0" strike="noStrike" spc="-1" dirty="0">
                <a:solidFill>
                  <a:srgbClr val="000000"/>
                </a:solidFill>
                <a:latin typeface="+mn-lt"/>
              </a:rPr>
              <a:t>).</a:t>
            </a:r>
          </a:p>
          <a:p>
            <a:pPr marL="228600" indent="-228600">
              <a:lnSpc>
                <a:spcPct val="100000"/>
              </a:lnSpc>
              <a:buAutoNum type="arabicPeriod"/>
            </a:pPr>
            <a:endParaRPr lang="en-GB" b="1" dirty="0"/>
          </a:p>
          <a:p>
            <a:r>
              <a:rPr lang="en-GB" b="1" dirty="0"/>
              <a:t>Picture attribution (Cannes)</a:t>
            </a:r>
            <a:r>
              <a:rPr lang="en-GB" dirty="0"/>
              <a:t>:</a:t>
            </a:r>
          </a:p>
          <a:p>
            <a:r>
              <a:rPr lang="en-GB" dirty="0"/>
              <a:t>Alberto Fernandez </a:t>
            </a:r>
            <a:r>
              <a:rPr lang="en-GB" dirty="0" err="1"/>
              <a:t>Fernandez</a:t>
            </a:r>
            <a:r>
              <a:rPr lang="en-GB" dirty="0"/>
              <a:t>, CC BY-SA via Wikimedia Commons</a:t>
            </a:r>
            <a:br>
              <a:rPr lang="en-GB" dirty="0"/>
            </a:br>
            <a:br>
              <a:rPr lang="en-GB" dirty="0"/>
            </a:br>
            <a:r>
              <a:rPr lang="en-GB" b="1" dirty="0"/>
              <a:t>Frequency of unknown words and cognates</a:t>
            </a:r>
            <a:r>
              <a:rPr lang="en-GB" dirty="0"/>
              <a:t>:</a:t>
            </a:r>
            <a:br>
              <a:rPr lang="en-GB" dirty="0"/>
            </a:br>
            <a:r>
              <a:rPr lang="en-GB" b="1" dirty="0" err="1"/>
              <a:t>année</a:t>
            </a:r>
            <a:r>
              <a:rPr lang="en-GB" dirty="0"/>
              <a:t> [102] </a:t>
            </a:r>
            <a:r>
              <a:rPr lang="en-GB" b="1" dirty="0" err="1"/>
              <a:t>autre</a:t>
            </a:r>
            <a:r>
              <a:rPr lang="en-GB" dirty="0"/>
              <a:t> [28] </a:t>
            </a:r>
            <a:r>
              <a:rPr lang="en-GB" b="1" dirty="0" err="1"/>
              <a:t>est</a:t>
            </a:r>
            <a:r>
              <a:rPr lang="en-GB" dirty="0"/>
              <a:t> [4603] </a:t>
            </a:r>
            <a:r>
              <a:rPr lang="en-GB" b="1" dirty="0"/>
              <a:t>international </a:t>
            </a:r>
            <a:r>
              <a:rPr lang="en-GB" dirty="0"/>
              <a:t>[282] </a:t>
            </a:r>
            <a:r>
              <a:rPr lang="en-GB" b="1" dirty="0" err="1"/>
              <a:t>meilleur</a:t>
            </a:r>
            <a:r>
              <a:rPr lang="en-GB" dirty="0"/>
              <a:t> [194] </a:t>
            </a:r>
            <a:r>
              <a:rPr lang="en-GB" b="1" dirty="0"/>
              <a:t>prix</a:t>
            </a:r>
            <a:r>
              <a:rPr lang="en-GB" dirty="0"/>
              <a:t> [310] </a:t>
            </a:r>
            <a:r>
              <a:rPr lang="en-GB" b="1" dirty="0" err="1"/>
              <a:t>situer</a:t>
            </a:r>
            <a:r>
              <a:rPr lang="en-GB" b="1" dirty="0"/>
              <a:t> </a:t>
            </a:r>
            <a:r>
              <a:rPr lang="en-GB" dirty="0"/>
              <a:t>[815] </a:t>
            </a:r>
            <a:r>
              <a:rPr lang="en-GB" b="1" dirty="0" err="1"/>
              <a:t>sud</a:t>
            </a:r>
            <a:r>
              <a:rPr lang="en-GB" dirty="0"/>
              <a:t> [1242]</a:t>
            </a:r>
            <a:br>
              <a:rPr lang="en-GB" dirty="0"/>
            </a:br>
            <a:br>
              <a:rPr lang="en-GB" dirty="0"/>
            </a:br>
            <a:r>
              <a:rPr lang="en-GB" b="1" dirty="0"/>
              <a:t>Note</a:t>
            </a:r>
            <a:r>
              <a:rPr lang="en-GB" dirty="0"/>
              <a:t>: all unknown words are on the NCELP/</a:t>
            </a:r>
            <a:r>
              <a:rPr lang="en-GB" dirty="0" err="1"/>
              <a:t>Eduqas</a:t>
            </a:r>
            <a:r>
              <a:rPr lang="en-GB" dirty="0"/>
              <a:t> GCSE word list, and </a:t>
            </a:r>
            <a:r>
              <a:rPr lang="en-GB" dirty="0" err="1"/>
              <a:t>année</a:t>
            </a:r>
            <a:r>
              <a:rPr lang="en-GB" dirty="0"/>
              <a:t>, </a:t>
            </a:r>
            <a:r>
              <a:rPr lang="en-GB" dirty="0" err="1"/>
              <a:t>est</a:t>
            </a:r>
            <a:r>
              <a:rPr lang="en-GB" dirty="0"/>
              <a:t> and </a:t>
            </a:r>
            <a:r>
              <a:rPr lang="en-GB" dirty="0" err="1"/>
              <a:t>sud</a:t>
            </a:r>
            <a:r>
              <a:rPr lang="en-GB" dirty="0"/>
              <a:t> are taught in the Bleu SOW, so if pupils have already completed Bleu, this will be revisiting for them. Prix is a phonics cluster word which is also taught as vocabulary in Vert Term 2 Week 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recognition of definite articles and their connection to nouns of the appropriate gender/number.</a:t>
            </a:r>
          </a:p>
          <a:p>
            <a:endParaRPr lang="en-US" b="0" dirty="0"/>
          </a:p>
          <a:p>
            <a:r>
              <a:rPr lang="en-US" b="1" dirty="0"/>
              <a:t>Procedure</a:t>
            </a:r>
          </a:p>
          <a:p>
            <a:pPr marL="228600" indent="-228600">
              <a:buAutoNum type="arabicPeriod"/>
            </a:pPr>
            <a:r>
              <a:rPr lang="en-US" b="0" dirty="0"/>
              <a:t>Pupils listen to the short sentences and decide which noun they are describing, based on the form of the article.</a:t>
            </a:r>
          </a:p>
          <a:p>
            <a:pPr marL="228600" indent="-228600">
              <a:buAutoNum type="arabicPeriod"/>
            </a:pPr>
            <a:r>
              <a:rPr lang="en-US" b="0" dirty="0"/>
              <a:t>Click to check.</a:t>
            </a:r>
          </a:p>
          <a:p>
            <a:pPr marL="228600" indent="-228600">
              <a:buAutoNum type="arabicPeriod"/>
            </a:pPr>
            <a:r>
              <a:rPr lang="en-US" b="0" dirty="0"/>
              <a:t>Click again to bring up a 2</a:t>
            </a:r>
            <a:r>
              <a:rPr lang="en-US" b="0" baseline="30000" dirty="0"/>
              <a:t>nd</a:t>
            </a:r>
            <a:r>
              <a:rPr lang="en-US" b="0" dirty="0"/>
              <a:t> set of audio buttons. Pupils listen again – this time to check their noun selection.</a:t>
            </a:r>
          </a:p>
          <a:p>
            <a:pPr marL="228600" indent="-228600">
              <a:buAutoNum type="arabicPeriod"/>
            </a:pPr>
            <a:r>
              <a:rPr lang="en-US" b="0" dirty="0"/>
              <a:t>Click to reveal answers.</a:t>
            </a:r>
          </a:p>
          <a:p>
            <a:pPr marL="228600" indent="-228600">
              <a:buAutoNum type="arabicPeriod"/>
            </a:pPr>
            <a:endParaRPr lang="en-US" b="0" dirty="0"/>
          </a:p>
          <a:p>
            <a:pPr marL="0" indent="0">
              <a:buNone/>
            </a:pPr>
            <a:r>
              <a:rPr lang="en-US" b="1" dirty="0"/>
              <a:t>Transcript 1:</a:t>
            </a:r>
          </a:p>
          <a:p>
            <a:r>
              <a:rPr lang="es-ES_tradnl" sz="1200" b="0" kern="1200" dirty="0">
                <a:solidFill>
                  <a:schemeClr val="tx1"/>
                </a:solidFill>
                <a:effectLst/>
                <a:latin typeface="+mn-lt"/>
                <a:ea typeface="+mn-ea"/>
                <a:cs typeface="+mn-cs"/>
              </a:rPr>
              <a:t>Elle a les [yeux bleus].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a le [nez rond].</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a les [cheveux longs].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 [visage ovale].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[yeux gris].</a:t>
            </a:r>
            <a:br>
              <a:rPr lang="es-ES_tradnl"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Il a la [bouche rouge].</a:t>
            </a:r>
          </a:p>
          <a:p>
            <a:endParaRPr lang="en-GB" b="1"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b="1" dirty="0"/>
              <a:t>Transcript 2:</a:t>
            </a:r>
          </a:p>
          <a:p>
            <a:r>
              <a:rPr lang="es-ES_tradnl" sz="1200" b="0" kern="1200" dirty="0">
                <a:solidFill>
                  <a:schemeClr val="tx1"/>
                </a:solidFill>
                <a:effectLst/>
                <a:latin typeface="+mn-lt"/>
                <a:ea typeface="+mn-ea"/>
                <a:cs typeface="+mn-cs"/>
              </a:rPr>
              <a:t>Elle a les yeux [bleus].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a le nez [rond].</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a les cheveux [longs].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 visage [ovale].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yeux [gris].</a:t>
            </a:r>
            <a:br>
              <a:rPr lang="es-ES_tradnl"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Il a la bouche [rouge].</a:t>
            </a: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61FCDB2-8533-43B3-9556-0BA0B59F6F8B}"/>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recap pupil knowledge of postnominal adjectives, singular and plural.</a:t>
            </a:r>
            <a:endParaRPr lang="en-GB" b="1"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b="0" dirty="0"/>
              <a:t>Click through the animations to present the information.</a:t>
            </a:r>
          </a:p>
          <a:p>
            <a:pPr marL="228600" lvl="0" indent="-228600" algn="l" rtl="0">
              <a:spcBef>
                <a:spcPts val="0"/>
              </a:spcBef>
              <a:spcAft>
                <a:spcPts val="0"/>
              </a:spcAft>
              <a:buClr>
                <a:schemeClr val="dk1"/>
              </a:buClr>
              <a:buSzPts val="1200"/>
              <a:buFont typeface="Calibri"/>
              <a:buAutoNum type="arabicPeriod"/>
            </a:pPr>
            <a:r>
              <a:rPr lang="en-GB" b="0" dirty="0"/>
              <a:t>Elicit English meanings of French examples.</a:t>
            </a:r>
          </a:p>
          <a:p>
            <a:pPr marL="228600" lvl="0" indent="-228600" algn="l" rtl="0">
              <a:spcBef>
                <a:spcPts val="0"/>
              </a:spcBef>
              <a:spcAft>
                <a:spcPts val="0"/>
              </a:spcAft>
              <a:buClr>
                <a:schemeClr val="dk1"/>
              </a:buClr>
              <a:buSzPts val="1200"/>
              <a:buFont typeface="Calibri"/>
              <a:buAutoNum type="arabicPeriod"/>
            </a:pPr>
            <a:r>
              <a:rPr lang="en-GB" b="0" dirty="0"/>
              <a:t>Ensure meanings are understood.</a:t>
            </a:r>
          </a:p>
          <a:p>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13/07/2023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107021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13/07/2023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015751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13/07/2023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604917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13/07/2023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674120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13/07/2023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382874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13/07/2023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387251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13/07/2023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818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13/07/2023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9115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13/07/2023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2557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13/07/2023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569025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13/07/2023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995717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344265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13/07/2023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39721718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49.png"/><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image" Target="../media/image26.svg"/><Relationship Id="rId10" Type="http://schemas.openxmlformats.org/officeDocument/2006/relationships/audio" Target="../media/audio19.wav"/><Relationship Id="rId4" Type="http://schemas.openxmlformats.org/officeDocument/2006/relationships/image" Target="../media/image25.png"/><Relationship Id="rId9" Type="http://schemas.openxmlformats.org/officeDocument/2006/relationships/audio" Target="../media/audio18.wav"/><Relationship Id="rId14" Type="http://schemas.openxmlformats.org/officeDocument/2006/relationships/image" Target="../media/image52.gif"/></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26.svg"/><Relationship Id="rId3" Type="http://schemas.openxmlformats.org/officeDocument/2006/relationships/image" Target="../media/image30.png"/><Relationship Id="rId7" Type="http://schemas.openxmlformats.org/officeDocument/2006/relationships/image" Target="../media/image55.png"/><Relationship Id="rId12"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1.png"/><Relationship Id="rId10" Type="http://schemas.openxmlformats.org/officeDocument/2006/relationships/image" Target="../media/image58.png"/><Relationship Id="rId4" Type="http://schemas.openxmlformats.org/officeDocument/2006/relationships/image" Target="../media/image31.png"/><Relationship Id="rId9" Type="http://schemas.openxmlformats.org/officeDocument/2006/relationships/image" Target="../media/image57.png"/></Relationships>
</file>

<file path=ppt/slides/_rels/slide12.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png"/><Relationship Id="rId7" Type="http://schemas.openxmlformats.org/officeDocument/2006/relationships/image" Target="../media/image64.jpg"/><Relationship Id="rId12" Type="http://schemas.openxmlformats.org/officeDocument/2006/relationships/image" Target="../media/image26.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3.jpg"/><Relationship Id="rId11" Type="http://schemas.openxmlformats.org/officeDocument/2006/relationships/image" Target="../media/image25.png"/><Relationship Id="rId5" Type="http://schemas.openxmlformats.org/officeDocument/2006/relationships/image" Target="../media/image62.jpg"/><Relationship Id="rId10" Type="http://schemas.openxmlformats.org/officeDocument/2006/relationships/image" Target="../media/image67.jpg"/><Relationship Id="rId4" Type="http://schemas.openxmlformats.org/officeDocument/2006/relationships/image" Target="../media/image61.png"/><Relationship Id="rId9" Type="http://schemas.openxmlformats.org/officeDocument/2006/relationships/image" Target="../media/image66.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4.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svg"/><Relationship Id="rId20"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7.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9.png"/><Relationship Id="rId2" Type="http://schemas.openxmlformats.org/officeDocument/2006/relationships/notesSlide" Target="../notesSlides/notesSlide6.xml"/><Relationship Id="rId16" Type="http://schemas.openxmlformats.org/officeDocument/2006/relationships/image" Target="../media/image40.gif"/><Relationship Id="rId1" Type="http://schemas.openxmlformats.org/officeDocument/2006/relationships/slideLayout" Target="../slideLayouts/slideLayout5.xml"/><Relationship Id="rId6" Type="http://schemas.openxmlformats.org/officeDocument/2006/relationships/image" Target="../media/image26.svg"/><Relationship Id="rId11" Type="http://schemas.openxmlformats.org/officeDocument/2006/relationships/image" Target="../media/image36.png"/><Relationship Id="rId5" Type="http://schemas.openxmlformats.org/officeDocument/2006/relationships/image" Target="../media/image25.png"/><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5.jfif"/><Relationship Id="rId13" Type="http://schemas.openxmlformats.org/officeDocument/2006/relationships/image" Target="../media/image37.png"/><Relationship Id="rId3" Type="http://schemas.openxmlformats.org/officeDocument/2006/relationships/image" Target="../media/image3.jpg"/><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jpg"/><Relationship Id="rId15" Type="http://schemas.openxmlformats.org/officeDocument/2006/relationships/image" Target="../media/image38.png"/><Relationship Id="rId10" Type="http://schemas.openxmlformats.org/officeDocument/2006/relationships/image" Target="../media/image36.png"/><Relationship Id="rId4" Type="http://schemas.openxmlformats.org/officeDocument/2006/relationships/image" Target="../media/image41.jpg"/><Relationship Id="rId9" Type="http://schemas.openxmlformats.org/officeDocument/2006/relationships/image" Target="../media/image46.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audio" Target="../media/audio6.wav"/><Relationship Id="rId18" Type="http://schemas.openxmlformats.org/officeDocument/2006/relationships/audio" Target="../media/audio11.wav"/><Relationship Id="rId3" Type="http://schemas.openxmlformats.org/officeDocument/2006/relationships/image" Target="../media/image49.png"/><Relationship Id="rId21" Type="http://schemas.openxmlformats.org/officeDocument/2006/relationships/image" Target="../media/image51.png"/><Relationship Id="rId7" Type="http://schemas.openxmlformats.org/officeDocument/2006/relationships/audio" Target="../media/audio2.wav"/><Relationship Id="rId12" Type="http://schemas.openxmlformats.org/officeDocument/2006/relationships/audio" Target="../media/audio5.wav"/><Relationship Id="rId17" Type="http://schemas.openxmlformats.org/officeDocument/2006/relationships/audio" Target="../media/audio10.wav"/><Relationship Id="rId25" Type="http://schemas.openxmlformats.org/officeDocument/2006/relationships/image" Target="../media/image33.png"/><Relationship Id="rId2" Type="http://schemas.openxmlformats.org/officeDocument/2006/relationships/notesSlide" Target="../notesSlides/notesSlide8.xml"/><Relationship Id="rId16" Type="http://schemas.openxmlformats.org/officeDocument/2006/relationships/audio" Target="../media/audio9.wav"/><Relationship Id="rId20" Type="http://schemas.openxmlformats.org/officeDocument/2006/relationships/audio" Target="../media/audio13.wav"/><Relationship Id="rId1" Type="http://schemas.openxmlformats.org/officeDocument/2006/relationships/slideLayout" Target="../slideLayouts/slideLayout5.xml"/><Relationship Id="rId6" Type="http://schemas.openxmlformats.org/officeDocument/2006/relationships/audio" Target="../media/audio1.wav"/><Relationship Id="rId11" Type="http://schemas.openxmlformats.org/officeDocument/2006/relationships/audio" Target="../media/audio4.wav"/><Relationship Id="rId24" Type="http://schemas.openxmlformats.org/officeDocument/2006/relationships/image" Target="../media/image52.gif"/><Relationship Id="rId5" Type="http://schemas.openxmlformats.org/officeDocument/2006/relationships/image" Target="../media/image26.svg"/><Relationship Id="rId15" Type="http://schemas.openxmlformats.org/officeDocument/2006/relationships/audio" Target="../media/audio8.wav"/><Relationship Id="rId23" Type="http://schemas.openxmlformats.org/officeDocument/2006/relationships/audio" Target="../media/audio14.wav"/><Relationship Id="rId10" Type="http://schemas.openxmlformats.org/officeDocument/2006/relationships/audio" Target="../media/audio3.wav"/><Relationship Id="rId19" Type="http://schemas.openxmlformats.org/officeDocument/2006/relationships/audio" Target="../media/audio12.wav"/><Relationship Id="rId4" Type="http://schemas.openxmlformats.org/officeDocument/2006/relationships/image" Target="../media/image25.png"/><Relationship Id="rId9" Type="http://schemas.openxmlformats.org/officeDocument/2006/relationships/image" Target="../media/image50.png"/><Relationship Id="rId14" Type="http://schemas.openxmlformats.org/officeDocument/2006/relationships/audio" Target="../media/audio7.wav"/><Relationship Id="rId22"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59825" y="491768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physical description</a:t>
            </a: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singular and plural adjective agreement</a:t>
            </a:r>
          </a:p>
          <a:p>
            <a:pPr marL="457920" lvl="0" indent="-457200">
              <a:buClr>
                <a:prstClr val="white"/>
              </a:buClr>
              <a:buFont typeface="Wingdings" panose="05000000000000000000" pitchFamily="2" charset="2"/>
              <a:buChar char="§"/>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[ch]</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Interactions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10" name="Group 9">
            <a:extLst>
              <a:ext uri="{FF2B5EF4-FFF2-40B4-BE49-F238E27FC236}">
                <a16:creationId xmlns:a16="http://schemas.microsoft.com/office/drawing/2014/main" id="{619C5B21-E96E-4C42-A36F-1ACD9E77548C}"/>
              </a:ext>
            </a:extLst>
          </p:cNvPr>
          <p:cNvGrpSpPr/>
          <p:nvPr/>
        </p:nvGrpSpPr>
        <p:grpSpPr>
          <a:xfrm>
            <a:off x="0" y="928243"/>
            <a:ext cx="4350984" cy="3806205"/>
            <a:chOff x="7841018" y="1099372"/>
            <a:chExt cx="7233936" cy="5497038"/>
          </a:xfrm>
        </p:grpSpPr>
        <p:pic>
          <p:nvPicPr>
            <p:cNvPr id="11" name="Picture 10" descr="A picture containing text&#10;&#10;Description automatically generated">
              <a:extLst>
                <a:ext uri="{FF2B5EF4-FFF2-40B4-BE49-F238E27FC236}">
                  <a16:creationId xmlns:a16="http://schemas.microsoft.com/office/drawing/2014/main" id="{8CD23FF5-F45B-44CF-AC23-542ACFD68F64}"/>
                </a:ext>
              </a:extLst>
            </p:cNvPr>
            <p:cNvPicPr>
              <a:picLocks noChangeAspect="1"/>
            </p:cNvPicPr>
            <p:nvPr/>
          </p:nvPicPr>
          <p:blipFill>
            <a:blip r:embed="rId4">
              <a:clrChange>
                <a:clrFrom>
                  <a:srgbClr val="018F69"/>
                </a:clrFrom>
                <a:clrTo>
                  <a:srgbClr val="018F69">
                    <a:alpha val="0"/>
                  </a:srgbClr>
                </a:clrTo>
              </a:clrChange>
              <a:lum bright="70000" contrast="-70000"/>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841018" y="1099372"/>
              <a:ext cx="7233936" cy="5497038"/>
            </a:xfrm>
            <a:prstGeom prst="rect">
              <a:avLst/>
            </a:prstGeom>
          </p:spPr>
        </p:pic>
        <p:pic>
          <p:nvPicPr>
            <p:cNvPr id="13" name="Picture 12" descr="A person in a suit&#10;&#10;Description automatically generated with medium confidence">
              <a:extLst>
                <a:ext uri="{FF2B5EF4-FFF2-40B4-BE49-F238E27FC236}">
                  <a16:creationId xmlns:a16="http://schemas.microsoft.com/office/drawing/2014/main" id="{4C59A381-8B4A-45A4-8066-1A0A74BD3D3A}"/>
                </a:ext>
              </a:extLst>
            </p:cNvPr>
            <p:cNvPicPr>
              <a:picLocks noChangeAspect="1"/>
            </p:cNvPicPr>
            <p:nvPr/>
          </p:nvPicPr>
          <p:blipFill>
            <a:blip r:embed="rId6">
              <a:clrChange>
                <a:clrFrom>
                  <a:srgbClr val="FEFECC"/>
                </a:clrFrom>
                <a:clrTo>
                  <a:srgbClr val="FEFECC">
                    <a:alpha val="0"/>
                  </a:srgbClr>
                </a:clrTo>
              </a:clrChange>
              <a:lum bright="70000" contrast="-70000"/>
              <a:extLst>
                <a:ext uri="{28A0092B-C50C-407E-A947-70E740481C1C}">
                  <a14:useLocalDpi xmlns:a14="http://schemas.microsoft.com/office/drawing/2010/main" val="0"/>
                </a:ext>
              </a:extLst>
            </a:blip>
            <a:stretch>
              <a:fillRect/>
            </a:stretch>
          </p:blipFill>
          <p:spPr>
            <a:xfrm>
              <a:off x="9334500" y="1675402"/>
              <a:ext cx="2857500" cy="4286250"/>
            </a:xfrm>
            <a:prstGeom prst="rect">
              <a:avLst/>
            </a:prstGeom>
          </p:spPr>
        </p:pic>
      </p:grpSp>
      <p:sp>
        <p:nvSpPr>
          <p:cNvPr id="14" name="TextBox 13">
            <a:extLst>
              <a:ext uri="{FF2B5EF4-FFF2-40B4-BE49-F238E27FC236}">
                <a16:creationId xmlns:a16="http://schemas.microsoft.com/office/drawing/2014/main" id="{D71A21B0-6861-4142-B3DF-550B73B25CBC}"/>
              </a:ext>
            </a:extLst>
          </p:cNvPr>
          <p:cNvSpPr txBox="1"/>
          <p:nvPr/>
        </p:nvSpPr>
        <p:spPr>
          <a:xfrm>
            <a:off x="-81316" y="4253082"/>
            <a:ext cx="4584700" cy="523220"/>
          </a:xfrm>
          <a:prstGeom prst="rect">
            <a:avLst/>
          </a:prstGeom>
          <a:noFill/>
        </p:spPr>
        <p:txBody>
          <a:bodyPr wrap="square" rtlCol="0">
            <a:spAutoFit/>
          </a:bodyPr>
          <a:lstStyle/>
          <a:p>
            <a:pPr algn="ctr"/>
            <a:r>
              <a:rPr lang="en-GB" sz="2800" dirty="0">
                <a:solidFill>
                  <a:srgbClr val="002060"/>
                </a:solidFill>
                <a:latin typeface="Segoe Print" panose="02000600000000000000" pitchFamily="2" charset="0"/>
              </a:rPr>
              <a:t>Le festival de Cannes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5" name="Graphic 4" descr="Teacher">
            <a:extLst>
              <a:ext uri="{FF2B5EF4-FFF2-40B4-BE49-F238E27FC236}">
                <a16:creationId xmlns:a16="http://schemas.microsoft.com/office/drawing/2014/main" id="{3ED44838-9C6A-4397-B699-5F39043B65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7825" y="416819"/>
            <a:ext cx="914400" cy="914400"/>
          </a:xfrm>
          <a:prstGeom prst="rect">
            <a:avLst/>
          </a:prstGeom>
        </p:spPr>
      </p:pic>
      <p:sp>
        <p:nvSpPr>
          <p:cNvPr id="6" name="Speech Bubble: Rectangle with Corners Rounded 5">
            <a:hlinkClick r:id="" action="ppaction://noaction">
              <a:snd r:embed="rId6" name="T1_W12_10.2.wav"/>
            </a:hlinkClick>
            <a:extLst>
              <a:ext uri="{FF2B5EF4-FFF2-40B4-BE49-F238E27FC236}">
                <a16:creationId xmlns:a16="http://schemas.microsoft.com/office/drawing/2014/main" id="{FD43DE67-7446-435D-A5B9-7DAEEF439E40}"/>
              </a:ext>
            </a:extLst>
          </p:cNvPr>
          <p:cNvSpPr/>
          <p:nvPr/>
        </p:nvSpPr>
        <p:spPr>
          <a:xfrm>
            <a:off x="2110464" y="597969"/>
            <a:ext cx="6058652"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 name="CustomShape 7">
            <a:hlinkClick r:id="" action="ppaction://noaction">
              <a:snd r:embed="rId6" name="T1_W12_10.2.wav"/>
            </a:hlinkClick>
            <a:extLst>
              <a:ext uri="{FF2B5EF4-FFF2-40B4-BE49-F238E27FC236}">
                <a16:creationId xmlns:a16="http://schemas.microsoft.com/office/drawing/2014/main" id="{53FDB236-BABE-4DDD-9E51-0E1DE4EE871F}"/>
              </a:ext>
            </a:extLst>
          </p:cNvPr>
          <p:cNvSpPr/>
          <p:nvPr/>
        </p:nvSpPr>
        <p:spPr>
          <a:xfrm>
            <a:off x="2156430" y="662764"/>
            <a:ext cx="6058651" cy="5104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Écoute</a:t>
            </a:r>
            <a:r>
              <a:rPr lang="en-GB" sz="2400" b="1" dirty="0">
                <a:solidFill>
                  <a:srgbClr val="002060"/>
                </a:solidFill>
                <a:latin typeface="Century Gothic" panose="020B0502020202020204" pitchFamily="34" charset="0"/>
              </a:rPr>
              <a:t>. Les </a:t>
            </a:r>
            <a:r>
              <a:rPr lang="en-GB" sz="2400" b="1" dirty="0" err="1">
                <a:solidFill>
                  <a:srgbClr val="002060"/>
                </a:solidFill>
                <a:latin typeface="Century Gothic" panose="020B0502020202020204" pitchFamily="34" charset="0"/>
              </a:rPr>
              <a:t>acteurs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sont</a:t>
            </a:r>
            <a:r>
              <a:rPr lang="en-GB" sz="2400" b="1" dirty="0">
                <a:solidFill>
                  <a:srgbClr val="002060"/>
                </a:solidFill>
                <a:latin typeface="Century Gothic" panose="020B0502020202020204" pitchFamily="34" charset="0"/>
              </a:rPr>
              <a:t> comment ?</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8" name="Table 7">
            <a:extLst>
              <a:ext uri="{FF2B5EF4-FFF2-40B4-BE49-F238E27FC236}">
                <a16:creationId xmlns:a16="http://schemas.microsoft.com/office/drawing/2014/main" id="{D6B440B4-93F1-403D-B73A-D8F8D37BD694}"/>
              </a:ext>
            </a:extLst>
          </p:cNvPr>
          <p:cNvGraphicFramePr>
            <a:graphicFrameLocks noGrp="1"/>
          </p:cNvGraphicFramePr>
          <p:nvPr/>
        </p:nvGraphicFramePr>
        <p:xfrm>
          <a:off x="150787" y="1829027"/>
          <a:ext cx="11711154" cy="4862322"/>
        </p:xfrm>
        <a:graphic>
          <a:graphicData uri="http://schemas.openxmlformats.org/drawingml/2006/table">
            <a:tbl>
              <a:tblPr firstRow="1" bandRow="1"/>
              <a:tblGrid>
                <a:gridCol w="708569">
                  <a:extLst>
                    <a:ext uri="{9D8B030D-6E8A-4147-A177-3AD203B41FA5}">
                      <a16:colId xmlns:a16="http://schemas.microsoft.com/office/drawing/2014/main" val="3798252510"/>
                    </a:ext>
                  </a:extLst>
                </a:gridCol>
                <a:gridCol w="2057400">
                  <a:extLst>
                    <a:ext uri="{9D8B030D-6E8A-4147-A177-3AD203B41FA5}">
                      <a16:colId xmlns:a16="http://schemas.microsoft.com/office/drawing/2014/main" val="2138714969"/>
                    </a:ext>
                  </a:extLst>
                </a:gridCol>
                <a:gridCol w="1796239">
                  <a:extLst>
                    <a:ext uri="{9D8B030D-6E8A-4147-A177-3AD203B41FA5}">
                      <a16:colId xmlns:a16="http://schemas.microsoft.com/office/drawing/2014/main" val="833131367"/>
                    </a:ext>
                  </a:extLst>
                </a:gridCol>
                <a:gridCol w="2036618">
                  <a:extLst>
                    <a:ext uri="{9D8B030D-6E8A-4147-A177-3AD203B41FA5}">
                      <a16:colId xmlns:a16="http://schemas.microsoft.com/office/drawing/2014/main" val="4140372380"/>
                    </a:ext>
                  </a:extLst>
                </a:gridCol>
                <a:gridCol w="5112328">
                  <a:extLst>
                    <a:ext uri="{9D8B030D-6E8A-4147-A177-3AD203B41FA5}">
                      <a16:colId xmlns:a16="http://schemas.microsoft.com/office/drawing/2014/main" val="3735845217"/>
                    </a:ext>
                  </a:extLst>
                </a:gridCol>
              </a:tblGrid>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r>
                        <a:rPr lang="en-GB" sz="2400" b="0" dirty="0">
                          <a:solidFill>
                            <a:srgbClr val="002060"/>
                          </a:solidFill>
                          <a:latin typeface="Century Gothic" panose="020B0502020202020204" pitchFamily="34" charset="0"/>
                        </a:rPr>
                        <a:t> </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blue  </a:t>
                      </a:r>
                      <a:r>
                        <a:rPr lang="en-GB" sz="2800" b="0" dirty="0">
                          <a:solidFill>
                            <a:srgbClr val="002060"/>
                          </a:solidFill>
                          <a:latin typeface="Century Gothic" panose="020B0502020202020204" pitchFamily="34" charset="0"/>
                        </a:rPr>
                        <a:t>eyes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0676379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nez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tête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a round  </a:t>
                      </a:r>
                      <a:r>
                        <a:rPr lang="en-GB" sz="2800" b="0" dirty="0">
                          <a:solidFill>
                            <a:srgbClr val="002060"/>
                          </a:solidFill>
                          <a:latin typeface="Century Gothic" panose="020B0502020202020204" pitchFamily="34" charset="0"/>
                        </a:rPr>
                        <a:t>nose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924104720"/>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la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tête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long</a:t>
                      </a:r>
                      <a:r>
                        <a:rPr lang="en-GB" sz="2800" b="0" dirty="0">
                          <a:solidFill>
                            <a:srgbClr val="002060"/>
                          </a:solidFill>
                          <a:latin typeface="Century Gothic" panose="020B0502020202020204" pitchFamily="34" charset="0"/>
                        </a:rPr>
                        <a:t>  hair</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14102967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  le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bouche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an oval  </a:t>
                      </a:r>
                      <a:r>
                        <a:rPr lang="en-GB" sz="2800" b="0" dirty="0">
                          <a:solidFill>
                            <a:srgbClr val="002060"/>
                          </a:solidFill>
                          <a:latin typeface="Century Gothic" panose="020B0502020202020204" pitchFamily="34" charset="0"/>
                        </a:rPr>
                        <a:t>face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354733658"/>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nez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grey</a:t>
                      </a:r>
                      <a:r>
                        <a:rPr lang="en-GB" sz="2800" b="0" dirty="0">
                          <a:solidFill>
                            <a:srgbClr val="002060"/>
                          </a:solidFill>
                          <a:latin typeface="Century Gothic" panose="020B0502020202020204" pitchFamily="34" charset="0"/>
                        </a:rPr>
                        <a:t>  eyes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709462487"/>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bouche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a red  </a:t>
                      </a:r>
                      <a:r>
                        <a:rPr lang="en-GB" sz="2800" b="0" dirty="0">
                          <a:solidFill>
                            <a:srgbClr val="002060"/>
                          </a:solidFill>
                          <a:latin typeface="Century Gothic" panose="020B0502020202020204" pitchFamily="34" charset="0"/>
                        </a:rPr>
                        <a:t>mouth</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70386500"/>
                  </a:ext>
                </a:extLst>
              </a:tr>
            </a:tbl>
          </a:graphicData>
        </a:graphic>
      </p:graphicFrame>
      <p:sp>
        <p:nvSpPr>
          <p:cNvPr id="9" name="Rectangle 8">
            <a:hlinkClick r:id="" action="ppaction://noaction">
              <a:snd r:embed="rId7" name="T1_W12_10.3.wav"/>
            </a:hlinkClick>
            <a:extLst>
              <a:ext uri="{FF2B5EF4-FFF2-40B4-BE49-F238E27FC236}">
                <a16:creationId xmlns:a16="http://schemas.microsoft.com/office/drawing/2014/main" id="{56F7D496-32EA-4BCA-AB5E-2CD747C8D7B5}"/>
              </a:ext>
            </a:extLst>
          </p:cNvPr>
          <p:cNvSpPr/>
          <p:nvPr/>
        </p:nvSpPr>
        <p:spPr>
          <a:xfrm>
            <a:off x="210142" y="2003041"/>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 name="Rectangle: Rounded Corners 9">
            <a:extLst>
              <a:ext uri="{FF2B5EF4-FFF2-40B4-BE49-F238E27FC236}">
                <a16:creationId xmlns:a16="http://schemas.microsoft.com/office/drawing/2014/main" id="{D2382285-AA7D-4102-9336-EDA7A7EAB311}"/>
              </a:ext>
            </a:extLst>
          </p:cNvPr>
          <p:cNvSpPr/>
          <p:nvPr/>
        </p:nvSpPr>
        <p:spPr>
          <a:xfrm>
            <a:off x="2156430" y="2130440"/>
            <a:ext cx="746057" cy="450887"/>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5CD8384-DCC4-4135-85B1-0A62AC0D0987}"/>
              </a:ext>
            </a:extLst>
          </p:cNvPr>
          <p:cNvSpPr/>
          <p:nvPr/>
        </p:nvSpPr>
        <p:spPr>
          <a:xfrm>
            <a:off x="876223" y="2941230"/>
            <a:ext cx="746057"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515FA83F-B9DC-4578-A354-29FF33CC6822}"/>
              </a:ext>
            </a:extLst>
          </p:cNvPr>
          <p:cNvSpPr/>
          <p:nvPr/>
        </p:nvSpPr>
        <p:spPr>
          <a:xfrm>
            <a:off x="2158666" y="3770540"/>
            <a:ext cx="746057" cy="44332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0BB8007-0B11-4A72-9656-ED7FB5E4C514}"/>
              </a:ext>
            </a:extLst>
          </p:cNvPr>
          <p:cNvSpPr/>
          <p:nvPr/>
        </p:nvSpPr>
        <p:spPr>
          <a:xfrm>
            <a:off x="1151870" y="4575182"/>
            <a:ext cx="568278" cy="45620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EE70E073-6619-437B-ABA0-0BBFA481983F}"/>
              </a:ext>
            </a:extLst>
          </p:cNvPr>
          <p:cNvSpPr/>
          <p:nvPr/>
        </p:nvSpPr>
        <p:spPr>
          <a:xfrm>
            <a:off x="1002847" y="5360018"/>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990E7F9-33DE-4D78-8C46-C56713322329}"/>
              </a:ext>
            </a:extLst>
          </p:cNvPr>
          <p:cNvSpPr/>
          <p:nvPr/>
        </p:nvSpPr>
        <p:spPr>
          <a:xfrm>
            <a:off x="5194511" y="2133980"/>
            <a:ext cx="125703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91116CD8-0A69-46D1-8F5E-928D86BE8E16}"/>
              </a:ext>
            </a:extLst>
          </p:cNvPr>
          <p:cNvSpPr/>
          <p:nvPr/>
        </p:nvSpPr>
        <p:spPr>
          <a:xfrm>
            <a:off x="3152103" y="2941230"/>
            <a:ext cx="1365084"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FB004827-8C7F-4CE8-A04F-94006BFB1478}"/>
              </a:ext>
            </a:extLst>
          </p:cNvPr>
          <p:cNvSpPr/>
          <p:nvPr/>
        </p:nvSpPr>
        <p:spPr>
          <a:xfrm>
            <a:off x="4899924" y="3771022"/>
            <a:ext cx="1652436" cy="45689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CF53524D-ED17-492C-8BE5-04CDD88B8023}"/>
              </a:ext>
            </a:extLst>
          </p:cNvPr>
          <p:cNvSpPr/>
          <p:nvPr/>
        </p:nvSpPr>
        <p:spPr>
          <a:xfrm>
            <a:off x="3157468" y="4575182"/>
            <a:ext cx="13256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3CA56BB4-DF74-4CCF-B1C9-7CBE6EED869A}"/>
              </a:ext>
            </a:extLst>
          </p:cNvPr>
          <p:cNvSpPr/>
          <p:nvPr/>
        </p:nvSpPr>
        <p:spPr>
          <a:xfrm>
            <a:off x="3226438" y="5391010"/>
            <a:ext cx="12798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hlinkClick r:id="" action="ppaction://noaction">
              <a:snd r:embed="rId8" name="T1_W12_10.4.wav"/>
            </a:hlinkClick>
            <a:extLst>
              <a:ext uri="{FF2B5EF4-FFF2-40B4-BE49-F238E27FC236}">
                <a16:creationId xmlns:a16="http://schemas.microsoft.com/office/drawing/2014/main" id="{558D9782-D4AC-445A-A150-6D8ED0D68972}"/>
              </a:ext>
            </a:extLst>
          </p:cNvPr>
          <p:cNvSpPr/>
          <p:nvPr/>
        </p:nvSpPr>
        <p:spPr>
          <a:xfrm>
            <a:off x="204725" y="2795824"/>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25" name="Rectangle 24">
            <a:hlinkClick r:id="" action="ppaction://noaction">
              <a:snd r:embed="rId9" name="T1_W12_10.5.wav"/>
            </a:hlinkClick>
            <a:extLst>
              <a:ext uri="{FF2B5EF4-FFF2-40B4-BE49-F238E27FC236}">
                <a16:creationId xmlns:a16="http://schemas.microsoft.com/office/drawing/2014/main" id="{578EE55B-88A8-4782-B444-8F1099B5246D}"/>
              </a:ext>
            </a:extLst>
          </p:cNvPr>
          <p:cNvSpPr/>
          <p:nvPr/>
        </p:nvSpPr>
        <p:spPr>
          <a:xfrm>
            <a:off x="193411" y="3624958"/>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26" name="Rectangle 25">
            <a:hlinkClick r:id="" action="ppaction://noaction">
              <a:snd r:embed="rId10" name="T1_W12_10.6.wav"/>
            </a:hlinkClick>
            <a:extLst>
              <a:ext uri="{FF2B5EF4-FFF2-40B4-BE49-F238E27FC236}">
                <a16:creationId xmlns:a16="http://schemas.microsoft.com/office/drawing/2014/main" id="{CE698A6D-0579-472F-9317-8253026F785C}"/>
              </a:ext>
            </a:extLst>
          </p:cNvPr>
          <p:cNvSpPr/>
          <p:nvPr/>
        </p:nvSpPr>
        <p:spPr>
          <a:xfrm>
            <a:off x="193411" y="4430056"/>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27" name="Rectangle 26">
            <a:hlinkClick r:id="" action="ppaction://noaction">
              <a:snd r:embed="rId11" name="T1_W12_10.7.wav"/>
            </a:hlinkClick>
            <a:extLst>
              <a:ext uri="{FF2B5EF4-FFF2-40B4-BE49-F238E27FC236}">
                <a16:creationId xmlns:a16="http://schemas.microsoft.com/office/drawing/2014/main" id="{7895C658-7E19-4419-B81C-44EEFF8883F8}"/>
              </a:ext>
            </a:extLst>
          </p:cNvPr>
          <p:cNvSpPr/>
          <p:nvPr/>
        </p:nvSpPr>
        <p:spPr>
          <a:xfrm>
            <a:off x="193410" y="5261257"/>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28" name="Rectangle 27">
            <a:hlinkClick r:id="" action="ppaction://noaction">
              <a:snd r:embed="rId12" name="T1_W12_10.8.wav"/>
            </a:hlinkClick>
            <a:extLst>
              <a:ext uri="{FF2B5EF4-FFF2-40B4-BE49-F238E27FC236}">
                <a16:creationId xmlns:a16="http://schemas.microsoft.com/office/drawing/2014/main" id="{6964BB71-3623-4D31-AD43-CCBEDA7A2441}"/>
              </a:ext>
            </a:extLst>
          </p:cNvPr>
          <p:cNvSpPr/>
          <p:nvPr/>
        </p:nvSpPr>
        <p:spPr>
          <a:xfrm>
            <a:off x="193410" y="6054040"/>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35" name="Rectangle: Rounded Corners 34">
            <a:extLst>
              <a:ext uri="{FF2B5EF4-FFF2-40B4-BE49-F238E27FC236}">
                <a16:creationId xmlns:a16="http://schemas.microsoft.com/office/drawing/2014/main" id="{1AAD6A1F-74BB-4A4D-9F4A-DBEE3145C2C8}"/>
              </a:ext>
            </a:extLst>
          </p:cNvPr>
          <p:cNvSpPr/>
          <p:nvPr/>
        </p:nvSpPr>
        <p:spPr>
          <a:xfrm>
            <a:off x="2037980" y="6155375"/>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97C7B722-0FC3-4113-80D2-35A03F5E0818}"/>
              </a:ext>
            </a:extLst>
          </p:cNvPr>
          <p:cNvSpPr/>
          <p:nvPr/>
        </p:nvSpPr>
        <p:spPr>
          <a:xfrm>
            <a:off x="3052253" y="6134806"/>
            <a:ext cx="153611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Title 1">
            <a:hlinkClick r:id="" action="ppaction://noaction">
              <a:snd r:embed="rId13" name="T1_W12_10.1.wav"/>
            </a:hlinkClick>
            <a:extLst>
              <a:ext uri="{FF2B5EF4-FFF2-40B4-BE49-F238E27FC236}">
                <a16:creationId xmlns:a16="http://schemas.microsoft.com/office/drawing/2014/main" id="{E9532AC7-3AF0-4E77-BFF1-C1326C25D693}"/>
              </a:ext>
            </a:extLst>
          </p:cNvPr>
          <p:cNvSpPr txBox="1">
            <a:spLocks/>
          </p:cNvSpPr>
          <p:nvPr/>
        </p:nvSpPr>
        <p:spPr>
          <a:xfrm>
            <a:off x="93229" y="-60595"/>
            <a:ext cx="14711280" cy="67895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err="1">
                <a:solidFill>
                  <a:srgbClr val="002060"/>
                </a:solidFill>
                <a:latin typeface="Century Gothic" panose="020B0502020202020204" pitchFamily="34" charset="0"/>
              </a:rPr>
              <a:t>Clémentine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regarde</a:t>
            </a:r>
            <a:r>
              <a:rPr lang="en-GB" sz="2800" b="1" dirty="0">
                <a:solidFill>
                  <a:srgbClr val="002060"/>
                </a:solidFill>
                <a:latin typeface="Century Gothic" panose="020B0502020202020204" pitchFamily="34" charset="0"/>
              </a:rPr>
              <a:t> le festival de Cannes à la </a:t>
            </a:r>
            <a:r>
              <a:rPr lang="en-GB" sz="2800" b="1" dirty="0" err="1">
                <a:solidFill>
                  <a:srgbClr val="002060"/>
                </a:solidFill>
                <a:latin typeface="Century Gothic" panose="020B0502020202020204" pitchFamily="34" charset="0"/>
              </a:rPr>
              <a:t>télé</a:t>
            </a:r>
            <a:r>
              <a:rPr lang="en-GB" sz="2800" b="1" dirty="0">
                <a:solidFill>
                  <a:srgbClr val="002060"/>
                </a:solidFill>
                <a:latin typeface="Century Gothic" panose="020B0502020202020204" pitchFamily="34" charset="0"/>
              </a:rPr>
              <a:t>. </a:t>
            </a:r>
            <a:endParaRPr lang="en-GB" sz="2800" dirty="0"/>
          </a:p>
        </p:txBody>
      </p:sp>
      <p:pic>
        <p:nvPicPr>
          <p:cNvPr id="4" name="Picture 3" descr="A picture containing text, toy, doll&#10;&#10;Description automatically generated">
            <a:extLst>
              <a:ext uri="{FF2B5EF4-FFF2-40B4-BE49-F238E27FC236}">
                <a16:creationId xmlns:a16="http://schemas.microsoft.com/office/drawing/2014/main" id="{7D721E31-A770-4CF2-B99D-2E8693A1445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227" y="369106"/>
            <a:ext cx="837639" cy="1381467"/>
          </a:xfrm>
          <a:prstGeom prst="rect">
            <a:avLst/>
          </a:prstGeom>
        </p:spPr>
      </p:pic>
      <p:sp>
        <p:nvSpPr>
          <p:cNvPr id="45" name="Rectangle: Rounded Corners 44">
            <a:extLst>
              <a:ext uri="{FF2B5EF4-FFF2-40B4-BE49-F238E27FC236}">
                <a16:creationId xmlns:a16="http://schemas.microsoft.com/office/drawing/2014/main" id="{89985A32-8585-4615-99BA-7E83BD7171EC}"/>
              </a:ext>
            </a:extLst>
          </p:cNvPr>
          <p:cNvSpPr/>
          <p:nvPr/>
        </p:nvSpPr>
        <p:spPr>
          <a:xfrm>
            <a:off x="8645232" y="2127136"/>
            <a:ext cx="1046942" cy="5017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6" name="Rectangle: Rounded Corners 45">
            <a:extLst>
              <a:ext uri="{FF2B5EF4-FFF2-40B4-BE49-F238E27FC236}">
                <a16:creationId xmlns:a16="http://schemas.microsoft.com/office/drawing/2014/main" id="{B613E075-D71F-4DB1-B3AC-93EB735766A1}"/>
              </a:ext>
            </a:extLst>
          </p:cNvPr>
          <p:cNvSpPr/>
          <p:nvPr/>
        </p:nvSpPr>
        <p:spPr>
          <a:xfrm>
            <a:off x="8475133" y="2936082"/>
            <a:ext cx="1451058"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7" name="Rectangle: Rounded Corners 46">
            <a:extLst>
              <a:ext uri="{FF2B5EF4-FFF2-40B4-BE49-F238E27FC236}">
                <a16:creationId xmlns:a16="http://schemas.microsoft.com/office/drawing/2014/main" id="{366FB3B1-0DBD-44C7-8968-A4FFC5C52137}"/>
              </a:ext>
            </a:extLst>
          </p:cNvPr>
          <p:cNvSpPr/>
          <p:nvPr/>
        </p:nvSpPr>
        <p:spPr>
          <a:xfrm>
            <a:off x="8694789" y="3722973"/>
            <a:ext cx="1121112"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8" name="Rectangle: Rounded Corners 47">
            <a:extLst>
              <a:ext uri="{FF2B5EF4-FFF2-40B4-BE49-F238E27FC236}">
                <a16:creationId xmlns:a16="http://schemas.microsoft.com/office/drawing/2014/main" id="{4D857E71-E8F4-43E9-928B-CF8643CBC6C0}"/>
              </a:ext>
            </a:extLst>
          </p:cNvPr>
          <p:cNvSpPr/>
          <p:nvPr/>
        </p:nvSpPr>
        <p:spPr>
          <a:xfrm>
            <a:off x="8475134" y="4516598"/>
            <a:ext cx="1451058"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9" name="Rectangle: Rounded Corners 48">
            <a:extLst>
              <a:ext uri="{FF2B5EF4-FFF2-40B4-BE49-F238E27FC236}">
                <a16:creationId xmlns:a16="http://schemas.microsoft.com/office/drawing/2014/main" id="{4F2DA2F3-DD3F-4751-ACF1-699D67E3D225}"/>
              </a:ext>
            </a:extLst>
          </p:cNvPr>
          <p:cNvSpPr/>
          <p:nvPr/>
        </p:nvSpPr>
        <p:spPr>
          <a:xfrm>
            <a:off x="8564180" y="5330949"/>
            <a:ext cx="1121111"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50" name="Rectangle: Rounded Corners 49">
            <a:extLst>
              <a:ext uri="{FF2B5EF4-FFF2-40B4-BE49-F238E27FC236}">
                <a16:creationId xmlns:a16="http://schemas.microsoft.com/office/drawing/2014/main" id="{23958222-50A1-43E4-9AF8-D85944D4D4EC}"/>
              </a:ext>
            </a:extLst>
          </p:cNvPr>
          <p:cNvSpPr/>
          <p:nvPr/>
        </p:nvSpPr>
        <p:spPr>
          <a:xfrm>
            <a:off x="8475134" y="6181155"/>
            <a:ext cx="1121111"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Tree>
    <p:extLst>
      <p:ext uri="{BB962C8B-B14F-4D97-AF65-F5344CB8AC3E}">
        <p14:creationId xmlns:p14="http://schemas.microsoft.com/office/powerpoint/2010/main" val="60392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8" name="Picture 2" descr="Face, Black, Man, Smile, Afro, Hair">
            <a:extLst>
              <a:ext uri="{FF2B5EF4-FFF2-40B4-BE49-F238E27FC236}">
                <a16:creationId xmlns:a16="http://schemas.microsoft.com/office/drawing/2014/main" id="{C93BF022-95D6-4B59-9FE0-31876912F8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1907" y="4162961"/>
            <a:ext cx="1619249" cy="16836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aceless, Black, Hair, Caucasian, Goth">
            <a:extLst>
              <a:ext uri="{FF2B5EF4-FFF2-40B4-BE49-F238E27FC236}">
                <a16:creationId xmlns:a16="http://schemas.microsoft.com/office/drawing/2014/main" id="{D05FD214-AA12-41A4-AC45-779D2FF9BC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364" y="1160372"/>
            <a:ext cx="1619250" cy="16192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56B1AA8-5E16-4176-A16B-14FDA988205C}"/>
              </a:ext>
            </a:extLst>
          </p:cNvPr>
          <p:cNvSpPr txBox="1"/>
          <p:nvPr/>
        </p:nvSpPr>
        <p:spPr>
          <a:xfrm>
            <a:off x="1765398" y="5846583"/>
            <a:ext cx="15295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crépus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8BD5BB2-ECF5-4216-812E-1C5DEC06BD42}"/>
              </a:ext>
            </a:extLst>
          </p:cNvPr>
          <p:cNvSpPr txBox="1"/>
          <p:nvPr/>
        </p:nvSpPr>
        <p:spPr>
          <a:xfrm>
            <a:off x="5278345" y="5777905"/>
            <a:ext cx="12202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longs</a:t>
            </a:r>
          </a:p>
        </p:txBody>
      </p:sp>
      <p:sp>
        <p:nvSpPr>
          <p:cNvPr id="22" name="TextBox 21">
            <a:extLst>
              <a:ext uri="{FF2B5EF4-FFF2-40B4-BE49-F238E27FC236}">
                <a16:creationId xmlns:a16="http://schemas.microsoft.com/office/drawing/2014/main" id="{309C3322-449D-4B1B-92DE-D3D6879E929B}"/>
              </a:ext>
            </a:extLst>
          </p:cNvPr>
          <p:cNvSpPr txBox="1"/>
          <p:nvPr/>
        </p:nvSpPr>
        <p:spPr>
          <a:xfrm>
            <a:off x="292545" y="2733406"/>
            <a:ext cx="13988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noirs</a:t>
            </a:r>
          </a:p>
        </p:txBody>
      </p:sp>
      <p:pic>
        <p:nvPicPr>
          <p:cNvPr id="23" name="Picture 2" descr="Usuario, Avatar, Mujer, Rubio, Niña, Dama">
            <a:extLst>
              <a:ext uri="{FF2B5EF4-FFF2-40B4-BE49-F238E27FC236}">
                <a16:creationId xmlns:a16="http://schemas.microsoft.com/office/drawing/2014/main" id="{AAB735BA-941A-4882-ACA4-6AA3B7C3AA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2685" y="1160372"/>
            <a:ext cx="1511618" cy="1515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ECA5C15-94A7-48E5-8551-6C216B28AB7D}"/>
              </a:ext>
            </a:extLst>
          </p:cNvPr>
          <p:cNvSpPr txBox="1"/>
          <p:nvPr/>
        </p:nvSpPr>
        <p:spPr>
          <a:xfrm>
            <a:off x="3773619" y="2737288"/>
            <a:ext cx="150554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blonds</a:t>
            </a:r>
          </a:p>
        </p:txBody>
      </p:sp>
      <p:pic>
        <p:nvPicPr>
          <p:cNvPr id="25" name="Picture 4" descr="Chico, Hombre, Brown, Cabello, Sonriente, Contento">
            <a:extLst>
              <a:ext uri="{FF2B5EF4-FFF2-40B4-BE49-F238E27FC236}">
                <a16:creationId xmlns:a16="http://schemas.microsoft.com/office/drawing/2014/main" id="{61DDF316-9973-4CAB-AED8-B64155F889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2075" y="1332545"/>
            <a:ext cx="1198177" cy="137152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5017BF0-D5FD-42BF-803D-61A75BFFB5B4}"/>
              </a:ext>
            </a:extLst>
          </p:cNvPr>
          <p:cNvSpPr txBox="1"/>
          <p:nvPr/>
        </p:nvSpPr>
        <p:spPr>
          <a:xfrm>
            <a:off x="6271062" y="2664393"/>
            <a:ext cx="20308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bruns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7BD46004-5A1D-4842-8D73-F4E2632CDAE4}"/>
              </a:ext>
            </a:extLst>
          </p:cNvPr>
          <p:cNvSpPr txBox="1"/>
          <p:nvPr/>
        </p:nvSpPr>
        <p:spPr>
          <a:xfrm>
            <a:off x="269315" y="3249168"/>
            <a:ext cx="1708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[black]</a:t>
            </a:r>
          </a:p>
        </p:txBody>
      </p:sp>
      <p:sp>
        <p:nvSpPr>
          <p:cNvPr id="28" name="TextBox 27">
            <a:extLst>
              <a:ext uri="{FF2B5EF4-FFF2-40B4-BE49-F238E27FC236}">
                <a16:creationId xmlns:a16="http://schemas.microsoft.com/office/drawing/2014/main" id="{12B6814E-2E5F-4A07-B505-B5D8D6A62843}"/>
              </a:ext>
            </a:extLst>
          </p:cNvPr>
          <p:cNvSpPr txBox="1"/>
          <p:nvPr/>
        </p:nvSpPr>
        <p:spPr>
          <a:xfrm>
            <a:off x="3754332" y="3179515"/>
            <a:ext cx="1708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[blond]</a:t>
            </a:r>
          </a:p>
        </p:txBody>
      </p:sp>
      <p:sp>
        <p:nvSpPr>
          <p:cNvPr id="29" name="TextBox 28">
            <a:extLst>
              <a:ext uri="{FF2B5EF4-FFF2-40B4-BE49-F238E27FC236}">
                <a16:creationId xmlns:a16="http://schemas.microsoft.com/office/drawing/2014/main" id="{2B3361D3-F2DE-4279-A431-C22CD9CDD7FA}"/>
              </a:ext>
            </a:extLst>
          </p:cNvPr>
          <p:cNvSpPr txBox="1"/>
          <p:nvPr/>
        </p:nvSpPr>
        <p:spPr>
          <a:xfrm>
            <a:off x="5973241" y="3148954"/>
            <a:ext cx="26264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[brown]</a:t>
            </a:r>
          </a:p>
        </p:txBody>
      </p:sp>
      <p:sp>
        <p:nvSpPr>
          <p:cNvPr id="30" name="TextBox 29">
            <a:extLst>
              <a:ext uri="{FF2B5EF4-FFF2-40B4-BE49-F238E27FC236}">
                <a16:creationId xmlns:a16="http://schemas.microsoft.com/office/drawing/2014/main" id="{4DBD17BC-CF30-40C5-8583-29E7DA2A67E0}"/>
              </a:ext>
            </a:extLst>
          </p:cNvPr>
          <p:cNvSpPr txBox="1"/>
          <p:nvPr/>
        </p:nvSpPr>
        <p:spPr>
          <a:xfrm>
            <a:off x="1676099" y="6288336"/>
            <a:ext cx="17081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[frizzy]</a:t>
            </a:r>
          </a:p>
        </p:txBody>
      </p:sp>
      <p:sp>
        <p:nvSpPr>
          <p:cNvPr id="31" name="TextBox 30">
            <a:extLst>
              <a:ext uri="{FF2B5EF4-FFF2-40B4-BE49-F238E27FC236}">
                <a16:creationId xmlns:a16="http://schemas.microsoft.com/office/drawing/2014/main" id="{47F027B8-F22B-4409-A278-506BC4ECFC31}"/>
              </a:ext>
            </a:extLst>
          </p:cNvPr>
          <p:cNvSpPr txBox="1"/>
          <p:nvPr/>
        </p:nvSpPr>
        <p:spPr>
          <a:xfrm>
            <a:off x="5278345" y="6219658"/>
            <a:ext cx="1708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p>
        </p:txBody>
      </p:sp>
      <p:pic>
        <p:nvPicPr>
          <p:cNvPr id="32" name="Picture 31" descr="A picture containing text, vector graphics&#10;&#10;Description automatically generated">
            <a:extLst>
              <a:ext uri="{FF2B5EF4-FFF2-40B4-BE49-F238E27FC236}">
                <a16:creationId xmlns:a16="http://schemas.microsoft.com/office/drawing/2014/main" id="{85265992-61D4-4756-8FB4-968186B274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5303" y="3825378"/>
            <a:ext cx="1385308" cy="2071488"/>
          </a:xfrm>
          <a:prstGeom prst="rect">
            <a:avLst/>
          </a:prstGeom>
        </p:spPr>
      </p:pic>
      <p:cxnSp>
        <p:nvCxnSpPr>
          <p:cNvPr id="33" name="Straight Arrow Connector 32">
            <a:extLst>
              <a:ext uri="{FF2B5EF4-FFF2-40B4-BE49-F238E27FC236}">
                <a16:creationId xmlns:a16="http://schemas.microsoft.com/office/drawing/2014/main" id="{63A9D5DC-7B63-471B-9195-E186FC7FBC71}"/>
              </a:ext>
            </a:extLst>
          </p:cNvPr>
          <p:cNvCxnSpPr/>
          <p:nvPr/>
        </p:nvCxnSpPr>
        <p:spPr>
          <a:xfrm>
            <a:off x="3297764" y="4318604"/>
            <a:ext cx="0" cy="841811"/>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0032E3B-D783-4AFF-8688-3FBD21071A20}"/>
              </a:ext>
            </a:extLst>
          </p:cNvPr>
          <p:cNvCxnSpPr>
            <a:cxnSpLocks/>
          </p:cNvCxnSpPr>
          <p:nvPr/>
        </p:nvCxnSpPr>
        <p:spPr>
          <a:xfrm>
            <a:off x="6648956" y="3760670"/>
            <a:ext cx="0" cy="2254256"/>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2E5175B-6D48-4B9E-A934-C9F29E6FFFBE}"/>
              </a:ext>
            </a:extLst>
          </p:cNvPr>
          <p:cNvSpPr txBox="1"/>
          <p:nvPr/>
        </p:nvSpPr>
        <p:spPr>
          <a:xfrm>
            <a:off x="9179331" y="5610742"/>
            <a:ext cx="139172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courts</a:t>
            </a:r>
          </a:p>
        </p:txBody>
      </p:sp>
      <p:sp>
        <p:nvSpPr>
          <p:cNvPr id="46" name="TextBox 45">
            <a:extLst>
              <a:ext uri="{FF2B5EF4-FFF2-40B4-BE49-F238E27FC236}">
                <a16:creationId xmlns:a16="http://schemas.microsoft.com/office/drawing/2014/main" id="{7523645D-B563-47DA-8A44-E447FC4DDE61}"/>
              </a:ext>
            </a:extLst>
          </p:cNvPr>
          <p:cNvSpPr txBox="1"/>
          <p:nvPr/>
        </p:nvSpPr>
        <p:spPr>
          <a:xfrm>
            <a:off x="9068699" y="6086169"/>
            <a:ext cx="17081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a:t>
            </a:r>
          </a:p>
        </p:txBody>
      </p:sp>
      <p:pic>
        <p:nvPicPr>
          <p:cNvPr id="47" name="Picture 46" descr="Logo, icon&#10;&#10;Description automatically generated">
            <a:extLst>
              <a:ext uri="{FF2B5EF4-FFF2-40B4-BE49-F238E27FC236}">
                <a16:creationId xmlns:a16="http://schemas.microsoft.com/office/drawing/2014/main" id="{141ADC12-A453-4C2D-87CE-0964FAD4EB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02907" y="4071480"/>
            <a:ext cx="1607186" cy="1594629"/>
          </a:xfrm>
          <a:prstGeom prst="rect">
            <a:avLst/>
          </a:prstGeom>
        </p:spPr>
      </p:pic>
      <p:sp>
        <p:nvSpPr>
          <p:cNvPr id="48" name="TextBox 47">
            <a:extLst>
              <a:ext uri="{FF2B5EF4-FFF2-40B4-BE49-F238E27FC236}">
                <a16:creationId xmlns:a16="http://schemas.microsoft.com/office/drawing/2014/main" id="{91467B65-E08E-4D08-9404-702D3F2ACBEF}"/>
              </a:ext>
            </a:extLst>
          </p:cNvPr>
          <p:cNvSpPr txBox="1"/>
          <p:nvPr/>
        </p:nvSpPr>
        <p:spPr>
          <a:xfrm>
            <a:off x="9195361" y="2682596"/>
            <a:ext cx="20308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roux</a:t>
            </a:r>
          </a:p>
        </p:txBody>
      </p:sp>
      <p:sp>
        <p:nvSpPr>
          <p:cNvPr id="49" name="TextBox 48">
            <a:extLst>
              <a:ext uri="{FF2B5EF4-FFF2-40B4-BE49-F238E27FC236}">
                <a16:creationId xmlns:a16="http://schemas.microsoft.com/office/drawing/2014/main" id="{B72D0CF9-0BEB-41DF-ACB7-1A8CA08CDA8B}"/>
              </a:ext>
            </a:extLst>
          </p:cNvPr>
          <p:cNvSpPr txBox="1"/>
          <p:nvPr/>
        </p:nvSpPr>
        <p:spPr>
          <a:xfrm>
            <a:off x="8897540" y="3167157"/>
            <a:ext cx="26264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ginge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red]</a:t>
            </a:r>
          </a:p>
        </p:txBody>
      </p:sp>
      <p:pic>
        <p:nvPicPr>
          <p:cNvPr id="8" name="Picture 7" descr="A picture containing text, vector graphics&#10;&#10;Description automatically generated">
            <a:extLst>
              <a:ext uri="{FF2B5EF4-FFF2-40B4-BE49-F238E27FC236}">
                <a16:creationId xmlns:a16="http://schemas.microsoft.com/office/drawing/2014/main" id="{1088E160-6E85-4FD7-BA63-192E40DE9D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7874" y="1295885"/>
            <a:ext cx="1199009" cy="1371521"/>
          </a:xfrm>
          <a:prstGeom prst="rect">
            <a:avLst/>
          </a:prstGeom>
        </p:spPr>
      </p:pic>
      <p:sp>
        <p:nvSpPr>
          <p:cNvPr id="50" name="Speech Bubble: Rectangle with Corners Rounded 49">
            <a:extLst>
              <a:ext uri="{FF2B5EF4-FFF2-40B4-BE49-F238E27FC236}">
                <a16:creationId xmlns:a16="http://schemas.microsoft.com/office/drawing/2014/main" id="{8C4E4AA4-12FE-41E6-8739-85A9A9E07879}"/>
              </a:ext>
            </a:extLst>
          </p:cNvPr>
          <p:cNvSpPr/>
          <p:nvPr/>
        </p:nvSpPr>
        <p:spPr>
          <a:xfrm>
            <a:off x="6682679" y="40138"/>
            <a:ext cx="4239668" cy="1087036"/>
          </a:xfrm>
          <a:prstGeom prst="wedgeRoundRectCallout">
            <a:avLst>
              <a:gd name="adj1" fmla="val -30761"/>
              <a:gd name="adj2" fmla="val 8723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Brun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for hair. For brown eyes,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marron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which doesn’t change for plural. </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5" name="Graphic 34" descr="Teacher">
            <a:extLst>
              <a:ext uri="{FF2B5EF4-FFF2-40B4-BE49-F238E27FC236}">
                <a16:creationId xmlns:a16="http://schemas.microsoft.com/office/drawing/2014/main" id="{DBE3DB42-FB72-43E2-8C6F-4AA05BCD5E3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268" y="23321"/>
            <a:ext cx="914400" cy="914400"/>
          </a:xfrm>
          <a:prstGeom prst="rect">
            <a:avLst/>
          </a:prstGeom>
        </p:spPr>
      </p:pic>
      <p:sp>
        <p:nvSpPr>
          <p:cNvPr id="36" name="Speech Bubble: Rectangle with Corners Rounded 35">
            <a:extLst>
              <a:ext uri="{FF2B5EF4-FFF2-40B4-BE49-F238E27FC236}">
                <a16:creationId xmlns:a16="http://schemas.microsoft.com/office/drawing/2014/main" id="{28522998-C9A1-478A-B362-43DCC257ADED}"/>
              </a:ext>
            </a:extLst>
          </p:cNvPr>
          <p:cNvSpPr/>
          <p:nvPr/>
        </p:nvSpPr>
        <p:spPr>
          <a:xfrm>
            <a:off x="1177907" y="204471"/>
            <a:ext cx="5499140"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7" name="CustomShape 7">
            <a:extLst>
              <a:ext uri="{FF2B5EF4-FFF2-40B4-BE49-F238E27FC236}">
                <a16:creationId xmlns:a16="http://schemas.microsoft.com/office/drawing/2014/main" id="{103372B0-E4FC-4077-B980-7F4288D581AF}"/>
              </a:ext>
            </a:extLst>
          </p:cNvPr>
          <p:cNvSpPr/>
          <p:nvPr/>
        </p:nvSpPr>
        <p:spPr>
          <a:xfrm>
            <a:off x="1202422" y="225841"/>
            <a:ext cx="6058651" cy="5104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Ils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ont</a:t>
            </a:r>
            <a:r>
              <a:rPr lang="en-GB" sz="2800" b="1" dirty="0">
                <a:solidFill>
                  <a:srgbClr val="002060"/>
                </a:solidFill>
                <a:latin typeface="Century Gothic" panose="020B0502020202020204" pitchFamily="34" charset="0"/>
              </a:rPr>
              <a:t> les </a:t>
            </a:r>
            <a:r>
              <a:rPr lang="en-GB" sz="2800" b="1" dirty="0" err="1">
                <a:solidFill>
                  <a:srgbClr val="002060"/>
                </a:solidFill>
                <a:latin typeface="Century Gothic" panose="020B0502020202020204" pitchFamily="34" charset="0"/>
              </a:rPr>
              <a:t>cheveux</a:t>
            </a:r>
            <a:r>
              <a:rPr lang="en-GB" sz="2800" b="1" dirty="0">
                <a:solidFill>
                  <a:srgbClr val="002060"/>
                </a:solidFill>
                <a:latin typeface="Century Gothic" panose="020B0502020202020204" pitchFamily="34" charset="0"/>
              </a:rPr>
              <a:t> comment ?</a:t>
            </a:r>
            <a:endParaRPr kumimoji="0" lang="en-GB" sz="28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66843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9"/>
                                        </p:tgtEl>
                                        <p:attrNameLst>
                                          <p:attrName>r</p:attrName>
                                        </p:attrNameLst>
                                      </p:cBhvr>
                                    </p:animRot>
                                    <p:animRot by="-240000">
                                      <p:cBhvr>
                                        <p:cTn id="20" dur="200" fill="hold">
                                          <p:stCondLst>
                                            <p:cond delay="200"/>
                                          </p:stCondLst>
                                        </p:cTn>
                                        <p:tgtEl>
                                          <p:spTgt spid="19"/>
                                        </p:tgtEl>
                                        <p:attrNameLst>
                                          <p:attrName>r</p:attrName>
                                        </p:attrNameLst>
                                      </p:cBhvr>
                                    </p:animRot>
                                    <p:animRot by="240000">
                                      <p:cBhvr>
                                        <p:cTn id="21" dur="200" fill="hold">
                                          <p:stCondLst>
                                            <p:cond delay="400"/>
                                          </p:stCondLst>
                                        </p:cTn>
                                        <p:tgtEl>
                                          <p:spTgt spid="19"/>
                                        </p:tgtEl>
                                        <p:attrNameLst>
                                          <p:attrName>r</p:attrName>
                                        </p:attrNameLst>
                                      </p:cBhvr>
                                    </p:animRot>
                                    <p:animRot by="-240000">
                                      <p:cBhvr>
                                        <p:cTn id="22" dur="200" fill="hold">
                                          <p:stCondLst>
                                            <p:cond delay="600"/>
                                          </p:stCondLst>
                                        </p:cTn>
                                        <p:tgtEl>
                                          <p:spTgt spid="19"/>
                                        </p:tgtEl>
                                        <p:attrNameLst>
                                          <p:attrName>r</p:attrName>
                                        </p:attrNameLst>
                                      </p:cBhvr>
                                    </p:animRot>
                                    <p:animRot by="120000">
                                      <p:cBhvr>
                                        <p:cTn id="23" dur="200" fill="hold">
                                          <p:stCondLst>
                                            <p:cond delay="800"/>
                                          </p:stCondLst>
                                        </p:cTn>
                                        <p:tgtEl>
                                          <p:spTgt spid="19"/>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22"/>
                                        </p:tgtEl>
                                        <p:attrNameLst>
                                          <p:attrName>r</p:attrName>
                                        </p:attrNameLst>
                                      </p:cBhvr>
                                    </p:animRot>
                                    <p:animRot by="-240000">
                                      <p:cBhvr>
                                        <p:cTn id="26" dur="200" fill="hold">
                                          <p:stCondLst>
                                            <p:cond delay="200"/>
                                          </p:stCondLst>
                                        </p:cTn>
                                        <p:tgtEl>
                                          <p:spTgt spid="22"/>
                                        </p:tgtEl>
                                        <p:attrNameLst>
                                          <p:attrName>r</p:attrName>
                                        </p:attrNameLst>
                                      </p:cBhvr>
                                    </p:animRot>
                                    <p:animRot by="240000">
                                      <p:cBhvr>
                                        <p:cTn id="27" dur="200" fill="hold">
                                          <p:stCondLst>
                                            <p:cond delay="400"/>
                                          </p:stCondLst>
                                        </p:cTn>
                                        <p:tgtEl>
                                          <p:spTgt spid="22"/>
                                        </p:tgtEl>
                                        <p:attrNameLst>
                                          <p:attrName>r</p:attrName>
                                        </p:attrNameLst>
                                      </p:cBhvr>
                                    </p:animRot>
                                    <p:animRot by="-240000">
                                      <p:cBhvr>
                                        <p:cTn id="28" dur="200" fill="hold">
                                          <p:stCondLst>
                                            <p:cond delay="600"/>
                                          </p:stCondLst>
                                        </p:cTn>
                                        <p:tgtEl>
                                          <p:spTgt spid="22"/>
                                        </p:tgtEl>
                                        <p:attrNameLst>
                                          <p:attrName>r</p:attrName>
                                        </p:attrNameLst>
                                      </p:cBhvr>
                                    </p:animRot>
                                    <p:animRot by="120000">
                                      <p:cBhvr>
                                        <p:cTn id="29" dur="200" fill="hold">
                                          <p:stCondLst>
                                            <p:cond delay="800"/>
                                          </p:stCondLst>
                                        </p:cTn>
                                        <p:tgtEl>
                                          <p:spTgt spid="22"/>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1" nodeType="clickEffect">
                                  <p:stCondLst>
                                    <p:cond delay="0"/>
                                  </p:stCondLst>
                                  <p:childTnLst>
                                    <p:animRot by="120000">
                                      <p:cBhvr>
                                        <p:cTn id="46" dur="100" fill="hold">
                                          <p:stCondLst>
                                            <p:cond delay="0"/>
                                          </p:stCondLst>
                                        </p:cTn>
                                        <p:tgtEl>
                                          <p:spTgt spid="24"/>
                                        </p:tgtEl>
                                        <p:attrNameLst>
                                          <p:attrName>r</p:attrName>
                                        </p:attrNameLst>
                                      </p:cBhvr>
                                    </p:animRot>
                                    <p:animRot by="-240000">
                                      <p:cBhvr>
                                        <p:cTn id="47" dur="200" fill="hold">
                                          <p:stCondLst>
                                            <p:cond delay="200"/>
                                          </p:stCondLst>
                                        </p:cTn>
                                        <p:tgtEl>
                                          <p:spTgt spid="24"/>
                                        </p:tgtEl>
                                        <p:attrNameLst>
                                          <p:attrName>r</p:attrName>
                                        </p:attrNameLst>
                                      </p:cBhvr>
                                    </p:animRot>
                                    <p:animRot by="240000">
                                      <p:cBhvr>
                                        <p:cTn id="48" dur="200" fill="hold">
                                          <p:stCondLst>
                                            <p:cond delay="400"/>
                                          </p:stCondLst>
                                        </p:cTn>
                                        <p:tgtEl>
                                          <p:spTgt spid="24"/>
                                        </p:tgtEl>
                                        <p:attrNameLst>
                                          <p:attrName>r</p:attrName>
                                        </p:attrNameLst>
                                      </p:cBhvr>
                                    </p:animRot>
                                    <p:animRot by="-240000">
                                      <p:cBhvr>
                                        <p:cTn id="49" dur="200" fill="hold">
                                          <p:stCondLst>
                                            <p:cond delay="600"/>
                                          </p:stCondLst>
                                        </p:cTn>
                                        <p:tgtEl>
                                          <p:spTgt spid="24"/>
                                        </p:tgtEl>
                                        <p:attrNameLst>
                                          <p:attrName>r</p:attrName>
                                        </p:attrNameLst>
                                      </p:cBhvr>
                                    </p:animRot>
                                    <p:animRot by="120000">
                                      <p:cBhvr>
                                        <p:cTn id="50" dur="200" fill="hold">
                                          <p:stCondLst>
                                            <p:cond delay="800"/>
                                          </p:stCondLst>
                                        </p:cTn>
                                        <p:tgtEl>
                                          <p:spTgt spid="24"/>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23"/>
                                        </p:tgtEl>
                                        <p:attrNameLst>
                                          <p:attrName>r</p:attrName>
                                        </p:attrNameLst>
                                      </p:cBhvr>
                                    </p:animRot>
                                    <p:animRot by="-240000">
                                      <p:cBhvr>
                                        <p:cTn id="53" dur="200" fill="hold">
                                          <p:stCondLst>
                                            <p:cond delay="200"/>
                                          </p:stCondLst>
                                        </p:cTn>
                                        <p:tgtEl>
                                          <p:spTgt spid="23"/>
                                        </p:tgtEl>
                                        <p:attrNameLst>
                                          <p:attrName>r</p:attrName>
                                        </p:attrNameLst>
                                      </p:cBhvr>
                                    </p:animRot>
                                    <p:animRot by="240000">
                                      <p:cBhvr>
                                        <p:cTn id="54" dur="200" fill="hold">
                                          <p:stCondLst>
                                            <p:cond delay="400"/>
                                          </p:stCondLst>
                                        </p:cTn>
                                        <p:tgtEl>
                                          <p:spTgt spid="23"/>
                                        </p:tgtEl>
                                        <p:attrNameLst>
                                          <p:attrName>r</p:attrName>
                                        </p:attrNameLst>
                                      </p:cBhvr>
                                    </p:animRot>
                                    <p:animRot by="-240000">
                                      <p:cBhvr>
                                        <p:cTn id="55" dur="200" fill="hold">
                                          <p:stCondLst>
                                            <p:cond delay="600"/>
                                          </p:stCondLst>
                                        </p:cTn>
                                        <p:tgtEl>
                                          <p:spTgt spid="23"/>
                                        </p:tgtEl>
                                        <p:attrNameLst>
                                          <p:attrName>r</p:attrName>
                                        </p:attrNameLst>
                                      </p:cBhvr>
                                    </p:animRot>
                                    <p:animRot by="120000">
                                      <p:cBhvr>
                                        <p:cTn id="56" dur="200" fill="hold">
                                          <p:stCondLst>
                                            <p:cond delay="800"/>
                                          </p:stCondLst>
                                        </p:cTn>
                                        <p:tgtEl>
                                          <p:spTgt spid="23"/>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32" presetClass="emph" presetSubtype="0" fill="hold" grpId="1" nodeType="clickEffect">
                                  <p:stCondLst>
                                    <p:cond delay="0"/>
                                  </p:stCondLst>
                                  <p:childTnLst>
                                    <p:animRot by="120000">
                                      <p:cBhvr>
                                        <p:cTn id="73" dur="100" fill="hold">
                                          <p:stCondLst>
                                            <p:cond delay="0"/>
                                          </p:stCondLst>
                                        </p:cTn>
                                        <p:tgtEl>
                                          <p:spTgt spid="26"/>
                                        </p:tgtEl>
                                        <p:attrNameLst>
                                          <p:attrName>r</p:attrName>
                                        </p:attrNameLst>
                                      </p:cBhvr>
                                    </p:animRot>
                                    <p:animRot by="-240000">
                                      <p:cBhvr>
                                        <p:cTn id="74" dur="200" fill="hold">
                                          <p:stCondLst>
                                            <p:cond delay="200"/>
                                          </p:stCondLst>
                                        </p:cTn>
                                        <p:tgtEl>
                                          <p:spTgt spid="26"/>
                                        </p:tgtEl>
                                        <p:attrNameLst>
                                          <p:attrName>r</p:attrName>
                                        </p:attrNameLst>
                                      </p:cBhvr>
                                    </p:animRot>
                                    <p:animRot by="240000">
                                      <p:cBhvr>
                                        <p:cTn id="75" dur="200" fill="hold">
                                          <p:stCondLst>
                                            <p:cond delay="400"/>
                                          </p:stCondLst>
                                        </p:cTn>
                                        <p:tgtEl>
                                          <p:spTgt spid="26"/>
                                        </p:tgtEl>
                                        <p:attrNameLst>
                                          <p:attrName>r</p:attrName>
                                        </p:attrNameLst>
                                      </p:cBhvr>
                                    </p:animRot>
                                    <p:animRot by="-240000">
                                      <p:cBhvr>
                                        <p:cTn id="76" dur="200" fill="hold">
                                          <p:stCondLst>
                                            <p:cond delay="600"/>
                                          </p:stCondLst>
                                        </p:cTn>
                                        <p:tgtEl>
                                          <p:spTgt spid="26"/>
                                        </p:tgtEl>
                                        <p:attrNameLst>
                                          <p:attrName>r</p:attrName>
                                        </p:attrNameLst>
                                      </p:cBhvr>
                                    </p:animRot>
                                    <p:animRot by="120000">
                                      <p:cBhvr>
                                        <p:cTn id="77" dur="200" fill="hold">
                                          <p:stCondLst>
                                            <p:cond delay="800"/>
                                          </p:stCondLst>
                                        </p:cTn>
                                        <p:tgtEl>
                                          <p:spTgt spid="26"/>
                                        </p:tgtEl>
                                        <p:attrNameLst>
                                          <p:attrName>r</p:attrName>
                                        </p:attrNameLst>
                                      </p:cBhvr>
                                    </p:animRot>
                                  </p:childTnLst>
                                </p:cTn>
                              </p:par>
                              <p:par>
                                <p:cTn id="78" presetID="32" presetClass="emph" presetSubtype="0" fill="hold" nodeType="withEffect">
                                  <p:stCondLst>
                                    <p:cond delay="0"/>
                                  </p:stCondLst>
                                  <p:childTnLst>
                                    <p:animRot by="120000">
                                      <p:cBhvr>
                                        <p:cTn id="79" dur="100" fill="hold">
                                          <p:stCondLst>
                                            <p:cond delay="0"/>
                                          </p:stCondLst>
                                        </p:cTn>
                                        <p:tgtEl>
                                          <p:spTgt spid="25"/>
                                        </p:tgtEl>
                                        <p:attrNameLst>
                                          <p:attrName>r</p:attrName>
                                        </p:attrNameLst>
                                      </p:cBhvr>
                                    </p:animRot>
                                    <p:animRot by="-240000">
                                      <p:cBhvr>
                                        <p:cTn id="80" dur="200" fill="hold">
                                          <p:stCondLst>
                                            <p:cond delay="200"/>
                                          </p:stCondLst>
                                        </p:cTn>
                                        <p:tgtEl>
                                          <p:spTgt spid="25"/>
                                        </p:tgtEl>
                                        <p:attrNameLst>
                                          <p:attrName>r</p:attrName>
                                        </p:attrNameLst>
                                      </p:cBhvr>
                                    </p:animRot>
                                    <p:animRot by="240000">
                                      <p:cBhvr>
                                        <p:cTn id="81" dur="200" fill="hold">
                                          <p:stCondLst>
                                            <p:cond delay="400"/>
                                          </p:stCondLst>
                                        </p:cTn>
                                        <p:tgtEl>
                                          <p:spTgt spid="25"/>
                                        </p:tgtEl>
                                        <p:attrNameLst>
                                          <p:attrName>r</p:attrName>
                                        </p:attrNameLst>
                                      </p:cBhvr>
                                    </p:animRot>
                                    <p:animRot by="-240000">
                                      <p:cBhvr>
                                        <p:cTn id="82" dur="200" fill="hold">
                                          <p:stCondLst>
                                            <p:cond delay="600"/>
                                          </p:stCondLst>
                                        </p:cTn>
                                        <p:tgtEl>
                                          <p:spTgt spid="25"/>
                                        </p:tgtEl>
                                        <p:attrNameLst>
                                          <p:attrName>r</p:attrName>
                                        </p:attrNameLst>
                                      </p:cBhvr>
                                    </p:animRot>
                                    <p:animRot by="120000">
                                      <p:cBhvr>
                                        <p:cTn id="83" dur="200" fill="hold">
                                          <p:stCondLst>
                                            <p:cond delay="800"/>
                                          </p:stCondLst>
                                        </p:cTn>
                                        <p:tgtEl>
                                          <p:spTgt spid="25"/>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 calcmode="lin" valueType="num">
                                      <p:cBhvr additive="base">
                                        <p:cTn id="88" dur="500" fill="hold"/>
                                        <p:tgtEl>
                                          <p:spTgt spid="50"/>
                                        </p:tgtEl>
                                        <p:attrNameLst>
                                          <p:attrName>ppt_x</p:attrName>
                                        </p:attrNameLst>
                                      </p:cBhvr>
                                      <p:tavLst>
                                        <p:tav tm="0">
                                          <p:val>
                                            <p:strVal val="#ppt_x"/>
                                          </p:val>
                                        </p:tav>
                                        <p:tav tm="100000">
                                          <p:val>
                                            <p:strVal val="#ppt_x"/>
                                          </p:val>
                                        </p:tav>
                                      </p:tavLst>
                                    </p:anim>
                                    <p:anim calcmode="lin" valueType="num">
                                      <p:cBhvr additive="base">
                                        <p:cTn id="8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par>
                                <p:cTn id="95" presetID="1" presetClass="entr" presetSubtype="0" fill="hold" nodeType="withEffect">
                                  <p:stCondLst>
                                    <p:cond delay="0"/>
                                  </p:stCondLst>
                                  <p:childTnLst>
                                    <p:set>
                                      <p:cBhvr>
                                        <p:cTn id="96" dur="1" fill="hold">
                                          <p:stCondLst>
                                            <p:cond delay="0"/>
                                          </p:stCondLst>
                                        </p:cTn>
                                        <p:tgtEl>
                                          <p:spTgt spid="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500"/>
                                        <p:tgtEl>
                                          <p:spTgt spid="49"/>
                                        </p:tgtEl>
                                      </p:cBhvr>
                                    </p:animEffect>
                                  </p:childTnLst>
                                </p:cTn>
                              </p:par>
                            </p:childTnLst>
                          </p:cTn>
                        </p:par>
                      </p:childTnLst>
                    </p:cTn>
                  </p:par>
                  <p:par>
                    <p:cTn id="102" fill="hold">
                      <p:stCondLst>
                        <p:cond delay="indefinite"/>
                      </p:stCondLst>
                      <p:childTnLst>
                        <p:par>
                          <p:cTn id="103" fill="hold">
                            <p:stCondLst>
                              <p:cond delay="0"/>
                            </p:stCondLst>
                            <p:childTnLst>
                              <p:par>
                                <p:cTn id="104" presetID="32" presetClass="emph" presetSubtype="0" fill="hold" grpId="1" nodeType="clickEffect">
                                  <p:stCondLst>
                                    <p:cond delay="0"/>
                                  </p:stCondLst>
                                  <p:childTnLst>
                                    <p:animRot by="120000">
                                      <p:cBhvr>
                                        <p:cTn id="105" dur="100" fill="hold">
                                          <p:stCondLst>
                                            <p:cond delay="0"/>
                                          </p:stCondLst>
                                        </p:cTn>
                                        <p:tgtEl>
                                          <p:spTgt spid="48"/>
                                        </p:tgtEl>
                                        <p:attrNameLst>
                                          <p:attrName>r</p:attrName>
                                        </p:attrNameLst>
                                      </p:cBhvr>
                                    </p:animRot>
                                    <p:animRot by="-240000">
                                      <p:cBhvr>
                                        <p:cTn id="106" dur="200" fill="hold">
                                          <p:stCondLst>
                                            <p:cond delay="200"/>
                                          </p:stCondLst>
                                        </p:cTn>
                                        <p:tgtEl>
                                          <p:spTgt spid="48"/>
                                        </p:tgtEl>
                                        <p:attrNameLst>
                                          <p:attrName>r</p:attrName>
                                        </p:attrNameLst>
                                      </p:cBhvr>
                                    </p:animRot>
                                    <p:animRot by="240000">
                                      <p:cBhvr>
                                        <p:cTn id="107" dur="200" fill="hold">
                                          <p:stCondLst>
                                            <p:cond delay="400"/>
                                          </p:stCondLst>
                                        </p:cTn>
                                        <p:tgtEl>
                                          <p:spTgt spid="48"/>
                                        </p:tgtEl>
                                        <p:attrNameLst>
                                          <p:attrName>r</p:attrName>
                                        </p:attrNameLst>
                                      </p:cBhvr>
                                    </p:animRot>
                                    <p:animRot by="-240000">
                                      <p:cBhvr>
                                        <p:cTn id="108" dur="200" fill="hold">
                                          <p:stCondLst>
                                            <p:cond delay="600"/>
                                          </p:stCondLst>
                                        </p:cTn>
                                        <p:tgtEl>
                                          <p:spTgt spid="48"/>
                                        </p:tgtEl>
                                        <p:attrNameLst>
                                          <p:attrName>r</p:attrName>
                                        </p:attrNameLst>
                                      </p:cBhvr>
                                    </p:animRot>
                                    <p:animRot by="120000">
                                      <p:cBhvr>
                                        <p:cTn id="109" dur="200" fill="hold">
                                          <p:stCondLst>
                                            <p:cond delay="800"/>
                                          </p:stCondLst>
                                        </p:cTn>
                                        <p:tgtEl>
                                          <p:spTgt spid="48"/>
                                        </p:tgtEl>
                                        <p:attrNameLst>
                                          <p:attrName>r</p:attrName>
                                        </p:attrNameLst>
                                      </p:cBhvr>
                                    </p:animRot>
                                  </p:childTnLst>
                                </p:cTn>
                              </p:par>
                              <p:par>
                                <p:cTn id="110" presetID="32" presetClass="emph" presetSubtype="0" fill="hold" nodeType="withEffect">
                                  <p:stCondLst>
                                    <p:cond delay="0"/>
                                  </p:stCondLst>
                                  <p:childTnLst>
                                    <p:animRot by="120000">
                                      <p:cBhvr>
                                        <p:cTn id="111" dur="100" fill="hold">
                                          <p:stCondLst>
                                            <p:cond delay="0"/>
                                          </p:stCondLst>
                                        </p:cTn>
                                        <p:tgtEl>
                                          <p:spTgt spid="8"/>
                                        </p:tgtEl>
                                        <p:attrNameLst>
                                          <p:attrName>r</p:attrName>
                                        </p:attrNameLst>
                                      </p:cBhvr>
                                    </p:animRot>
                                    <p:animRot by="-240000">
                                      <p:cBhvr>
                                        <p:cTn id="112" dur="200" fill="hold">
                                          <p:stCondLst>
                                            <p:cond delay="200"/>
                                          </p:stCondLst>
                                        </p:cTn>
                                        <p:tgtEl>
                                          <p:spTgt spid="8"/>
                                        </p:tgtEl>
                                        <p:attrNameLst>
                                          <p:attrName>r</p:attrName>
                                        </p:attrNameLst>
                                      </p:cBhvr>
                                    </p:animRot>
                                    <p:animRot by="240000">
                                      <p:cBhvr>
                                        <p:cTn id="113" dur="200" fill="hold">
                                          <p:stCondLst>
                                            <p:cond delay="400"/>
                                          </p:stCondLst>
                                        </p:cTn>
                                        <p:tgtEl>
                                          <p:spTgt spid="8"/>
                                        </p:tgtEl>
                                        <p:attrNameLst>
                                          <p:attrName>r</p:attrName>
                                        </p:attrNameLst>
                                      </p:cBhvr>
                                    </p:animRot>
                                    <p:animRot by="-240000">
                                      <p:cBhvr>
                                        <p:cTn id="114" dur="200" fill="hold">
                                          <p:stCondLst>
                                            <p:cond delay="600"/>
                                          </p:stCondLst>
                                        </p:cTn>
                                        <p:tgtEl>
                                          <p:spTgt spid="8"/>
                                        </p:tgtEl>
                                        <p:attrNameLst>
                                          <p:attrName>r</p:attrName>
                                        </p:attrNameLst>
                                      </p:cBhvr>
                                    </p:animRot>
                                    <p:animRot by="120000">
                                      <p:cBhvr>
                                        <p:cTn id="115" dur="200" fill="hold">
                                          <p:stCondLst>
                                            <p:cond delay="800"/>
                                          </p:stCondLst>
                                        </p:cTn>
                                        <p:tgtEl>
                                          <p:spTgt spid="8"/>
                                        </p:tgtEl>
                                        <p:attrNameLst>
                                          <p:attrName>r</p:attrName>
                                        </p:attrNameLst>
                                      </p:cBhvr>
                                    </p:animRo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fade">
                                      <p:cBhvr>
                                        <p:cTn id="120" dur="500"/>
                                        <p:tgtEl>
                                          <p:spTgt spid="20"/>
                                        </p:tgtEl>
                                      </p:cBhvr>
                                    </p:animEffect>
                                  </p:childTnLst>
                                </p:cTn>
                              </p:par>
                              <p:par>
                                <p:cTn id="121" presetID="10" presetClass="entr" presetSubtype="0" fill="hold"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500"/>
                                        <p:tgtEl>
                                          <p:spTgt spid="18"/>
                                        </p:tgtEl>
                                      </p:cBhvr>
                                    </p:animEffect>
                                  </p:childTnLst>
                                </p:cTn>
                              </p:par>
                              <p:par>
                                <p:cTn id="124" presetID="1" presetClass="entr" presetSubtype="0" fill="hold" nodeType="withEffect">
                                  <p:stCondLst>
                                    <p:cond delay="0"/>
                                  </p:stCondLst>
                                  <p:childTnLst>
                                    <p:set>
                                      <p:cBhvr>
                                        <p:cTn id="125" dur="1" fill="hold">
                                          <p:stCondLst>
                                            <p:cond delay="0"/>
                                          </p:stCondLst>
                                        </p:cTn>
                                        <p:tgtEl>
                                          <p:spTgt spid="33"/>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0"/>
                                        </p:tgtEl>
                                        <p:attrNameLst>
                                          <p:attrName>style.visibility</p:attrName>
                                        </p:attrNameLst>
                                      </p:cBhvr>
                                      <p:to>
                                        <p:strVal val="visible"/>
                                      </p:to>
                                    </p:set>
                                    <p:animEffect transition="in" filter="fade">
                                      <p:cBhvr>
                                        <p:cTn id="130" dur="500"/>
                                        <p:tgtEl>
                                          <p:spTgt spid="30"/>
                                        </p:tgtEl>
                                      </p:cBhvr>
                                    </p:animEffect>
                                  </p:childTnLst>
                                </p:cTn>
                              </p:par>
                            </p:childTnLst>
                          </p:cTn>
                        </p:par>
                      </p:childTnLst>
                    </p:cTn>
                  </p:par>
                  <p:par>
                    <p:cTn id="131" fill="hold">
                      <p:stCondLst>
                        <p:cond delay="indefinite"/>
                      </p:stCondLst>
                      <p:childTnLst>
                        <p:par>
                          <p:cTn id="132" fill="hold">
                            <p:stCondLst>
                              <p:cond delay="0"/>
                            </p:stCondLst>
                            <p:childTnLst>
                              <p:par>
                                <p:cTn id="133" presetID="32" presetClass="emph" presetSubtype="0" fill="hold" grpId="1" nodeType="clickEffect">
                                  <p:stCondLst>
                                    <p:cond delay="0"/>
                                  </p:stCondLst>
                                  <p:childTnLst>
                                    <p:animRot by="120000">
                                      <p:cBhvr>
                                        <p:cTn id="134" dur="100" fill="hold">
                                          <p:stCondLst>
                                            <p:cond delay="0"/>
                                          </p:stCondLst>
                                        </p:cTn>
                                        <p:tgtEl>
                                          <p:spTgt spid="20"/>
                                        </p:tgtEl>
                                        <p:attrNameLst>
                                          <p:attrName>r</p:attrName>
                                        </p:attrNameLst>
                                      </p:cBhvr>
                                    </p:animRot>
                                    <p:animRot by="-240000">
                                      <p:cBhvr>
                                        <p:cTn id="135" dur="200" fill="hold">
                                          <p:stCondLst>
                                            <p:cond delay="200"/>
                                          </p:stCondLst>
                                        </p:cTn>
                                        <p:tgtEl>
                                          <p:spTgt spid="20"/>
                                        </p:tgtEl>
                                        <p:attrNameLst>
                                          <p:attrName>r</p:attrName>
                                        </p:attrNameLst>
                                      </p:cBhvr>
                                    </p:animRot>
                                    <p:animRot by="240000">
                                      <p:cBhvr>
                                        <p:cTn id="136" dur="200" fill="hold">
                                          <p:stCondLst>
                                            <p:cond delay="400"/>
                                          </p:stCondLst>
                                        </p:cTn>
                                        <p:tgtEl>
                                          <p:spTgt spid="20"/>
                                        </p:tgtEl>
                                        <p:attrNameLst>
                                          <p:attrName>r</p:attrName>
                                        </p:attrNameLst>
                                      </p:cBhvr>
                                    </p:animRot>
                                    <p:animRot by="-240000">
                                      <p:cBhvr>
                                        <p:cTn id="137" dur="200" fill="hold">
                                          <p:stCondLst>
                                            <p:cond delay="600"/>
                                          </p:stCondLst>
                                        </p:cTn>
                                        <p:tgtEl>
                                          <p:spTgt spid="20"/>
                                        </p:tgtEl>
                                        <p:attrNameLst>
                                          <p:attrName>r</p:attrName>
                                        </p:attrNameLst>
                                      </p:cBhvr>
                                    </p:animRot>
                                    <p:animRot by="120000">
                                      <p:cBhvr>
                                        <p:cTn id="138" dur="200" fill="hold">
                                          <p:stCondLst>
                                            <p:cond delay="800"/>
                                          </p:stCondLst>
                                        </p:cTn>
                                        <p:tgtEl>
                                          <p:spTgt spid="20"/>
                                        </p:tgtEl>
                                        <p:attrNameLst>
                                          <p:attrName>r</p:attrName>
                                        </p:attrNameLst>
                                      </p:cBhvr>
                                    </p:animRot>
                                  </p:childTnLst>
                                </p:cTn>
                              </p:par>
                              <p:par>
                                <p:cTn id="139" presetID="32" presetClass="emph" presetSubtype="0" fill="hold" nodeType="withEffect">
                                  <p:stCondLst>
                                    <p:cond delay="0"/>
                                  </p:stCondLst>
                                  <p:childTnLst>
                                    <p:animRot by="120000">
                                      <p:cBhvr>
                                        <p:cTn id="140" dur="100" fill="hold">
                                          <p:stCondLst>
                                            <p:cond delay="0"/>
                                          </p:stCondLst>
                                        </p:cTn>
                                        <p:tgtEl>
                                          <p:spTgt spid="18"/>
                                        </p:tgtEl>
                                        <p:attrNameLst>
                                          <p:attrName>r</p:attrName>
                                        </p:attrNameLst>
                                      </p:cBhvr>
                                    </p:animRot>
                                    <p:animRot by="-240000">
                                      <p:cBhvr>
                                        <p:cTn id="141" dur="200" fill="hold">
                                          <p:stCondLst>
                                            <p:cond delay="200"/>
                                          </p:stCondLst>
                                        </p:cTn>
                                        <p:tgtEl>
                                          <p:spTgt spid="18"/>
                                        </p:tgtEl>
                                        <p:attrNameLst>
                                          <p:attrName>r</p:attrName>
                                        </p:attrNameLst>
                                      </p:cBhvr>
                                    </p:animRot>
                                    <p:animRot by="240000">
                                      <p:cBhvr>
                                        <p:cTn id="142" dur="200" fill="hold">
                                          <p:stCondLst>
                                            <p:cond delay="400"/>
                                          </p:stCondLst>
                                        </p:cTn>
                                        <p:tgtEl>
                                          <p:spTgt spid="18"/>
                                        </p:tgtEl>
                                        <p:attrNameLst>
                                          <p:attrName>r</p:attrName>
                                        </p:attrNameLst>
                                      </p:cBhvr>
                                    </p:animRot>
                                    <p:animRot by="-240000">
                                      <p:cBhvr>
                                        <p:cTn id="143" dur="200" fill="hold">
                                          <p:stCondLst>
                                            <p:cond delay="600"/>
                                          </p:stCondLst>
                                        </p:cTn>
                                        <p:tgtEl>
                                          <p:spTgt spid="18"/>
                                        </p:tgtEl>
                                        <p:attrNameLst>
                                          <p:attrName>r</p:attrName>
                                        </p:attrNameLst>
                                      </p:cBhvr>
                                    </p:animRot>
                                    <p:animRot by="120000">
                                      <p:cBhvr>
                                        <p:cTn id="144" dur="200" fill="hold">
                                          <p:stCondLst>
                                            <p:cond delay="800"/>
                                          </p:stCondLst>
                                        </p:cTn>
                                        <p:tgtEl>
                                          <p:spTgt spid="18"/>
                                        </p:tgtEl>
                                        <p:attrNameLst>
                                          <p:attrName>r</p:attrName>
                                        </p:attrNameLst>
                                      </p:cBhvr>
                                    </p:animRot>
                                  </p:childTnLst>
                                </p:cTn>
                              </p:par>
                              <p:par>
                                <p:cTn id="145" presetID="32" presetClass="emph" presetSubtype="0" fill="hold" nodeType="withEffect">
                                  <p:stCondLst>
                                    <p:cond delay="0"/>
                                  </p:stCondLst>
                                  <p:childTnLst>
                                    <p:animRot by="120000">
                                      <p:cBhvr>
                                        <p:cTn id="146" dur="100" fill="hold">
                                          <p:stCondLst>
                                            <p:cond delay="0"/>
                                          </p:stCondLst>
                                        </p:cTn>
                                        <p:tgtEl>
                                          <p:spTgt spid="33"/>
                                        </p:tgtEl>
                                        <p:attrNameLst>
                                          <p:attrName>r</p:attrName>
                                        </p:attrNameLst>
                                      </p:cBhvr>
                                    </p:animRot>
                                    <p:animRot by="-240000">
                                      <p:cBhvr>
                                        <p:cTn id="147" dur="200" fill="hold">
                                          <p:stCondLst>
                                            <p:cond delay="200"/>
                                          </p:stCondLst>
                                        </p:cTn>
                                        <p:tgtEl>
                                          <p:spTgt spid="33"/>
                                        </p:tgtEl>
                                        <p:attrNameLst>
                                          <p:attrName>r</p:attrName>
                                        </p:attrNameLst>
                                      </p:cBhvr>
                                    </p:animRot>
                                    <p:animRot by="240000">
                                      <p:cBhvr>
                                        <p:cTn id="148" dur="200" fill="hold">
                                          <p:stCondLst>
                                            <p:cond delay="400"/>
                                          </p:stCondLst>
                                        </p:cTn>
                                        <p:tgtEl>
                                          <p:spTgt spid="33"/>
                                        </p:tgtEl>
                                        <p:attrNameLst>
                                          <p:attrName>r</p:attrName>
                                        </p:attrNameLst>
                                      </p:cBhvr>
                                    </p:animRot>
                                    <p:animRot by="-240000">
                                      <p:cBhvr>
                                        <p:cTn id="149" dur="200" fill="hold">
                                          <p:stCondLst>
                                            <p:cond delay="600"/>
                                          </p:stCondLst>
                                        </p:cTn>
                                        <p:tgtEl>
                                          <p:spTgt spid="33"/>
                                        </p:tgtEl>
                                        <p:attrNameLst>
                                          <p:attrName>r</p:attrName>
                                        </p:attrNameLst>
                                      </p:cBhvr>
                                    </p:animRot>
                                    <p:animRot by="120000">
                                      <p:cBhvr>
                                        <p:cTn id="150" dur="200" fill="hold">
                                          <p:stCondLst>
                                            <p:cond delay="800"/>
                                          </p:stCondLst>
                                        </p:cTn>
                                        <p:tgtEl>
                                          <p:spTgt spid="33"/>
                                        </p:tgtEl>
                                        <p:attrNameLst>
                                          <p:attrName>r</p:attrName>
                                        </p:attrNameLst>
                                      </p:cBhvr>
                                    </p:animRo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21"/>
                                        </p:tgtEl>
                                        <p:attrNameLst>
                                          <p:attrName>style.visibility</p:attrName>
                                        </p:attrNameLst>
                                      </p:cBhvr>
                                      <p:to>
                                        <p:strVal val="visible"/>
                                      </p:to>
                                    </p:set>
                                    <p:animEffect transition="in" filter="fade">
                                      <p:cBhvr>
                                        <p:cTn id="155" dur="500"/>
                                        <p:tgtEl>
                                          <p:spTgt spid="21"/>
                                        </p:tgtEl>
                                      </p:cBhvr>
                                    </p:animEffect>
                                  </p:childTnLst>
                                </p:cTn>
                              </p:par>
                              <p:par>
                                <p:cTn id="156" presetID="1" presetClass="entr" presetSubtype="0" fill="hold" nodeType="withEffect">
                                  <p:stCondLst>
                                    <p:cond delay="0"/>
                                  </p:stCondLst>
                                  <p:childTnLst>
                                    <p:set>
                                      <p:cBhvr>
                                        <p:cTn id="157" dur="1" fill="hold">
                                          <p:stCondLst>
                                            <p:cond delay="0"/>
                                          </p:stCondLst>
                                        </p:cTn>
                                        <p:tgtEl>
                                          <p:spTgt spid="32"/>
                                        </p:tgtEl>
                                        <p:attrNameLst>
                                          <p:attrName>style.visibility</p:attrName>
                                        </p:attrNameLst>
                                      </p:cBhvr>
                                      <p:to>
                                        <p:strVal val="visible"/>
                                      </p:to>
                                    </p:set>
                                  </p:childTnLst>
                                </p:cTn>
                              </p:par>
                              <p:par>
                                <p:cTn id="158" presetID="1" presetClass="entr" presetSubtype="0" fill="hold" nodeType="withEffect">
                                  <p:stCondLst>
                                    <p:cond delay="0"/>
                                  </p:stCondLst>
                                  <p:childTnLst>
                                    <p:set>
                                      <p:cBhvr>
                                        <p:cTn id="159" dur="1" fill="hold">
                                          <p:stCondLst>
                                            <p:cond delay="0"/>
                                          </p:stCondLst>
                                        </p:cTn>
                                        <p:tgtEl>
                                          <p:spTgt spid="43"/>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31"/>
                                        </p:tgtEl>
                                        <p:attrNameLst>
                                          <p:attrName>style.visibility</p:attrName>
                                        </p:attrNameLst>
                                      </p:cBhvr>
                                      <p:to>
                                        <p:strVal val="visible"/>
                                      </p:to>
                                    </p:set>
                                    <p:animEffect transition="in" filter="fade">
                                      <p:cBhvr>
                                        <p:cTn id="164" dur="500"/>
                                        <p:tgtEl>
                                          <p:spTgt spid="31"/>
                                        </p:tgtEl>
                                      </p:cBhvr>
                                    </p:animEffect>
                                  </p:childTnLst>
                                </p:cTn>
                              </p:par>
                            </p:childTnLst>
                          </p:cTn>
                        </p:par>
                      </p:childTnLst>
                    </p:cTn>
                  </p:par>
                  <p:par>
                    <p:cTn id="165" fill="hold">
                      <p:stCondLst>
                        <p:cond delay="indefinite"/>
                      </p:stCondLst>
                      <p:childTnLst>
                        <p:par>
                          <p:cTn id="166" fill="hold">
                            <p:stCondLst>
                              <p:cond delay="0"/>
                            </p:stCondLst>
                            <p:childTnLst>
                              <p:par>
                                <p:cTn id="167" presetID="32" presetClass="emph" presetSubtype="0" fill="hold" grpId="1" nodeType="clickEffect">
                                  <p:stCondLst>
                                    <p:cond delay="0"/>
                                  </p:stCondLst>
                                  <p:childTnLst>
                                    <p:animRot by="120000">
                                      <p:cBhvr>
                                        <p:cTn id="168" dur="100" fill="hold">
                                          <p:stCondLst>
                                            <p:cond delay="0"/>
                                          </p:stCondLst>
                                        </p:cTn>
                                        <p:tgtEl>
                                          <p:spTgt spid="21"/>
                                        </p:tgtEl>
                                        <p:attrNameLst>
                                          <p:attrName>r</p:attrName>
                                        </p:attrNameLst>
                                      </p:cBhvr>
                                    </p:animRot>
                                    <p:animRot by="-240000">
                                      <p:cBhvr>
                                        <p:cTn id="169" dur="200" fill="hold">
                                          <p:stCondLst>
                                            <p:cond delay="200"/>
                                          </p:stCondLst>
                                        </p:cTn>
                                        <p:tgtEl>
                                          <p:spTgt spid="21"/>
                                        </p:tgtEl>
                                        <p:attrNameLst>
                                          <p:attrName>r</p:attrName>
                                        </p:attrNameLst>
                                      </p:cBhvr>
                                    </p:animRot>
                                    <p:animRot by="240000">
                                      <p:cBhvr>
                                        <p:cTn id="170" dur="200" fill="hold">
                                          <p:stCondLst>
                                            <p:cond delay="400"/>
                                          </p:stCondLst>
                                        </p:cTn>
                                        <p:tgtEl>
                                          <p:spTgt spid="21"/>
                                        </p:tgtEl>
                                        <p:attrNameLst>
                                          <p:attrName>r</p:attrName>
                                        </p:attrNameLst>
                                      </p:cBhvr>
                                    </p:animRot>
                                    <p:animRot by="-240000">
                                      <p:cBhvr>
                                        <p:cTn id="171" dur="200" fill="hold">
                                          <p:stCondLst>
                                            <p:cond delay="600"/>
                                          </p:stCondLst>
                                        </p:cTn>
                                        <p:tgtEl>
                                          <p:spTgt spid="21"/>
                                        </p:tgtEl>
                                        <p:attrNameLst>
                                          <p:attrName>r</p:attrName>
                                        </p:attrNameLst>
                                      </p:cBhvr>
                                    </p:animRot>
                                    <p:animRot by="120000">
                                      <p:cBhvr>
                                        <p:cTn id="172" dur="200" fill="hold">
                                          <p:stCondLst>
                                            <p:cond delay="800"/>
                                          </p:stCondLst>
                                        </p:cTn>
                                        <p:tgtEl>
                                          <p:spTgt spid="21"/>
                                        </p:tgtEl>
                                        <p:attrNameLst>
                                          <p:attrName>r</p:attrName>
                                        </p:attrNameLst>
                                      </p:cBhvr>
                                    </p:animRot>
                                  </p:childTnLst>
                                </p:cTn>
                              </p:par>
                              <p:par>
                                <p:cTn id="173" presetID="32" presetClass="emph" presetSubtype="0" fill="hold" nodeType="withEffect">
                                  <p:stCondLst>
                                    <p:cond delay="0"/>
                                  </p:stCondLst>
                                  <p:childTnLst>
                                    <p:animRot by="120000">
                                      <p:cBhvr>
                                        <p:cTn id="174" dur="100" fill="hold">
                                          <p:stCondLst>
                                            <p:cond delay="0"/>
                                          </p:stCondLst>
                                        </p:cTn>
                                        <p:tgtEl>
                                          <p:spTgt spid="32"/>
                                        </p:tgtEl>
                                        <p:attrNameLst>
                                          <p:attrName>r</p:attrName>
                                        </p:attrNameLst>
                                      </p:cBhvr>
                                    </p:animRot>
                                    <p:animRot by="-240000">
                                      <p:cBhvr>
                                        <p:cTn id="175" dur="200" fill="hold">
                                          <p:stCondLst>
                                            <p:cond delay="200"/>
                                          </p:stCondLst>
                                        </p:cTn>
                                        <p:tgtEl>
                                          <p:spTgt spid="32"/>
                                        </p:tgtEl>
                                        <p:attrNameLst>
                                          <p:attrName>r</p:attrName>
                                        </p:attrNameLst>
                                      </p:cBhvr>
                                    </p:animRot>
                                    <p:animRot by="240000">
                                      <p:cBhvr>
                                        <p:cTn id="176" dur="200" fill="hold">
                                          <p:stCondLst>
                                            <p:cond delay="400"/>
                                          </p:stCondLst>
                                        </p:cTn>
                                        <p:tgtEl>
                                          <p:spTgt spid="32"/>
                                        </p:tgtEl>
                                        <p:attrNameLst>
                                          <p:attrName>r</p:attrName>
                                        </p:attrNameLst>
                                      </p:cBhvr>
                                    </p:animRot>
                                    <p:animRot by="-240000">
                                      <p:cBhvr>
                                        <p:cTn id="177" dur="200" fill="hold">
                                          <p:stCondLst>
                                            <p:cond delay="600"/>
                                          </p:stCondLst>
                                        </p:cTn>
                                        <p:tgtEl>
                                          <p:spTgt spid="32"/>
                                        </p:tgtEl>
                                        <p:attrNameLst>
                                          <p:attrName>r</p:attrName>
                                        </p:attrNameLst>
                                      </p:cBhvr>
                                    </p:animRot>
                                    <p:animRot by="120000">
                                      <p:cBhvr>
                                        <p:cTn id="178" dur="200" fill="hold">
                                          <p:stCondLst>
                                            <p:cond delay="800"/>
                                          </p:stCondLst>
                                        </p:cTn>
                                        <p:tgtEl>
                                          <p:spTgt spid="32"/>
                                        </p:tgtEl>
                                        <p:attrNameLst>
                                          <p:attrName>r</p:attrName>
                                        </p:attrNameLst>
                                      </p:cBhvr>
                                    </p:animRot>
                                  </p:childTnLst>
                                </p:cTn>
                              </p:par>
                              <p:par>
                                <p:cTn id="179" presetID="32" presetClass="emph" presetSubtype="0" fill="hold" nodeType="withEffect">
                                  <p:stCondLst>
                                    <p:cond delay="0"/>
                                  </p:stCondLst>
                                  <p:childTnLst>
                                    <p:animRot by="120000">
                                      <p:cBhvr>
                                        <p:cTn id="180" dur="100" fill="hold">
                                          <p:stCondLst>
                                            <p:cond delay="0"/>
                                          </p:stCondLst>
                                        </p:cTn>
                                        <p:tgtEl>
                                          <p:spTgt spid="43"/>
                                        </p:tgtEl>
                                        <p:attrNameLst>
                                          <p:attrName>r</p:attrName>
                                        </p:attrNameLst>
                                      </p:cBhvr>
                                    </p:animRot>
                                    <p:animRot by="-240000">
                                      <p:cBhvr>
                                        <p:cTn id="181" dur="200" fill="hold">
                                          <p:stCondLst>
                                            <p:cond delay="200"/>
                                          </p:stCondLst>
                                        </p:cTn>
                                        <p:tgtEl>
                                          <p:spTgt spid="43"/>
                                        </p:tgtEl>
                                        <p:attrNameLst>
                                          <p:attrName>r</p:attrName>
                                        </p:attrNameLst>
                                      </p:cBhvr>
                                    </p:animRot>
                                    <p:animRot by="240000">
                                      <p:cBhvr>
                                        <p:cTn id="182" dur="200" fill="hold">
                                          <p:stCondLst>
                                            <p:cond delay="400"/>
                                          </p:stCondLst>
                                        </p:cTn>
                                        <p:tgtEl>
                                          <p:spTgt spid="43"/>
                                        </p:tgtEl>
                                        <p:attrNameLst>
                                          <p:attrName>r</p:attrName>
                                        </p:attrNameLst>
                                      </p:cBhvr>
                                    </p:animRot>
                                    <p:animRot by="-240000">
                                      <p:cBhvr>
                                        <p:cTn id="183" dur="200" fill="hold">
                                          <p:stCondLst>
                                            <p:cond delay="600"/>
                                          </p:stCondLst>
                                        </p:cTn>
                                        <p:tgtEl>
                                          <p:spTgt spid="43"/>
                                        </p:tgtEl>
                                        <p:attrNameLst>
                                          <p:attrName>r</p:attrName>
                                        </p:attrNameLst>
                                      </p:cBhvr>
                                    </p:animRot>
                                    <p:animRot by="120000">
                                      <p:cBhvr>
                                        <p:cTn id="184" dur="200" fill="hold">
                                          <p:stCondLst>
                                            <p:cond delay="800"/>
                                          </p:stCondLst>
                                        </p:cTn>
                                        <p:tgtEl>
                                          <p:spTgt spid="43"/>
                                        </p:tgtEl>
                                        <p:attrNameLst>
                                          <p:attrName>r</p:attrName>
                                        </p:attrNameLst>
                                      </p:cBhvr>
                                    </p:animRo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45"/>
                                        </p:tgtEl>
                                        <p:attrNameLst>
                                          <p:attrName>style.visibility</p:attrName>
                                        </p:attrNameLst>
                                      </p:cBhvr>
                                      <p:to>
                                        <p:strVal val="visible"/>
                                      </p:to>
                                    </p:set>
                                    <p:animEffect transition="in" filter="fade">
                                      <p:cBhvr>
                                        <p:cTn id="189" dur="500"/>
                                        <p:tgtEl>
                                          <p:spTgt spid="45"/>
                                        </p:tgtEl>
                                      </p:cBhvr>
                                    </p:animEffect>
                                  </p:childTnLst>
                                </p:cTn>
                              </p:par>
                              <p:par>
                                <p:cTn id="190" presetID="1" presetClass="entr" presetSubtype="0" fill="hold" nodeType="withEffect">
                                  <p:stCondLst>
                                    <p:cond delay="0"/>
                                  </p:stCondLst>
                                  <p:childTnLst>
                                    <p:set>
                                      <p:cBhvr>
                                        <p:cTn id="191" dur="1" fill="hold">
                                          <p:stCondLst>
                                            <p:cond delay="0"/>
                                          </p:stCondLst>
                                        </p:cTn>
                                        <p:tgtEl>
                                          <p:spTgt spid="47"/>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46"/>
                                        </p:tgtEl>
                                        <p:attrNameLst>
                                          <p:attrName>style.visibility</p:attrName>
                                        </p:attrNameLst>
                                      </p:cBhvr>
                                      <p:to>
                                        <p:strVal val="visible"/>
                                      </p:to>
                                    </p:set>
                                    <p:animEffect transition="in" filter="fade">
                                      <p:cBhvr>
                                        <p:cTn id="196" dur="500"/>
                                        <p:tgtEl>
                                          <p:spTgt spid="46"/>
                                        </p:tgtEl>
                                      </p:cBhvr>
                                    </p:animEffect>
                                  </p:childTnLst>
                                </p:cTn>
                              </p:par>
                            </p:childTnLst>
                          </p:cTn>
                        </p:par>
                      </p:childTnLst>
                    </p:cTn>
                  </p:par>
                  <p:par>
                    <p:cTn id="197" fill="hold">
                      <p:stCondLst>
                        <p:cond delay="indefinite"/>
                      </p:stCondLst>
                      <p:childTnLst>
                        <p:par>
                          <p:cTn id="198" fill="hold">
                            <p:stCondLst>
                              <p:cond delay="0"/>
                            </p:stCondLst>
                            <p:childTnLst>
                              <p:par>
                                <p:cTn id="199" presetID="32" presetClass="emph" presetSubtype="0" fill="hold" grpId="1" nodeType="clickEffect">
                                  <p:stCondLst>
                                    <p:cond delay="0"/>
                                  </p:stCondLst>
                                  <p:childTnLst>
                                    <p:animRot by="120000">
                                      <p:cBhvr>
                                        <p:cTn id="200" dur="100" fill="hold">
                                          <p:stCondLst>
                                            <p:cond delay="0"/>
                                          </p:stCondLst>
                                        </p:cTn>
                                        <p:tgtEl>
                                          <p:spTgt spid="45"/>
                                        </p:tgtEl>
                                        <p:attrNameLst>
                                          <p:attrName>r</p:attrName>
                                        </p:attrNameLst>
                                      </p:cBhvr>
                                    </p:animRot>
                                    <p:animRot by="-240000">
                                      <p:cBhvr>
                                        <p:cTn id="201" dur="200" fill="hold">
                                          <p:stCondLst>
                                            <p:cond delay="200"/>
                                          </p:stCondLst>
                                        </p:cTn>
                                        <p:tgtEl>
                                          <p:spTgt spid="45"/>
                                        </p:tgtEl>
                                        <p:attrNameLst>
                                          <p:attrName>r</p:attrName>
                                        </p:attrNameLst>
                                      </p:cBhvr>
                                    </p:animRot>
                                    <p:animRot by="240000">
                                      <p:cBhvr>
                                        <p:cTn id="202" dur="200" fill="hold">
                                          <p:stCondLst>
                                            <p:cond delay="400"/>
                                          </p:stCondLst>
                                        </p:cTn>
                                        <p:tgtEl>
                                          <p:spTgt spid="45"/>
                                        </p:tgtEl>
                                        <p:attrNameLst>
                                          <p:attrName>r</p:attrName>
                                        </p:attrNameLst>
                                      </p:cBhvr>
                                    </p:animRot>
                                    <p:animRot by="-240000">
                                      <p:cBhvr>
                                        <p:cTn id="203" dur="200" fill="hold">
                                          <p:stCondLst>
                                            <p:cond delay="600"/>
                                          </p:stCondLst>
                                        </p:cTn>
                                        <p:tgtEl>
                                          <p:spTgt spid="45"/>
                                        </p:tgtEl>
                                        <p:attrNameLst>
                                          <p:attrName>r</p:attrName>
                                        </p:attrNameLst>
                                      </p:cBhvr>
                                    </p:animRot>
                                    <p:animRot by="120000">
                                      <p:cBhvr>
                                        <p:cTn id="204" dur="200" fill="hold">
                                          <p:stCondLst>
                                            <p:cond delay="800"/>
                                          </p:stCondLst>
                                        </p:cTn>
                                        <p:tgtEl>
                                          <p:spTgt spid="45"/>
                                        </p:tgtEl>
                                        <p:attrNameLst>
                                          <p:attrName>r</p:attrName>
                                        </p:attrNameLst>
                                      </p:cBhvr>
                                    </p:animRot>
                                  </p:childTnLst>
                                </p:cTn>
                              </p:par>
                              <p:par>
                                <p:cTn id="205" presetID="32" presetClass="emph" presetSubtype="0" fill="hold" nodeType="withEffect">
                                  <p:stCondLst>
                                    <p:cond delay="0"/>
                                  </p:stCondLst>
                                  <p:childTnLst>
                                    <p:animRot by="120000">
                                      <p:cBhvr>
                                        <p:cTn id="206" dur="100" fill="hold">
                                          <p:stCondLst>
                                            <p:cond delay="0"/>
                                          </p:stCondLst>
                                        </p:cTn>
                                        <p:tgtEl>
                                          <p:spTgt spid="47"/>
                                        </p:tgtEl>
                                        <p:attrNameLst>
                                          <p:attrName>r</p:attrName>
                                        </p:attrNameLst>
                                      </p:cBhvr>
                                    </p:animRot>
                                    <p:animRot by="-240000">
                                      <p:cBhvr>
                                        <p:cTn id="207" dur="200" fill="hold">
                                          <p:stCondLst>
                                            <p:cond delay="200"/>
                                          </p:stCondLst>
                                        </p:cTn>
                                        <p:tgtEl>
                                          <p:spTgt spid="47"/>
                                        </p:tgtEl>
                                        <p:attrNameLst>
                                          <p:attrName>r</p:attrName>
                                        </p:attrNameLst>
                                      </p:cBhvr>
                                    </p:animRot>
                                    <p:animRot by="240000">
                                      <p:cBhvr>
                                        <p:cTn id="208" dur="200" fill="hold">
                                          <p:stCondLst>
                                            <p:cond delay="400"/>
                                          </p:stCondLst>
                                        </p:cTn>
                                        <p:tgtEl>
                                          <p:spTgt spid="47"/>
                                        </p:tgtEl>
                                        <p:attrNameLst>
                                          <p:attrName>r</p:attrName>
                                        </p:attrNameLst>
                                      </p:cBhvr>
                                    </p:animRot>
                                    <p:animRot by="-240000">
                                      <p:cBhvr>
                                        <p:cTn id="209" dur="200" fill="hold">
                                          <p:stCondLst>
                                            <p:cond delay="600"/>
                                          </p:stCondLst>
                                        </p:cTn>
                                        <p:tgtEl>
                                          <p:spTgt spid="47"/>
                                        </p:tgtEl>
                                        <p:attrNameLst>
                                          <p:attrName>r</p:attrName>
                                        </p:attrNameLst>
                                      </p:cBhvr>
                                    </p:animRot>
                                    <p:animRot by="120000">
                                      <p:cBhvr>
                                        <p:cTn id="210" dur="200" fill="hold">
                                          <p:stCondLst>
                                            <p:cond delay="8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p:bldP spid="22" grpId="1"/>
      <p:bldP spid="24" grpId="0"/>
      <p:bldP spid="24" grpId="1"/>
      <p:bldP spid="26" grpId="0"/>
      <p:bldP spid="26" grpId="1"/>
      <p:bldP spid="27" grpId="0"/>
      <p:bldP spid="28" grpId="0"/>
      <p:bldP spid="29" grpId="0"/>
      <p:bldP spid="30" grpId="0"/>
      <p:bldP spid="31" grpId="0"/>
      <p:bldP spid="45" grpId="0"/>
      <p:bldP spid="45" grpId="1"/>
      <p:bldP spid="46" grpId="0"/>
      <p:bldP spid="48" grpId="0"/>
      <p:bldP spid="48" grpId="1"/>
      <p:bldP spid="49" grpId="0"/>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9ABA8F1-0A03-49D2-B349-4103A561DF9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991598"/>
            <a:ext cx="12192000" cy="6096001"/>
          </a:xfrm>
          <a:prstGeom prst="rect">
            <a:avLst/>
          </a:prstGeom>
        </p:spPr>
      </p:pic>
      <p:graphicFrame>
        <p:nvGraphicFramePr>
          <p:cNvPr id="111" name="Table 5"/>
          <p:cNvGraphicFramePr/>
          <p:nvPr>
            <p:extLst>
              <p:ext uri="{D42A27DB-BD31-4B8C-83A1-F6EECF244321}">
                <p14:modId xmlns:p14="http://schemas.microsoft.com/office/powerpoint/2010/main" val="1827823093"/>
              </p:ext>
            </p:extLst>
          </p:nvPr>
        </p:nvGraphicFramePr>
        <p:xfrm>
          <a:off x="63534" y="1085040"/>
          <a:ext cx="11252239" cy="4175610"/>
        </p:xfrm>
        <a:graphic>
          <a:graphicData uri="http://schemas.openxmlformats.org/drawingml/2006/table">
            <a:tbl>
              <a:tblPr/>
              <a:tblGrid>
                <a:gridCol w="522663">
                  <a:extLst>
                    <a:ext uri="{9D8B030D-6E8A-4147-A177-3AD203B41FA5}">
                      <a16:colId xmlns:a16="http://schemas.microsoft.com/office/drawing/2014/main" val="20000"/>
                    </a:ext>
                  </a:extLst>
                </a:gridCol>
                <a:gridCol w="4171618">
                  <a:extLst>
                    <a:ext uri="{9D8B030D-6E8A-4147-A177-3AD203B41FA5}">
                      <a16:colId xmlns:a16="http://schemas.microsoft.com/office/drawing/2014/main" val="20001"/>
                    </a:ext>
                  </a:extLst>
                </a:gridCol>
                <a:gridCol w="3470717">
                  <a:extLst>
                    <a:ext uri="{9D8B030D-6E8A-4147-A177-3AD203B41FA5}">
                      <a16:colId xmlns:a16="http://schemas.microsoft.com/office/drawing/2014/main" val="20003"/>
                    </a:ext>
                  </a:extLst>
                </a:gridCol>
                <a:gridCol w="3087241">
                  <a:extLst>
                    <a:ext uri="{9D8B030D-6E8A-4147-A177-3AD203B41FA5}">
                      <a16:colId xmlns:a16="http://schemas.microsoft.com/office/drawing/2014/main" val="1639558980"/>
                    </a:ext>
                  </a:extLst>
                </a:gridCol>
              </a:tblGrid>
              <a:tr h="695935">
                <a:tc>
                  <a:txBody>
                    <a:bodyPr/>
                    <a:lstStyle/>
                    <a:p>
                      <a:pPr algn="ctr">
                        <a:lnSpc>
                          <a:spcPct val="100000"/>
                        </a:lnSpc>
                      </a:pPr>
                      <a:r>
                        <a:rPr lang="en-GB" sz="2400" b="1" strike="noStrike" spc="-1" dirty="0">
                          <a:solidFill>
                            <a:srgbClr val="002060"/>
                          </a:solidFill>
                          <a:latin typeface="Century gothic"/>
                        </a:rPr>
                        <a:t>1</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1" strike="noStrike" spc="-1" dirty="0">
                          <a:solidFill>
                            <a:srgbClr val="002060"/>
                          </a:solidFill>
                          <a:latin typeface="Century gothic"/>
                        </a:rPr>
                        <a:t>Omar Sy a les</a:t>
                      </a:r>
                    </a:p>
                  </a:txBody>
                  <a:tcPr anchor="ctr">
                    <a:lnL w="12240">
                      <a:solidFill>
                        <a:srgbClr val="92D050"/>
                      </a:solidFill>
                    </a:lnL>
                    <a:lnR w="12240">
                      <a:solidFill>
                        <a:srgbClr val="92D050"/>
                      </a:solidFill>
                    </a:lnR>
                    <a:lnT w="12240">
                      <a:solidFill>
                        <a:srgbClr val="92D050"/>
                      </a:solidFill>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visage  |  </a:t>
                      </a:r>
                      <a:r>
                        <a:rPr lang="en-GB" sz="2400" b="1" strike="noStrike" spc="-1" dirty="0" err="1">
                          <a:solidFill>
                            <a:srgbClr val="002060"/>
                          </a:solidFill>
                          <a:latin typeface="Century gothic"/>
                        </a:rPr>
                        <a:t>cheveux</a:t>
                      </a:r>
                      <a:endParaRPr lang="en-GB" sz="2400" b="1"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a:solidFill>
                        <a:srgbClr val="92D050"/>
                      </a:solidFill>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crépus</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ovale</a:t>
                      </a:r>
                      <a:endParaRPr lang="en-GB" sz="2400" b="1"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0"/>
                  </a:ext>
                </a:extLst>
              </a:tr>
              <a:tr h="695935">
                <a:tc>
                  <a:txBody>
                    <a:bodyPr/>
                    <a:lstStyle/>
                    <a:p>
                      <a:pPr algn="ctr">
                        <a:lnSpc>
                          <a:spcPct val="100000"/>
                        </a:lnSpc>
                      </a:pPr>
                      <a:r>
                        <a:rPr lang="en-GB" sz="2400" b="1" strike="noStrike" spc="-1" dirty="0">
                          <a:solidFill>
                            <a:srgbClr val="002060"/>
                          </a:solidFill>
                          <a:latin typeface="Century gothic"/>
                        </a:rPr>
                        <a:t>2</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1" strike="noStrike" spc="-1" dirty="0">
                          <a:solidFill>
                            <a:srgbClr val="002060"/>
                          </a:solidFill>
                          <a:latin typeface="Century gothic"/>
                        </a:rPr>
                        <a:t>Jean-Pierre </a:t>
                      </a:r>
                      <a:r>
                        <a:rPr lang="en-GB" sz="2400" b="1" strike="noStrike" spc="-1" dirty="0" err="1">
                          <a:solidFill>
                            <a:srgbClr val="002060"/>
                          </a:solidFill>
                          <a:latin typeface="Century gothic"/>
                        </a:rPr>
                        <a:t>Léaud</a:t>
                      </a:r>
                      <a:r>
                        <a:rPr lang="en-GB" sz="2400" b="1" strike="noStrike" spc="-1" dirty="0">
                          <a:solidFill>
                            <a:srgbClr val="002060"/>
                          </a:solidFill>
                          <a:latin typeface="Century gothic"/>
                        </a:rPr>
                        <a:t> a les</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yeux</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nez</a:t>
                      </a:r>
                      <a:endParaRPr lang="en-GB" sz="2400" b="1"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ronds</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rond</a:t>
                      </a:r>
                      <a:endParaRPr lang="en-GB" sz="2400" b="1" strike="noStrike" spc="-1" dirty="0">
                        <a:solidFill>
                          <a:srgbClr val="00206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1"/>
                  </a:ext>
                </a:extLst>
              </a:tr>
              <a:tr h="695935">
                <a:tc>
                  <a:txBody>
                    <a:bodyPr/>
                    <a:lstStyle/>
                    <a:p>
                      <a:pPr algn="ctr">
                        <a:lnSpc>
                          <a:spcPct val="100000"/>
                        </a:lnSpc>
                      </a:pPr>
                      <a:r>
                        <a:rPr lang="en-GB" sz="2400" b="1" strike="noStrike" spc="-1" dirty="0">
                          <a:solidFill>
                            <a:srgbClr val="002060"/>
                          </a:solidFill>
                          <a:latin typeface="Century gothic"/>
                        </a:rPr>
                        <a:t>3</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1" strike="noStrike" spc="-1" dirty="0" err="1">
                          <a:solidFill>
                            <a:srgbClr val="002060"/>
                          </a:solidFill>
                          <a:latin typeface="Century gothic"/>
                        </a:rPr>
                        <a:t>Garcelle</a:t>
                      </a:r>
                      <a:r>
                        <a:rPr lang="en-GB" sz="2400" b="1" strike="noStrike" spc="-1" dirty="0">
                          <a:solidFill>
                            <a:srgbClr val="002060"/>
                          </a:solidFill>
                          <a:latin typeface="Century gothic"/>
                        </a:rPr>
                        <a:t> Beauvais a le</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visage | </a:t>
                      </a:r>
                      <a:r>
                        <a:rPr lang="en-GB" sz="2400" b="1" strike="noStrike" spc="-1" dirty="0" err="1">
                          <a:solidFill>
                            <a:srgbClr val="002060"/>
                          </a:solidFill>
                          <a:latin typeface="Century gothic"/>
                        </a:rPr>
                        <a:t>yeux</a:t>
                      </a:r>
                      <a:endParaRPr lang="en-GB" sz="2400" b="1"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ovales</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ovale</a:t>
                      </a:r>
                      <a:endParaRPr lang="en-GB" sz="2400" b="1" strike="noStrike" spc="-1" dirty="0">
                        <a:solidFill>
                          <a:srgbClr val="00206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2"/>
                  </a:ext>
                </a:extLst>
              </a:tr>
              <a:tr h="695935">
                <a:tc>
                  <a:txBody>
                    <a:bodyPr/>
                    <a:lstStyle/>
                    <a:p>
                      <a:pPr algn="ctr">
                        <a:lnSpc>
                          <a:spcPct val="100000"/>
                        </a:lnSpc>
                      </a:pPr>
                      <a:r>
                        <a:rPr lang="en-GB" sz="2400" b="1" strike="noStrike" spc="-1" dirty="0">
                          <a:solidFill>
                            <a:srgbClr val="002060"/>
                          </a:solidFill>
                          <a:latin typeface="Century gothic"/>
                        </a:rPr>
                        <a:t>4</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1" strike="noStrike" spc="-1" dirty="0">
                          <a:solidFill>
                            <a:srgbClr val="002060"/>
                          </a:solidFill>
                          <a:latin typeface="Century gothic"/>
                        </a:rPr>
                        <a:t>Sophie Marceau a la</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cheveux</a:t>
                      </a:r>
                      <a:r>
                        <a:rPr lang="en-GB" sz="2400" b="1" strike="noStrike" spc="-1" dirty="0">
                          <a:solidFill>
                            <a:srgbClr val="002060"/>
                          </a:solidFill>
                          <a:latin typeface="Century gothic"/>
                        </a:rPr>
                        <a:t>  |   bouche</a:t>
                      </a: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roux  |  rouge</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3"/>
                  </a:ext>
                </a:extLst>
              </a:tr>
              <a:tr h="695935">
                <a:tc>
                  <a:txBody>
                    <a:bodyPr/>
                    <a:lstStyle/>
                    <a:p>
                      <a:pPr algn="ctr">
                        <a:lnSpc>
                          <a:spcPct val="100000"/>
                        </a:lnSpc>
                      </a:pPr>
                      <a:r>
                        <a:rPr lang="en-GB" sz="2400" b="1" strike="noStrike" spc="-1" dirty="0">
                          <a:solidFill>
                            <a:srgbClr val="002060"/>
                          </a:solidFill>
                          <a:latin typeface="Century gothic"/>
                        </a:rPr>
                        <a:t>5</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1" strike="noStrike" spc="-1" dirty="0">
                          <a:solidFill>
                            <a:srgbClr val="002060"/>
                          </a:solidFill>
                          <a:latin typeface="Century gothic"/>
                        </a:rPr>
                        <a:t>Alain Delon a les</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1" strike="noStrike" spc="-1" dirty="0">
                          <a:solidFill>
                            <a:srgbClr val="002060"/>
                          </a:solidFill>
                          <a:latin typeface="Century gothic"/>
                        </a:rPr>
                        <a:t>visage | </a:t>
                      </a:r>
                      <a:r>
                        <a:rPr lang="en-GB" sz="2400" b="1" strike="noStrike" spc="-1" dirty="0" err="1">
                          <a:solidFill>
                            <a:srgbClr val="002060"/>
                          </a:solidFill>
                          <a:latin typeface="Century gothic"/>
                        </a:rPr>
                        <a:t>cheveux</a:t>
                      </a:r>
                      <a:endParaRPr lang="en-GB" sz="2400" b="1"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ovale</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gris</a:t>
                      </a:r>
                      <a:endParaRPr lang="en-GB" sz="2400" b="1" strike="noStrike" spc="-1" dirty="0">
                        <a:solidFill>
                          <a:srgbClr val="00206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4"/>
                  </a:ext>
                </a:extLst>
              </a:tr>
              <a:tr h="695935">
                <a:tc>
                  <a:txBody>
                    <a:bodyPr/>
                    <a:lstStyle/>
                    <a:p>
                      <a:pPr algn="ctr">
                        <a:lnSpc>
                          <a:spcPct val="100000"/>
                        </a:lnSpc>
                      </a:pPr>
                      <a:r>
                        <a:rPr lang="en-GB" sz="2400" b="1" strike="noStrike" spc="-1" dirty="0">
                          <a:solidFill>
                            <a:srgbClr val="002060"/>
                          </a:solidFill>
                          <a:latin typeface="Century gothic"/>
                        </a:rPr>
                        <a:t>6</a:t>
                      </a:r>
                    </a:p>
                  </a:txBody>
                  <a:tcPr anchor="ctr">
                    <a:lnL w="12240">
                      <a:solidFill>
                        <a:srgbClr val="92D050"/>
                      </a:solidFill>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l">
                        <a:lnSpc>
                          <a:spcPct val="100000"/>
                        </a:lnSpc>
                      </a:pPr>
                      <a:r>
                        <a:rPr lang="en-GB" sz="2400" b="1" strike="noStrike" spc="-1" dirty="0">
                          <a:solidFill>
                            <a:srgbClr val="002060"/>
                          </a:solidFill>
                          <a:latin typeface="Century gothic"/>
                        </a:rPr>
                        <a:t>Catherine Deneuve a les</a:t>
                      </a: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1" strike="noStrike" spc="-1" dirty="0" err="1">
                          <a:solidFill>
                            <a:srgbClr val="002060"/>
                          </a:solidFill>
                          <a:latin typeface="Century gothic"/>
                        </a:rPr>
                        <a:t>cheveux</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nez</a:t>
                      </a:r>
                      <a:endParaRPr lang="en-GB" sz="2400" b="1"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1" strike="noStrike" spc="-1" dirty="0">
                          <a:solidFill>
                            <a:srgbClr val="002060"/>
                          </a:solidFill>
                          <a:latin typeface="Century gothic"/>
                        </a:rPr>
                        <a:t>blonds| long</a:t>
                      </a: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extLst>
                  <a:ext uri="{0D108BD9-81ED-4DB2-BD59-A6C34878D82A}">
                    <a16:rowId xmlns:a16="http://schemas.microsoft.com/office/drawing/2014/main" val="10006"/>
                  </a:ext>
                </a:extLst>
              </a:tr>
            </a:tbl>
          </a:graphicData>
        </a:graphic>
      </p:graphicFrame>
      <p:sp>
        <p:nvSpPr>
          <p:cNvPr id="112" name="CustomShape 6"/>
          <p:cNvSpPr/>
          <p:nvPr/>
        </p:nvSpPr>
        <p:spPr>
          <a:xfrm>
            <a:off x="82569" y="2281"/>
            <a:ext cx="1004356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Des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acteurs</a:t>
            </a:r>
            <a:r>
              <a:rPr kumimoji="0" lang="en-GB" sz="2800" b="1" i="0" u="none" strike="noStrike" kern="1200" cap="none" spc="-1" normalizeH="0" baseline="0" noProof="0" dirty="0">
                <a:ln>
                  <a:noFill/>
                </a:ln>
                <a:solidFill>
                  <a:srgbClr val="002060"/>
                </a:solidFill>
                <a:effectLst/>
                <a:uLnTx/>
                <a:uFillTx/>
                <a:latin typeface="Century gothic"/>
                <a:ea typeface="Century Gothic"/>
              </a:rPr>
              <a:t> et des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actrices</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a:ea typeface="Century Gothic"/>
              </a:rPr>
              <a:t> au festival de Cannes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8" name="Rectangle: Rounded Corners 7">
            <a:extLst>
              <a:ext uri="{FF2B5EF4-FFF2-40B4-BE49-F238E27FC236}">
                <a16:creationId xmlns:a16="http://schemas.microsoft.com/office/drawing/2014/main" id="{DA8D8215-8855-4647-A85D-9FC935F0C22A}"/>
              </a:ext>
            </a:extLst>
          </p:cNvPr>
          <p:cNvSpPr/>
          <p:nvPr/>
        </p:nvSpPr>
        <p:spPr>
          <a:xfrm>
            <a:off x="6415183" y="1193946"/>
            <a:ext cx="1532107"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C10ACBF-CB85-4306-8ACF-7F15ED06E23A}"/>
              </a:ext>
            </a:extLst>
          </p:cNvPr>
          <p:cNvSpPr/>
          <p:nvPr/>
        </p:nvSpPr>
        <p:spPr>
          <a:xfrm>
            <a:off x="8517966" y="1193946"/>
            <a:ext cx="1143467" cy="44419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13192F53-413E-43B0-B1C3-A2A0C0306608}"/>
              </a:ext>
            </a:extLst>
          </p:cNvPr>
          <p:cNvSpPr/>
          <p:nvPr/>
        </p:nvSpPr>
        <p:spPr>
          <a:xfrm>
            <a:off x="5457985" y="1907536"/>
            <a:ext cx="100263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A805586-413E-4543-BF27-CB84E237E20C}"/>
              </a:ext>
            </a:extLst>
          </p:cNvPr>
          <p:cNvSpPr/>
          <p:nvPr/>
        </p:nvSpPr>
        <p:spPr>
          <a:xfrm>
            <a:off x="8811824" y="1887738"/>
            <a:ext cx="89057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3B109CC-0D08-48E4-9569-F3CB437BADAF}"/>
              </a:ext>
            </a:extLst>
          </p:cNvPr>
          <p:cNvSpPr/>
          <p:nvPr/>
        </p:nvSpPr>
        <p:spPr>
          <a:xfrm>
            <a:off x="5389460" y="2549061"/>
            <a:ext cx="1110916"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A898995C-6BC2-456A-8CAF-A4E3E2557646}"/>
              </a:ext>
            </a:extLst>
          </p:cNvPr>
          <p:cNvSpPr/>
          <p:nvPr/>
        </p:nvSpPr>
        <p:spPr>
          <a:xfrm>
            <a:off x="9989942" y="2574670"/>
            <a:ext cx="89057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E28D77A3-FA1D-4834-B91C-0DBE15062017}"/>
              </a:ext>
            </a:extLst>
          </p:cNvPr>
          <p:cNvSpPr/>
          <p:nvPr/>
        </p:nvSpPr>
        <p:spPr>
          <a:xfrm>
            <a:off x="6721321" y="3268614"/>
            <a:ext cx="1367676"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2624E8D8-1982-4539-93BE-15923AD6EAFB}"/>
              </a:ext>
            </a:extLst>
          </p:cNvPr>
          <p:cNvSpPr/>
          <p:nvPr/>
        </p:nvSpPr>
        <p:spPr>
          <a:xfrm>
            <a:off x="9808603" y="3277120"/>
            <a:ext cx="1044159"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5E4D4777-D8FC-4CFF-AD68-498649822F92}"/>
              </a:ext>
            </a:extLst>
          </p:cNvPr>
          <p:cNvSpPr/>
          <p:nvPr/>
        </p:nvSpPr>
        <p:spPr>
          <a:xfrm>
            <a:off x="6350346" y="3971064"/>
            <a:ext cx="1532107"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C2CA424D-BE34-474D-AAD7-8D39077CFD18}"/>
              </a:ext>
            </a:extLst>
          </p:cNvPr>
          <p:cNvSpPr/>
          <p:nvPr/>
        </p:nvSpPr>
        <p:spPr>
          <a:xfrm>
            <a:off x="9989942" y="3992935"/>
            <a:ext cx="84622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B72FA6B2-0C1F-4E17-80F1-B9CD32B14594}"/>
              </a:ext>
            </a:extLst>
          </p:cNvPr>
          <p:cNvSpPr/>
          <p:nvPr/>
        </p:nvSpPr>
        <p:spPr>
          <a:xfrm>
            <a:off x="5353645" y="4626641"/>
            <a:ext cx="1367676"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E31A668A-B0F5-418B-8023-728D79774F2A}"/>
              </a:ext>
            </a:extLst>
          </p:cNvPr>
          <p:cNvSpPr/>
          <p:nvPr/>
        </p:nvSpPr>
        <p:spPr>
          <a:xfrm>
            <a:off x="8787069" y="4653576"/>
            <a:ext cx="1044159"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person smiling for the camera&#10;&#10;Description automatically generated with medium confidence">
            <a:extLst>
              <a:ext uri="{FF2B5EF4-FFF2-40B4-BE49-F238E27FC236}">
                <a16:creationId xmlns:a16="http://schemas.microsoft.com/office/drawing/2014/main" id="{1DAF35DF-86A1-46CB-BADB-CFC0312EE6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8745" y="5417346"/>
            <a:ext cx="975351" cy="1386828"/>
          </a:xfrm>
          <a:prstGeom prst="rect">
            <a:avLst/>
          </a:prstGeom>
        </p:spPr>
      </p:pic>
      <p:pic>
        <p:nvPicPr>
          <p:cNvPr id="6" name="Picture 5" descr="A person with blonde hair&#10;&#10;Description automatically generated with medium confidence">
            <a:extLst>
              <a:ext uri="{FF2B5EF4-FFF2-40B4-BE49-F238E27FC236}">
                <a16:creationId xmlns:a16="http://schemas.microsoft.com/office/drawing/2014/main" id="{59B784D0-AF7E-4B72-AAEC-D519CF3DA3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5559" y="5437879"/>
            <a:ext cx="903815" cy="1355723"/>
          </a:xfrm>
          <a:prstGeom prst="rect">
            <a:avLst/>
          </a:prstGeom>
        </p:spPr>
      </p:pic>
      <p:pic>
        <p:nvPicPr>
          <p:cNvPr id="23" name="Picture 22" descr="A person in a red dress&#10;&#10;Description automatically generated with low confidence">
            <a:extLst>
              <a:ext uri="{FF2B5EF4-FFF2-40B4-BE49-F238E27FC236}">
                <a16:creationId xmlns:a16="http://schemas.microsoft.com/office/drawing/2014/main" id="{968B3B2B-F5FA-4D3D-920E-2E9E2B7E10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6847" y="5406773"/>
            <a:ext cx="1041138" cy="1386829"/>
          </a:xfrm>
          <a:prstGeom prst="rect">
            <a:avLst/>
          </a:prstGeom>
        </p:spPr>
      </p:pic>
      <p:pic>
        <p:nvPicPr>
          <p:cNvPr id="25" name="Picture 24" descr="A picture containing person, person, wearing, looking&#10;&#10;Description automatically generated">
            <a:extLst>
              <a:ext uri="{FF2B5EF4-FFF2-40B4-BE49-F238E27FC236}">
                <a16:creationId xmlns:a16="http://schemas.microsoft.com/office/drawing/2014/main" id="{240361A5-42D9-4810-8AC0-8B323F46A5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2851" y="5381729"/>
            <a:ext cx="1080795" cy="1442820"/>
          </a:xfrm>
          <a:prstGeom prst="rect">
            <a:avLst/>
          </a:prstGeom>
        </p:spPr>
      </p:pic>
      <p:pic>
        <p:nvPicPr>
          <p:cNvPr id="27" name="Picture 26" descr="A picture containing person, clothing, suit, person&#10;&#10;Description automatically generated">
            <a:extLst>
              <a:ext uri="{FF2B5EF4-FFF2-40B4-BE49-F238E27FC236}">
                <a16:creationId xmlns:a16="http://schemas.microsoft.com/office/drawing/2014/main" id="{BD508F38-EFD7-4204-8095-09890A1E6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1871" y="5381728"/>
            <a:ext cx="1002679" cy="1417851"/>
          </a:xfrm>
          <a:prstGeom prst="rect">
            <a:avLst/>
          </a:prstGeom>
        </p:spPr>
      </p:pic>
      <p:pic>
        <p:nvPicPr>
          <p:cNvPr id="30" name="Picture 29" descr="A picture containing clothing, person, indoor&#10;&#10;Description automatically generated">
            <a:extLst>
              <a:ext uri="{FF2B5EF4-FFF2-40B4-BE49-F238E27FC236}">
                <a16:creationId xmlns:a16="http://schemas.microsoft.com/office/drawing/2014/main" id="{1A8873A6-C70F-4383-8E2D-8146DB933CFF}"/>
              </a:ext>
            </a:extLst>
          </p:cNvPr>
          <p:cNvPicPr>
            <a:picLocks noChangeAspect="1"/>
          </p:cNvPicPr>
          <p:nvPr/>
        </p:nvPicPr>
        <p:blipFill rotWithShape="1">
          <a:blip r:embed="rId10">
            <a:extLst>
              <a:ext uri="{28A0092B-C50C-407E-A947-70E740481C1C}">
                <a14:useLocalDpi xmlns:a14="http://schemas.microsoft.com/office/drawing/2010/main" val="0"/>
              </a:ext>
            </a:extLst>
          </a:blip>
          <a:srcRect l="29652" b="42905"/>
          <a:stretch/>
        </p:blipFill>
        <p:spPr>
          <a:xfrm>
            <a:off x="5729393" y="5417346"/>
            <a:ext cx="991928" cy="1386828"/>
          </a:xfrm>
          <a:prstGeom prst="rect">
            <a:avLst/>
          </a:prstGeom>
        </p:spPr>
      </p:pic>
      <p:pic>
        <p:nvPicPr>
          <p:cNvPr id="34" name="Graphic 33" descr="Teacher">
            <a:extLst>
              <a:ext uri="{FF2B5EF4-FFF2-40B4-BE49-F238E27FC236}">
                <a16:creationId xmlns:a16="http://schemas.microsoft.com/office/drawing/2014/main" id="{EE28F366-84D4-4346-BCF4-3FA383FBFAA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533" y="361612"/>
            <a:ext cx="876226" cy="914400"/>
          </a:xfrm>
          <a:prstGeom prst="rect">
            <a:avLst/>
          </a:prstGeom>
        </p:spPr>
      </p:pic>
      <p:sp>
        <p:nvSpPr>
          <p:cNvPr id="35" name="Speech Bubble: Rectangle with Corners Rounded 34">
            <a:extLst>
              <a:ext uri="{FF2B5EF4-FFF2-40B4-BE49-F238E27FC236}">
                <a16:creationId xmlns:a16="http://schemas.microsoft.com/office/drawing/2014/main" id="{920625AC-81A4-4D48-BDC6-68DBA3D2E649}"/>
              </a:ext>
            </a:extLst>
          </p:cNvPr>
          <p:cNvSpPr/>
          <p:nvPr/>
        </p:nvSpPr>
        <p:spPr>
          <a:xfrm>
            <a:off x="939760" y="542762"/>
            <a:ext cx="4082902"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6" name="CustomShape 7">
            <a:extLst>
              <a:ext uri="{FF2B5EF4-FFF2-40B4-BE49-F238E27FC236}">
                <a16:creationId xmlns:a16="http://schemas.microsoft.com/office/drawing/2014/main" id="{E2CE01D0-0AA9-4E17-9A7F-65709C88F5E3}"/>
              </a:ext>
            </a:extLst>
          </p:cNvPr>
          <p:cNvSpPr/>
          <p:nvPr/>
        </p:nvSpPr>
        <p:spPr>
          <a:xfrm>
            <a:off x="1003292" y="502267"/>
            <a:ext cx="6058651" cy="5104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1-7 et la phrase.</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899476" y="1395897"/>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1031910" y="176679"/>
            <a:ext cx="776168" cy="776168"/>
          </a:xfrm>
          <a:prstGeom prst="rect">
            <a:avLst/>
          </a:prstGeom>
          <a:noFill/>
          <a:ln>
            <a:noFill/>
          </a:ln>
        </p:spPr>
      </p:pic>
      <p:sp>
        <p:nvSpPr>
          <p:cNvPr id="112" name="Google Shape;112;p3"/>
          <p:cNvSpPr txBox="1"/>
          <p:nvPr/>
        </p:nvSpPr>
        <p:spPr>
          <a:xfrm>
            <a:off x="10674918" y="995828"/>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66234" y="176679"/>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t>
            </a:r>
            <a:r>
              <a:rPr lang="en-GB" sz="9600" b="1" dirty="0" err="1">
                <a:solidFill>
                  <a:srgbClr val="002060"/>
                </a:solidFill>
                <a:latin typeface="Century Gothic"/>
                <a:ea typeface="Century Gothic"/>
                <a:cs typeface="Century Gothic"/>
                <a:sym typeface="Century Gothic"/>
              </a:rPr>
              <a:t>ch</a:t>
            </a:r>
            <a:r>
              <a:rPr lang="en-GB" sz="9600" b="1" dirty="0">
                <a:solidFill>
                  <a:srgbClr val="002060"/>
                </a:solidFill>
                <a:latin typeface="Century Gothic"/>
                <a:ea typeface="Century Gothic"/>
                <a:cs typeface="Century Gothic"/>
                <a:sym typeface="Century Gothic"/>
              </a:rPr>
              <a:t>]</a:t>
            </a:r>
            <a:endParaRPr lang="en-GB" sz="9600" dirty="0"/>
          </a:p>
        </p:txBody>
      </p:sp>
      <p:sp>
        <p:nvSpPr>
          <p:cNvPr id="31" name="TextBox 30">
            <a:extLst>
              <a:ext uri="{FF2B5EF4-FFF2-40B4-BE49-F238E27FC236}">
                <a16:creationId xmlns:a16="http://schemas.microsoft.com/office/drawing/2014/main" id="{356FE175-4C52-4ED4-BF56-C19BD5CE0F14}"/>
              </a:ext>
            </a:extLst>
          </p:cNvPr>
          <p:cNvSpPr txBox="1"/>
          <p:nvPr/>
        </p:nvSpPr>
        <p:spPr>
          <a:xfrm>
            <a:off x="4082509" y="5885673"/>
            <a:ext cx="40599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look for]</a:t>
            </a:r>
          </a:p>
        </p:txBody>
      </p:sp>
      <p:sp>
        <p:nvSpPr>
          <p:cNvPr id="28" name="TextBox 27">
            <a:extLst>
              <a:ext uri="{FF2B5EF4-FFF2-40B4-BE49-F238E27FC236}">
                <a16:creationId xmlns:a16="http://schemas.microsoft.com/office/drawing/2014/main" id="{C7BA5260-03B3-4092-99ED-215F0B20A985}"/>
              </a:ext>
            </a:extLst>
          </p:cNvPr>
          <p:cNvSpPr txBox="1"/>
          <p:nvPr/>
        </p:nvSpPr>
        <p:spPr>
          <a:xfrm>
            <a:off x="686850" y="2770599"/>
            <a:ext cx="380390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a:t>
            </a:r>
            <a:r>
              <a:rPr kumimoji="0" lang="en-GB" sz="28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un</a:t>
            </a:r>
            <a:r>
              <a:rPr kumimoji="0" lang="en-GB" sz="28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 is nasal before a consonant and at the end of words.</a:t>
            </a:r>
          </a:p>
        </p:txBody>
      </p:sp>
      <p:pic>
        <p:nvPicPr>
          <p:cNvPr id="4" name="Picture 3" descr="Logo&#10;&#10;Description automatically generated">
            <a:extLst>
              <a:ext uri="{FF2B5EF4-FFF2-40B4-BE49-F238E27FC236}">
                <a16:creationId xmlns:a16="http://schemas.microsoft.com/office/drawing/2014/main" id="{82BD6E75-9B56-4066-8D0C-A3E0176C9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9086" y="2770756"/>
            <a:ext cx="2743710" cy="2769676"/>
          </a:xfrm>
          <a:prstGeom prst="rect">
            <a:avLst/>
          </a:prstGeom>
        </p:spPr>
      </p:pic>
    </p:spTree>
    <p:extLst>
      <p:ext uri="{BB962C8B-B14F-4D97-AF65-F5344CB8AC3E}">
        <p14:creationId xmlns:p14="http://schemas.microsoft.com/office/powerpoint/2010/main" val="422985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985418" y="942159"/>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1031910" y="138210"/>
            <a:ext cx="776168" cy="776168"/>
          </a:xfrm>
          <a:prstGeom prst="rect">
            <a:avLst/>
          </a:prstGeom>
          <a:noFill/>
          <a:ln>
            <a:noFill/>
          </a:ln>
        </p:spPr>
      </p:pic>
      <p:sp>
        <p:nvSpPr>
          <p:cNvPr id="112" name="Google Shape;112;p3"/>
          <p:cNvSpPr txBox="1"/>
          <p:nvPr/>
        </p:nvSpPr>
        <p:spPr>
          <a:xfrm>
            <a:off x="10674918" y="957359"/>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180924" y="-6510"/>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t>
            </a:r>
            <a:r>
              <a:rPr lang="en-GB" sz="9600" b="1" dirty="0" err="1">
                <a:solidFill>
                  <a:srgbClr val="002060"/>
                </a:solidFill>
                <a:latin typeface="Century Gothic"/>
                <a:ea typeface="Century Gothic"/>
                <a:cs typeface="Century Gothic"/>
                <a:sym typeface="Century Gothic"/>
              </a:rPr>
              <a:t>ch</a:t>
            </a:r>
            <a:r>
              <a:rPr lang="en-GB" sz="9600" b="1" dirty="0">
                <a:solidFill>
                  <a:srgbClr val="002060"/>
                </a:solidFill>
                <a:latin typeface="Century Gothic"/>
                <a:ea typeface="Century Gothic"/>
                <a:cs typeface="Century Gothic"/>
                <a:sym typeface="Century Gothic"/>
              </a:rPr>
              <a:t>]</a:t>
            </a:r>
            <a:endParaRPr lang="en-GB" sz="9600" dirty="0"/>
          </a:p>
        </p:txBody>
      </p:sp>
      <p:sp>
        <p:nvSpPr>
          <p:cNvPr id="31" name="TextBox 30">
            <a:extLst>
              <a:ext uri="{FF2B5EF4-FFF2-40B4-BE49-F238E27FC236}">
                <a16:creationId xmlns:a16="http://schemas.microsoft.com/office/drawing/2014/main" id="{356FE175-4C52-4ED4-BF56-C19BD5CE0F14}"/>
              </a:ext>
            </a:extLst>
          </p:cNvPr>
          <p:cNvSpPr txBox="1"/>
          <p:nvPr/>
        </p:nvSpPr>
        <p:spPr>
          <a:xfrm>
            <a:off x="4066007" y="5158519"/>
            <a:ext cx="40599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look for]</a:t>
            </a:r>
          </a:p>
        </p:txBody>
      </p:sp>
      <p:pic>
        <p:nvPicPr>
          <p:cNvPr id="4" name="Picture 3" descr="Logo&#10;&#10;Description automatically generated">
            <a:extLst>
              <a:ext uri="{FF2B5EF4-FFF2-40B4-BE49-F238E27FC236}">
                <a16:creationId xmlns:a16="http://schemas.microsoft.com/office/drawing/2014/main" id="{82BD6E75-9B56-4066-8D0C-A3E0176C9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2163" y="2267722"/>
            <a:ext cx="2743710" cy="2769676"/>
          </a:xfrm>
          <a:prstGeom prst="rect">
            <a:avLst/>
          </a:prstGeom>
        </p:spPr>
      </p:pic>
      <p:grpSp>
        <p:nvGrpSpPr>
          <p:cNvPr id="9" name="Group 8">
            <a:extLst>
              <a:ext uri="{FF2B5EF4-FFF2-40B4-BE49-F238E27FC236}">
                <a16:creationId xmlns:a16="http://schemas.microsoft.com/office/drawing/2014/main" id="{59D7CBB7-7EE9-4D95-AE45-0EA61843E272}"/>
              </a:ext>
            </a:extLst>
          </p:cNvPr>
          <p:cNvGrpSpPr/>
          <p:nvPr/>
        </p:nvGrpSpPr>
        <p:grpSpPr>
          <a:xfrm>
            <a:off x="9452999" y="5061629"/>
            <a:ext cx="1805921" cy="1838507"/>
            <a:chOff x="1127534" y="2900047"/>
            <a:chExt cx="2050183" cy="2050183"/>
          </a:xfrm>
        </p:grpSpPr>
        <p:pic>
          <p:nvPicPr>
            <p:cNvPr id="10" name="Graphic 9" descr="Flip calendar">
              <a:extLst>
                <a:ext uri="{FF2B5EF4-FFF2-40B4-BE49-F238E27FC236}">
                  <a16:creationId xmlns:a16="http://schemas.microsoft.com/office/drawing/2014/main" id="{BFA8B6CD-86AE-493B-90B4-2571AD9E84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7534" y="2900047"/>
              <a:ext cx="2050183" cy="2050183"/>
            </a:xfrm>
            <a:prstGeom prst="rect">
              <a:avLst/>
            </a:prstGeom>
          </p:spPr>
        </p:pic>
        <p:sp>
          <p:nvSpPr>
            <p:cNvPr id="11" name="TextBox 10">
              <a:extLst>
                <a:ext uri="{FF2B5EF4-FFF2-40B4-BE49-F238E27FC236}">
                  <a16:creationId xmlns:a16="http://schemas.microsoft.com/office/drawing/2014/main" id="{FDB28869-603C-42FD-8A28-8A422AED5D91}"/>
                </a:ext>
              </a:extLst>
            </p:cNvPr>
            <p:cNvSpPr txBox="1"/>
            <p:nvPr/>
          </p:nvSpPr>
          <p:spPr>
            <a:xfrm>
              <a:off x="1521689" y="3852787"/>
              <a:ext cx="12618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Sun</a:t>
              </a:r>
            </a:p>
          </p:txBody>
        </p:sp>
      </p:grpSp>
      <p:sp>
        <p:nvSpPr>
          <p:cNvPr id="12" name="CustomShape 2">
            <a:extLst>
              <a:ext uri="{FF2B5EF4-FFF2-40B4-BE49-F238E27FC236}">
                <a16:creationId xmlns:a16="http://schemas.microsoft.com/office/drawing/2014/main" id="{477AE320-C430-49DB-84AB-D0332C3C757D}"/>
              </a:ext>
            </a:extLst>
          </p:cNvPr>
          <p:cNvSpPr/>
          <p:nvPr/>
        </p:nvSpPr>
        <p:spPr>
          <a:xfrm>
            <a:off x="7492994" y="4489983"/>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diman</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e</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3" name="CustomShape 2">
            <a:extLst>
              <a:ext uri="{FF2B5EF4-FFF2-40B4-BE49-F238E27FC236}">
                <a16:creationId xmlns:a16="http://schemas.microsoft.com/office/drawing/2014/main" id="{173F88F1-1946-4464-BE76-41262DA542A5}"/>
              </a:ext>
            </a:extLst>
          </p:cNvPr>
          <p:cNvSpPr/>
          <p:nvPr/>
        </p:nvSpPr>
        <p:spPr>
          <a:xfrm>
            <a:off x="7560369"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at</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4" name="CustomShape 2">
            <a:extLst>
              <a:ext uri="{FF2B5EF4-FFF2-40B4-BE49-F238E27FC236}">
                <a16:creationId xmlns:a16="http://schemas.microsoft.com/office/drawing/2014/main" id="{751EB407-FAAC-453F-B75D-D00D30F4C55F}"/>
              </a:ext>
            </a:extLst>
          </p:cNvPr>
          <p:cNvSpPr/>
          <p:nvPr/>
        </p:nvSpPr>
        <p:spPr>
          <a:xfrm>
            <a:off x="-629828"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bou</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e</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5" name="CustomShape 2">
            <a:extLst>
              <a:ext uri="{FF2B5EF4-FFF2-40B4-BE49-F238E27FC236}">
                <a16:creationId xmlns:a16="http://schemas.microsoft.com/office/drawing/2014/main" id="{BB73ABBC-2B34-4205-B7CC-927F3134E3B0}"/>
              </a:ext>
            </a:extLst>
          </p:cNvPr>
          <p:cNvSpPr/>
          <p:nvPr/>
        </p:nvSpPr>
        <p:spPr>
          <a:xfrm>
            <a:off x="-401131" y="4536632"/>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mar</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é</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5" name="Picture 4" descr="A picture containing text, vector graphics&#10;&#10;Description automatically generated">
            <a:extLst>
              <a:ext uri="{FF2B5EF4-FFF2-40B4-BE49-F238E27FC236}">
                <a16:creationId xmlns:a16="http://schemas.microsoft.com/office/drawing/2014/main" id="{9F7896E5-5DB5-44B0-BE9D-7E849F7CD3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0814" y="2732968"/>
            <a:ext cx="1299254" cy="1699481"/>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15165313-9C44-4D3A-BF16-FCDC8E5480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5664" y="2865231"/>
            <a:ext cx="1031373" cy="1434954"/>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574ECDF6-B96F-485A-87F7-6351A7A7D228}"/>
              </a:ext>
            </a:extLst>
          </p:cNvPr>
          <p:cNvPicPr>
            <a:picLocks noChangeAspect="1"/>
          </p:cNvPicPr>
          <p:nvPr/>
        </p:nvPicPr>
        <p:blipFill rotWithShape="1">
          <a:blip r:embed="rId9">
            <a:extLst>
              <a:ext uri="{28A0092B-C50C-407E-A947-70E740481C1C}">
                <a14:useLocalDpi xmlns:a14="http://schemas.microsoft.com/office/drawing/2010/main" val="0"/>
              </a:ext>
            </a:extLst>
          </a:blip>
          <a:srcRect t="32651"/>
          <a:stretch/>
        </p:blipFill>
        <p:spPr>
          <a:xfrm>
            <a:off x="1603065" y="5529894"/>
            <a:ext cx="1252451" cy="1062698"/>
          </a:xfrm>
          <a:prstGeom prst="rect">
            <a:avLst/>
          </a:prstGeom>
        </p:spPr>
      </p:pic>
    </p:spTree>
    <p:extLst>
      <p:ext uri="{BB962C8B-B14F-4D97-AF65-F5344CB8AC3E}">
        <p14:creationId xmlns:p14="http://schemas.microsoft.com/office/powerpoint/2010/main" val="351577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2" grpId="0"/>
      <p:bldP spid="31" grpId="0"/>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3">
            <a:alphaModFix/>
          </a:blip>
          <a:srcRect/>
          <a:stretch/>
        </p:blipFill>
        <p:spPr>
          <a:xfrm>
            <a:off x="11031910" y="176679"/>
            <a:ext cx="776168" cy="776168"/>
          </a:xfrm>
          <a:prstGeom prst="rect">
            <a:avLst/>
          </a:prstGeom>
          <a:noFill/>
          <a:ln>
            <a:noFill/>
          </a:ln>
        </p:spPr>
      </p:pic>
      <p:sp>
        <p:nvSpPr>
          <p:cNvPr id="112" name="Google Shape;112;p3"/>
          <p:cNvSpPr txBox="1"/>
          <p:nvPr/>
        </p:nvSpPr>
        <p:spPr>
          <a:xfrm>
            <a:off x="10674918" y="995828"/>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66234" y="176679"/>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t>
            </a:r>
            <a:r>
              <a:rPr lang="en-GB" sz="9600" b="1" dirty="0" err="1">
                <a:solidFill>
                  <a:srgbClr val="002060"/>
                </a:solidFill>
                <a:latin typeface="Century Gothic"/>
                <a:ea typeface="Century Gothic"/>
                <a:cs typeface="Century Gothic"/>
                <a:sym typeface="Century Gothic"/>
              </a:rPr>
              <a:t>ch</a:t>
            </a:r>
            <a:r>
              <a:rPr lang="en-GB" sz="9600" b="1" dirty="0">
                <a:solidFill>
                  <a:srgbClr val="002060"/>
                </a:solidFill>
                <a:latin typeface="Century Gothic"/>
                <a:ea typeface="Century Gothic"/>
                <a:cs typeface="Century Gothic"/>
                <a:sym typeface="Century Gothic"/>
              </a:rPr>
              <a:t>]</a:t>
            </a:r>
            <a:endParaRPr lang="en-GB" sz="9600" dirty="0"/>
          </a:p>
        </p:txBody>
      </p:sp>
      <p:pic>
        <p:nvPicPr>
          <p:cNvPr id="10" name="Picture 2" descr="Bar Chocolate, Brown, Sweet, Delicious">
            <a:extLst>
              <a:ext uri="{FF2B5EF4-FFF2-40B4-BE49-F238E27FC236}">
                <a16:creationId xmlns:a16="http://schemas.microsoft.com/office/drawing/2014/main" id="{83139171-E865-42B1-9514-1EA3BCB2F1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967" y="1876824"/>
            <a:ext cx="666447" cy="5344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Ondas, Oceano, Agua, Mar, Río">
            <a:extLst>
              <a:ext uri="{FF2B5EF4-FFF2-40B4-BE49-F238E27FC236}">
                <a16:creationId xmlns:a16="http://schemas.microsoft.com/office/drawing/2014/main" id="{C68CCA9D-7E51-4691-A715-065D64CD5B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56" b="26779"/>
          <a:stretch/>
        </p:blipFill>
        <p:spPr bwMode="auto">
          <a:xfrm>
            <a:off x="2178805" y="2843546"/>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Roca, Rock, Naturaleza, Guijarro, Zen, Exterior, Gris">
            <a:extLst>
              <a:ext uri="{FF2B5EF4-FFF2-40B4-BE49-F238E27FC236}">
                <a16:creationId xmlns:a16="http://schemas.microsoft.com/office/drawing/2014/main" id="{ACA06187-A236-4ECF-824B-5FF6F2FFA7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390" y="5307533"/>
            <a:ext cx="992577" cy="5583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0CFEF3-0008-4350-BDC5-E63D50BFD78A}"/>
              </a:ext>
            </a:extLst>
          </p:cNvPr>
          <p:cNvSpPr txBox="1"/>
          <p:nvPr/>
        </p:nvSpPr>
        <p:spPr>
          <a:xfrm>
            <a:off x="1001309" y="3736695"/>
            <a:ext cx="1093569" cy="430887"/>
          </a:xfrm>
          <a:prstGeom prst="rect">
            <a:avLst/>
          </a:prstGeom>
          <a:noFill/>
        </p:spPr>
        <p:txBody>
          <a:bodyPr wrap="none" rtlCol="0">
            <a:spAutoFit/>
          </a:bodyPr>
          <a:lstStyle/>
          <a:p>
            <a:r>
              <a:rPr lang="en-GB" sz="2200" b="1" dirty="0">
                <a:solidFill>
                  <a:srgbClr val="002060"/>
                </a:solidFill>
                <a:latin typeface="Century Gothic" panose="020B0502020202020204" pitchFamily="34" charset="0"/>
              </a:rPr>
              <a:t>chaise</a:t>
            </a:r>
          </a:p>
        </p:txBody>
      </p:sp>
      <p:pic>
        <p:nvPicPr>
          <p:cNvPr id="14" name="Picture 7" descr="Ondas, Oceano, Agua, Mar, Río">
            <a:extLst>
              <a:ext uri="{FF2B5EF4-FFF2-40B4-BE49-F238E27FC236}">
                <a16:creationId xmlns:a16="http://schemas.microsoft.com/office/drawing/2014/main" id="{485F0DBC-6DBD-4CCB-A0F9-0286E9EB9F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555591" y="433164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Ondas, Oceano, Agua, Mar, Río">
            <a:extLst>
              <a:ext uri="{FF2B5EF4-FFF2-40B4-BE49-F238E27FC236}">
                <a16:creationId xmlns:a16="http://schemas.microsoft.com/office/drawing/2014/main" id="{704F0964-E313-4C30-AD0E-FC66ADFBAE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rot="21369283">
            <a:off x="1481223" y="434434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Ondas, Oceano, Agua, Mar, Río">
            <a:extLst>
              <a:ext uri="{FF2B5EF4-FFF2-40B4-BE49-F238E27FC236}">
                <a16:creationId xmlns:a16="http://schemas.microsoft.com/office/drawing/2014/main" id="{F6E8880A-B8D8-40BA-A256-48F96F4E15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rot="21395833">
            <a:off x="2382271" y="431894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Ondas, Oceano, Agua, Mar, Río">
            <a:extLst>
              <a:ext uri="{FF2B5EF4-FFF2-40B4-BE49-F238E27FC236}">
                <a16:creationId xmlns:a16="http://schemas.microsoft.com/office/drawing/2014/main" id="{549B748C-54CE-41E4-B7C3-5CCDE02F25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3307903" y="433164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Ondas, Oceano, Agua, Mar, Río">
            <a:extLst>
              <a:ext uri="{FF2B5EF4-FFF2-40B4-BE49-F238E27FC236}">
                <a16:creationId xmlns:a16="http://schemas.microsoft.com/office/drawing/2014/main" id="{8BC2DF91-2448-4924-B120-1C398BAC2E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4225255" y="4341338"/>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Ondas, Oceano, Agua, Mar, Río">
            <a:extLst>
              <a:ext uri="{FF2B5EF4-FFF2-40B4-BE49-F238E27FC236}">
                <a16:creationId xmlns:a16="http://schemas.microsoft.com/office/drawing/2014/main" id="{3E551DF1-F774-4BCF-87D4-9FF92C606E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5150887" y="4366738"/>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Ondas, Oceano, Agua, Mar, Río">
            <a:extLst>
              <a:ext uri="{FF2B5EF4-FFF2-40B4-BE49-F238E27FC236}">
                <a16:creationId xmlns:a16="http://schemas.microsoft.com/office/drawing/2014/main" id="{9FA287BA-9A0C-4DA7-B104-FCB1A0F721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6054343" y="437181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Ondas, Oceano, Agua, Mar, Río">
            <a:extLst>
              <a:ext uri="{FF2B5EF4-FFF2-40B4-BE49-F238E27FC236}">
                <a16:creationId xmlns:a16="http://schemas.microsoft.com/office/drawing/2014/main" id="{5E1AA8AD-1851-4CF0-B4A5-0FFCBEC9FB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6954575" y="438451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Ondas, Oceano, Agua, Mar, Río">
            <a:extLst>
              <a:ext uri="{FF2B5EF4-FFF2-40B4-BE49-F238E27FC236}">
                <a16:creationId xmlns:a16="http://schemas.microsoft.com/office/drawing/2014/main" id="{62993079-071D-4122-BA7C-C2ECCD0019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7871089" y="440361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Ondas, Oceano, Agua, Mar, Río">
            <a:extLst>
              <a:ext uri="{FF2B5EF4-FFF2-40B4-BE49-F238E27FC236}">
                <a16:creationId xmlns:a16="http://schemas.microsoft.com/office/drawing/2014/main" id="{FEAAF596-DBA9-426F-BEE3-851C30E728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8796721" y="441631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Ondas, Oceano, Agua, Mar, Río">
            <a:extLst>
              <a:ext uri="{FF2B5EF4-FFF2-40B4-BE49-F238E27FC236}">
                <a16:creationId xmlns:a16="http://schemas.microsoft.com/office/drawing/2014/main" id="{24442AB0-88B2-4766-AA61-F0BC40219B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56" b="26779"/>
          <a:stretch/>
        </p:blipFill>
        <p:spPr bwMode="auto">
          <a:xfrm>
            <a:off x="3179921" y="2843546"/>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Ondas, Oceano, Agua, Mar, Río">
            <a:extLst>
              <a:ext uri="{FF2B5EF4-FFF2-40B4-BE49-F238E27FC236}">
                <a16:creationId xmlns:a16="http://schemas.microsoft.com/office/drawing/2014/main" id="{3BF74948-CDEF-453B-B1CB-B098CE4B0F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56" b="26779"/>
          <a:stretch/>
        </p:blipFill>
        <p:spPr bwMode="auto">
          <a:xfrm>
            <a:off x="4152515" y="2857593"/>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Ondas, Oceano, Agua, Mar, Río">
            <a:extLst>
              <a:ext uri="{FF2B5EF4-FFF2-40B4-BE49-F238E27FC236}">
                <a16:creationId xmlns:a16="http://schemas.microsoft.com/office/drawing/2014/main" id="{10C4D6B1-8B8C-4896-B3C2-26E3C2FE8F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56" b="26779"/>
          <a:stretch/>
        </p:blipFill>
        <p:spPr bwMode="auto">
          <a:xfrm>
            <a:off x="5196362" y="2857592"/>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Ondas, Oceano, Agua, Mar, Río">
            <a:extLst>
              <a:ext uri="{FF2B5EF4-FFF2-40B4-BE49-F238E27FC236}">
                <a16:creationId xmlns:a16="http://schemas.microsoft.com/office/drawing/2014/main" id="{742A4F69-6AF4-4507-95EC-FD771CB680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56" b="26779"/>
          <a:stretch/>
        </p:blipFill>
        <p:spPr bwMode="auto">
          <a:xfrm>
            <a:off x="6240066" y="2871656"/>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Ondas, Oceano, Agua, Mar, Río">
            <a:extLst>
              <a:ext uri="{FF2B5EF4-FFF2-40B4-BE49-F238E27FC236}">
                <a16:creationId xmlns:a16="http://schemas.microsoft.com/office/drawing/2014/main" id="{7FFAA8C9-1C0C-4F65-9C69-38A82C29BF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56" b="26779"/>
          <a:stretch/>
        </p:blipFill>
        <p:spPr bwMode="auto">
          <a:xfrm>
            <a:off x="7229322" y="2871656"/>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Ondas, Oceano, Agua, Mar, Río">
            <a:extLst>
              <a:ext uri="{FF2B5EF4-FFF2-40B4-BE49-F238E27FC236}">
                <a16:creationId xmlns:a16="http://schemas.microsoft.com/office/drawing/2014/main" id="{4591D6EE-8219-4650-A15C-E299E007ED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56" b="26779"/>
          <a:stretch/>
        </p:blipFill>
        <p:spPr bwMode="auto">
          <a:xfrm>
            <a:off x="8261579" y="2885525"/>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Ondas, Oceano, Agua, Mar, Río">
            <a:extLst>
              <a:ext uri="{FF2B5EF4-FFF2-40B4-BE49-F238E27FC236}">
                <a16:creationId xmlns:a16="http://schemas.microsoft.com/office/drawing/2014/main" id="{38E13975-7221-4392-865D-AB6A5AABBA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2228563" y="5663426"/>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Ondas, Oceano, Agua, Mar, Río">
            <a:extLst>
              <a:ext uri="{FF2B5EF4-FFF2-40B4-BE49-F238E27FC236}">
                <a16:creationId xmlns:a16="http://schemas.microsoft.com/office/drawing/2014/main" id="{F2C5D369-8011-4BD7-8798-C54326CD8F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3235163" y="5663426"/>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Ondas, Oceano, Agua, Mar, Río">
            <a:extLst>
              <a:ext uri="{FF2B5EF4-FFF2-40B4-BE49-F238E27FC236}">
                <a16:creationId xmlns:a16="http://schemas.microsoft.com/office/drawing/2014/main" id="{28BDA7BA-A066-4410-838A-F400C690F9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4280678" y="5675982"/>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Ondas, Oceano, Agua, Mar, Río">
            <a:extLst>
              <a:ext uri="{FF2B5EF4-FFF2-40B4-BE49-F238E27FC236}">
                <a16:creationId xmlns:a16="http://schemas.microsoft.com/office/drawing/2014/main" id="{89E3846F-65EA-467E-B71C-C00603A6B4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5335860" y="5688538"/>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Ondas, Oceano, Agua, Mar, Río">
            <a:extLst>
              <a:ext uri="{FF2B5EF4-FFF2-40B4-BE49-F238E27FC236}">
                <a16:creationId xmlns:a16="http://schemas.microsoft.com/office/drawing/2014/main" id="{716875D5-BE21-4ADF-8227-CAB96F3EEF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6378485" y="5701238"/>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Ondas, Oceano, Agua, Mar, Río">
            <a:extLst>
              <a:ext uri="{FF2B5EF4-FFF2-40B4-BE49-F238E27FC236}">
                <a16:creationId xmlns:a16="http://schemas.microsoft.com/office/drawing/2014/main" id="{B76F7E2D-DF06-43DC-BCE1-351D6B9A53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1184032" y="5663425"/>
            <a:ext cx="1138055" cy="32924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431AAADA-47F2-497D-B1B4-75AE65B5EFC1}"/>
              </a:ext>
            </a:extLst>
          </p:cNvPr>
          <p:cNvSpPr txBox="1"/>
          <p:nvPr/>
        </p:nvSpPr>
        <p:spPr>
          <a:xfrm>
            <a:off x="3139755" y="2245406"/>
            <a:ext cx="1268296"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spécial</a:t>
            </a:r>
            <a:endParaRPr lang="en-GB" sz="2400" b="1"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5576074D-0553-4858-BA83-9390C5984BAB}"/>
              </a:ext>
            </a:extLst>
          </p:cNvPr>
          <p:cNvSpPr txBox="1"/>
          <p:nvPr/>
        </p:nvSpPr>
        <p:spPr>
          <a:xfrm>
            <a:off x="2945713" y="5219914"/>
            <a:ext cx="1717137"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dimanche</a:t>
            </a:r>
            <a:endParaRPr lang="en-GB" sz="2400" b="1" dirty="0">
              <a:solidFill>
                <a:srgbClr val="002060"/>
              </a:solidFill>
              <a:latin typeface="Century Gothic" panose="020B0502020202020204" pitchFamily="34" charset="0"/>
            </a:endParaRPr>
          </a:p>
        </p:txBody>
      </p:sp>
      <p:pic>
        <p:nvPicPr>
          <p:cNvPr id="40" name="Picture 9" descr="Roca, Rock, Naturaleza, Guijarro, Zen, Exterior, Gris">
            <a:extLst>
              <a:ext uri="{FF2B5EF4-FFF2-40B4-BE49-F238E27FC236}">
                <a16:creationId xmlns:a16="http://schemas.microsoft.com/office/drawing/2014/main" id="{C5052B6F-2804-4258-B133-2C62D66485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9425" y="5371707"/>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Roca, Rock, Naturaleza, Guijarro, Zen, Exterior, Gris">
            <a:extLst>
              <a:ext uri="{FF2B5EF4-FFF2-40B4-BE49-F238E27FC236}">
                <a16:creationId xmlns:a16="http://schemas.microsoft.com/office/drawing/2014/main" id="{2D40C290-C5E8-49ED-BC8F-3850E5B8BD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500" y="3844869"/>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Roca, Rock, Naturaleza, Guijarro, Zen, Exterior, Gris">
            <a:extLst>
              <a:ext uri="{FF2B5EF4-FFF2-40B4-BE49-F238E27FC236}">
                <a16:creationId xmlns:a16="http://schemas.microsoft.com/office/drawing/2014/main" id="{D573C206-CE33-4CB3-B6BF-1202E8C0F6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9544" y="3808907"/>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Roca, Rock, Naturaleza, Guijarro, Zen, Exterior, Gris">
            <a:extLst>
              <a:ext uri="{FF2B5EF4-FFF2-40B4-BE49-F238E27FC236}">
                <a16:creationId xmlns:a16="http://schemas.microsoft.com/office/drawing/2014/main" id="{7C750CAC-1730-453D-98E4-F58E7B95FE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7571" y="3844871"/>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9" descr="Roca, Rock, Naturaleza, Guijarro, Zen, Exterior, Gris">
            <a:extLst>
              <a:ext uri="{FF2B5EF4-FFF2-40B4-BE49-F238E27FC236}">
                <a16:creationId xmlns:a16="http://schemas.microsoft.com/office/drawing/2014/main" id="{E77B4D27-FF4B-4B06-B22B-9752ECFDAF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9769" y="3906217"/>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9" descr="Roca, Rock, Naturaleza, Guijarro, Zen, Exterior, Gris">
            <a:extLst>
              <a:ext uri="{FF2B5EF4-FFF2-40B4-BE49-F238E27FC236}">
                <a16:creationId xmlns:a16="http://schemas.microsoft.com/office/drawing/2014/main" id="{95A40FAA-CD9F-4699-9F5A-76C296CA83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2471" y="3941685"/>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9" descr="Roca, Rock, Naturaleza, Guijarro, Zen, Exterior, Gris">
            <a:extLst>
              <a:ext uri="{FF2B5EF4-FFF2-40B4-BE49-F238E27FC236}">
                <a16:creationId xmlns:a16="http://schemas.microsoft.com/office/drawing/2014/main" id="{0086E5DC-F60C-466A-AECF-ED559B7526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6125" y="2427178"/>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9" descr="Roca, Rock, Naturaleza, Guijarro, Zen, Exterior, Gris">
            <a:extLst>
              <a:ext uri="{FF2B5EF4-FFF2-40B4-BE49-F238E27FC236}">
                <a16:creationId xmlns:a16="http://schemas.microsoft.com/office/drawing/2014/main" id="{E3EDF6F9-442A-425A-BCC0-828E949D6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93" y="2454346"/>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9" descr="Roca, Rock, Naturaleza, Guijarro, Zen, Exterior, Gris">
            <a:extLst>
              <a:ext uri="{FF2B5EF4-FFF2-40B4-BE49-F238E27FC236}">
                <a16:creationId xmlns:a16="http://schemas.microsoft.com/office/drawing/2014/main" id="{7BD8F7FB-D031-40CD-A484-5FCE228275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7633" y="2501596"/>
            <a:ext cx="992577" cy="55832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94F1B14-87E1-45EF-8B21-78CFCD375181}"/>
              </a:ext>
            </a:extLst>
          </p:cNvPr>
          <p:cNvSpPr txBox="1"/>
          <p:nvPr/>
        </p:nvSpPr>
        <p:spPr>
          <a:xfrm>
            <a:off x="2841607" y="3627945"/>
            <a:ext cx="1151277"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centre</a:t>
            </a:r>
          </a:p>
        </p:txBody>
      </p:sp>
      <p:sp>
        <p:nvSpPr>
          <p:cNvPr id="50" name="TextBox 49">
            <a:extLst>
              <a:ext uri="{FF2B5EF4-FFF2-40B4-BE49-F238E27FC236}">
                <a16:creationId xmlns:a16="http://schemas.microsoft.com/office/drawing/2014/main" id="{F74ADB69-0E46-4010-B256-D317133010A0}"/>
              </a:ext>
            </a:extLst>
          </p:cNvPr>
          <p:cNvSpPr txBox="1"/>
          <p:nvPr/>
        </p:nvSpPr>
        <p:spPr>
          <a:xfrm>
            <a:off x="5320148" y="2314982"/>
            <a:ext cx="1527982"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chocolat</a:t>
            </a:r>
            <a:endParaRPr lang="en-GB" sz="2400" b="1" dirty="0">
              <a:solidFill>
                <a:srgbClr val="002060"/>
              </a:solidFill>
              <a:latin typeface="Century Gothic" panose="020B0502020202020204" pitchFamily="34" charset="0"/>
            </a:endParaRPr>
          </a:p>
        </p:txBody>
      </p:sp>
      <p:sp>
        <p:nvSpPr>
          <p:cNvPr id="51" name="TextBox 50">
            <a:extLst>
              <a:ext uri="{FF2B5EF4-FFF2-40B4-BE49-F238E27FC236}">
                <a16:creationId xmlns:a16="http://schemas.microsoft.com/office/drawing/2014/main" id="{DDCE0DE8-1A36-40F9-A9B8-CBFDEDF92DAB}"/>
              </a:ext>
            </a:extLst>
          </p:cNvPr>
          <p:cNvSpPr txBox="1"/>
          <p:nvPr/>
        </p:nvSpPr>
        <p:spPr>
          <a:xfrm>
            <a:off x="5088170" y="5156127"/>
            <a:ext cx="1059906"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glace</a:t>
            </a:r>
          </a:p>
        </p:txBody>
      </p:sp>
      <p:sp>
        <p:nvSpPr>
          <p:cNvPr id="52" name="TextBox 51">
            <a:extLst>
              <a:ext uri="{FF2B5EF4-FFF2-40B4-BE49-F238E27FC236}">
                <a16:creationId xmlns:a16="http://schemas.microsoft.com/office/drawing/2014/main" id="{DB83C84E-91C1-4520-A73E-926E2EE2B75B}"/>
              </a:ext>
            </a:extLst>
          </p:cNvPr>
          <p:cNvSpPr txBox="1"/>
          <p:nvPr/>
        </p:nvSpPr>
        <p:spPr>
          <a:xfrm>
            <a:off x="4944291" y="3692951"/>
            <a:ext cx="10647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Chine</a:t>
            </a:r>
          </a:p>
        </p:txBody>
      </p:sp>
      <p:sp>
        <p:nvSpPr>
          <p:cNvPr id="53" name="TextBox 52">
            <a:extLst>
              <a:ext uri="{FF2B5EF4-FFF2-40B4-BE49-F238E27FC236}">
                <a16:creationId xmlns:a16="http://schemas.microsoft.com/office/drawing/2014/main" id="{E82958FB-4F16-4AEA-BE0F-0A24BFF23047}"/>
              </a:ext>
            </a:extLst>
          </p:cNvPr>
          <p:cNvSpPr txBox="1"/>
          <p:nvPr/>
        </p:nvSpPr>
        <p:spPr>
          <a:xfrm>
            <a:off x="9063821" y="2361312"/>
            <a:ext cx="1342034"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chanter</a:t>
            </a:r>
          </a:p>
        </p:txBody>
      </p:sp>
      <p:pic>
        <p:nvPicPr>
          <p:cNvPr id="54" name="Picture 53">
            <a:extLst>
              <a:ext uri="{FF2B5EF4-FFF2-40B4-BE49-F238E27FC236}">
                <a16:creationId xmlns:a16="http://schemas.microsoft.com/office/drawing/2014/main" id="{0349D21C-EDB1-4C2C-B3D2-98B8A735FCC9}"/>
              </a:ext>
            </a:extLst>
          </p:cNvPr>
          <p:cNvPicPr>
            <a:picLocks noChangeAspect="1"/>
          </p:cNvPicPr>
          <p:nvPr/>
        </p:nvPicPr>
        <p:blipFill>
          <a:blip r:embed="rId7"/>
          <a:stretch>
            <a:fillRect/>
          </a:stretch>
        </p:blipFill>
        <p:spPr>
          <a:xfrm>
            <a:off x="5516103" y="3238591"/>
            <a:ext cx="450387" cy="498322"/>
          </a:xfrm>
          <a:prstGeom prst="rect">
            <a:avLst/>
          </a:prstGeom>
        </p:spPr>
      </p:pic>
      <p:sp>
        <p:nvSpPr>
          <p:cNvPr id="57" name="TextBox 56">
            <a:extLst>
              <a:ext uri="{FF2B5EF4-FFF2-40B4-BE49-F238E27FC236}">
                <a16:creationId xmlns:a16="http://schemas.microsoft.com/office/drawing/2014/main" id="{46034F06-A4A4-4AAF-ADC7-156E7D6CD455}"/>
              </a:ext>
            </a:extLst>
          </p:cNvPr>
          <p:cNvSpPr txBox="1"/>
          <p:nvPr/>
        </p:nvSpPr>
        <p:spPr>
          <a:xfrm>
            <a:off x="6955667" y="3730830"/>
            <a:ext cx="1329210"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cinéma</a:t>
            </a:r>
            <a:endParaRPr lang="en-GB" sz="2400" b="1" dirty="0">
              <a:solidFill>
                <a:srgbClr val="002060"/>
              </a:solidFill>
              <a:latin typeface="Century Gothic" panose="020B0502020202020204" pitchFamily="34" charset="0"/>
            </a:endParaRPr>
          </a:p>
        </p:txBody>
      </p:sp>
      <p:pic>
        <p:nvPicPr>
          <p:cNvPr id="58" name="Picture 13" descr="Cámara De Vídeo, Cine, Cinematografía">
            <a:extLst>
              <a:ext uri="{FF2B5EF4-FFF2-40B4-BE49-F238E27FC236}">
                <a16:creationId xmlns:a16="http://schemas.microsoft.com/office/drawing/2014/main" id="{C3F764DB-1355-4D62-8818-1D5B6F26E7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8033" y="3426208"/>
            <a:ext cx="360837" cy="36190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7" descr="Ondas, Oceano, Agua, Mar, Río">
            <a:extLst>
              <a:ext uri="{FF2B5EF4-FFF2-40B4-BE49-F238E27FC236}">
                <a16:creationId xmlns:a16="http://schemas.microsoft.com/office/drawing/2014/main" id="{A653156A-0274-4C86-BB64-8F005308D1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512" r="35538" b="26779"/>
          <a:stretch/>
        </p:blipFill>
        <p:spPr bwMode="auto">
          <a:xfrm>
            <a:off x="9028760" y="2963261"/>
            <a:ext cx="733616" cy="37632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7" descr="Ondas, Oceano, Agua, Mar, Río">
            <a:extLst>
              <a:ext uri="{FF2B5EF4-FFF2-40B4-BE49-F238E27FC236}">
                <a16:creationId xmlns:a16="http://schemas.microsoft.com/office/drawing/2014/main" id="{23DA9C00-9AD0-441C-8516-309582F8AC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7344052" y="5697552"/>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7" descr="Ondas, Oceano, Agua, Mar, Río">
            <a:extLst>
              <a:ext uri="{FF2B5EF4-FFF2-40B4-BE49-F238E27FC236}">
                <a16:creationId xmlns:a16="http://schemas.microsoft.com/office/drawing/2014/main" id="{9F725786-F18A-4678-AEE3-6274A9C44D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8386677" y="5710252"/>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7" descr="Ondas, Oceano, Agua, Mar, Río">
            <a:extLst>
              <a:ext uri="{FF2B5EF4-FFF2-40B4-BE49-F238E27FC236}">
                <a16:creationId xmlns:a16="http://schemas.microsoft.com/office/drawing/2014/main" id="{34503573-AA1E-44BF-BDDF-6A21DD5DA4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8718126" y="5710252"/>
            <a:ext cx="1138055" cy="32924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104F2E7C-FBB8-4597-873A-3C4525A3D1A4}"/>
              </a:ext>
            </a:extLst>
          </p:cNvPr>
          <p:cNvSpPr txBox="1"/>
          <p:nvPr/>
        </p:nvSpPr>
        <p:spPr>
          <a:xfrm>
            <a:off x="9750790" y="3830281"/>
            <a:ext cx="1244251"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actrice</a:t>
            </a:r>
            <a:endParaRPr lang="en-GB" sz="2400" b="1" dirty="0">
              <a:solidFill>
                <a:srgbClr val="002060"/>
              </a:solidFill>
              <a:latin typeface="Century Gothic" panose="020B0502020202020204" pitchFamily="34" charset="0"/>
            </a:endParaRPr>
          </a:p>
        </p:txBody>
      </p:sp>
      <p:pic>
        <p:nvPicPr>
          <p:cNvPr id="67" name="Graphic 66" descr="Flip calendar">
            <a:extLst>
              <a:ext uri="{FF2B5EF4-FFF2-40B4-BE49-F238E27FC236}">
                <a16:creationId xmlns:a16="http://schemas.microsoft.com/office/drawing/2014/main" id="{AC08748E-5670-4743-8E3B-7FAE5FCE31B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10488" y="4650404"/>
            <a:ext cx="792360" cy="792360"/>
          </a:xfrm>
          <a:prstGeom prst="rect">
            <a:avLst/>
          </a:prstGeom>
        </p:spPr>
      </p:pic>
      <p:sp>
        <p:nvSpPr>
          <p:cNvPr id="68" name="TextBox 67">
            <a:extLst>
              <a:ext uri="{FF2B5EF4-FFF2-40B4-BE49-F238E27FC236}">
                <a16:creationId xmlns:a16="http://schemas.microsoft.com/office/drawing/2014/main" id="{CD132DCE-333E-4583-BCEE-DE94BAC1FBB0}"/>
              </a:ext>
            </a:extLst>
          </p:cNvPr>
          <p:cNvSpPr txBox="1"/>
          <p:nvPr/>
        </p:nvSpPr>
        <p:spPr>
          <a:xfrm>
            <a:off x="3219566" y="4954834"/>
            <a:ext cx="604860" cy="369332"/>
          </a:xfrm>
          <a:prstGeom prst="rect">
            <a:avLst/>
          </a:prstGeom>
          <a:noFill/>
        </p:spPr>
        <p:txBody>
          <a:bodyPr wrap="square" rtlCol="0">
            <a:spAutoFit/>
          </a:bodyPr>
          <a:lstStyle/>
          <a:p>
            <a:r>
              <a:rPr lang="en-GB" b="1" dirty="0">
                <a:solidFill>
                  <a:srgbClr val="00B0F0"/>
                </a:solidFill>
                <a:latin typeface="Century Gothic" panose="020B0502020202020204" pitchFamily="34" charset="0"/>
              </a:rPr>
              <a:t>Sun</a:t>
            </a:r>
          </a:p>
        </p:txBody>
      </p:sp>
      <p:sp>
        <p:nvSpPr>
          <p:cNvPr id="69" name="Google Shape;410;p19">
            <a:extLst>
              <a:ext uri="{FF2B5EF4-FFF2-40B4-BE49-F238E27FC236}">
                <a16:creationId xmlns:a16="http://schemas.microsoft.com/office/drawing/2014/main" id="{55E3D14C-E3EB-4386-967A-FB57475370AB}"/>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0" name="Google Shape;387;p19">
            <a:extLst>
              <a:ext uri="{FF2B5EF4-FFF2-40B4-BE49-F238E27FC236}">
                <a16:creationId xmlns:a16="http://schemas.microsoft.com/office/drawing/2014/main" id="{24FF727D-A6A7-4CA2-8EA0-C371FF8C237E}"/>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71" name="Google Shape;388;p19">
            <a:extLst>
              <a:ext uri="{FF2B5EF4-FFF2-40B4-BE49-F238E27FC236}">
                <a16:creationId xmlns:a16="http://schemas.microsoft.com/office/drawing/2014/main" id="{6C1FC3B9-C920-4FE0-894F-6FFDA4A482A4}"/>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72" name="Google Shape;389;p19">
            <a:extLst>
              <a:ext uri="{FF2B5EF4-FFF2-40B4-BE49-F238E27FC236}">
                <a16:creationId xmlns:a16="http://schemas.microsoft.com/office/drawing/2014/main" id="{0A48A64D-D49C-4D15-81AA-FCF34B76848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73" name="Google Shape;390;p19">
            <a:extLst>
              <a:ext uri="{FF2B5EF4-FFF2-40B4-BE49-F238E27FC236}">
                <a16:creationId xmlns:a16="http://schemas.microsoft.com/office/drawing/2014/main" id="{B70AE3B1-564D-414E-AF97-F92039223362}"/>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74" name="Google Shape;391;p19">
            <a:extLst>
              <a:ext uri="{FF2B5EF4-FFF2-40B4-BE49-F238E27FC236}">
                <a16:creationId xmlns:a16="http://schemas.microsoft.com/office/drawing/2014/main" id="{8C2281FD-53FF-4D32-92D0-542E26009B94}"/>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75" name="Google Shape;393;p19">
            <a:extLst>
              <a:ext uri="{FF2B5EF4-FFF2-40B4-BE49-F238E27FC236}">
                <a16:creationId xmlns:a16="http://schemas.microsoft.com/office/drawing/2014/main" id="{88875A5C-F35C-4AD8-B4E4-C085F7702D70}"/>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6" name="Google Shape;394;p19">
            <a:extLst>
              <a:ext uri="{FF2B5EF4-FFF2-40B4-BE49-F238E27FC236}">
                <a16:creationId xmlns:a16="http://schemas.microsoft.com/office/drawing/2014/main" id="{4FC6382A-332C-478E-8090-054BDDC6E84F}"/>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Google Shape;395;p19">
            <a:extLst>
              <a:ext uri="{FF2B5EF4-FFF2-40B4-BE49-F238E27FC236}">
                <a16:creationId xmlns:a16="http://schemas.microsoft.com/office/drawing/2014/main" id="{EF56833D-FD4C-4A3E-8770-5AFC272B3AE0}"/>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9" name="Picture 78">
            <a:extLst>
              <a:ext uri="{FF2B5EF4-FFF2-40B4-BE49-F238E27FC236}">
                <a16:creationId xmlns:a16="http://schemas.microsoft.com/office/drawing/2014/main" id="{348F904B-0E79-48BB-8D32-80582B426E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8115" y="3203238"/>
            <a:ext cx="833614" cy="846438"/>
          </a:xfrm>
          <a:prstGeom prst="rect">
            <a:avLst/>
          </a:prstGeom>
        </p:spPr>
      </p:pic>
      <p:pic>
        <p:nvPicPr>
          <p:cNvPr id="5" name="Picture 4" descr="A picture containing furniture, seat, chair&#10;&#10;Description automatically generated">
            <a:extLst>
              <a:ext uri="{FF2B5EF4-FFF2-40B4-BE49-F238E27FC236}">
                <a16:creationId xmlns:a16="http://schemas.microsoft.com/office/drawing/2014/main" id="{2C04E675-8DA3-46FD-B9F8-B8C0BFE44A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03013" y="2966303"/>
            <a:ext cx="626263" cy="868490"/>
          </a:xfrm>
          <a:prstGeom prst="rect">
            <a:avLst/>
          </a:prstGeom>
        </p:spPr>
      </p:pic>
      <p:pic>
        <p:nvPicPr>
          <p:cNvPr id="80" name="Picture 9" descr="Roca, Rock, Naturaleza, Guijarro, Zen, Exterior, Gris">
            <a:extLst>
              <a:ext uri="{FF2B5EF4-FFF2-40B4-BE49-F238E27FC236}">
                <a16:creationId xmlns:a16="http://schemas.microsoft.com/office/drawing/2014/main" id="{D674BBFD-995B-4A3B-BBDC-C087C039BF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1945" y="5223545"/>
            <a:ext cx="992577" cy="55832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F88209FC-34BF-4124-9BA9-4CA9206B5CAC}"/>
              </a:ext>
            </a:extLst>
          </p:cNvPr>
          <p:cNvSpPr txBox="1"/>
          <p:nvPr/>
        </p:nvSpPr>
        <p:spPr>
          <a:xfrm>
            <a:off x="7631525" y="5251877"/>
            <a:ext cx="155844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chapeau</a:t>
            </a:r>
          </a:p>
        </p:txBody>
      </p:sp>
      <p:pic>
        <p:nvPicPr>
          <p:cNvPr id="7" name="Picture 6" descr="Icon&#10;&#10;Description automatically generated">
            <a:extLst>
              <a:ext uri="{FF2B5EF4-FFF2-40B4-BE49-F238E27FC236}">
                <a16:creationId xmlns:a16="http://schemas.microsoft.com/office/drawing/2014/main" id="{AABC1CF3-7AFC-479E-A4AE-632397E1CA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38461" y="4677347"/>
            <a:ext cx="838212" cy="694144"/>
          </a:xfrm>
          <a:prstGeom prst="rect">
            <a:avLst/>
          </a:prstGeom>
        </p:spPr>
      </p:pic>
      <p:pic>
        <p:nvPicPr>
          <p:cNvPr id="82" name="Picture 81" descr="Shape&#10;&#10;Description automatically generated with low confidence">
            <a:extLst>
              <a:ext uri="{FF2B5EF4-FFF2-40B4-BE49-F238E27FC236}">
                <a16:creationId xmlns:a16="http://schemas.microsoft.com/office/drawing/2014/main" id="{1040D0C2-C8B2-416D-BFAA-1775EA93B1E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65540" y="1804765"/>
            <a:ext cx="517771" cy="479747"/>
          </a:xfrm>
          <a:prstGeom prst="rect">
            <a:avLst/>
          </a:prstGeom>
        </p:spPr>
      </p:pic>
      <p:pic>
        <p:nvPicPr>
          <p:cNvPr id="84" name="Graphic 83" descr="Anger Symbol with solid fill">
            <a:extLst>
              <a:ext uri="{FF2B5EF4-FFF2-40B4-BE49-F238E27FC236}">
                <a16:creationId xmlns:a16="http://schemas.microsoft.com/office/drawing/2014/main" id="{A76CBF5F-D5A7-4100-9150-CEAB267B430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48421" y="3198699"/>
            <a:ext cx="672280" cy="672280"/>
          </a:xfrm>
          <a:prstGeom prst="rect">
            <a:avLst/>
          </a:prstGeom>
        </p:spPr>
      </p:pic>
      <p:sp>
        <p:nvSpPr>
          <p:cNvPr id="88" name="TextBox 87">
            <a:extLst>
              <a:ext uri="{FF2B5EF4-FFF2-40B4-BE49-F238E27FC236}">
                <a16:creationId xmlns:a16="http://schemas.microsoft.com/office/drawing/2014/main" id="{CE11BCA6-6AE4-4163-A8E8-D6C498CE9050}"/>
              </a:ext>
            </a:extLst>
          </p:cNvPr>
          <p:cNvSpPr txBox="1"/>
          <p:nvPr/>
        </p:nvSpPr>
        <p:spPr>
          <a:xfrm>
            <a:off x="3334175" y="3351733"/>
            <a:ext cx="324128" cy="338554"/>
          </a:xfrm>
          <a:prstGeom prst="rect">
            <a:avLst/>
          </a:prstGeom>
          <a:noFill/>
        </p:spPr>
        <p:txBody>
          <a:bodyPr wrap="none" rtlCol="0">
            <a:spAutoFit/>
          </a:bodyPr>
          <a:lstStyle/>
          <a:p>
            <a:r>
              <a:rPr lang="en-GB" sz="1600" b="1" dirty="0">
                <a:solidFill>
                  <a:srgbClr val="FF3399"/>
                </a:solidFill>
                <a:latin typeface="Century Gothic" panose="020B0502020202020204" pitchFamily="34" charset="0"/>
              </a:rPr>
              <a:t>X</a:t>
            </a:r>
          </a:p>
        </p:txBody>
      </p:sp>
      <p:pic>
        <p:nvPicPr>
          <p:cNvPr id="86" name="Picture 85" descr="A picture containing background pattern&#10;&#10;Description automatically generated">
            <a:extLst>
              <a:ext uri="{FF2B5EF4-FFF2-40B4-BE49-F238E27FC236}">
                <a16:creationId xmlns:a16="http://schemas.microsoft.com/office/drawing/2014/main" id="{ED31F223-EBA5-464B-94AF-BB4D0656EB4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50443" y="4916920"/>
            <a:ext cx="402894" cy="805788"/>
          </a:xfrm>
          <a:prstGeom prst="rect">
            <a:avLst/>
          </a:prstGeom>
        </p:spPr>
      </p:pic>
      <p:sp>
        <p:nvSpPr>
          <p:cNvPr id="91" name="Speech Bubble: Rectangle with Corners Rounded 90">
            <a:extLst>
              <a:ext uri="{FF2B5EF4-FFF2-40B4-BE49-F238E27FC236}">
                <a16:creationId xmlns:a16="http://schemas.microsoft.com/office/drawing/2014/main" id="{4E57F3B5-8072-41A3-9DC0-5A8B37C21ECB}"/>
              </a:ext>
            </a:extLst>
          </p:cNvPr>
          <p:cNvSpPr/>
          <p:nvPr/>
        </p:nvSpPr>
        <p:spPr>
          <a:xfrm>
            <a:off x="3641439" y="247313"/>
            <a:ext cx="614785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2" name="Graphic 91" descr="Teacher">
            <a:extLst>
              <a:ext uri="{FF2B5EF4-FFF2-40B4-BE49-F238E27FC236}">
                <a16:creationId xmlns:a16="http://schemas.microsoft.com/office/drawing/2014/main" id="{001BEA43-650A-467A-9A3D-3CE04E41298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544826" y="79529"/>
            <a:ext cx="914400" cy="914400"/>
          </a:xfrm>
          <a:prstGeom prst="rect">
            <a:avLst/>
          </a:prstGeom>
        </p:spPr>
      </p:pic>
      <p:sp>
        <p:nvSpPr>
          <p:cNvPr id="93" name="TextBox 92">
            <a:extLst>
              <a:ext uri="{FF2B5EF4-FFF2-40B4-BE49-F238E27FC236}">
                <a16:creationId xmlns:a16="http://schemas.microsoft.com/office/drawing/2014/main" id="{50A73FB9-6AD9-4735-811D-8DACE0D26F37}"/>
              </a:ext>
            </a:extLst>
          </p:cNvPr>
          <p:cNvSpPr txBox="1"/>
          <p:nvPr/>
        </p:nvSpPr>
        <p:spPr>
          <a:xfrm>
            <a:off x="3706436" y="273627"/>
            <a:ext cx="567625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mots avec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4" name="Picture 93" descr="A person in a blue dress&#10;&#10;Description automatically generated with medium confidence">
            <a:extLst>
              <a:ext uri="{FF2B5EF4-FFF2-40B4-BE49-F238E27FC236}">
                <a16:creationId xmlns:a16="http://schemas.microsoft.com/office/drawing/2014/main" id="{DA01F223-E08D-4948-B2A6-2A008989218E}"/>
              </a:ext>
            </a:extLst>
          </p:cNvPr>
          <p:cNvPicPr>
            <a:picLocks noChangeAspect="1"/>
          </p:cNvPicPr>
          <p:nvPr/>
        </p:nvPicPr>
        <p:blipFill>
          <a:blip r:embed="rId20">
            <a:clrChange>
              <a:clrFrom>
                <a:srgbClr val="505050"/>
              </a:clrFrom>
              <a:clrTo>
                <a:srgbClr val="505050">
                  <a:alpha val="0"/>
                </a:srgbClr>
              </a:clrTo>
            </a:clrChange>
            <a:extLst>
              <a:ext uri="{28A0092B-C50C-407E-A947-70E740481C1C}">
                <a14:useLocalDpi xmlns:a14="http://schemas.microsoft.com/office/drawing/2010/main" val="0"/>
              </a:ext>
            </a:extLst>
          </a:blip>
          <a:stretch>
            <a:fillRect/>
          </a:stretch>
        </p:blipFill>
        <p:spPr>
          <a:xfrm>
            <a:off x="9162128" y="3453507"/>
            <a:ext cx="733615" cy="733615"/>
          </a:xfrm>
          <a:prstGeom prst="rect">
            <a:avLst/>
          </a:prstGeom>
        </p:spPr>
      </p:pic>
      <p:pic>
        <p:nvPicPr>
          <p:cNvPr id="89" name="Picture 88" descr="A picture containing sport, athletic game, tennis&#10;&#10;Description automatically generated">
            <a:extLst>
              <a:ext uri="{FF2B5EF4-FFF2-40B4-BE49-F238E27FC236}">
                <a16:creationId xmlns:a16="http://schemas.microsoft.com/office/drawing/2014/main" id="{F69E2EBF-DC99-431F-BE50-71AA702EE0E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8211604">
            <a:off x="9500377" y="1915863"/>
            <a:ext cx="589331" cy="828039"/>
          </a:xfrm>
          <a:prstGeom prst="rect">
            <a:avLst/>
          </a:prstGeom>
        </p:spPr>
      </p:pic>
    </p:spTree>
    <p:extLst>
      <p:ext uri="{BB962C8B-B14F-4D97-AF65-F5344CB8AC3E}">
        <p14:creationId xmlns:p14="http://schemas.microsoft.com/office/powerpoint/2010/main" val="61859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69"/>
                                        </p:tgtEl>
                                      </p:cBhvr>
                                    </p:animEffect>
                                    <p:set>
                                      <p:cBhvr>
                                        <p:cTn id="7" dur="1" fill="hold">
                                          <p:stCondLst>
                                            <p:cond delay="499"/>
                                          </p:stCondLst>
                                        </p:cTn>
                                        <p:tgtEl>
                                          <p:spTgt spid="6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58333E-6 -3.7037E-6 L 0.16224 0.27547 " pathEditMode="relative" rAng="0" ptsTypes="AA">
                                      <p:cBhvr>
                                        <p:cTn id="11" dur="2000" fill="hold"/>
                                        <p:tgtEl>
                                          <p:spTgt spid="79"/>
                                        </p:tgtEl>
                                        <p:attrNameLst>
                                          <p:attrName>ppt_x</p:attrName>
                                          <p:attrName>ppt_y</p:attrName>
                                        </p:attrNameLst>
                                      </p:cBhvr>
                                      <p:rCtr x="8112" y="13773"/>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16224 0.27546 L 0.33451 0.05394 " pathEditMode="relative" rAng="0" ptsTypes="AA">
                                      <p:cBhvr>
                                        <p:cTn id="15" dur="2000" fill="hold"/>
                                        <p:tgtEl>
                                          <p:spTgt spid="79"/>
                                        </p:tgtEl>
                                        <p:attrNameLst>
                                          <p:attrName>ppt_x</p:attrName>
                                          <p:attrName>ppt_y</p:attrName>
                                        </p:attrNameLst>
                                      </p:cBhvr>
                                      <p:rCtr x="8008" y="-10347"/>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33451 0.05394 L 0.35573 -0.1956 " pathEditMode="relative" rAng="0" ptsTypes="AA">
                                      <p:cBhvr>
                                        <p:cTn id="19" dur="2000" fill="hold"/>
                                        <p:tgtEl>
                                          <p:spTgt spid="79"/>
                                        </p:tgtEl>
                                        <p:attrNameLst>
                                          <p:attrName>ppt_x</p:attrName>
                                          <p:attrName>ppt_y</p:attrName>
                                        </p:attrNameLst>
                                      </p:cBhvr>
                                      <p:rCtr x="1055" y="-12477"/>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0.35573 -0.1956 L 0.53672 0.21088 " pathEditMode="relative" rAng="0" ptsTypes="AA">
                                      <p:cBhvr>
                                        <p:cTn id="23" dur="2000" fill="hold"/>
                                        <p:tgtEl>
                                          <p:spTgt spid="79"/>
                                        </p:tgtEl>
                                        <p:attrNameLst>
                                          <p:attrName>ppt_x</p:attrName>
                                          <p:attrName>ppt_y</p:attrName>
                                        </p:attrNameLst>
                                      </p:cBhvr>
                                      <p:rCtr x="9049" y="20324"/>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53672 0.21088 L 0.66081 -0.1956 " pathEditMode="relative" rAng="0" ptsTypes="AA">
                                      <p:cBhvr>
                                        <p:cTn id="27" dur="2000" fill="hold"/>
                                        <p:tgtEl>
                                          <p:spTgt spid="79"/>
                                        </p:tgtEl>
                                        <p:attrNameLst>
                                          <p:attrName>ppt_x</p:attrName>
                                          <p:attrName>ppt_y</p:attrName>
                                        </p:attrNameLst>
                                      </p:cBhvr>
                                      <p:rCtr x="6198" y="-2032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7"/>
                    </p:tgtEl>
                  </p:cond>
                </p:stCondLst>
                <p:endSync evt="end" delay="0">
                  <p:rtn val="all"/>
                </p:endSync>
                <p:childTnLst>
                  <p:par>
                    <p:cTn id="29" fill="hold">
                      <p:stCondLst>
                        <p:cond delay="0"/>
                      </p:stCondLst>
                      <p:childTnLst>
                        <p:par>
                          <p:cTn id="30" fill="hold">
                            <p:stCondLst>
                              <p:cond delay="0"/>
                            </p:stCondLst>
                            <p:childTnLst>
                              <p:par>
                                <p:cTn id="31" presetID="12" presetClass="exit" presetSubtype="4" fill="remove" grpId="0" nodeType="clickEffect">
                                  <p:stCondLst>
                                    <p:cond delay="100"/>
                                  </p:stCondLst>
                                  <p:childTnLst>
                                    <p:anim calcmode="lin" valueType="num">
                                      <p:cBhvr additive="base">
                                        <p:cTn id="32" dur="15000"/>
                                        <p:tgtEl>
                                          <p:spTgt spid="71"/>
                                        </p:tgtEl>
                                        <p:attrNameLst>
                                          <p:attrName>ppt_y</p:attrName>
                                        </p:attrNameLst>
                                      </p:cBhvr>
                                      <p:tavLst>
                                        <p:tav tm="0">
                                          <p:val>
                                            <p:strVal val="#ppt_y"/>
                                          </p:val>
                                        </p:tav>
                                        <p:tav tm="100000">
                                          <p:val>
                                            <p:strVal val="#ppt_y+#ppt_h*1.125000"/>
                                          </p:val>
                                        </p:tav>
                                      </p:tavLst>
                                    </p:anim>
                                    <p:animEffect transition="out" filter="wipe(down)">
                                      <p:cBhvr>
                                        <p:cTn id="33" dur="15000"/>
                                        <p:tgtEl>
                                          <p:spTgt spid="71"/>
                                        </p:tgtEl>
                                      </p:cBhvr>
                                    </p:animEffect>
                                    <p:set>
                                      <p:cBhvr>
                                        <p:cTn id="34" dur="1" fill="hold">
                                          <p:stCondLst>
                                            <p:cond delay="14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bldLst>
      <p:bldP spid="69" grpId="0"/>
      <p:bldP spid="7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1E4E79"/>
                </a:solidFill>
                <a:latin typeface="Century Gothic"/>
                <a:ea typeface="Century Gothic"/>
                <a:cs typeface="Century Gothic"/>
                <a:sym typeface="Century Gothic"/>
              </a:rPr>
              <a:t>D</a:t>
            </a:r>
            <a:r>
              <a:rPr lang="en-GB" sz="4400" b="1" dirty="0">
                <a:solidFill>
                  <a:srgbClr val="1E4E79"/>
                </a:solidFill>
                <a:latin typeface="Century Gothic"/>
                <a:ea typeface="Century Gothic"/>
                <a:cs typeface="Century Gothic"/>
                <a:sym typeface="Century Gothic"/>
              </a:rPr>
              <a:t>efinite articles: singular &amp; plural</a:t>
            </a:r>
            <a:endParaRPr lang="en-GB" sz="44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44462" y="8355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[the]</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90551" y="1704130"/>
            <a:ext cx="117132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In French,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as well as people and animals, are either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masculine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We say that they have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gender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4" name="Rectangle 53">
            <a:extLst>
              <a:ext uri="{FF2B5EF4-FFF2-40B4-BE49-F238E27FC236}">
                <a16:creationId xmlns:a16="http://schemas.microsoft.com/office/drawing/2014/main" id="{59A27A35-46B6-41D2-8038-D09C6E925C28}"/>
              </a:ext>
            </a:extLst>
          </p:cNvPr>
          <p:cNvSpPr/>
          <p:nvPr/>
        </p:nvSpPr>
        <p:spPr>
          <a:xfrm>
            <a:off x="1704154" y="4059154"/>
            <a:ext cx="21531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0070C0"/>
                </a:solidFill>
                <a:effectLst/>
                <a:uLnTx/>
                <a:uFillTx/>
                <a:latin typeface="Century Gothic" panose="020B0502020202020204" pitchFamily="34" charset="0"/>
                <a:ea typeface="+mn-ea"/>
                <a:cs typeface="+mn-cs"/>
              </a:rPr>
              <a:t>Masculine</a:t>
            </a:r>
            <a:endParaRPr kumimoji="0" lang="en-US" sz="3000" b="1" i="0" u="none" strike="noStrike" kern="1200" cap="none" spc="0" normalizeH="0" baseline="0" noProof="0" dirty="0">
              <a:ln w="9525">
                <a:solidFill>
                  <a:prstClr val="white"/>
                </a:solidFill>
                <a:prstDash val="solid"/>
              </a:ln>
              <a:solidFill>
                <a:srgbClr val="0070C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57BDE5A5-1717-490D-A81F-1ACEF60D9C82}"/>
              </a:ext>
            </a:extLst>
          </p:cNvPr>
          <p:cNvSpPr txBox="1"/>
          <p:nvPr/>
        </p:nvSpPr>
        <p:spPr>
          <a:xfrm>
            <a:off x="232832" y="4613953"/>
            <a:ext cx="24112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cheveu</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FDD8633B-0242-4DA2-86FE-824B2F4B73DA}"/>
              </a:ext>
            </a:extLst>
          </p:cNvPr>
          <p:cNvSpPr txBox="1"/>
          <p:nvPr/>
        </p:nvSpPr>
        <p:spPr>
          <a:xfrm>
            <a:off x="232832" y="5317790"/>
            <a:ext cx="21926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chat</a:t>
            </a:r>
          </a:p>
        </p:txBody>
      </p:sp>
      <p:sp>
        <p:nvSpPr>
          <p:cNvPr id="58" name="TextBox 57">
            <a:extLst>
              <a:ext uri="{FF2B5EF4-FFF2-40B4-BE49-F238E27FC236}">
                <a16:creationId xmlns:a16="http://schemas.microsoft.com/office/drawing/2014/main" id="{76C7F20A-B802-4532-99B9-895A8AD06B08}"/>
              </a:ext>
            </a:extLst>
          </p:cNvPr>
          <p:cNvSpPr txBox="1"/>
          <p:nvPr/>
        </p:nvSpPr>
        <p:spPr>
          <a:xfrm>
            <a:off x="5406785" y="4542660"/>
            <a:ext cx="36619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femme</a:t>
            </a:r>
          </a:p>
        </p:txBody>
      </p:sp>
      <p:sp>
        <p:nvSpPr>
          <p:cNvPr id="59" name="TextBox 58">
            <a:extLst>
              <a:ext uri="{FF2B5EF4-FFF2-40B4-BE49-F238E27FC236}">
                <a16:creationId xmlns:a16="http://schemas.microsoft.com/office/drawing/2014/main" id="{4B186702-B248-494E-B7D0-58BC34944536}"/>
              </a:ext>
            </a:extLst>
          </p:cNvPr>
          <p:cNvSpPr txBox="1"/>
          <p:nvPr/>
        </p:nvSpPr>
        <p:spPr>
          <a:xfrm>
            <a:off x="5454929" y="5262460"/>
            <a:ext cx="27506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chanson</a:t>
            </a:r>
          </a:p>
        </p:txBody>
      </p:sp>
      <p:sp>
        <p:nvSpPr>
          <p:cNvPr id="60" name="Rectangle 59">
            <a:extLst>
              <a:ext uri="{FF2B5EF4-FFF2-40B4-BE49-F238E27FC236}">
                <a16:creationId xmlns:a16="http://schemas.microsoft.com/office/drawing/2014/main" id="{D14743D7-B2B9-4654-9C27-7C8D8E734E4F}"/>
              </a:ext>
            </a:extLst>
          </p:cNvPr>
          <p:cNvSpPr/>
          <p:nvPr/>
        </p:nvSpPr>
        <p:spPr>
          <a:xfrm>
            <a:off x="7331060" y="4014971"/>
            <a:ext cx="19239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FF0000"/>
                </a:solidFill>
                <a:effectLst>
                  <a:innerShdw blurRad="63500" dist="50800" dir="13500000">
                    <a:srgbClr val="000000">
                      <a:alpha val="50000"/>
                    </a:srgbClr>
                  </a:innerShdw>
                </a:effectLst>
                <a:uLnTx/>
                <a:uFillTx/>
                <a:latin typeface="Century Gothic" panose="020B0502020202020204" pitchFamily="34" charset="0"/>
                <a:ea typeface="+mn-ea"/>
                <a:cs typeface="+mn-cs"/>
              </a:rPr>
              <a:t>Feminine</a:t>
            </a:r>
          </a:p>
        </p:txBody>
      </p:sp>
      <p:sp>
        <p:nvSpPr>
          <p:cNvPr id="63" name="TextBox 62">
            <a:extLst>
              <a:ext uri="{FF2B5EF4-FFF2-40B4-BE49-F238E27FC236}">
                <a16:creationId xmlns:a16="http://schemas.microsoft.com/office/drawing/2014/main" id="{B6537967-FDF7-4722-8A0E-83429F855E90}"/>
              </a:ext>
            </a:extLst>
          </p:cNvPr>
          <p:cNvSpPr txBox="1"/>
          <p:nvPr/>
        </p:nvSpPr>
        <p:spPr>
          <a:xfrm>
            <a:off x="387804" y="4596782"/>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2CCC8016-DBE1-42B7-BE22-54DD16B7F6D6}"/>
              </a:ext>
            </a:extLst>
          </p:cNvPr>
          <p:cNvSpPr txBox="1"/>
          <p:nvPr/>
        </p:nvSpPr>
        <p:spPr>
          <a:xfrm>
            <a:off x="406670" y="5327950"/>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4DB05750-AA2E-4AA2-9618-934CA0AC38C9}"/>
              </a:ext>
            </a:extLst>
          </p:cNvPr>
          <p:cNvSpPr txBox="1"/>
          <p:nvPr/>
        </p:nvSpPr>
        <p:spPr>
          <a:xfrm>
            <a:off x="5600059" y="4553011"/>
            <a:ext cx="60997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39858A5-CA94-40A0-A49A-722804737EAE}"/>
              </a:ext>
            </a:extLst>
          </p:cNvPr>
          <p:cNvSpPr txBox="1"/>
          <p:nvPr/>
        </p:nvSpPr>
        <p:spPr>
          <a:xfrm>
            <a:off x="5596235" y="5252926"/>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3967E52-6D2A-41A6-9166-D4D48634F86E}"/>
              </a:ext>
            </a:extLst>
          </p:cNvPr>
          <p:cNvSpPr txBox="1"/>
          <p:nvPr/>
        </p:nvSpPr>
        <p:spPr>
          <a:xfrm>
            <a:off x="3051765" y="4620089"/>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hair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D463346C-C783-447F-8202-08CBD672D734}"/>
              </a:ext>
            </a:extLst>
          </p:cNvPr>
          <p:cNvSpPr txBox="1"/>
          <p:nvPr/>
        </p:nvSpPr>
        <p:spPr>
          <a:xfrm>
            <a:off x="3026449" y="5352986"/>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cat</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5BEBBBFD-FFF7-4C16-874F-F60E51271C54}"/>
              </a:ext>
            </a:extLst>
          </p:cNvPr>
          <p:cNvSpPr txBox="1"/>
          <p:nvPr/>
        </p:nvSpPr>
        <p:spPr>
          <a:xfrm>
            <a:off x="8557313" y="4547561"/>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woman</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42449BB7-7DF0-4B79-9B1B-4DC202AC1C5D}"/>
              </a:ext>
            </a:extLst>
          </p:cNvPr>
          <p:cNvSpPr txBox="1"/>
          <p:nvPr/>
        </p:nvSpPr>
        <p:spPr>
          <a:xfrm>
            <a:off x="8566256" y="5259349"/>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song</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04236" y="2747533"/>
            <a:ext cx="1137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before a singular noun, you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 or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4745421" y="76217"/>
            <a:ext cx="5847548"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grammatical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not biological gender! A house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not female, it is a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 noun.</a:t>
            </a:r>
          </a:p>
        </p:txBody>
      </p:sp>
      <p:sp>
        <p:nvSpPr>
          <p:cNvPr id="33" name="TextBox 32">
            <a:extLst>
              <a:ext uri="{FF2B5EF4-FFF2-40B4-BE49-F238E27FC236}">
                <a16:creationId xmlns:a16="http://schemas.microsoft.com/office/drawing/2014/main" id="{7FFE435F-F49D-4C3C-85C2-F8C357AB97C5}"/>
              </a:ext>
            </a:extLst>
          </p:cNvPr>
          <p:cNvSpPr txBox="1"/>
          <p:nvPr/>
        </p:nvSpPr>
        <p:spPr>
          <a:xfrm>
            <a:off x="214928" y="3378515"/>
            <a:ext cx="119580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before all plural nouns (more than one), use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8CC3B861-C9D3-404B-A025-BFB217E85310}"/>
              </a:ext>
            </a:extLst>
          </p:cNvPr>
          <p:cNvSpPr txBox="1"/>
          <p:nvPr/>
        </p:nvSpPr>
        <p:spPr>
          <a:xfrm>
            <a:off x="111089" y="6055436"/>
            <a:ext cx="32367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œil</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49" name="TextBox 48">
            <a:extLst>
              <a:ext uri="{FF2B5EF4-FFF2-40B4-BE49-F238E27FC236}">
                <a16:creationId xmlns:a16="http://schemas.microsoft.com/office/drawing/2014/main" id="{FC5523CB-A60B-417F-9E52-B73B5E73D511}"/>
              </a:ext>
            </a:extLst>
          </p:cNvPr>
          <p:cNvSpPr txBox="1"/>
          <p:nvPr/>
        </p:nvSpPr>
        <p:spPr>
          <a:xfrm>
            <a:off x="5456272" y="6104658"/>
            <a:ext cx="282952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actrice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8FD054F1-0016-4D35-8F89-796E385219BA}"/>
              </a:ext>
            </a:extLst>
          </p:cNvPr>
          <p:cNvSpPr txBox="1"/>
          <p:nvPr/>
        </p:nvSpPr>
        <p:spPr>
          <a:xfrm>
            <a:off x="317314" y="6046429"/>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AF92E0E9-6FC0-44CC-A8C5-BBFE0CA1EA14}"/>
              </a:ext>
            </a:extLst>
          </p:cNvPr>
          <p:cNvSpPr txBox="1"/>
          <p:nvPr/>
        </p:nvSpPr>
        <p:spPr>
          <a:xfrm>
            <a:off x="5552185" y="611251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5030C7B6-21FA-45D2-BA92-19E4509A990F}"/>
              </a:ext>
            </a:extLst>
          </p:cNvPr>
          <p:cNvSpPr txBox="1"/>
          <p:nvPr/>
        </p:nvSpPr>
        <p:spPr>
          <a:xfrm>
            <a:off x="3008649" y="6099949"/>
            <a:ext cx="3203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eye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E603AAC4-BBD5-47EB-B6A3-78F6E2C9A393}"/>
              </a:ext>
            </a:extLst>
          </p:cNvPr>
          <p:cNvSpPr txBox="1"/>
          <p:nvPr/>
        </p:nvSpPr>
        <p:spPr>
          <a:xfrm>
            <a:off x="8541084" y="6115262"/>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lang="en-GB" sz="3000" dirty="0">
                <a:solidFill>
                  <a:srgbClr val="4472C4">
                    <a:lumMod val="50000"/>
                  </a:srgbClr>
                </a:solidFill>
                <a:latin typeface="Century Gothic" panose="020B0502020202020204" pitchFamily="34" charset="0"/>
              </a:rPr>
              <a:t>actress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049ACB9A-B9BE-4099-BE4E-3302A3B68B1A}"/>
              </a:ext>
            </a:extLst>
          </p:cNvPr>
          <p:cNvSpPr txBox="1"/>
          <p:nvPr/>
        </p:nvSpPr>
        <p:spPr>
          <a:xfrm>
            <a:off x="341703" y="4605369"/>
            <a:ext cx="252312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cheveux</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E9C8E8B3-C154-488C-B411-CCC01C72C9DD}"/>
              </a:ext>
            </a:extLst>
          </p:cNvPr>
          <p:cNvSpPr txBox="1"/>
          <p:nvPr/>
        </p:nvSpPr>
        <p:spPr>
          <a:xfrm>
            <a:off x="234631" y="5331567"/>
            <a:ext cx="21926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chats</a:t>
            </a:r>
          </a:p>
        </p:txBody>
      </p:sp>
      <p:sp>
        <p:nvSpPr>
          <p:cNvPr id="79" name="TextBox 78">
            <a:extLst>
              <a:ext uri="{FF2B5EF4-FFF2-40B4-BE49-F238E27FC236}">
                <a16:creationId xmlns:a16="http://schemas.microsoft.com/office/drawing/2014/main" id="{82007393-433D-4F2C-B0AA-F13BA93F75BE}"/>
              </a:ext>
            </a:extLst>
          </p:cNvPr>
          <p:cNvSpPr txBox="1"/>
          <p:nvPr/>
        </p:nvSpPr>
        <p:spPr>
          <a:xfrm>
            <a:off x="5406785" y="4532015"/>
            <a:ext cx="421681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femmes</a:t>
            </a:r>
          </a:p>
        </p:txBody>
      </p:sp>
      <p:sp>
        <p:nvSpPr>
          <p:cNvPr id="80" name="TextBox 79">
            <a:extLst>
              <a:ext uri="{FF2B5EF4-FFF2-40B4-BE49-F238E27FC236}">
                <a16:creationId xmlns:a16="http://schemas.microsoft.com/office/drawing/2014/main" id="{65F210A6-272D-4AD7-B846-5CFCE4B9C20C}"/>
              </a:ext>
            </a:extLst>
          </p:cNvPr>
          <p:cNvSpPr txBox="1"/>
          <p:nvPr/>
        </p:nvSpPr>
        <p:spPr>
          <a:xfrm>
            <a:off x="5447643" y="5261278"/>
            <a:ext cx="290286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chansons</a:t>
            </a:r>
          </a:p>
        </p:txBody>
      </p:sp>
      <p:sp>
        <p:nvSpPr>
          <p:cNvPr id="81" name="TextBox 80">
            <a:extLst>
              <a:ext uri="{FF2B5EF4-FFF2-40B4-BE49-F238E27FC236}">
                <a16:creationId xmlns:a16="http://schemas.microsoft.com/office/drawing/2014/main" id="{045F8623-FB56-4D26-8EED-95E55E630920}"/>
              </a:ext>
            </a:extLst>
          </p:cNvPr>
          <p:cNvSpPr txBox="1"/>
          <p:nvPr/>
        </p:nvSpPr>
        <p:spPr>
          <a:xfrm>
            <a:off x="109658" y="6064443"/>
            <a:ext cx="21451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yeux</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2" name="TextBox 81">
            <a:extLst>
              <a:ext uri="{FF2B5EF4-FFF2-40B4-BE49-F238E27FC236}">
                <a16:creationId xmlns:a16="http://schemas.microsoft.com/office/drawing/2014/main" id="{08B7B254-5E2E-4B4B-817D-8D41CC184CB7}"/>
              </a:ext>
            </a:extLst>
          </p:cNvPr>
          <p:cNvSpPr txBox="1"/>
          <p:nvPr/>
        </p:nvSpPr>
        <p:spPr>
          <a:xfrm>
            <a:off x="5447643" y="6099949"/>
            <a:ext cx="259618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actrices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3" name="TextBox 82">
            <a:extLst>
              <a:ext uri="{FF2B5EF4-FFF2-40B4-BE49-F238E27FC236}">
                <a16:creationId xmlns:a16="http://schemas.microsoft.com/office/drawing/2014/main" id="{8FA4E8B3-9DBB-4966-B18B-FF4372EF0D3E}"/>
              </a:ext>
            </a:extLst>
          </p:cNvPr>
          <p:cNvSpPr txBox="1"/>
          <p:nvPr/>
        </p:nvSpPr>
        <p:spPr>
          <a:xfrm>
            <a:off x="387804" y="4612675"/>
            <a:ext cx="7811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AF9A5D2D-4B8E-4CCF-9E92-7D4A3D3ED3EA}"/>
              </a:ext>
            </a:extLst>
          </p:cNvPr>
          <p:cNvSpPr txBox="1"/>
          <p:nvPr/>
        </p:nvSpPr>
        <p:spPr>
          <a:xfrm>
            <a:off x="406670" y="5339740"/>
            <a:ext cx="7217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D3F6DA39-ED1C-4CD9-B205-F3E38CFA5A34}"/>
              </a:ext>
            </a:extLst>
          </p:cNvPr>
          <p:cNvSpPr txBox="1"/>
          <p:nvPr/>
        </p:nvSpPr>
        <p:spPr>
          <a:xfrm>
            <a:off x="310093" y="6042812"/>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6" name="TextBox 85">
            <a:extLst>
              <a:ext uri="{FF2B5EF4-FFF2-40B4-BE49-F238E27FC236}">
                <a16:creationId xmlns:a16="http://schemas.microsoft.com/office/drawing/2014/main" id="{8A887BEA-7810-4EE6-A31D-8D7146713294}"/>
              </a:ext>
            </a:extLst>
          </p:cNvPr>
          <p:cNvSpPr txBox="1"/>
          <p:nvPr/>
        </p:nvSpPr>
        <p:spPr>
          <a:xfrm>
            <a:off x="3070008" y="4634169"/>
            <a:ext cx="233677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hair(s)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74D62EA9-FE4B-4329-87DE-1DEB48952200}"/>
              </a:ext>
            </a:extLst>
          </p:cNvPr>
          <p:cNvSpPr txBox="1"/>
          <p:nvPr/>
        </p:nvSpPr>
        <p:spPr>
          <a:xfrm>
            <a:off x="3026449" y="5352787"/>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cats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0265D09A-F6A9-4AAB-897E-30A931355784}"/>
              </a:ext>
            </a:extLst>
          </p:cNvPr>
          <p:cNvSpPr txBox="1"/>
          <p:nvPr/>
        </p:nvSpPr>
        <p:spPr>
          <a:xfrm>
            <a:off x="3014417" y="6118146"/>
            <a:ext cx="249640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eyes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B410200F-7BC9-48CE-9C7E-DED3CCF4DB8C}"/>
              </a:ext>
            </a:extLst>
          </p:cNvPr>
          <p:cNvSpPr txBox="1"/>
          <p:nvPr/>
        </p:nvSpPr>
        <p:spPr>
          <a:xfrm>
            <a:off x="5598178" y="4538931"/>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2BAB3BE5-5218-4128-8810-CF64C3D13ADC}"/>
              </a:ext>
            </a:extLst>
          </p:cNvPr>
          <p:cNvSpPr txBox="1"/>
          <p:nvPr/>
        </p:nvSpPr>
        <p:spPr>
          <a:xfrm>
            <a:off x="5603521" y="526554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C6902435-2D1D-4976-AED0-8A2CB792D813}"/>
              </a:ext>
            </a:extLst>
          </p:cNvPr>
          <p:cNvSpPr txBox="1"/>
          <p:nvPr/>
        </p:nvSpPr>
        <p:spPr>
          <a:xfrm>
            <a:off x="5556202" y="6099949"/>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E14B0F9E-24BD-43DF-91C1-14F15596AC2D}"/>
              </a:ext>
            </a:extLst>
          </p:cNvPr>
          <p:cNvSpPr txBox="1"/>
          <p:nvPr/>
        </p:nvSpPr>
        <p:spPr>
          <a:xfrm>
            <a:off x="8537067" y="4562874"/>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women</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5D1A0078-8353-4C1B-89AE-4DD34B49C645}"/>
              </a:ext>
            </a:extLst>
          </p:cNvPr>
          <p:cNvSpPr txBox="1"/>
          <p:nvPr/>
        </p:nvSpPr>
        <p:spPr>
          <a:xfrm>
            <a:off x="8552856" y="5259349"/>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songs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F6FE3BED-15E9-40E4-8445-221D26E224CF}"/>
              </a:ext>
            </a:extLst>
          </p:cNvPr>
          <p:cNvSpPr txBox="1"/>
          <p:nvPr/>
        </p:nvSpPr>
        <p:spPr>
          <a:xfrm>
            <a:off x="8537067" y="6099949"/>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actresses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7" name="Speech Bubble: Rectangle with Corners Rounded 46">
            <a:extLst>
              <a:ext uri="{FF2B5EF4-FFF2-40B4-BE49-F238E27FC236}">
                <a16:creationId xmlns:a16="http://schemas.microsoft.com/office/drawing/2014/main" id="{526801B5-EA2F-43F8-AD68-08BA32011DE0}"/>
              </a:ext>
            </a:extLst>
          </p:cNvPr>
          <p:cNvSpPr/>
          <p:nvPr/>
        </p:nvSpPr>
        <p:spPr>
          <a:xfrm>
            <a:off x="4745421" y="76216"/>
            <a:ext cx="5847548"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use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a noun that begins with a vowel. E.g.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l’œil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(eye).</a:t>
            </a:r>
            <a:endParaRPr kumimoji="0" lang="en-GB" sz="24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Speech Bubble: Rectangle with Corners Rounded 52">
            <a:extLst>
              <a:ext uri="{FF2B5EF4-FFF2-40B4-BE49-F238E27FC236}">
                <a16:creationId xmlns:a16="http://schemas.microsoft.com/office/drawing/2014/main" id="{DF6A7238-80C6-438F-9E05-9509DACC5B1E}"/>
              </a:ext>
            </a:extLst>
          </p:cNvPr>
          <p:cNvSpPr/>
          <p:nvPr/>
        </p:nvSpPr>
        <p:spPr>
          <a:xfrm>
            <a:off x="94662" y="4595347"/>
            <a:ext cx="5082913" cy="1332245"/>
          </a:xfrm>
          <a:prstGeom prst="wedgeRoundRectCallout">
            <a:avLst>
              <a:gd name="adj1" fmla="val -20593"/>
              <a:gd name="adj2" fmla="val 6680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the plural of eye is irregular:</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l’œil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(eye)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Wingdings" panose="05000000000000000000" pitchFamily="2" charset="2"/>
              </a:rPr>
              <a:t>yeux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24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ppt_x"/>
                                          </p:val>
                                        </p:tav>
                                        <p:tav tm="100000">
                                          <p:val>
                                            <p:strVal val="#ppt_x"/>
                                          </p:val>
                                        </p:tav>
                                      </p:tavLst>
                                    </p:anim>
                                    <p:anim calcmode="lin" valueType="num">
                                      <p:cBhvr additive="base">
                                        <p:cTn id="2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7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1"/>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7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56"/>
                                        </p:tgtEl>
                                      </p:cBhvr>
                                    </p:animEffect>
                                    <p:set>
                                      <p:cBhvr>
                                        <p:cTn id="94" dur="1" fill="hold">
                                          <p:stCondLst>
                                            <p:cond delay="499"/>
                                          </p:stCondLst>
                                        </p:cTn>
                                        <p:tgtEl>
                                          <p:spTgt spid="56"/>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57"/>
                                        </p:tgtEl>
                                      </p:cBhvr>
                                    </p:animEffect>
                                    <p:set>
                                      <p:cBhvr>
                                        <p:cTn id="97" dur="1" fill="hold">
                                          <p:stCondLst>
                                            <p:cond delay="499"/>
                                          </p:stCondLst>
                                        </p:cTn>
                                        <p:tgtEl>
                                          <p:spTgt spid="57"/>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48"/>
                                        </p:tgtEl>
                                      </p:cBhvr>
                                    </p:animEffect>
                                    <p:set>
                                      <p:cBhvr>
                                        <p:cTn id="100" dur="1" fill="hold">
                                          <p:stCondLst>
                                            <p:cond delay="499"/>
                                          </p:stCondLst>
                                        </p:cTn>
                                        <p:tgtEl>
                                          <p:spTgt spid="4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58"/>
                                        </p:tgtEl>
                                      </p:cBhvr>
                                    </p:animEffect>
                                    <p:set>
                                      <p:cBhvr>
                                        <p:cTn id="103" dur="1" fill="hold">
                                          <p:stCondLst>
                                            <p:cond delay="499"/>
                                          </p:stCondLst>
                                        </p:cTn>
                                        <p:tgtEl>
                                          <p:spTgt spid="58"/>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59"/>
                                        </p:tgtEl>
                                      </p:cBhvr>
                                    </p:animEffect>
                                    <p:set>
                                      <p:cBhvr>
                                        <p:cTn id="106" dur="1" fill="hold">
                                          <p:stCondLst>
                                            <p:cond delay="499"/>
                                          </p:stCondLst>
                                        </p:cTn>
                                        <p:tgtEl>
                                          <p:spTgt spid="59"/>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49"/>
                                        </p:tgtEl>
                                      </p:cBhvr>
                                    </p:animEffect>
                                    <p:set>
                                      <p:cBhvr>
                                        <p:cTn id="109" dur="1" fill="hold">
                                          <p:stCondLst>
                                            <p:cond delay="499"/>
                                          </p:stCondLst>
                                        </p:cTn>
                                        <p:tgtEl>
                                          <p:spTgt spid="4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63"/>
                                        </p:tgtEl>
                                      </p:cBhvr>
                                    </p:animEffect>
                                    <p:set>
                                      <p:cBhvr>
                                        <p:cTn id="112" dur="1" fill="hold">
                                          <p:stCondLst>
                                            <p:cond delay="499"/>
                                          </p:stCondLst>
                                        </p:cTn>
                                        <p:tgtEl>
                                          <p:spTgt spid="63"/>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69"/>
                                        </p:tgtEl>
                                      </p:cBhvr>
                                    </p:animEffect>
                                    <p:set>
                                      <p:cBhvr>
                                        <p:cTn id="115" dur="1" fill="hold">
                                          <p:stCondLst>
                                            <p:cond delay="499"/>
                                          </p:stCondLst>
                                        </p:cTn>
                                        <p:tgtEl>
                                          <p:spTgt spid="69"/>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64"/>
                                        </p:tgtEl>
                                      </p:cBhvr>
                                    </p:animEffect>
                                    <p:set>
                                      <p:cBhvr>
                                        <p:cTn id="118" dur="1" fill="hold">
                                          <p:stCondLst>
                                            <p:cond delay="499"/>
                                          </p:stCondLst>
                                        </p:cTn>
                                        <p:tgtEl>
                                          <p:spTgt spid="64"/>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70"/>
                                        </p:tgtEl>
                                      </p:cBhvr>
                                    </p:animEffect>
                                    <p:set>
                                      <p:cBhvr>
                                        <p:cTn id="121" dur="1" fill="hold">
                                          <p:stCondLst>
                                            <p:cond delay="499"/>
                                          </p:stCondLst>
                                        </p:cTn>
                                        <p:tgtEl>
                                          <p:spTgt spid="70"/>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50"/>
                                        </p:tgtEl>
                                      </p:cBhvr>
                                    </p:animEffect>
                                    <p:set>
                                      <p:cBhvr>
                                        <p:cTn id="124" dur="1" fill="hold">
                                          <p:stCondLst>
                                            <p:cond delay="499"/>
                                          </p:stCondLst>
                                        </p:cTn>
                                        <p:tgtEl>
                                          <p:spTgt spid="50"/>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65"/>
                                        </p:tgtEl>
                                      </p:cBhvr>
                                    </p:animEffect>
                                    <p:set>
                                      <p:cBhvr>
                                        <p:cTn id="130" dur="1" fill="hold">
                                          <p:stCondLst>
                                            <p:cond delay="499"/>
                                          </p:stCondLst>
                                        </p:cTn>
                                        <p:tgtEl>
                                          <p:spTgt spid="6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71"/>
                                        </p:tgtEl>
                                      </p:cBhvr>
                                    </p:animEffect>
                                    <p:set>
                                      <p:cBhvr>
                                        <p:cTn id="133" dur="1" fill="hold">
                                          <p:stCondLst>
                                            <p:cond delay="499"/>
                                          </p:stCondLst>
                                        </p:cTn>
                                        <p:tgtEl>
                                          <p:spTgt spid="71"/>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66"/>
                                        </p:tgtEl>
                                      </p:cBhvr>
                                    </p:animEffect>
                                    <p:set>
                                      <p:cBhvr>
                                        <p:cTn id="136" dur="1" fill="hold">
                                          <p:stCondLst>
                                            <p:cond delay="499"/>
                                          </p:stCondLst>
                                        </p:cTn>
                                        <p:tgtEl>
                                          <p:spTgt spid="66"/>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72"/>
                                        </p:tgtEl>
                                      </p:cBhvr>
                                    </p:animEffect>
                                    <p:set>
                                      <p:cBhvr>
                                        <p:cTn id="139" dur="1" fill="hold">
                                          <p:stCondLst>
                                            <p:cond delay="499"/>
                                          </p:stCondLst>
                                        </p:cTn>
                                        <p:tgtEl>
                                          <p:spTgt spid="72"/>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1"/>
                                        </p:tgtEl>
                                      </p:cBhvr>
                                    </p:animEffect>
                                    <p:set>
                                      <p:cBhvr>
                                        <p:cTn id="142" dur="1" fill="hold">
                                          <p:stCondLst>
                                            <p:cond delay="499"/>
                                          </p:stCondLst>
                                        </p:cTn>
                                        <p:tgtEl>
                                          <p:spTgt spid="51"/>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76"/>
                                        </p:tgtEl>
                                      </p:cBhvr>
                                    </p:animEffect>
                                    <p:set>
                                      <p:cBhvr>
                                        <p:cTn id="145" dur="1" fill="hold">
                                          <p:stCondLst>
                                            <p:cond delay="499"/>
                                          </p:stCondLst>
                                        </p:cTn>
                                        <p:tgtEl>
                                          <p:spTgt spid="76"/>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33"/>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77"/>
                                        </p:tgtEl>
                                        <p:attrNameLst>
                                          <p:attrName>style.visibility</p:attrName>
                                        </p:attrNameLst>
                                      </p:cBhvr>
                                      <p:to>
                                        <p:strVal val="visible"/>
                                      </p:to>
                                    </p:set>
                                    <p:animEffect transition="in" filter="fade">
                                      <p:cBhvr>
                                        <p:cTn id="154" dur="500"/>
                                        <p:tgtEl>
                                          <p:spTgt spid="77"/>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78"/>
                                        </p:tgtEl>
                                        <p:attrNameLst>
                                          <p:attrName>style.visibility</p:attrName>
                                        </p:attrNameLst>
                                      </p:cBhvr>
                                      <p:to>
                                        <p:strVal val="visible"/>
                                      </p:to>
                                    </p:set>
                                    <p:animEffect transition="in" filter="fade">
                                      <p:cBhvr>
                                        <p:cTn id="157" dur="500"/>
                                        <p:tgtEl>
                                          <p:spTgt spid="78"/>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81"/>
                                        </p:tgtEl>
                                        <p:attrNameLst>
                                          <p:attrName>style.visibility</p:attrName>
                                        </p:attrNameLst>
                                      </p:cBhvr>
                                      <p:to>
                                        <p:strVal val="visible"/>
                                      </p:to>
                                    </p:set>
                                    <p:animEffect transition="in" filter="fade">
                                      <p:cBhvr>
                                        <p:cTn id="160" dur="500"/>
                                        <p:tgtEl>
                                          <p:spTgt spid="81"/>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79"/>
                                        </p:tgtEl>
                                        <p:attrNameLst>
                                          <p:attrName>style.visibility</p:attrName>
                                        </p:attrNameLst>
                                      </p:cBhvr>
                                      <p:to>
                                        <p:strVal val="visible"/>
                                      </p:to>
                                    </p:set>
                                    <p:animEffect transition="in" filter="fade">
                                      <p:cBhvr>
                                        <p:cTn id="163" dur="500"/>
                                        <p:tgtEl>
                                          <p:spTgt spid="79"/>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80"/>
                                        </p:tgtEl>
                                        <p:attrNameLst>
                                          <p:attrName>style.visibility</p:attrName>
                                        </p:attrNameLst>
                                      </p:cBhvr>
                                      <p:to>
                                        <p:strVal val="visible"/>
                                      </p:to>
                                    </p:set>
                                    <p:animEffect transition="in" filter="fade">
                                      <p:cBhvr>
                                        <p:cTn id="166" dur="500"/>
                                        <p:tgtEl>
                                          <p:spTgt spid="80"/>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82"/>
                                        </p:tgtEl>
                                        <p:attrNameLst>
                                          <p:attrName>style.visibility</p:attrName>
                                        </p:attrNameLst>
                                      </p:cBhvr>
                                      <p:to>
                                        <p:strVal val="visible"/>
                                      </p:to>
                                    </p:set>
                                    <p:animEffect transition="in" filter="fade">
                                      <p:cBhvr>
                                        <p:cTn id="169" dur="500"/>
                                        <p:tgtEl>
                                          <p:spTgt spid="82"/>
                                        </p:tgtEl>
                                      </p:cBhvr>
                                    </p:animEffec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83"/>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86"/>
                                        </p:tgtEl>
                                        <p:attrNameLst>
                                          <p:attrName>style.visibility</p:attrName>
                                        </p:attrNameLst>
                                      </p:cBhvr>
                                      <p:to>
                                        <p:strVal val="visible"/>
                                      </p:to>
                                    </p:set>
                                    <p:animEffect transition="in" filter="fade">
                                      <p:cBhvr>
                                        <p:cTn id="178" dur="500"/>
                                        <p:tgtEl>
                                          <p:spTgt spid="86"/>
                                        </p:tgtEl>
                                      </p:cBhvr>
                                    </p:animEffec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84"/>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87"/>
                                        </p:tgtEl>
                                        <p:attrNameLst>
                                          <p:attrName>style.visibility</p:attrName>
                                        </p:attrNameLst>
                                      </p:cBhvr>
                                      <p:to>
                                        <p:strVal val="visible"/>
                                      </p:to>
                                    </p:set>
                                    <p:animEffect transition="in" filter="fade">
                                      <p:cBhvr>
                                        <p:cTn id="187" dur="500"/>
                                        <p:tgtEl>
                                          <p:spTgt spid="87"/>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grpId="0" nodeType="clickEffect">
                                  <p:stCondLst>
                                    <p:cond delay="0"/>
                                  </p:stCondLst>
                                  <p:childTnLst>
                                    <p:set>
                                      <p:cBhvr>
                                        <p:cTn id="191" dur="1" fill="hold">
                                          <p:stCondLst>
                                            <p:cond delay="0"/>
                                          </p:stCondLst>
                                        </p:cTn>
                                        <p:tgtEl>
                                          <p:spTgt spid="85"/>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88"/>
                                        </p:tgtEl>
                                        <p:attrNameLst>
                                          <p:attrName>style.visibility</p:attrName>
                                        </p:attrNameLst>
                                      </p:cBhvr>
                                      <p:to>
                                        <p:strVal val="visible"/>
                                      </p:to>
                                    </p:set>
                                    <p:animEffect transition="in" filter="fade">
                                      <p:cBhvr>
                                        <p:cTn id="196" dur="500"/>
                                        <p:tgtEl>
                                          <p:spTgt spid="88"/>
                                        </p:tgtEl>
                                      </p:cBhvr>
                                    </p:animEffec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89"/>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92"/>
                                        </p:tgtEl>
                                        <p:attrNameLst>
                                          <p:attrName>style.visibility</p:attrName>
                                        </p:attrNameLst>
                                      </p:cBhvr>
                                      <p:to>
                                        <p:strVal val="visible"/>
                                      </p:to>
                                    </p:set>
                                    <p:animEffect transition="in" filter="fade">
                                      <p:cBhvr>
                                        <p:cTn id="205" dur="500"/>
                                        <p:tgtEl>
                                          <p:spTgt spid="92"/>
                                        </p:tgtEl>
                                      </p:cBhvr>
                                    </p:animEffec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grpId="0" nodeType="clickEffect">
                                  <p:stCondLst>
                                    <p:cond delay="0"/>
                                  </p:stCondLst>
                                  <p:childTnLst>
                                    <p:set>
                                      <p:cBhvr>
                                        <p:cTn id="209" dur="1" fill="hold">
                                          <p:stCondLst>
                                            <p:cond delay="0"/>
                                          </p:stCondLst>
                                        </p:cTn>
                                        <p:tgtEl>
                                          <p:spTgt spid="90"/>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grpId="0" nodeType="clickEffect">
                                  <p:stCondLst>
                                    <p:cond delay="0"/>
                                  </p:stCondLst>
                                  <p:childTnLst>
                                    <p:set>
                                      <p:cBhvr>
                                        <p:cTn id="213" dur="1" fill="hold">
                                          <p:stCondLst>
                                            <p:cond delay="0"/>
                                          </p:stCondLst>
                                        </p:cTn>
                                        <p:tgtEl>
                                          <p:spTgt spid="93"/>
                                        </p:tgtEl>
                                        <p:attrNameLst>
                                          <p:attrName>style.visibility</p:attrName>
                                        </p:attrNameLst>
                                      </p:cBhvr>
                                      <p:to>
                                        <p:strVal val="visible"/>
                                      </p:to>
                                    </p:set>
                                    <p:animEffect transition="in" filter="fade">
                                      <p:cBhvr>
                                        <p:cTn id="214" dur="500"/>
                                        <p:tgtEl>
                                          <p:spTgt spid="93"/>
                                        </p:tgtEl>
                                      </p:cBhvr>
                                    </p:animEffec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91"/>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94"/>
                                        </p:tgtEl>
                                        <p:attrNameLst>
                                          <p:attrName>style.visibility</p:attrName>
                                        </p:attrNameLst>
                                      </p:cBhvr>
                                      <p:to>
                                        <p:strVal val="visible"/>
                                      </p:to>
                                    </p:set>
                                    <p:animEffect transition="in" filter="fade">
                                      <p:cBhvr>
                                        <p:cTn id="223" dur="500"/>
                                        <p:tgtEl>
                                          <p:spTgt spid="94"/>
                                        </p:tgtEl>
                                      </p:cBhvr>
                                    </p:animEffect>
                                  </p:childTnLst>
                                </p:cTn>
                              </p:par>
                            </p:childTnLst>
                          </p:cTn>
                        </p:par>
                      </p:childTnLst>
                    </p:cTn>
                  </p:par>
                  <p:par>
                    <p:cTn id="224" fill="hold">
                      <p:stCondLst>
                        <p:cond delay="indefinite"/>
                      </p:stCondLst>
                      <p:childTnLst>
                        <p:par>
                          <p:cTn id="225" fill="hold">
                            <p:stCondLst>
                              <p:cond delay="0"/>
                            </p:stCondLst>
                            <p:childTnLst>
                              <p:par>
                                <p:cTn id="226" presetID="2" presetClass="entr" presetSubtype="4" fill="hold" grpId="0" nodeType="clickEffect">
                                  <p:stCondLst>
                                    <p:cond delay="0"/>
                                  </p:stCondLst>
                                  <p:childTnLst>
                                    <p:set>
                                      <p:cBhvr>
                                        <p:cTn id="227" dur="1" fill="hold">
                                          <p:stCondLst>
                                            <p:cond delay="0"/>
                                          </p:stCondLst>
                                        </p:cTn>
                                        <p:tgtEl>
                                          <p:spTgt spid="53"/>
                                        </p:tgtEl>
                                        <p:attrNameLst>
                                          <p:attrName>style.visibility</p:attrName>
                                        </p:attrNameLst>
                                      </p:cBhvr>
                                      <p:to>
                                        <p:strVal val="visible"/>
                                      </p:to>
                                    </p:set>
                                    <p:anim calcmode="lin" valueType="num">
                                      <p:cBhvr additive="base">
                                        <p:cTn id="228" dur="500" fill="hold"/>
                                        <p:tgtEl>
                                          <p:spTgt spid="53"/>
                                        </p:tgtEl>
                                        <p:attrNameLst>
                                          <p:attrName>ppt_x</p:attrName>
                                        </p:attrNameLst>
                                      </p:cBhvr>
                                      <p:tavLst>
                                        <p:tav tm="0">
                                          <p:val>
                                            <p:strVal val="#ppt_x"/>
                                          </p:val>
                                        </p:tav>
                                        <p:tav tm="100000">
                                          <p:val>
                                            <p:strVal val="#ppt_x"/>
                                          </p:val>
                                        </p:tav>
                                      </p:tavLst>
                                    </p:anim>
                                    <p:anim calcmode="lin" valueType="num">
                                      <p:cBhvr additive="base">
                                        <p:cTn id="22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6" grpId="1"/>
      <p:bldP spid="57" grpId="0"/>
      <p:bldP spid="57" grpId="1"/>
      <p:bldP spid="58" grpId="0"/>
      <p:bldP spid="58" grpId="1"/>
      <p:bldP spid="59" grpId="0"/>
      <p:bldP spid="59" grpId="1"/>
      <p:bldP spid="60" grpId="0"/>
      <p:bldP spid="63" grpId="0"/>
      <p:bldP spid="63" grpId="1"/>
      <p:bldP spid="64" grpId="0"/>
      <p:bldP spid="64" grpId="1"/>
      <p:bldP spid="65" grpId="0"/>
      <p:bldP spid="65" grpId="1"/>
      <p:bldP spid="66" grpId="0"/>
      <p:bldP spid="66" grpId="1"/>
      <p:bldP spid="69" grpId="0"/>
      <p:bldP spid="69" grpId="1"/>
      <p:bldP spid="70" grpId="0"/>
      <p:bldP spid="70" grpId="1"/>
      <p:bldP spid="71" grpId="0"/>
      <p:bldP spid="71" grpId="1"/>
      <p:bldP spid="72" grpId="0"/>
      <p:bldP spid="72" grpId="1"/>
      <p:bldP spid="74" grpId="0"/>
      <p:bldP spid="32" grpId="0" animBg="1"/>
      <p:bldP spid="33" grpId="0"/>
      <p:bldP spid="48" grpId="0"/>
      <p:bldP spid="48" grpId="1"/>
      <p:bldP spid="49" grpId="0"/>
      <p:bldP spid="49" grpId="1"/>
      <p:bldP spid="50" grpId="0"/>
      <p:bldP spid="50" grpId="1"/>
      <p:bldP spid="51" grpId="0"/>
      <p:bldP spid="51" grpId="1"/>
      <p:bldP spid="52" grpId="0"/>
      <p:bldP spid="52" grpId="1"/>
      <p:bldP spid="76" grpId="0"/>
      <p:bldP spid="76" grpId="1"/>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47"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7" name="Speech Bubble: Rectangle with Corners Rounded 16">
            <a:extLst>
              <a:ext uri="{FF2B5EF4-FFF2-40B4-BE49-F238E27FC236}">
                <a16:creationId xmlns:a16="http://schemas.microsoft.com/office/drawing/2014/main" id="{7689A013-A6EE-497D-BDE0-87741D870184}"/>
              </a:ext>
            </a:extLst>
          </p:cNvPr>
          <p:cNvSpPr/>
          <p:nvPr/>
        </p:nvSpPr>
        <p:spPr>
          <a:xfrm>
            <a:off x="1116415" y="77103"/>
            <a:ext cx="3429797"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Graphic 17" descr="Teacher">
            <a:extLst>
              <a:ext uri="{FF2B5EF4-FFF2-40B4-BE49-F238E27FC236}">
                <a16:creationId xmlns:a16="http://schemas.microsoft.com/office/drawing/2014/main" id="{BB18AEFD-5809-40BD-9C31-0057E791FE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802" y="-90681"/>
            <a:ext cx="914400" cy="914400"/>
          </a:xfrm>
          <a:prstGeom prst="rect">
            <a:avLst/>
          </a:prstGeom>
        </p:spPr>
      </p:pic>
      <p:sp>
        <p:nvSpPr>
          <p:cNvPr id="19" name="TextBox 18">
            <a:extLst>
              <a:ext uri="{FF2B5EF4-FFF2-40B4-BE49-F238E27FC236}">
                <a16:creationId xmlns:a16="http://schemas.microsoft.com/office/drawing/2014/main" id="{65C4723E-D295-446F-A4C9-C2EC5A387455}"/>
              </a:ext>
            </a:extLst>
          </p:cNvPr>
          <p:cNvSpPr txBox="1"/>
          <p:nvPr/>
        </p:nvSpPr>
        <p:spPr>
          <a:xfrm>
            <a:off x="1166701" y="99349"/>
            <a:ext cx="3721865"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 </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A6791977-C44F-491F-B5CA-3A620BEBB29F}"/>
              </a:ext>
            </a:extLst>
          </p:cNvPr>
          <p:cNvSpPr txBox="1"/>
          <p:nvPr/>
        </p:nvSpPr>
        <p:spPr>
          <a:xfrm>
            <a:off x="4888566" y="2623630"/>
            <a:ext cx="218389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nez</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nose</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Picture 2" descr="Gráficos vectoriales gratis de Cabello">
            <a:extLst>
              <a:ext uri="{FF2B5EF4-FFF2-40B4-BE49-F238E27FC236}">
                <a16:creationId xmlns:a16="http://schemas.microsoft.com/office/drawing/2014/main" id="{37B1B864-08A2-4D35-8D70-80E24E7610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4235" y="1949622"/>
            <a:ext cx="1250258" cy="104701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Nariz, Caucásico, Piel, Blanco">
            <a:extLst>
              <a:ext uri="{FF2B5EF4-FFF2-40B4-BE49-F238E27FC236}">
                <a16:creationId xmlns:a16="http://schemas.microsoft.com/office/drawing/2014/main" id="{2AB1AB38-49F5-4AB3-818C-FB7FBE4248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5176" y="1716132"/>
            <a:ext cx="881648" cy="104421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Abstract, Eyes, Look, Ocular, Optical">
            <a:extLst>
              <a:ext uri="{FF2B5EF4-FFF2-40B4-BE49-F238E27FC236}">
                <a16:creationId xmlns:a16="http://schemas.microsoft.com/office/drawing/2014/main" id="{26B6941D-8DE3-4C49-B736-A5022D47FD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51218" y="1895207"/>
            <a:ext cx="1183515" cy="7396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áficos vectoriales gratis de Personas">
            <a:extLst>
              <a:ext uri="{FF2B5EF4-FFF2-40B4-BE49-F238E27FC236}">
                <a16:creationId xmlns:a16="http://schemas.microsoft.com/office/drawing/2014/main" id="{54B53A43-3563-4356-9BFB-B915CF26CC1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59445"/>
          <a:stretch/>
        </p:blipFill>
        <p:spPr bwMode="auto">
          <a:xfrm>
            <a:off x="5693018" y="1324589"/>
            <a:ext cx="1046836" cy="144023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782AB484-9937-49F6-BE08-66F3D80EA6F7}"/>
              </a:ext>
            </a:extLst>
          </p:cNvPr>
          <p:cNvSpPr txBox="1"/>
          <p:nvPr/>
        </p:nvSpPr>
        <p:spPr>
          <a:xfrm>
            <a:off x="4822844" y="2634904"/>
            <a:ext cx="254631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actrice</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actress</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3" name="Picture 32" descr="A picture containing clothing&#10;&#10;Description automatically generated">
            <a:extLst>
              <a:ext uri="{FF2B5EF4-FFF2-40B4-BE49-F238E27FC236}">
                <a16:creationId xmlns:a16="http://schemas.microsoft.com/office/drawing/2014/main" id="{E1324429-CDEF-40A3-8CAC-B5B098EDC7ED}"/>
              </a:ext>
            </a:extLst>
          </p:cNvPr>
          <p:cNvPicPr>
            <a:picLocks noChangeAspect="1"/>
          </p:cNvPicPr>
          <p:nvPr/>
        </p:nvPicPr>
        <p:blipFill rotWithShape="1">
          <a:blip r:embed="rId11">
            <a:extLst>
              <a:ext uri="{28A0092B-C50C-407E-A947-70E740481C1C}">
                <a14:useLocalDpi xmlns:a14="http://schemas.microsoft.com/office/drawing/2010/main" val="0"/>
              </a:ext>
            </a:extLst>
          </a:blip>
          <a:srcRect b="55033"/>
          <a:stretch/>
        </p:blipFill>
        <p:spPr>
          <a:xfrm>
            <a:off x="5516341" y="1708509"/>
            <a:ext cx="1169558" cy="1051837"/>
          </a:xfrm>
          <a:prstGeom prst="rect">
            <a:avLst/>
          </a:prstGeom>
        </p:spPr>
      </p:pic>
      <p:sp>
        <p:nvSpPr>
          <p:cNvPr id="34" name="TextBox 33">
            <a:extLst>
              <a:ext uri="{FF2B5EF4-FFF2-40B4-BE49-F238E27FC236}">
                <a16:creationId xmlns:a16="http://schemas.microsoft.com/office/drawing/2014/main" id="{60E12674-4E5B-473A-9D50-2E6A0F18E142}"/>
              </a:ext>
            </a:extLst>
          </p:cNvPr>
          <p:cNvSpPr txBox="1"/>
          <p:nvPr/>
        </p:nvSpPr>
        <p:spPr>
          <a:xfrm>
            <a:off x="4753712" y="2646178"/>
            <a:ext cx="254631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eyes</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D90DAB67-9EF9-439A-A0E0-63348CC91974}"/>
              </a:ext>
            </a:extLst>
          </p:cNvPr>
          <p:cNvSpPr txBox="1"/>
          <p:nvPr/>
        </p:nvSpPr>
        <p:spPr>
          <a:xfrm>
            <a:off x="4793059" y="2623629"/>
            <a:ext cx="27091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(single)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hair</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0F7A78F1-C450-4F7C-933B-C6A7D119FC09}"/>
              </a:ext>
            </a:extLst>
          </p:cNvPr>
          <p:cNvGrpSpPr/>
          <p:nvPr/>
        </p:nvGrpSpPr>
        <p:grpSpPr>
          <a:xfrm>
            <a:off x="5538420" y="1629357"/>
            <a:ext cx="1250258" cy="1298920"/>
            <a:chOff x="-2216448" y="3880920"/>
            <a:chExt cx="1250258" cy="1298920"/>
          </a:xfrm>
        </p:grpSpPr>
        <p:pic>
          <p:nvPicPr>
            <p:cNvPr id="36" name="Picture 2" descr="Gráficos vectoriales gratis de Cabello">
              <a:extLst>
                <a:ext uri="{FF2B5EF4-FFF2-40B4-BE49-F238E27FC236}">
                  <a16:creationId xmlns:a16="http://schemas.microsoft.com/office/drawing/2014/main" id="{8CD0C52C-6B9D-453A-AAC0-3489DA37B5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6448" y="4132826"/>
              <a:ext cx="1250258" cy="104701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C84068FC-73F9-4149-A58A-69578C8A19DD}"/>
                </a:ext>
              </a:extLst>
            </p:cNvPr>
            <p:cNvCxnSpPr/>
            <p:nvPr/>
          </p:nvCxnSpPr>
          <p:spPr>
            <a:xfrm flipH="1">
              <a:off x="-1791860" y="3880920"/>
              <a:ext cx="252220" cy="2519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63FA7890-3DEA-41B6-8926-9E7D78C7DA41}"/>
              </a:ext>
            </a:extLst>
          </p:cNvPr>
          <p:cNvSpPr txBox="1"/>
          <p:nvPr/>
        </p:nvSpPr>
        <p:spPr>
          <a:xfrm>
            <a:off x="4313662" y="2646178"/>
            <a:ext cx="27091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noProof="0" dirty="0">
                <a:solidFill>
                  <a:srgbClr val="002060"/>
                </a:solidFill>
                <a:latin typeface="Century Gothic" panose="020B0502020202020204" pitchFamily="34" charset="0"/>
              </a:rPr>
              <a:t>œ</a:t>
            </a:r>
            <a:r>
              <a:rPr lang="en-GB" sz="3200" b="1" dirty="0">
                <a:solidFill>
                  <a:srgbClr val="002060"/>
                </a:solidFill>
                <a:latin typeface="Century Gothic" panose="020B0502020202020204" pitchFamily="34" charset="0"/>
              </a:rPr>
              <a:t>il</a:t>
            </a:r>
            <a:br>
              <a:rPr lang="en-GB" sz="3200" b="1" dirty="0">
                <a:solidFill>
                  <a:srgbClr val="002060"/>
                </a:solidFill>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eye</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8" name="Picture 2" descr="Abstract, Eyes, Look, Ocular, Optical">
            <a:extLst>
              <a:ext uri="{FF2B5EF4-FFF2-40B4-BE49-F238E27FC236}">
                <a16:creationId xmlns:a16="http://schemas.microsoft.com/office/drawing/2014/main" id="{67EEA961-0F46-4193-BADE-1EB057442EE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8979"/>
          <a:stretch/>
        </p:blipFill>
        <p:spPr bwMode="auto">
          <a:xfrm>
            <a:off x="5807721" y="1770459"/>
            <a:ext cx="794825" cy="97364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D9E1717-4209-4473-88DB-120C435756F9}"/>
              </a:ext>
            </a:extLst>
          </p:cNvPr>
          <p:cNvSpPr txBox="1"/>
          <p:nvPr/>
        </p:nvSpPr>
        <p:spPr>
          <a:xfrm>
            <a:off x="4650952" y="2639230"/>
            <a:ext cx="31210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dirty="0" err="1">
                <a:solidFill>
                  <a:srgbClr val="002060"/>
                </a:solidFill>
                <a:latin typeface="Century Gothic" panose="020B0502020202020204" pitchFamily="34" charset="0"/>
              </a:rPr>
              <a:t>cheveux</a:t>
            </a:r>
            <a:endParaRPr lang="en-GB" sz="3200" b="1"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hair(s)</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115564F0-CE59-4D74-A3CB-B20565FE9788}"/>
              </a:ext>
            </a:extLst>
          </p:cNvPr>
          <p:cNvSpPr txBox="1"/>
          <p:nvPr/>
        </p:nvSpPr>
        <p:spPr>
          <a:xfrm>
            <a:off x="4419976" y="2656748"/>
            <a:ext cx="31210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dirty="0" err="1">
                <a:solidFill>
                  <a:srgbClr val="002060"/>
                </a:solidFill>
                <a:latin typeface="Century Gothic" panose="020B0502020202020204" pitchFamily="34" charset="0"/>
              </a:rPr>
              <a:t>acteur</a:t>
            </a:r>
            <a:endParaRPr lang="en-GB" sz="3200" b="1"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actor</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1" name="Picture 40" descr="A picture containing sky, person, clothing, outdoor&#10;&#10;Description automatically generated">
            <a:extLst>
              <a:ext uri="{FF2B5EF4-FFF2-40B4-BE49-F238E27FC236}">
                <a16:creationId xmlns:a16="http://schemas.microsoft.com/office/drawing/2014/main" id="{57FBD5AA-CBF1-45A9-87E7-A25775E7A97E}"/>
              </a:ext>
            </a:extLst>
          </p:cNvPr>
          <p:cNvPicPr>
            <a:picLocks noChangeAspect="1"/>
          </p:cNvPicPr>
          <p:nvPr/>
        </p:nvPicPr>
        <p:blipFill>
          <a:blip r:embed="rId12">
            <a:clrChange>
              <a:clrFrom>
                <a:srgbClr val="415B8D"/>
              </a:clrFrom>
              <a:clrTo>
                <a:srgbClr val="415B8D">
                  <a:alpha val="0"/>
                </a:srgbClr>
              </a:clrTo>
            </a:clrChange>
            <a:extLst>
              <a:ext uri="{28A0092B-C50C-407E-A947-70E740481C1C}">
                <a14:useLocalDpi xmlns:a14="http://schemas.microsoft.com/office/drawing/2010/main" val="0"/>
              </a:ext>
            </a:extLst>
          </a:blip>
          <a:stretch>
            <a:fillRect/>
          </a:stretch>
        </p:blipFill>
        <p:spPr>
          <a:xfrm>
            <a:off x="5733883" y="1625709"/>
            <a:ext cx="963213" cy="1156578"/>
          </a:xfrm>
          <a:prstGeom prst="rect">
            <a:avLst/>
          </a:prstGeom>
        </p:spPr>
      </p:pic>
      <p:sp>
        <p:nvSpPr>
          <p:cNvPr id="42" name="TextBox 41">
            <a:extLst>
              <a:ext uri="{FF2B5EF4-FFF2-40B4-BE49-F238E27FC236}">
                <a16:creationId xmlns:a16="http://schemas.microsoft.com/office/drawing/2014/main" id="{51CFD582-7C6B-4A47-B1FB-7312CE30D0E7}"/>
              </a:ext>
            </a:extLst>
          </p:cNvPr>
          <p:cNvSpPr txBox="1"/>
          <p:nvPr/>
        </p:nvSpPr>
        <p:spPr>
          <a:xfrm>
            <a:off x="4576225" y="2611461"/>
            <a:ext cx="31210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dirty="0" err="1">
                <a:solidFill>
                  <a:srgbClr val="002060"/>
                </a:solidFill>
                <a:latin typeface="Century Gothic" panose="020B0502020202020204" pitchFamily="34" charset="0"/>
              </a:rPr>
              <a:t>actrices</a:t>
            </a:r>
            <a:endParaRPr lang="en-GB" sz="3200" b="1"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actresses</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8" name="Group 7">
            <a:extLst>
              <a:ext uri="{FF2B5EF4-FFF2-40B4-BE49-F238E27FC236}">
                <a16:creationId xmlns:a16="http://schemas.microsoft.com/office/drawing/2014/main" id="{9BE3053A-A70F-4741-A580-E29A0D3DB630}"/>
              </a:ext>
            </a:extLst>
          </p:cNvPr>
          <p:cNvGrpSpPr/>
          <p:nvPr/>
        </p:nvGrpSpPr>
        <p:grpSpPr>
          <a:xfrm>
            <a:off x="5214882" y="1301553"/>
            <a:ext cx="1816046" cy="1479133"/>
            <a:chOff x="-3185737" y="3237706"/>
            <a:chExt cx="3347734" cy="2726662"/>
          </a:xfrm>
        </p:grpSpPr>
        <p:pic>
          <p:nvPicPr>
            <p:cNvPr id="43" name="Picture 42" descr="A picture containing clothing&#10;&#10;Description automatically generated">
              <a:extLst>
                <a:ext uri="{FF2B5EF4-FFF2-40B4-BE49-F238E27FC236}">
                  <a16:creationId xmlns:a16="http://schemas.microsoft.com/office/drawing/2014/main" id="{757A753D-5B08-4E7A-AA74-B47FF348BDEF}"/>
                </a:ext>
              </a:extLst>
            </p:cNvPr>
            <p:cNvPicPr>
              <a:picLocks noChangeAspect="1"/>
            </p:cNvPicPr>
            <p:nvPr/>
          </p:nvPicPr>
          <p:blipFill rotWithShape="1">
            <a:blip r:embed="rId11">
              <a:extLst>
                <a:ext uri="{28A0092B-C50C-407E-A947-70E740481C1C}">
                  <a14:useLocalDpi xmlns:a14="http://schemas.microsoft.com/office/drawing/2010/main" val="0"/>
                </a:ext>
              </a:extLst>
            </a:blip>
            <a:srcRect b="34647"/>
            <a:stretch/>
          </p:blipFill>
          <p:spPr>
            <a:xfrm>
              <a:off x="-3185737" y="3276080"/>
              <a:ext cx="2047698" cy="2676471"/>
            </a:xfrm>
            <a:prstGeom prst="rect">
              <a:avLst/>
            </a:prstGeom>
          </p:spPr>
        </p:pic>
        <p:pic>
          <p:nvPicPr>
            <p:cNvPr id="44" name="Picture 43" descr="A person in a blue dress&#10;&#10;Description automatically generated with medium confidence">
              <a:extLst>
                <a:ext uri="{FF2B5EF4-FFF2-40B4-BE49-F238E27FC236}">
                  <a16:creationId xmlns:a16="http://schemas.microsoft.com/office/drawing/2014/main" id="{626743D4-B890-418A-9245-0B7E59204EF2}"/>
                </a:ext>
              </a:extLst>
            </p:cNvPr>
            <p:cNvPicPr>
              <a:picLocks noChangeAspect="1"/>
            </p:cNvPicPr>
            <p:nvPr/>
          </p:nvPicPr>
          <p:blipFill>
            <a:blip r:embed="rId13">
              <a:clrChange>
                <a:clrFrom>
                  <a:srgbClr val="505050"/>
                </a:clrFrom>
                <a:clrTo>
                  <a:srgbClr val="505050">
                    <a:alpha val="0"/>
                  </a:srgbClr>
                </a:clrTo>
              </a:clrChange>
              <a:extLst>
                <a:ext uri="{28A0092B-C50C-407E-A947-70E740481C1C}">
                  <a14:useLocalDpi xmlns:a14="http://schemas.microsoft.com/office/drawing/2010/main" val="0"/>
                </a:ext>
              </a:extLst>
            </a:blip>
            <a:stretch>
              <a:fillRect/>
            </a:stretch>
          </p:blipFill>
          <p:spPr>
            <a:xfrm>
              <a:off x="-2564665" y="3237706"/>
              <a:ext cx="2726662" cy="2726662"/>
            </a:xfrm>
            <a:prstGeom prst="rect">
              <a:avLst/>
            </a:prstGeom>
          </p:spPr>
        </p:pic>
      </p:grpSp>
      <p:sp>
        <p:nvSpPr>
          <p:cNvPr id="45" name="TextBox 44">
            <a:extLst>
              <a:ext uri="{FF2B5EF4-FFF2-40B4-BE49-F238E27FC236}">
                <a16:creationId xmlns:a16="http://schemas.microsoft.com/office/drawing/2014/main" id="{2712C86C-47CD-45BA-97C2-E14D54313B4F}"/>
              </a:ext>
            </a:extLst>
          </p:cNvPr>
          <p:cNvSpPr txBox="1"/>
          <p:nvPr/>
        </p:nvSpPr>
        <p:spPr>
          <a:xfrm>
            <a:off x="4460910" y="2634903"/>
            <a:ext cx="31210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dirty="0">
                <a:solidFill>
                  <a:srgbClr val="002060"/>
                </a:solidFill>
                <a:latin typeface="Century Gothic" panose="020B0502020202020204" pitchFamily="34" charset="0"/>
              </a:rPr>
              <a:t>visage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face</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A3DA06F2-BAD6-43DF-A77B-FC08DA99D361}"/>
              </a:ext>
            </a:extLst>
          </p:cNvPr>
          <p:cNvSpPr txBox="1"/>
          <p:nvPr/>
        </p:nvSpPr>
        <p:spPr>
          <a:xfrm>
            <a:off x="4518481" y="2650992"/>
            <a:ext cx="31210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dirty="0" err="1">
                <a:solidFill>
                  <a:srgbClr val="002060"/>
                </a:solidFill>
                <a:latin typeface="Century Gothic" panose="020B0502020202020204" pitchFamily="34" charset="0"/>
              </a:rPr>
              <a:t>acteurs</a:t>
            </a:r>
            <a:endParaRPr lang="en-GB" sz="3200" b="1"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actors</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9" name="Group 8">
            <a:extLst>
              <a:ext uri="{FF2B5EF4-FFF2-40B4-BE49-F238E27FC236}">
                <a16:creationId xmlns:a16="http://schemas.microsoft.com/office/drawing/2014/main" id="{7BCFD465-5E39-407C-9DE5-A05EBE07A129}"/>
              </a:ext>
            </a:extLst>
          </p:cNvPr>
          <p:cNvGrpSpPr/>
          <p:nvPr/>
        </p:nvGrpSpPr>
        <p:grpSpPr>
          <a:xfrm>
            <a:off x="5200067" y="1175331"/>
            <a:ext cx="1819408" cy="1491582"/>
            <a:chOff x="-5703235" y="3255416"/>
            <a:chExt cx="3054552" cy="2469695"/>
          </a:xfrm>
        </p:grpSpPr>
        <p:pic>
          <p:nvPicPr>
            <p:cNvPr id="48" name="Picture 47" descr="A person wearing sunglasses&#10;&#10;Description automatically generated with medium confidence">
              <a:extLst>
                <a:ext uri="{FF2B5EF4-FFF2-40B4-BE49-F238E27FC236}">
                  <a16:creationId xmlns:a16="http://schemas.microsoft.com/office/drawing/2014/main" id="{FBB7501A-11D2-499B-83D4-AAA31536F2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03235" y="3429000"/>
              <a:ext cx="1795630" cy="2296111"/>
            </a:xfrm>
            <a:prstGeom prst="rect">
              <a:avLst/>
            </a:prstGeom>
          </p:spPr>
        </p:pic>
        <p:pic>
          <p:nvPicPr>
            <p:cNvPr id="47" name="Picture 46" descr="A picture containing sky, person, clothing, outdoor&#10;&#10;Description automatically generated">
              <a:extLst>
                <a:ext uri="{FF2B5EF4-FFF2-40B4-BE49-F238E27FC236}">
                  <a16:creationId xmlns:a16="http://schemas.microsoft.com/office/drawing/2014/main" id="{44015273-5FB3-489E-8D88-9C61EE7488E4}"/>
                </a:ext>
              </a:extLst>
            </p:cNvPr>
            <p:cNvPicPr>
              <a:picLocks noChangeAspect="1"/>
            </p:cNvPicPr>
            <p:nvPr/>
          </p:nvPicPr>
          <p:blipFill>
            <a:blip r:embed="rId12">
              <a:clrChange>
                <a:clrFrom>
                  <a:srgbClr val="415B8D"/>
                </a:clrFrom>
                <a:clrTo>
                  <a:srgbClr val="415B8D">
                    <a:alpha val="0"/>
                  </a:srgbClr>
                </a:clrTo>
              </a:clrChange>
              <a:extLst>
                <a:ext uri="{28A0092B-C50C-407E-A947-70E740481C1C}">
                  <a14:useLocalDpi xmlns:a14="http://schemas.microsoft.com/office/drawing/2010/main" val="0"/>
                </a:ext>
              </a:extLst>
            </a:blip>
            <a:stretch>
              <a:fillRect/>
            </a:stretch>
          </p:blipFill>
          <p:spPr>
            <a:xfrm>
              <a:off x="-4696381" y="3255416"/>
              <a:ext cx="2047698" cy="2458774"/>
            </a:xfrm>
            <a:prstGeom prst="rect">
              <a:avLst/>
            </a:prstGeom>
          </p:spPr>
        </p:pic>
      </p:grpSp>
      <p:pic>
        <p:nvPicPr>
          <p:cNvPr id="20" name="Picture 19">
            <a:extLst>
              <a:ext uri="{FF2B5EF4-FFF2-40B4-BE49-F238E27FC236}">
                <a16:creationId xmlns:a16="http://schemas.microsoft.com/office/drawing/2014/main" id="{8E1AD2E0-DE95-44F9-A697-F63958BCD69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665" y="1456355"/>
            <a:ext cx="2344159" cy="2676471"/>
          </a:xfrm>
          <a:prstGeom prst="rect">
            <a:avLst/>
          </a:prstGeom>
        </p:spPr>
      </p:pic>
      <p:sp>
        <p:nvSpPr>
          <p:cNvPr id="21" name="Rectangle 20">
            <a:extLst>
              <a:ext uri="{FF2B5EF4-FFF2-40B4-BE49-F238E27FC236}">
                <a16:creationId xmlns:a16="http://schemas.microsoft.com/office/drawing/2014/main" id="{E146205C-2297-4238-9AAE-EB7B891BC353}"/>
              </a:ext>
            </a:extLst>
          </p:cNvPr>
          <p:cNvSpPr/>
          <p:nvPr/>
        </p:nvSpPr>
        <p:spPr>
          <a:xfrm>
            <a:off x="-43370" y="2424419"/>
            <a:ext cx="15602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002060"/>
                  </a:solidFill>
                  <a:prstDash val="solid"/>
                </a:ln>
                <a:solidFill>
                  <a:srgbClr val="FFFFFF"/>
                </a:solidFill>
                <a:effectLst/>
                <a:uLnTx/>
                <a:uFillTx/>
                <a:latin typeface="Century Gothic" panose="020B0502020202020204" pitchFamily="34" charset="0"/>
                <a:ea typeface="+mn-ea"/>
                <a:cs typeface="+mn-cs"/>
              </a:rPr>
              <a:t>le,l</a:t>
            </a:r>
            <a:r>
              <a:rPr kumimoji="0" lang="en-US" sz="5400" b="1" i="0" u="none" strike="noStrike" kern="1200" cap="none" spc="0" normalizeH="0" baseline="0" noProof="0" dirty="0">
                <a:ln w="28575">
                  <a:solidFill>
                    <a:srgbClr val="002060"/>
                  </a:solidFill>
                  <a:prstDash val="solid"/>
                </a:ln>
                <a:solidFill>
                  <a:srgbClr val="FFFFFF"/>
                </a:solidFill>
                <a:effectLst/>
                <a:uLnTx/>
                <a:uFillTx/>
                <a:latin typeface="Century Gothic" panose="020B0502020202020204" pitchFamily="34" charset="0"/>
                <a:ea typeface="+mn-ea"/>
                <a:cs typeface="+mn-cs"/>
              </a:rPr>
              <a:t>’</a:t>
            </a:r>
          </a:p>
        </p:txBody>
      </p:sp>
      <p:pic>
        <p:nvPicPr>
          <p:cNvPr id="22" name="Picture 21">
            <a:extLst>
              <a:ext uri="{FF2B5EF4-FFF2-40B4-BE49-F238E27FC236}">
                <a16:creationId xmlns:a16="http://schemas.microsoft.com/office/drawing/2014/main" id="{F95560A9-9838-4DA3-A6F8-57A0C09B6A1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6200000">
            <a:off x="4909618" y="4317052"/>
            <a:ext cx="2372765" cy="2709132"/>
          </a:xfrm>
          <a:prstGeom prst="rect">
            <a:avLst/>
          </a:prstGeom>
        </p:spPr>
      </p:pic>
      <p:sp>
        <p:nvSpPr>
          <p:cNvPr id="23" name="Rectangle 22">
            <a:extLst>
              <a:ext uri="{FF2B5EF4-FFF2-40B4-BE49-F238E27FC236}">
                <a16:creationId xmlns:a16="http://schemas.microsoft.com/office/drawing/2014/main" id="{9E3ED427-B3F3-4AAC-ADF8-08DB1119B3EB}"/>
              </a:ext>
            </a:extLst>
          </p:cNvPr>
          <p:cNvSpPr/>
          <p:nvPr/>
        </p:nvSpPr>
        <p:spPr>
          <a:xfrm>
            <a:off x="5275811" y="5671618"/>
            <a:ext cx="164037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FFFFFF"/>
                </a:solidFill>
                <a:effectLst/>
                <a:uLnTx/>
                <a:uFillTx/>
                <a:latin typeface="Century Gothic" panose="020B0502020202020204" pitchFamily="34" charset="0"/>
                <a:ea typeface="+mn-ea"/>
                <a:cs typeface="+mn-cs"/>
              </a:rPr>
              <a:t>les</a:t>
            </a:r>
          </a:p>
        </p:txBody>
      </p:sp>
      <p:pic>
        <p:nvPicPr>
          <p:cNvPr id="24" name="Picture 23">
            <a:extLst>
              <a:ext uri="{FF2B5EF4-FFF2-40B4-BE49-F238E27FC236}">
                <a16:creationId xmlns:a16="http://schemas.microsoft.com/office/drawing/2014/main" id="{8B2C3553-4540-456E-8932-BC539CBC2F0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9764671" y="1456355"/>
            <a:ext cx="2432359" cy="2777174"/>
          </a:xfrm>
          <a:prstGeom prst="rect">
            <a:avLst/>
          </a:prstGeom>
        </p:spPr>
      </p:pic>
      <p:sp>
        <p:nvSpPr>
          <p:cNvPr id="25" name="Rectangle 24">
            <a:extLst>
              <a:ext uri="{FF2B5EF4-FFF2-40B4-BE49-F238E27FC236}">
                <a16:creationId xmlns:a16="http://schemas.microsoft.com/office/drawing/2014/main" id="{3EA1A5B6-B09B-4FA0-86BE-41DC5899C72B}"/>
              </a:ext>
            </a:extLst>
          </p:cNvPr>
          <p:cNvSpPr/>
          <p:nvPr/>
        </p:nvSpPr>
        <p:spPr>
          <a:xfrm>
            <a:off x="10429187" y="2424419"/>
            <a:ext cx="214947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rgbClr val="002060"/>
                  </a:solidFill>
                  <a:prstDash val="solid"/>
                </a:ln>
                <a:solidFill>
                  <a:srgbClr val="FFFFFF"/>
                </a:solidFill>
                <a:effectLst/>
                <a:uLnTx/>
                <a:uFillTx/>
                <a:latin typeface="Century Gothic" panose="020B0502020202020204" pitchFamily="34" charset="0"/>
                <a:ea typeface="+mn-ea"/>
                <a:cs typeface="+mn-cs"/>
              </a:rPr>
              <a:t>la, l’</a:t>
            </a:r>
          </a:p>
        </p:txBody>
      </p:sp>
      <p:pic>
        <p:nvPicPr>
          <p:cNvPr id="52" name="Picture 51">
            <a:extLst>
              <a:ext uri="{FF2B5EF4-FFF2-40B4-BE49-F238E27FC236}">
                <a16:creationId xmlns:a16="http://schemas.microsoft.com/office/drawing/2014/main" id="{4DDE168C-3FFB-4FD7-BEC1-C1A43DD08F7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52565" y="1274980"/>
            <a:ext cx="1277521" cy="1512302"/>
          </a:xfrm>
          <a:prstGeom prst="rect">
            <a:avLst/>
          </a:prstGeom>
        </p:spPr>
      </p:pic>
      <p:sp>
        <p:nvSpPr>
          <p:cNvPr id="54" name="TextBox 53">
            <a:extLst>
              <a:ext uri="{FF2B5EF4-FFF2-40B4-BE49-F238E27FC236}">
                <a16:creationId xmlns:a16="http://schemas.microsoft.com/office/drawing/2014/main" id="{50FA9477-52C2-47D0-B3DE-C88B2F48A9F6}"/>
              </a:ext>
            </a:extLst>
          </p:cNvPr>
          <p:cNvSpPr txBox="1"/>
          <p:nvPr/>
        </p:nvSpPr>
        <p:spPr>
          <a:xfrm>
            <a:off x="4209753" y="2599293"/>
            <a:ext cx="31210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dirty="0">
                <a:solidFill>
                  <a:srgbClr val="002060"/>
                </a:solidFill>
                <a:latin typeface="Century Gothic" panose="020B0502020202020204" pitchFamily="34" charset="0"/>
              </a:rPr>
              <a:t>tête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head</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1C9D08FE-E697-4D6B-986A-96133097946E}"/>
              </a:ext>
            </a:extLst>
          </p:cNvPr>
          <p:cNvSpPr txBox="1"/>
          <p:nvPr/>
        </p:nvSpPr>
        <p:spPr>
          <a:xfrm>
            <a:off x="4535464" y="2635067"/>
            <a:ext cx="31210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dirty="0">
                <a:solidFill>
                  <a:srgbClr val="002060"/>
                </a:solidFill>
                <a:latin typeface="Century Gothic" panose="020B0502020202020204" pitchFamily="34" charset="0"/>
              </a:rPr>
              <a:t>bouche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mouth</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Picture 55" descr="A picture containing icon&#10;&#10;Description automatically generated">
            <a:extLst>
              <a:ext uri="{FF2B5EF4-FFF2-40B4-BE49-F238E27FC236}">
                <a16:creationId xmlns:a16="http://schemas.microsoft.com/office/drawing/2014/main" id="{D19C7600-CF2D-44E7-922D-13520536E4A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88417" y="1645175"/>
            <a:ext cx="741793" cy="1032060"/>
          </a:xfrm>
          <a:prstGeom prst="rect">
            <a:avLst/>
          </a:prstGeom>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1.11111E-6 L -0.60456 0.06597 " pathEditMode="relative" rAng="0" ptsTypes="AA">
                                      <p:cBhvr>
                                        <p:cTn id="18" dur="2000" fill="hold"/>
                                        <p:tgtEl>
                                          <p:spTgt spid="29"/>
                                        </p:tgtEl>
                                        <p:attrNameLst>
                                          <p:attrName>ppt_x</p:attrName>
                                          <p:attrName>ppt_y</p:attrName>
                                        </p:attrNameLst>
                                      </p:cBhvr>
                                      <p:rCtr x="-30234" y="3287"/>
                                    </p:animMotion>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par>
                                <p:cTn id="31" presetID="53" presetClass="entr" presetSubtype="16"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p:cTn id="33" dur="500" fill="hold"/>
                                        <p:tgtEl>
                                          <p:spTgt spid="33"/>
                                        </p:tgtEl>
                                        <p:attrNameLst>
                                          <p:attrName>ppt_w</p:attrName>
                                        </p:attrNameLst>
                                      </p:cBhvr>
                                      <p:tavLst>
                                        <p:tav tm="0">
                                          <p:val>
                                            <p:fltVal val="0"/>
                                          </p:val>
                                        </p:tav>
                                        <p:tav tm="100000">
                                          <p:val>
                                            <p:strVal val="#ppt_w"/>
                                          </p:val>
                                        </p:tav>
                                      </p:tavLst>
                                    </p:anim>
                                    <p:anim calcmode="lin" valueType="num">
                                      <p:cBhvr>
                                        <p:cTn id="34" dur="500" fill="hold"/>
                                        <p:tgtEl>
                                          <p:spTgt spid="33"/>
                                        </p:tgtEl>
                                        <p:attrNameLst>
                                          <p:attrName>ppt_h</p:attrName>
                                        </p:attrNameLst>
                                      </p:cBhvr>
                                      <p:tavLst>
                                        <p:tav tm="0">
                                          <p:val>
                                            <p:fltVal val="0"/>
                                          </p:val>
                                        </p:tav>
                                        <p:tav tm="100000">
                                          <p:val>
                                            <p:strVal val="#ppt_h"/>
                                          </p:val>
                                        </p:tav>
                                      </p:tavLst>
                                    </p:anim>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6.25E-7 -4.44444E-6 L 0.62956 0.05463 " pathEditMode="relative" rAng="0" ptsTypes="AA">
                                      <p:cBhvr>
                                        <p:cTn id="39" dur="2000" fill="hold"/>
                                        <p:tgtEl>
                                          <p:spTgt spid="33"/>
                                        </p:tgtEl>
                                        <p:attrNameLst>
                                          <p:attrName>ppt_x</p:attrName>
                                          <p:attrName>ppt_y</p:attrName>
                                        </p:attrNameLst>
                                      </p:cBhvr>
                                      <p:rCtr x="31471" y="2731"/>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32"/>
                                        </p:tgtEl>
                                      </p:cBhvr>
                                    </p:animEffect>
                                    <p:set>
                                      <p:cBhvr>
                                        <p:cTn id="44" dur="1" fill="hold">
                                          <p:stCondLst>
                                            <p:cond delay="499"/>
                                          </p:stCondLst>
                                        </p:cTn>
                                        <p:tgtEl>
                                          <p:spTgt spid="3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par>
                                <p:cTn id="52" presetID="53" presetClass="entr" presetSubtype="16"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8.33333E-7 -4.07407E-6 L -0.01198 0.75602 " pathEditMode="relative" rAng="0" ptsTypes="AA">
                                      <p:cBhvr>
                                        <p:cTn id="60" dur="2000" fill="hold"/>
                                        <p:tgtEl>
                                          <p:spTgt spid="30"/>
                                        </p:tgtEl>
                                        <p:attrNameLst>
                                          <p:attrName>ppt_x</p:attrName>
                                          <p:attrName>ppt_y</p:attrName>
                                        </p:attrNameLst>
                                      </p:cBhvr>
                                      <p:rCtr x="-599" y="37801"/>
                                    </p:animMotion>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p:cTn id="70" dur="500" fill="hold"/>
                                        <p:tgtEl>
                                          <p:spTgt spid="35"/>
                                        </p:tgtEl>
                                        <p:attrNameLst>
                                          <p:attrName>ppt_w</p:attrName>
                                        </p:attrNameLst>
                                      </p:cBhvr>
                                      <p:tavLst>
                                        <p:tav tm="0">
                                          <p:val>
                                            <p:fltVal val="0"/>
                                          </p:val>
                                        </p:tav>
                                        <p:tav tm="100000">
                                          <p:val>
                                            <p:strVal val="#ppt_w"/>
                                          </p:val>
                                        </p:tav>
                                      </p:tavLst>
                                    </p:anim>
                                    <p:anim calcmode="lin" valueType="num">
                                      <p:cBhvr>
                                        <p:cTn id="71" dur="500" fill="hold"/>
                                        <p:tgtEl>
                                          <p:spTgt spid="35"/>
                                        </p:tgtEl>
                                        <p:attrNameLst>
                                          <p:attrName>ppt_h</p:attrName>
                                        </p:attrNameLst>
                                      </p:cBhvr>
                                      <p:tavLst>
                                        <p:tav tm="0">
                                          <p:val>
                                            <p:fltVal val="0"/>
                                          </p:val>
                                        </p:tav>
                                        <p:tav tm="100000">
                                          <p:val>
                                            <p:strVal val="#ppt_h"/>
                                          </p:val>
                                        </p:tav>
                                      </p:tavLst>
                                    </p:anim>
                                    <p:animEffect transition="in" filter="fade">
                                      <p:cBhvr>
                                        <p:cTn id="72" dur="500"/>
                                        <p:tgtEl>
                                          <p:spTgt spid="35"/>
                                        </p:tgtEl>
                                      </p:cBhvr>
                                    </p:animEffect>
                                  </p:child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1.25E-6 4.07407E-6 L -0.56693 0.01527 " pathEditMode="relative" rAng="0" ptsTypes="AA">
                                      <p:cBhvr>
                                        <p:cTn id="81" dur="2000" fill="hold"/>
                                        <p:tgtEl>
                                          <p:spTgt spid="6"/>
                                        </p:tgtEl>
                                        <p:attrNameLst>
                                          <p:attrName>ppt_x</p:attrName>
                                          <p:attrName>ppt_y</p:attrName>
                                        </p:attrNameLst>
                                      </p:cBhvr>
                                      <p:rCtr x="-28346" y="764"/>
                                    </p:animMotion>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35"/>
                                        </p:tgtEl>
                                      </p:cBhvr>
                                    </p:animEffect>
                                    <p:set>
                                      <p:cBhvr>
                                        <p:cTn id="86" dur="1" fill="hold">
                                          <p:stCondLst>
                                            <p:cond delay="499"/>
                                          </p:stCondLst>
                                        </p:cTn>
                                        <p:tgtEl>
                                          <p:spTgt spid="3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p:cTn id="91" dur="500" fill="hold"/>
                                        <p:tgtEl>
                                          <p:spTgt spid="37"/>
                                        </p:tgtEl>
                                        <p:attrNameLst>
                                          <p:attrName>ppt_w</p:attrName>
                                        </p:attrNameLst>
                                      </p:cBhvr>
                                      <p:tavLst>
                                        <p:tav tm="0">
                                          <p:val>
                                            <p:fltVal val="0"/>
                                          </p:val>
                                        </p:tav>
                                        <p:tav tm="100000">
                                          <p:val>
                                            <p:strVal val="#ppt_w"/>
                                          </p:val>
                                        </p:tav>
                                      </p:tavLst>
                                    </p:anim>
                                    <p:anim calcmode="lin" valueType="num">
                                      <p:cBhvr>
                                        <p:cTn id="92" dur="500" fill="hold"/>
                                        <p:tgtEl>
                                          <p:spTgt spid="37"/>
                                        </p:tgtEl>
                                        <p:attrNameLst>
                                          <p:attrName>ppt_h</p:attrName>
                                        </p:attrNameLst>
                                      </p:cBhvr>
                                      <p:tavLst>
                                        <p:tav tm="0">
                                          <p:val>
                                            <p:fltVal val="0"/>
                                          </p:val>
                                        </p:tav>
                                        <p:tav tm="100000">
                                          <p:val>
                                            <p:strVal val="#ppt_h"/>
                                          </p:val>
                                        </p:tav>
                                      </p:tavLst>
                                    </p:anim>
                                    <p:animEffect transition="in" filter="fade">
                                      <p:cBhvr>
                                        <p:cTn id="93" dur="500"/>
                                        <p:tgtEl>
                                          <p:spTgt spid="37"/>
                                        </p:tgtEl>
                                      </p:cBhvr>
                                    </p:animEffect>
                                  </p:childTnLst>
                                </p:cTn>
                              </p:par>
                              <p:par>
                                <p:cTn id="94" presetID="53" presetClass="entr" presetSubtype="16" fill="hold" nodeType="withEffect">
                                  <p:stCondLst>
                                    <p:cond delay="0"/>
                                  </p:stCondLst>
                                  <p:childTnLst>
                                    <p:set>
                                      <p:cBhvr>
                                        <p:cTn id="95" dur="1" fill="hold">
                                          <p:stCondLst>
                                            <p:cond delay="0"/>
                                          </p:stCondLst>
                                        </p:cTn>
                                        <p:tgtEl>
                                          <p:spTgt spid="38"/>
                                        </p:tgtEl>
                                        <p:attrNameLst>
                                          <p:attrName>style.visibility</p:attrName>
                                        </p:attrNameLst>
                                      </p:cBhvr>
                                      <p:to>
                                        <p:strVal val="visible"/>
                                      </p:to>
                                    </p:set>
                                    <p:anim calcmode="lin" valueType="num">
                                      <p:cBhvr>
                                        <p:cTn id="96" dur="500" fill="hold"/>
                                        <p:tgtEl>
                                          <p:spTgt spid="38"/>
                                        </p:tgtEl>
                                        <p:attrNameLst>
                                          <p:attrName>ppt_w</p:attrName>
                                        </p:attrNameLst>
                                      </p:cBhvr>
                                      <p:tavLst>
                                        <p:tav tm="0">
                                          <p:val>
                                            <p:fltVal val="0"/>
                                          </p:val>
                                        </p:tav>
                                        <p:tav tm="100000">
                                          <p:val>
                                            <p:strVal val="#ppt_w"/>
                                          </p:val>
                                        </p:tav>
                                      </p:tavLst>
                                    </p:anim>
                                    <p:anim calcmode="lin" valueType="num">
                                      <p:cBhvr>
                                        <p:cTn id="97" dur="500" fill="hold"/>
                                        <p:tgtEl>
                                          <p:spTgt spid="38"/>
                                        </p:tgtEl>
                                        <p:attrNameLst>
                                          <p:attrName>ppt_h</p:attrName>
                                        </p:attrNameLst>
                                      </p:cBhvr>
                                      <p:tavLst>
                                        <p:tav tm="0">
                                          <p:val>
                                            <p:fltVal val="0"/>
                                          </p:val>
                                        </p:tav>
                                        <p:tav tm="100000">
                                          <p:val>
                                            <p:strVal val="#ppt_h"/>
                                          </p:val>
                                        </p:tav>
                                      </p:tavLst>
                                    </p:anim>
                                    <p:animEffect transition="in" filter="fade">
                                      <p:cBhvr>
                                        <p:cTn id="98" dur="500"/>
                                        <p:tgtEl>
                                          <p:spTgt spid="38"/>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nodeType="clickEffect">
                                  <p:stCondLst>
                                    <p:cond delay="0"/>
                                  </p:stCondLst>
                                  <p:childTnLst>
                                    <p:animMotion origin="layout" path="M -4.16667E-6 3.33333E-6 L -0.58463 0.09953 " pathEditMode="relative" rAng="0" ptsTypes="AA">
                                      <p:cBhvr>
                                        <p:cTn id="102" dur="2000" fill="hold"/>
                                        <p:tgtEl>
                                          <p:spTgt spid="38"/>
                                        </p:tgtEl>
                                        <p:attrNameLst>
                                          <p:attrName>ppt_x</p:attrName>
                                          <p:attrName>ppt_y</p:attrName>
                                        </p:attrNameLst>
                                      </p:cBhvr>
                                      <p:rCtr x="-29232" y="4977"/>
                                    </p:animMotion>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7"/>
                                        </p:tgtEl>
                                      </p:cBhvr>
                                    </p:animEffect>
                                    <p:set>
                                      <p:cBhvr>
                                        <p:cTn id="107" dur="1" fill="hold">
                                          <p:stCondLst>
                                            <p:cond delay="499"/>
                                          </p:stCondLst>
                                        </p:cTn>
                                        <p:tgtEl>
                                          <p:spTgt spid="3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 calcmode="lin" valueType="num">
                                      <p:cBhvr>
                                        <p:cTn id="112" dur="500" fill="hold"/>
                                        <p:tgtEl>
                                          <p:spTgt spid="39"/>
                                        </p:tgtEl>
                                        <p:attrNameLst>
                                          <p:attrName>ppt_w</p:attrName>
                                        </p:attrNameLst>
                                      </p:cBhvr>
                                      <p:tavLst>
                                        <p:tav tm="0">
                                          <p:val>
                                            <p:fltVal val="0"/>
                                          </p:val>
                                        </p:tav>
                                        <p:tav tm="100000">
                                          <p:val>
                                            <p:strVal val="#ppt_w"/>
                                          </p:val>
                                        </p:tav>
                                      </p:tavLst>
                                    </p:anim>
                                    <p:anim calcmode="lin" valueType="num">
                                      <p:cBhvr>
                                        <p:cTn id="113" dur="500" fill="hold"/>
                                        <p:tgtEl>
                                          <p:spTgt spid="39"/>
                                        </p:tgtEl>
                                        <p:attrNameLst>
                                          <p:attrName>ppt_h</p:attrName>
                                        </p:attrNameLst>
                                      </p:cBhvr>
                                      <p:tavLst>
                                        <p:tav tm="0">
                                          <p:val>
                                            <p:fltVal val="0"/>
                                          </p:val>
                                        </p:tav>
                                        <p:tav tm="100000">
                                          <p:val>
                                            <p:strVal val="#ppt_h"/>
                                          </p:val>
                                        </p:tav>
                                      </p:tavLst>
                                    </p:anim>
                                    <p:animEffect transition="in" filter="fade">
                                      <p:cBhvr>
                                        <p:cTn id="114" dur="500"/>
                                        <p:tgtEl>
                                          <p:spTgt spid="39"/>
                                        </p:tgtEl>
                                      </p:cBhvr>
                                    </p:animEffect>
                                  </p:childTnLst>
                                </p:cTn>
                              </p:par>
                              <p:par>
                                <p:cTn id="115" presetID="53" presetClass="entr" presetSubtype="16" fill="hold" nodeType="withEffect">
                                  <p:stCondLst>
                                    <p:cond delay="0"/>
                                  </p:stCondLst>
                                  <p:childTnLst>
                                    <p:set>
                                      <p:cBhvr>
                                        <p:cTn id="116" dur="1" fill="hold">
                                          <p:stCondLst>
                                            <p:cond delay="0"/>
                                          </p:stCondLst>
                                        </p:cTn>
                                        <p:tgtEl>
                                          <p:spTgt spid="28"/>
                                        </p:tgtEl>
                                        <p:attrNameLst>
                                          <p:attrName>style.visibility</p:attrName>
                                        </p:attrNameLst>
                                      </p:cBhvr>
                                      <p:to>
                                        <p:strVal val="visible"/>
                                      </p:to>
                                    </p:set>
                                    <p:anim calcmode="lin" valueType="num">
                                      <p:cBhvr>
                                        <p:cTn id="117" dur="500" fill="hold"/>
                                        <p:tgtEl>
                                          <p:spTgt spid="28"/>
                                        </p:tgtEl>
                                        <p:attrNameLst>
                                          <p:attrName>ppt_w</p:attrName>
                                        </p:attrNameLst>
                                      </p:cBhvr>
                                      <p:tavLst>
                                        <p:tav tm="0">
                                          <p:val>
                                            <p:fltVal val="0"/>
                                          </p:val>
                                        </p:tav>
                                        <p:tav tm="100000">
                                          <p:val>
                                            <p:strVal val="#ppt_w"/>
                                          </p:val>
                                        </p:tav>
                                      </p:tavLst>
                                    </p:anim>
                                    <p:anim calcmode="lin" valueType="num">
                                      <p:cBhvr>
                                        <p:cTn id="118" dur="500" fill="hold"/>
                                        <p:tgtEl>
                                          <p:spTgt spid="28"/>
                                        </p:tgtEl>
                                        <p:attrNameLst>
                                          <p:attrName>ppt_h</p:attrName>
                                        </p:attrNameLst>
                                      </p:cBhvr>
                                      <p:tavLst>
                                        <p:tav tm="0">
                                          <p:val>
                                            <p:fltVal val="0"/>
                                          </p:val>
                                        </p:tav>
                                        <p:tav tm="100000">
                                          <p:val>
                                            <p:strVal val="#ppt_h"/>
                                          </p:val>
                                        </p:tav>
                                      </p:tavLst>
                                    </p:anim>
                                    <p:animEffect transition="in" filter="fade">
                                      <p:cBhvr>
                                        <p:cTn id="119" dur="500"/>
                                        <p:tgtEl>
                                          <p:spTgt spid="28"/>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1.45833E-6 1.85185E-6 L -0.02435 0.73217 " pathEditMode="relative" rAng="0" ptsTypes="AA">
                                      <p:cBhvr>
                                        <p:cTn id="123" dur="2000" fill="hold"/>
                                        <p:tgtEl>
                                          <p:spTgt spid="28"/>
                                        </p:tgtEl>
                                        <p:attrNameLst>
                                          <p:attrName>ppt_x</p:attrName>
                                          <p:attrName>ppt_y</p:attrName>
                                        </p:attrNameLst>
                                      </p:cBhvr>
                                      <p:rCtr x="-1224" y="36597"/>
                                    </p:animMotion>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500"/>
                                        <p:tgtEl>
                                          <p:spTgt spid="39"/>
                                        </p:tgtEl>
                                      </p:cBhvr>
                                    </p:animEffect>
                                    <p:set>
                                      <p:cBhvr>
                                        <p:cTn id="128" dur="1" fill="hold">
                                          <p:stCondLst>
                                            <p:cond delay="499"/>
                                          </p:stCondLst>
                                        </p:cTn>
                                        <p:tgtEl>
                                          <p:spTgt spid="39"/>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 calcmode="lin" valueType="num">
                                      <p:cBhvr>
                                        <p:cTn id="133" dur="500" fill="hold"/>
                                        <p:tgtEl>
                                          <p:spTgt spid="40"/>
                                        </p:tgtEl>
                                        <p:attrNameLst>
                                          <p:attrName>ppt_w</p:attrName>
                                        </p:attrNameLst>
                                      </p:cBhvr>
                                      <p:tavLst>
                                        <p:tav tm="0">
                                          <p:val>
                                            <p:fltVal val="0"/>
                                          </p:val>
                                        </p:tav>
                                        <p:tav tm="100000">
                                          <p:val>
                                            <p:strVal val="#ppt_w"/>
                                          </p:val>
                                        </p:tav>
                                      </p:tavLst>
                                    </p:anim>
                                    <p:anim calcmode="lin" valueType="num">
                                      <p:cBhvr>
                                        <p:cTn id="134" dur="500" fill="hold"/>
                                        <p:tgtEl>
                                          <p:spTgt spid="40"/>
                                        </p:tgtEl>
                                        <p:attrNameLst>
                                          <p:attrName>ppt_h</p:attrName>
                                        </p:attrNameLst>
                                      </p:cBhvr>
                                      <p:tavLst>
                                        <p:tav tm="0">
                                          <p:val>
                                            <p:fltVal val="0"/>
                                          </p:val>
                                        </p:tav>
                                        <p:tav tm="100000">
                                          <p:val>
                                            <p:strVal val="#ppt_h"/>
                                          </p:val>
                                        </p:tav>
                                      </p:tavLst>
                                    </p:anim>
                                    <p:animEffect transition="in" filter="fade">
                                      <p:cBhvr>
                                        <p:cTn id="135" dur="500"/>
                                        <p:tgtEl>
                                          <p:spTgt spid="40"/>
                                        </p:tgtEl>
                                      </p:cBhvr>
                                    </p:animEffect>
                                  </p:childTnLst>
                                </p:cTn>
                              </p:par>
                              <p:par>
                                <p:cTn id="136" presetID="53" presetClass="entr" presetSubtype="16" fill="hold" nodeType="withEffect">
                                  <p:stCondLst>
                                    <p:cond delay="0"/>
                                  </p:stCondLst>
                                  <p:childTnLst>
                                    <p:set>
                                      <p:cBhvr>
                                        <p:cTn id="137" dur="1" fill="hold">
                                          <p:stCondLst>
                                            <p:cond delay="0"/>
                                          </p:stCondLst>
                                        </p:cTn>
                                        <p:tgtEl>
                                          <p:spTgt spid="41"/>
                                        </p:tgtEl>
                                        <p:attrNameLst>
                                          <p:attrName>style.visibility</p:attrName>
                                        </p:attrNameLst>
                                      </p:cBhvr>
                                      <p:to>
                                        <p:strVal val="visible"/>
                                      </p:to>
                                    </p:set>
                                    <p:anim calcmode="lin" valueType="num">
                                      <p:cBhvr>
                                        <p:cTn id="138" dur="500" fill="hold"/>
                                        <p:tgtEl>
                                          <p:spTgt spid="41"/>
                                        </p:tgtEl>
                                        <p:attrNameLst>
                                          <p:attrName>ppt_w</p:attrName>
                                        </p:attrNameLst>
                                      </p:cBhvr>
                                      <p:tavLst>
                                        <p:tav tm="0">
                                          <p:val>
                                            <p:fltVal val="0"/>
                                          </p:val>
                                        </p:tav>
                                        <p:tav tm="100000">
                                          <p:val>
                                            <p:strVal val="#ppt_w"/>
                                          </p:val>
                                        </p:tav>
                                      </p:tavLst>
                                    </p:anim>
                                    <p:anim calcmode="lin" valueType="num">
                                      <p:cBhvr>
                                        <p:cTn id="139" dur="500" fill="hold"/>
                                        <p:tgtEl>
                                          <p:spTgt spid="41"/>
                                        </p:tgtEl>
                                        <p:attrNameLst>
                                          <p:attrName>ppt_h</p:attrName>
                                        </p:attrNameLst>
                                      </p:cBhvr>
                                      <p:tavLst>
                                        <p:tav tm="0">
                                          <p:val>
                                            <p:fltVal val="0"/>
                                          </p:val>
                                        </p:tav>
                                        <p:tav tm="100000">
                                          <p:val>
                                            <p:strVal val="#ppt_h"/>
                                          </p:val>
                                        </p:tav>
                                      </p:tavLst>
                                    </p:anim>
                                    <p:animEffect transition="in" filter="fade">
                                      <p:cBhvr>
                                        <p:cTn id="140" dur="500"/>
                                        <p:tgtEl>
                                          <p:spTgt spid="41"/>
                                        </p:tgtEl>
                                      </p:cBhvr>
                                    </p:animEffect>
                                  </p:childTnLst>
                                </p:cTn>
                              </p:par>
                            </p:childTnLst>
                          </p:cTn>
                        </p:par>
                      </p:childTnLst>
                    </p:cTn>
                  </p:par>
                  <p:par>
                    <p:cTn id="141" fill="hold">
                      <p:stCondLst>
                        <p:cond delay="indefinite"/>
                      </p:stCondLst>
                      <p:childTnLst>
                        <p:par>
                          <p:cTn id="142" fill="hold">
                            <p:stCondLst>
                              <p:cond delay="0"/>
                            </p:stCondLst>
                            <p:childTnLst>
                              <p:par>
                                <p:cTn id="143" presetID="42" presetClass="path" presetSubtype="0" accel="50000" decel="50000" fill="hold" nodeType="clickEffect">
                                  <p:stCondLst>
                                    <p:cond delay="0"/>
                                  </p:stCondLst>
                                  <p:childTnLst>
                                    <p:animMotion origin="layout" path="M 4.375E-6 3.7037E-6 L -0.56511 0.15509 " pathEditMode="relative" rAng="0" ptsTypes="AA">
                                      <p:cBhvr>
                                        <p:cTn id="144" dur="2000" fill="hold"/>
                                        <p:tgtEl>
                                          <p:spTgt spid="41"/>
                                        </p:tgtEl>
                                        <p:attrNameLst>
                                          <p:attrName>ppt_x</p:attrName>
                                          <p:attrName>ppt_y</p:attrName>
                                        </p:attrNameLst>
                                      </p:cBhvr>
                                      <p:rCtr x="-28255" y="7755"/>
                                    </p:animMotion>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grpId="1" nodeType="clickEffect">
                                  <p:stCondLst>
                                    <p:cond delay="0"/>
                                  </p:stCondLst>
                                  <p:childTnLst>
                                    <p:animEffect transition="out" filter="fade">
                                      <p:cBhvr>
                                        <p:cTn id="148" dur="500"/>
                                        <p:tgtEl>
                                          <p:spTgt spid="40"/>
                                        </p:tgtEl>
                                      </p:cBhvr>
                                    </p:animEffect>
                                    <p:set>
                                      <p:cBhvr>
                                        <p:cTn id="149" dur="1" fill="hold">
                                          <p:stCondLst>
                                            <p:cond delay="499"/>
                                          </p:stCondLst>
                                        </p:cTn>
                                        <p:tgtEl>
                                          <p:spTgt spid="40"/>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53" presetClass="entr" presetSubtype="16" fill="hold" grpId="0" nodeType="clickEffect">
                                  <p:stCondLst>
                                    <p:cond delay="0"/>
                                  </p:stCondLst>
                                  <p:childTnLst>
                                    <p:set>
                                      <p:cBhvr>
                                        <p:cTn id="153" dur="1" fill="hold">
                                          <p:stCondLst>
                                            <p:cond delay="0"/>
                                          </p:stCondLst>
                                        </p:cTn>
                                        <p:tgtEl>
                                          <p:spTgt spid="42"/>
                                        </p:tgtEl>
                                        <p:attrNameLst>
                                          <p:attrName>style.visibility</p:attrName>
                                        </p:attrNameLst>
                                      </p:cBhvr>
                                      <p:to>
                                        <p:strVal val="visible"/>
                                      </p:to>
                                    </p:set>
                                    <p:anim calcmode="lin" valueType="num">
                                      <p:cBhvr>
                                        <p:cTn id="154" dur="500" fill="hold"/>
                                        <p:tgtEl>
                                          <p:spTgt spid="42"/>
                                        </p:tgtEl>
                                        <p:attrNameLst>
                                          <p:attrName>ppt_w</p:attrName>
                                        </p:attrNameLst>
                                      </p:cBhvr>
                                      <p:tavLst>
                                        <p:tav tm="0">
                                          <p:val>
                                            <p:fltVal val="0"/>
                                          </p:val>
                                        </p:tav>
                                        <p:tav tm="100000">
                                          <p:val>
                                            <p:strVal val="#ppt_w"/>
                                          </p:val>
                                        </p:tav>
                                      </p:tavLst>
                                    </p:anim>
                                    <p:anim calcmode="lin" valueType="num">
                                      <p:cBhvr>
                                        <p:cTn id="155" dur="500" fill="hold"/>
                                        <p:tgtEl>
                                          <p:spTgt spid="42"/>
                                        </p:tgtEl>
                                        <p:attrNameLst>
                                          <p:attrName>ppt_h</p:attrName>
                                        </p:attrNameLst>
                                      </p:cBhvr>
                                      <p:tavLst>
                                        <p:tav tm="0">
                                          <p:val>
                                            <p:fltVal val="0"/>
                                          </p:val>
                                        </p:tav>
                                        <p:tav tm="100000">
                                          <p:val>
                                            <p:strVal val="#ppt_h"/>
                                          </p:val>
                                        </p:tav>
                                      </p:tavLst>
                                    </p:anim>
                                    <p:animEffect transition="in" filter="fade">
                                      <p:cBhvr>
                                        <p:cTn id="156" dur="500"/>
                                        <p:tgtEl>
                                          <p:spTgt spid="42"/>
                                        </p:tgtEl>
                                      </p:cBhvr>
                                    </p:animEffect>
                                  </p:childTnLst>
                                </p:cTn>
                              </p:par>
                              <p:par>
                                <p:cTn id="157" presetID="53" presetClass="entr" presetSubtype="16" fill="hold" nodeType="with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par>
                    <p:cTn id="162" fill="hold">
                      <p:stCondLst>
                        <p:cond delay="indefinite"/>
                      </p:stCondLst>
                      <p:childTnLst>
                        <p:par>
                          <p:cTn id="163" fill="hold">
                            <p:stCondLst>
                              <p:cond delay="0"/>
                            </p:stCondLst>
                            <p:childTnLst>
                              <p:par>
                                <p:cTn id="164" presetID="42" presetClass="path" presetSubtype="0" accel="50000" decel="50000" fill="hold" nodeType="clickEffect">
                                  <p:stCondLst>
                                    <p:cond delay="0"/>
                                  </p:stCondLst>
                                  <p:childTnLst>
                                    <p:animMotion origin="layout" path="M -3.54167E-6 4.81481E-6 L 0.00756 0.81435 " pathEditMode="relative" rAng="0" ptsTypes="AA">
                                      <p:cBhvr>
                                        <p:cTn id="165" dur="2000" fill="hold"/>
                                        <p:tgtEl>
                                          <p:spTgt spid="8"/>
                                        </p:tgtEl>
                                        <p:attrNameLst>
                                          <p:attrName>ppt_x</p:attrName>
                                          <p:attrName>ppt_y</p:attrName>
                                        </p:attrNameLst>
                                      </p:cBhvr>
                                      <p:rCtr x="378" y="40718"/>
                                    </p:animMotion>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grpId="1" nodeType="clickEffect">
                                  <p:stCondLst>
                                    <p:cond delay="0"/>
                                  </p:stCondLst>
                                  <p:childTnLst>
                                    <p:animEffect transition="out" filter="fade">
                                      <p:cBhvr>
                                        <p:cTn id="169" dur="500"/>
                                        <p:tgtEl>
                                          <p:spTgt spid="42"/>
                                        </p:tgtEl>
                                      </p:cBhvr>
                                    </p:animEffect>
                                    <p:set>
                                      <p:cBhvr>
                                        <p:cTn id="170" dur="1" fill="hold">
                                          <p:stCondLst>
                                            <p:cond delay="499"/>
                                          </p:stCondLst>
                                        </p:cTn>
                                        <p:tgtEl>
                                          <p:spTgt spid="42"/>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grpId="0" nodeType="clickEffect">
                                  <p:stCondLst>
                                    <p:cond delay="0"/>
                                  </p:stCondLst>
                                  <p:childTnLst>
                                    <p:set>
                                      <p:cBhvr>
                                        <p:cTn id="174" dur="1" fill="hold">
                                          <p:stCondLst>
                                            <p:cond delay="0"/>
                                          </p:stCondLst>
                                        </p:cTn>
                                        <p:tgtEl>
                                          <p:spTgt spid="45"/>
                                        </p:tgtEl>
                                        <p:attrNameLst>
                                          <p:attrName>style.visibility</p:attrName>
                                        </p:attrNameLst>
                                      </p:cBhvr>
                                      <p:to>
                                        <p:strVal val="visible"/>
                                      </p:to>
                                    </p:set>
                                    <p:anim calcmode="lin" valueType="num">
                                      <p:cBhvr>
                                        <p:cTn id="175" dur="500" fill="hold"/>
                                        <p:tgtEl>
                                          <p:spTgt spid="45"/>
                                        </p:tgtEl>
                                        <p:attrNameLst>
                                          <p:attrName>ppt_w</p:attrName>
                                        </p:attrNameLst>
                                      </p:cBhvr>
                                      <p:tavLst>
                                        <p:tav tm="0">
                                          <p:val>
                                            <p:fltVal val="0"/>
                                          </p:val>
                                        </p:tav>
                                        <p:tav tm="100000">
                                          <p:val>
                                            <p:strVal val="#ppt_w"/>
                                          </p:val>
                                        </p:tav>
                                      </p:tavLst>
                                    </p:anim>
                                    <p:anim calcmode="lin" valueType="num">
                                      <p:cBhvr>
                                        <p:cTn id="176" dur="500" fill="hold"/>
                                        <p:tgtEl>
                                          <p:spTgt spid="45"/>
                                        </p:tgtEl>
                                        <p:attrNameLst>
                                          <p:attrName>ppt_h</p:attrName>
                                        </p:attrNameLst>
                                      </p:cBhvr>
                                      <p:tavLst>
                                        <p:tav tm="0">
                                          <p:val>
                                            <p:fltVal val="0"/>
                                          </p:val>
                                        </p:tav>
                                        <p:tav tm="100000">
                                          <p:val>
                                            <p:strVal val="#ppt_h"/>
                                          </p:val>
                                        </p:tav>
                                      </p:tavLst>
                                    </p:anim>
                                    <p:animEffect transition="in" filter="fade">
                                      <p:cBhvr>
                                        <p:cTn id="177" dur="500"/>
                                        <p:tgtEl>
                                          <p:spTgt spid="45"/>
                                        </p:tgtEl>
                                      </p:cBhvr>
                                    </p:animEffect>
                                  </p:childTnLst>
                                </p:cTn>
                              </p:par>
                              <p:par>
                                <p:cTn id="178" presetID="53" presetClass="entr" presetSubtype="16" fill="hold" nodeType="withEffect">
                                  <p:stCondLst>
                                    <p:cond delay="0"/>
                                  </p:stCondLst>
                                  <p:childTnLst>
                                    <p:set>
                                      <p:cBhvr>
                                        <p:cTn id="179" dur="1" fill="hold">
                                          <p:stCondLst>
                                            <p:cond delay="0"/>
                                          </p:stCondLst>
                                        </p:cTn>
                                        <p:tgtEl>
                                          <p:spTgt spid="31"/>
                                        </p:tgtEl>
                                        <p:attrNameLst>
                                          <p:attrName>style.visibility</p:attrName>
                                        </p:attrNameLst>
                                      </p:cBhvr>
                                      <p:to>
                                        <p:strVal val="visible"/>
                                      </p:to>
                                    </p:set>
                                    <p:anim calcmode="lin" valueType="num">
                                      <p:cBhvr>
                                        <p:cTn id="180" dur="500" fill="hold"/>
                                        <p:tgtEl>
                                          <p:spTgt spid="31"/>
                                        </p:tgtEl>
                                        <p:attrNameLst>
                                          <p:attrName>ppt_w</p:attrName>
                                        </p:attrNameLst>
                                      </p:cBhvr>
                                      <p:tavLst>
                                        <p:tav tm="0">
                                          <p:val>
                                            <p:fltVal val="0"/>
                                          </p:val>
                                        </p:tav>
                                        <p:tav tm="100000">
                                          <p:val>
                                            <p:strVal val="#ppt_w"/>
                                          </p:val>
                                        </p:tav>
                                      </p:tavLst>
                                    </p:anim>
                                    <p:anim calcmode="lin" valueType="num">
                                      <p:cBhvr>
                                        <p:cTn id="181" dur="500" fill="hold"/>
                                        <p:tgtEl>
                                          <p:spTgt spid="31"/>
                                        </p:tgtEl>
                                        <p:attrNameLst>
                                          <p:attrName>ppt_h</p:attrName>
                                        </p:attrNameLst>
                                      </p:cBhvr>
                                      <p:tavLst>
                                        <p:tav tm="0">
                                          <p:val>
                                            <p:fltVal val="0"/>
                                          </p:val>
                                        </p:tav>
                                        <p:tav tm="100000">
                                          <p:val>
                                            <p:strVal val="#ppt_h"/>
                                          </p:val>
                                        </p:tav>
                                      </p:tavLst>
                                    </p:anim>
                                    <p:animEffect transition="in" filter="fade">
                                      <p:cBhvr>
                                        <p:cTn id="182" dur="500"/>
                                        <p:tgtEl>
                                          <p:spTgt spid="31"/>
                                        </p:tgtEl>
                                      </p:cBhvr>
                                    </p:animEffect>
                                  </p:childTnLst>
                                </p:cTn>
                              </p:par>
                            </p:childTnLst>
                          </p:cTn>
                        </p:par>
                      </p:childTnLst>
                    </p:cTn>
                  </p:par>
                  <p:par>
                    <p:cTn id="183" fill="hold">
                      <p:stCondLst>
                        <p:cond delay="indefinite"/>
                      </p:stCondLst>
                      <p:childTnLst>
                        <p:par>
                          <p:cTn id="184" fill="hold">
                            <p:stCondLst>
                              <p:cond delay="0"/>
                            </p:stCondLst>
                            <p:childTnLst>
                              <p:par>
                                <p:cTn id="185" presetID="42" presetClass="path" presetSubtype="0" accel="50000" decel="50000" fill="hold" nodeType="clickEffect">
                                  <p:stCondLst>
                                    <p:cond delay="0"/>
                                  </p:stCondLst>
                                  <p:childTnLst>
                                    <p:animMotion origin="layout" path="M 4.16667E-6 1.85185E-6 L -0.57461 0.13518 " pathEditMode="relative" rAng="0" ptsTypes="AA">
                                      <p:cBhvr>
                                        <p:cTn id="186" dur="2000" fill="hold"/>
                                        <p:tgtEl>
                                          <p:spTgt spid="31"/>
                                        </p:tgtEl>
                                        <p:attrNameLst>
                                          <p:attrName>ppt_x</p:attrName>
                                          <p:attrName>ppt_y</p:attrName>
                                        </p:attrNameLst>
                                      </p:cBhvr>
                                      <p:rCtr x="-28737" y="6759"/>
                                    </p:animMotion>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grpId="1" nodeType="clickEffect">
                                  <p:stCondLst>
                                    <p:cond delay="0"/>
                                  </p:stCondLst>
                                  <p:childTnLst>
                                    <p:animEffect transition="out" filter="fade">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53" presetClass="entr" presetSubtype="16" fill="hold" grpId="0" nodeType="clickEffect">
                                  <p:stCondLst>
                                    <p:cond delay="0"/>
                                  </p:stCondLst>
                                  <p:childTnLst>
                                    <p:set>
                                      <p:cBhvr>
                                        <p:cTn id="195" dur="1" fill="hold">
                                          <p:stCondLst>
                                            <p:cond delay="0"/>
                                          </p:stCondLst>
                                        </p:cTn>
                                        <p:tgtEl>
                                          <p:spTgt spid="46"/>
                                        </p:tgtEl>
                                        <p:attrNameLst>
                                          <p:attrName>style.visibility</p:attrName>
                                        </p:attrNameLst>
                                      </p:cBhvr>
                                      <p:to>
                                        <p:strVal val="visible"/>
                                      </p:to>
                                    </p:set>
                                    <p:anim calcmode="lin" valueType="num">
                                      <p:cBhvr>
                                        <p:cTn id="196" dur="500" fill="hold"/>
                                        <p:tgtEl>
                                          <p:spTgt spid="46"/>
                                        </p:tgtEl>
                                        <p:attrNameLst>
                                          <p:attrName>ppt_w</p:attrName>
                                        </p:attrNameLst>
                                      </p:cBhvr>
                                      <p:tavLst>
                                        <p:tav tm="0">
                                          <p:val>
                                            <p:fltVal val="0"/>
                                          </p:val>
                                        </p:tav>
                                        <p:tav tm="100000">
                                          <p:val>
                                            <p:strVal val="#ppt_w"/>
                                          </p:val>
                                        </p:tav>
                                      </p:tavLst>
                                    </p:anim>
                                    <p:anim calcmode="lin" valueType="num">
                                      <p:cBhvr>
                                        <p:cTn id="197" dur="500" fill="hold"/>
                                        <p:tgtEl>
                                          <p:spTgt spid="46"/>
                                        </p:tgtEl>
                                        <p:attrNameLst>
                                          <p:attrName>ppt_h</p:attrName>
                                        </p:attrNameLst>
                                      </p:cBhvr>
                                      <p:tavLst>
                                        <p:tav tm="0">
                                          <p:val>
                                            <p:fltVal val="0"/>
                                          </p:val>
                                        </p:tav>
                                        <p:tav tm="100000">
                                          <p:val>
                                            <p:strVal val="#ppt_h"/>
                                          </p:val>
                                        </p:tav>
                                      </p:tavLst>
                                    </p:anim>
                                    <p:animEffect transition="in" filter="fade">
                                      <p:cBhvr>
                                        <p:cTn id="198" dur="500"/>
                                        <p:tgtEl>
                                          <p:spTgt spid="46"/>
                                        </p:tgtEl>
                                      </p:cBhvr>
                                    </p:animEffect>
                                  </p:childTnLst>
                                </p:cTn>
                              </p:par>
                              <p:par>
                                <p:cTn id="199" presetID="53" presetClass="entr" presetSubtype="16" fill="hold" nodeType="withEffect">
                                  <p:stCondLst>
                                    <p:cond delay="0"/>
                                  </p:stCondLst>
                                  <p:childTnLst>
                                    <p:set>
                                      <p:cBhvr>
                                        <p:cTn id="200" dur="1" fill="hold">
                                          <p:stCondLst>
                                            <p:cond delay="0"/>
                                          </p:stCondLst>
                                        </p:cTn>
                                        <p:tgtEl>
                                          <p:spTgt spid="9"/>
                                        </p:tgtEl>
                                        <p:attrNameLst>
                                          <p:attrName>style.visibility</p:attrName>
                                        </p:attrNameLst>
                                      </p:cBhvr>
                                      <p:to>
                                        <p:strVal val="visible"/>
                                      </p:to>
                                    </p:set>
                                    <p:anim calcmode="lin" valueType="num">
                                      <p:cBhvr>
                                        <p:cTn id="201" dur="500" fill="hold"/>
                                        <p:tgtEl>
                                          <p:spTgt spid="9"/>
                                        </p:tgtEl>
                                        <p:attrNameLst>
                                          <p:attrName>ppt_w</p:attrName>
                                        </p:attrNameLst>
                                      </p:cBhvr>
                                      <p:tavLst>
                                        <p:tav tm="0">
                                          <p:val>
                                            <p:fltVal val="0"/>
                                          </p:val>
                                        </p:tav>
                                        <p:tav tm="100000">
                                          <p:val>
                                            <p:strVal val="#ppt_w"/>
                                          </p:val>
                                        </p:tav>
                                      </p:tavLst>
                                    </p:anim>
                                    <p:anim calcmode="lin" valueType="num">
                                      <p:cBhvr>
                                        <p:cTn id="202" dur="500" fill="hold"/>
                                        <p:tgtEl>
                                          <p:spTgt spid="9"/>
                                        </p:tgtEl>
                                        <p:attrNameLst>
                                          <p:attrName>ppt_h</p:attrName>
                                        </p:attrNameLst>
                                      </p:cBhvr>
                                      <p:tavLst>
                                        <p:tav tm="0">
                                          <p:val>
                                            <p:fltVal val="0"/>
                                          </p:val>
                                        </p:tav>
                                        <p:tav tm="100000">
                                          <p:val>
                                            <p:strVal val="#ppt_h"/>
                                          </p:val>
                                        </p:tav>
                                      </p:tavLst>
                                    </p:anim>
                                    <p:animEffect transition="in" filter="fade">
                                      <p:cBhvr>
                                        <p:cTn id="203" dur="500"/>
                                        <p:tgtEl>
                                          <p:spTgt spid="9"/>
                                        </p:tgtEl>
                                      </p:cBhvr>
                                    </p:animEffect>
                                  </p:childTnLst>
                                </p:cTn>
                              </p:par>
                            </p:childTnLst>
                          </p:cTn>
                        </p:par>
                      </p:childTnLst>
                    </p:cTn>
                  </p:par>
                  <p:par>
                    <p:cTn id="204" fill="hold">
                      <p:stCondLst>
                        <p:cond delay="indefinite"/>
                      </p:stCondLst>
                      <p:childTnLst>
                        <p:par>
                          <p:cTn id="205" fill="hold">
                            <p:stCondLst>
                              <p:cond delay="0"/>
                            </p:stCondLst>
                            <p:childTnLst>
                              <p:par>
                                <p:cTn id="206" presetID="42" presetClass="path" presetSubtype="0" accel="50000" decel="50000" fill="hold" nodeType="clickEffect">
                                  <p:stCondLst>
                                    <p:cond delay="0"/>
                                  </p:stCondLst>
                                  <p:childTnLst>
                                    <p:animMotion origin="layout" path="M -4.79167E-6 3.7037E-6 L 0.00196 0.90717 " pathEditMode="relative" rAng="0" ptsTypes="AA">
                                      <p:cBhvr>
                                        <p:cTn id="207" dur="2000" fill="hold"/>
                                        <p:tgtEl>
                                          <p:spTgt spid="9"/>
                                        </p:tgtEl>
                                        <p:attrNameLst>
                                          <p:attrName>ppt_x</p:attrName>
                                          <p:attrName>ppt_y</p:attrName>
                                        </p:attrNameLst>
                                      </p:cBhvr>
                                      <p:rCtr x="91" y="45347"/>
                                    </p:animMotion>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grpId="1" nodeType="clickEffect">
                                  <p:stCondLst>
                                    <p:cond delay="0"/>
                                  </p:stCondLst>
                                  <p:childTnLst>
                                    <p:animEffect transition="out" filter="fade">
                                      <p:cBhvr>
                                        <p:cTn id="211" dur="500"/>
                                        <p:tgtEl>
                                          <p:spTgt spid="46"/>
                                        </p:tgtEl>
                                      </p:cBhvr>
                                    </p:animEffect>
                                    <p:set>
                                      <p:cBhvr>
                                        <p:cTn id="212" dur="1" fill="hold">
                                          <p:stCondLst>
                                            <p:cond delay="499"/>
                                          </p:stCondLst>
                                        </p:cTn>
                                        <p:tgtEl>
                                          <p:spTgt spid="46"/>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53" presetClass="entr" presetSubtype="16" fill="hold" grpId="0" nodeType="clickEffect">
                                  <p:stCondLst>
                                    <p:cond delay="0"/>
                                  </p:stCondLst>
                                  <p:childTnLst>
                                    <p:set>
                                      <p:cBhvr>
                                        <p:cTn id="216" dur="1" fill="hold">
                                          <p:stCondLst>
                                            <p:cond delay="0"/>
                                          </p:stCondLst>
                                        </p:cTn>
                                        <p:tgtEl>
                                          <p:spTgt spid="54"/>
                                        </p:tgtEl>
                                        <p:attrNameLst>
                                          <p:attrName>style.visibility</p:attrName>
                                        </p:attrNameLst>
                                      </p:cBhvr>
                                      <p:to>
                                        <p:strVal val="visible"/>
                                      </p:to>
                                    </p:set>
                                    <p:anim calcmode="lin" valueType="num">
                                      <p:cBhvr>
                                        <p:cTn id="217" dur="500" fill="hold"/>
                                        <p:tgtEl>
                                          <p:spTgt spid="54"/>
                                        </p:tgtEl>
                                        <p:attrNameLst>
                                          <p:attrName>ppt_w</p:attrName>
                                        </p:attrNameLst>
                                      </p:cBhvr>
                                      <p:tavLst>
                                        <p:tav tm="0">
                                          <p:val>
                                            <p:fltVal val="0"/>
                                          </p:val>
                                        </p:tav>
                                        <p:tav tm="100000">
                                          <p:val>
                                            <p:strVal val="#ppt_w"/>
                                          </p:val>
                                        </p:tav>
                                      </p:tavLst>
                                    </p:anim>
                                    <p:anim calcmode="lin" valueType="num">
                                      <p:cBhvr>
                                        <p:cTn id="218" dur="500" fill="hold"/>
                                        <p:tgtEl>
                                          <p:spTgt spid="54"/>
                                        </p:tgtEl>
                                        <p:attrNameLst>
                                          <p:attrName>ppt_h</p:attrName>
                                        </p:attrNameLst>
                                      </p:cBhvr>
                                      <p:tavLst>
                                        <p:tav tm="0">
                                          <p:val>
                                            <p:fltVal val="0"/>
                                          </p:val>
                                        </p:tav>
                                        <p:tav tm="100000">
                                          <p:val>
                                            <p:strVal val="#ppt_h"/>
                                          </p:val>
                                        </p:tav>
                                      </p:tavLst>
                                    </p:anim>
                                    <p:animEffect transition="in" filter="fade">
                                      <p:cBhvr>
                                        <p:cTn id="219" dur="500"/>
                                        <p:tgtEl>
                                          <p:spTgt spid="54"/>
                                        </p:tgtEl>
                                      </p:cBhvr>
                                    </p:animEffect>
                                  </p:childTnLst>
                                </p:cTn>
                              </p:par>
                              <p:par>
                                <p:cTn id="220" presetID="53" presetClass="entr" presetSubtype="16" fill="hold" nodeType="withEffect">
                                  <p:stCondLst>
                                    <p:cond delay="0"/>
                                  </p:stCondLst>
                                  <p:childTnLst>
                                    <p:set>
                                      <p:cBhvr>
                                        <p:cTn id="221" dur="1" fill="hold">
                                          <p:stCondLst>
                                            <p:cond delay="0"/>
                                          </p:stCondLst>
                                        </p:cTn>
                                        <p:tgtEl>
                                          <p:spTgt spid="52"/>
                                        </p:tgtEl>
                                        <p:attrNameLst>
                                          <p:attrName>style.visibility</p:attrName>
                                        </p:attrNameLst>
                                      </p:cBhvr>
                                      <p:to>
                                        <p:strVal val="visible"/>
                                      </p:to>
                                    </p:set>
                                    <p:anim calcmode="lin" valueType="num">
                                      <p:cBhvr>
                                        <p:cTn id="222" dur="500" fill="hold"/>
                                        <p:tgtEl>
                                          <p:spTgt spid="52"/>
                                        </p:tgtEl>
                                        <p:attrNameLst>
                                          <p:attrName>ppt_w</p:attrName>
                                        </p:attrNameLst>
                                      </p:cBhvr>
                                      <p:tavLst>
                                        <p:tav tm="0">
                                          <p:val>
                                            <p:fltVal val="0"/>
                                          </p:val>
                                        </p:tav>
                                        <p:tav tm="100000">
                                          <p:val>
                                            <p:strVal val="#ppt_w"/>
                                          </p:val>
                                        </p:tav>
                                      </p:tavLst>
                                    </p:anim>
                                    <p:anim calcmode="lin" valueType="num">
                                      <p:cBhvr>
                                        <p:cTn id="223" dur="500" fill="hold"/>
                                        <p:tgtEl>
                                          <p:spTgt spid="52"/>
                                        </p:tgtEl>
                                        <p:attrNameLst>
                                          <p:attrName>ppt_h</p:attrName>
                                        </p:attrNameLst>
                                      </p:cBhvr>
                                      <p:tavLst>
                                        <p:tav tm="0">
                                          <p:val>
                                            <p:fltVal val="0"/>
                                          </p:val>
                                        </p:tav>
                                        <p:tav tm="100000">
                                          <p:val>
                                            <p:strVal val="#ppt_h"/>
                                          </p:val>
                                        </p:tav>
                                      </p:tavLst>
                                    </p:anim>
                                    <p:animEffect transition="in" filter="fade">
                                      <p:cBhvr>
                                        <p:cTn id="224" dur="500"/>
                                        <p:tgtEl>
                                          <p:spTgt spid="52"/>
                                        </p:tgtEl>
                                      </p:cBhvr>
                                    </p:animEffect>
                                  </p:childTnLst>
                                </p:cTn>
                              </p:par>
                            </p:childTnLst>
                          </p:cTn>
                        </p:par>
                      </p:childTnLst>
                    </p:cTn>
                  </p:par>
                  <p:par>
                    <p:cTn id="225" fill="hold">
                      <p:stCondLst>
                        <p:cond delay="indefinite"/>
                      </p:stCondLst>
                      <p:childTnLst>
                        <p:par>
                          <p:cTn id="226" fill="hold">
                            <p:stCondLst>
                              <p:cond delay="0"/>
                            </p:stCondLst>
                            <p:childTnLst>
                              <p:par>
                                <p:cTn id="227" presetID="42" presetClass="path" presetSubtype="0" accel="50000" decel="50000" fill="hold" nodeType="clickEffect">
                                  <p:stCondLst>
                                    <p:cond delay="0"/>
                                  </p:stCondLst>
                                  <p:childTnLst>
                                    <p:animMotion origin="layout" path="M 4.375E-6 -4.81481E-6 L 0.58684 0.10394 " pathEditMode="relative" rAng="0" ptsTypes="AA">
                                      <p:cBhvr>
                                        <p:cTn id="228" dur="2000" fill="hold"/>
                                        <p:tgtEl>
                                          <p:spTgt spid="52"/>
                                        </p:tgtEl>
                                        <p:attrNameLst>
                                          <p:attrName>ppt_x</p:attrName>
                                          <p:attrName>ppt_y</p:attrName>
                                        </p:attrNameLst>
                                      </p:cBhvr>
                                      <p:rCtr x="29336" y="5185"/>
                                    </p:animMotion>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grpId="1" nodeType="clickEffect">
                                  <p:stCondLst>
                                    <p:cond delay="0"/>
                                  </p:stCondLst>
                                  <p:childTnLst>
                                    <p:animEffect transition="out" filter="fade">
                                      <p:cBhvr>
                                        <p:cTn id="232" dur="500"/>
                                        <p:tgtEl>
                                          <p:spTgt spid="54"/>
                                        </p:tgtEl>
                                      </p:cBhvr>
                                    </p:animEffect>
                                    <p:set>
                                      <p:cBhvr>
                                        <p:cTn id="233" dur="1" fill="hold">
                                          <p:stCondLst>
                                            <p:cond delay="499"/>
                                          </p:stCondLst>
                                        </p:cTn>
                                        <p:tgtEl>
                                          <p:spTgt spid="54"/>
                                        </p:tgtEl>
                                        <p:attrNameLst>
                                          <p:attrName>style.visibility</p:attrName>
                                        </p:attrNameLst>
                                      </p:cBhvr>
                                      <p:to>
                                        <p:strVal val="hidden"/>
                                      </p:to>
                                    </p:set>
                                  </p:childTnLst>
                                </p:cTn>
                              </p:par>
                            </p:childTnLst>
                          </p:cTn>
                        </p:par>
                      </p:childTnLst>
                    </p:cTn>
                  </p:par>
                  <p:par>
                    <p:cTn id="234" fill="hold">
                      <p:stCondLst>
                        <p:cond delay="indefinite"/>
                      </p:stCondLst>
                      <p:childTnLst>
                        <p:par>
                          <p:cTn id="235" fill="hold">
                            <p:stCondLst>
                              <p:cond delay="0"/>
                            </p:stCondLst>
                            <p:childTnLst>
                              <p:par>
                                <p:cTn id="236" presetID="53" presetClass="entr" presetSubtype="16" fill="hold" grpId="0" nodeType="clickEffect">
                                  <p:stCondLst>
                                    <p:cond delay="0"/>
                                  </p:stCondLst>
                                  <p:childTnLst>
                                    <p:set>
                                      <p:cBhvr>
                                        <p:cTn id="237" dur="1" fill="hold">
                                          <p:stCondLst>
                                            <p:cond delay="0"/>
                                          </p:stCondLst>
                                        </p:cTn>
                                        <p:tgtEl>
                                          <p:spTgt spid="55"/>
                                        </p:tgtEl>
                                        <p:attrNameLst>
                                          <p:attrName>style.visibility</p:attrName>
                                        </p:attrNameLst>
                                      </p:cBhvr>
                                      <p:to>
                                        <p:strVal val="visible"/>
                                      </p:to>
                                    </p:set>
                                    <p:anim calcmode="lin" valueType="num">
                                      <p:cBhvr>
                                        <p:cTn id="238" dur="500" fill="hold"/>
                                        <p:tgtEl>
                                          <p:spTgt spid="55"/>
                                        </p:tgtEl>
                                        <p:attrNameLst>
                                          <p:attrName>ppt_w</p:attrName>
                                        </p:attrNameLst>
                                      </p:cBhvr>
                                      <p:tavLst>
                                        <p:tav tm="0">
                                          <p:val>
                                            <p:fltVal val="0"/>
                                          </p:val>
                                        </p:tav>
                                        <p:tav tm="100000">
                                          <p:val>
                                            <p:strVal val="#ppt_w"/>
                                          </p:val>
                                        </p:tav>
                                      </p:tavLst>
                                    </p:anim>
                                    <p:anim calcmode="lin" valueType="num">
                                      <p:cBhvr>
                                        <p:cTn id="239" dur="500" fill="hold"/>
                                        <p:tgtEl>
                                          <p:spTgt spid="55"/>
                                        </p:tgtEl>
                                        <p:attrNameLst>
                                          <p:attrName>ppt_h</p:attrName>
                                        </p:attrNameLst>
                                      </p:cBhvr>
                                      <p:tavLst>
                                        <p:tav tm="0">
                                          <p:val>
                                            <p:fltVal val="0"/>
                                          </p:val>
                                        </p:tav>
                                        <p:tav tm="100000">
                                          <p:val>
                                            <p:strVal val="#ppt_h"/>
                                          </p:val>
                                        </p:tav>
                                      </p:tavLst>
                                    </p:anim>
                                    <p:animEffect transition="in" filter="fade">
                                      <p:cBhvr>
                                        <p:cTn id="240" dur="500"/>
                                        <p:tgtEl>
                                          <p:spTgt spid="55"/>
                                        </p:tgtEl>
                                      </p:cBhvr>
                                    </p:animEffect>
                                  </p:childTnLst>
                                </p:cTn>
                              </p:par>
                              <p:par>
                                <p:cTn id="241" presetID="53" presetClass="entr" presetSubtype="16" fill="hold" nodeType="withEffect">
                                  <p:stCondLst>
                                    <p:cond delay="0"/>
                                  </p:stCondLst>
                                  <p:childTnLst>
                                    <p:set>
                                      <p:cBhvr>
                                        <p:cTn id="242" dur="1" fill="hold">
                                          <p:stCondLst>
                                            <p:cond delay="0"/>
                                          </p:stCondLst>
                                        </p:cTn>
                                        <p:tgtEl>
                                          <p:spTgt spid="56"/>
                                        </p:tgtEl>
                                        <p:attrNameLst>
                                          <p:attrName>style.visibility</p:attrName>
                                        </p:attrNameLst>
                                      </p:cBhvr>
                                      <p:to>
                                        <p:strVal val="visible"/>
                                      </p:to>
                                    </p:set>
                                    <p:anim calcmode="lin" valueType="num">
                                      <p:cBhvr>
                                        <p:cTn id="243" dur="500" fill="hold"/>
                                        <p:tgtEl>
                                          <p:spTgt spid="56"/>
                                        </p:tgtEl>
                                        <p:attrNameLst>
                                          <p:attrName>ppt_w</p:attrName>
                                        </p:attrNameLst>
                                      </p:cBhvr>
                                      <p:tavLst>
                                        <p:tav tm="0">
                                          <p:val>
                                            <p:fltVal val="0"/>
                                          </p:val>
                                        </p:tav>
                                        <p:tav tm="100000">
                                          <p:val>
                                            <p:strVal val="#ppt_w"/>
                                          </p:val>
                                        </p:tav>
                                      </p:tavLst>
                                    </p:anim>
                                    <p:anim calcmode="lin" valueType="num">
                                      <p:cBhvr>
                                        <p:cTn id="244" dur="500" fill="hold"/>
                                        <p:tgtEl>
                                          <p:spTgt spid="56"/>
                                        </p:tgtEl>
                                        <p:attrNameLst>
                                          <p:attrName>ppt_h</p:attrName>
                                        </p:attrNameLst>
                                      </p:cBhvr>
                                      <p:tavLst>
                                        <p:tav tm="0">
                                          <p:val>
                                            <p:fltVal val="0"/>
                                          </p:val>
                                        </p:tav>
                                        <p:tav tm="100000">
                                          <p:val>
                                            <p:strVal val="#ppt_h"/>
                                          </p:val>
                                        </p:tav>
                                      </p:tavLst>
                                    </p:anim>
                                    <p:animEffect transition="in" filter="fade">
                                      <p:cBhvr>
                                        <p:cTn id="245" dur="500"/>
                                        <p:tgtEl>
                                          <p:spTgt spid="56"/>
                                        </p:tgtEl>
                                      </p:cBhvr>
                                    </p:animEffect>
                                  </p:childTnLst>
                                </p:cTn>
                              </p:par>
                            </p:childTnLst>
                          </p:cTn>
                        </p:par>
                      </p:childTnLst>
                    </p:cTn>
                  </p:par>
                  <p:par>
                    <p:cTn id="246" fill="hold">
                      <p:stCondLst>
                        <p:cond delay="indefinite"/>
                      </p:stCondLst>
                      <p:childTnLst>
                        <p:par>
                          <p:cTn id="247" fill="hold">
                            <p:stCondLst>
                              <p:cond delay="0"/>
                            </p:stCondLst>
                            <p:childTnLst>
                              <p:par>
                                <p:cTn id="248" presetID="42" presetClass="path" presetSubtype="0" accel="50000" decel="50000" fill="hold" nodeType="clickEffect">
                                  <p:stCondLst>
                                    <p:cond delay="0"/>
                                  </p:stCondLst>
                                  <p:childTnLst>
                                    <p:animMotion origin="layout" path="M -1.45833E-6 3.7037E-6 L 0.63203 0.06689 " pathEditMode="relative" rAng="0" ptsTypes="AA">
                                      <p:cBhvr>
                                        <p:cTn id="249" dur="2000" fill="hold"/>
                                        <p:tgtEl>
                                          <p:spTgt spid="56"/>
                                        </p:tgtEl>
                                        <p:attrNameLst>
                                          <p:attrName>ppt_x</p:attrName>
                                          <p:attrName>ppt_y</p:attrName>
                                        </p:attrNameLst>
                                      </p:cBhvr>
                                      <p:rCtr x="31602" y="3333"/>
                                    </p:animMotion>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grpId="1" nodeType="clickEffect">
                                  <p:stCondLst>
                                    <p:cond delay="0"/>
                                  </p:stCondLst>
                                  <p:childTnLst>
                                    <p:animEffect transition="out" filter="fade">
                                      <p:cBhvr>
                                        <p:cTn id="253" dur="500"/>
                                        <p:tgtEl>
                                          <p:spTgt spid="55"/>
                                        </p:tgtEl>
                                      </p:cBhvr>
                                    </p:animEffect>
                                    <p:set>
                                      <p:cBhvr>
                                        <p:cTn id="254" dur="1" fill="hold">
                                          <p:stCondLst>
                                            <p:cond delay="4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32" grpId="0"/>
      <p:bldP spid="32" grpId="1"/>
      <p:bldP spid="34" grpId="0"/>
      <p:bldP spid="34" grpId="1"/>
      <p:bldP spid="35" grpId="0"/>
      <p:bldP spid="35" grpId="1"/>
      <p:bldP spid="37" grpId="0"/>
      <p:bldP spid="37" grpId="1"/>
      <p:bldP spid="39" grpId="0"/>
      <p:bldP spid="39" grpId="1"/>
      <p:bldP spid="40" grpId="0"/>
      <p:bldP spid="40" grpId="1"/>
      <p:bldP spid="42" grpId="0"/>
      <p:bldP spid="42" grpId="1"/>
      <p:bldP spid="45" grpId="0"/>
      <p:bldP spid="45" grpId="1"/>
      <p:bldP spid="46" grpId="0"/>
      <p:bldP spid="46" grpId="1"/>
      <p:bldP spid="54" grpId="0"/>
      <p:bldP spid="54" grpId="1"/>
      <p:bldP spid="55" grpId="0"/>
      <p:bldP spid="5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in a suit&#10;&#10;Description automatically generated with medium confidence">
            <a:extLst>
              <a:ext uri="{FF2B5EF4-FFF2-40B4-BE49-F238E27FC236}">
                <a16:creationId xmlns:a16="http://schemas.microsoft.com/office/drawing/2014/main" id="{E5E2B779-20FC-409E-8317-EA23C527DC13}"/>
              </a:ext>
            </a:extLst>
          </p:cNvPr>
          <p:cNvPicPr>
            <a:picLocks noChangeAspect="1"/>
          </p:cNvPicPr>
          <p:nvPr/>
        </p:nvPicPr>
        <p:blipFill>
          <a:blip r:embed="rId3">
            <a:clrChange>
              <a:clrFrom>
                <a:srgbClr val="FEFECC"/>
              </a:clrFrom>
              <a:clrTo>
                <a:srgbClr val="FEFECC">
                  <a:alpha val="0"/>
                </a:srgbClr>
              </a:clrTo>
            </a:clrChange>
            <a:lum bright="70000" contrast="-70000"/>
            <a:extLst>
              <a:ext uri="{28A0092B-C50C-407E-A947-70E740481C1C}">
                <a14:useLocalDpi xmlns:a14="http://schemas.microsoft.com/office/drawing/2010/main" val="0"/>
              </a:ext>
            </a:extLst>
          </a:blip>
          <a:stretch>
            <a:fillRect/>
          </a:stretch>
        </p:blipFill>
        <p:spPr>
          <a:xfrm>
            <a:off x="1560576" y="398171"/>
            <a:ext cx="2787288" cy="4180932"/>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61BDB9B-792C-4937-A8F9-A8D5BAAA92EA}"/>
              </a:ext>
            </a:extLst>
          </p:cNvPr>
          <p:cNvPicPr>
            <a:picLocks noChangeAspect="1"/>
          </p:cNvPicPr>
          <p:nvPr/>
        </p:nvPicPr>
        <p:blipFill>
          <a:blip r:embed="rId4">
            <a:clrChange>
              <a:clrFrom>
                <a:srgbClr val="018F69"/>
              </a:clrFrom>
              <a:clrTo>
                <a:srgbClr val="018F69">
                  <a:alpha val="0"/>
                </a:srgbClr>
              </a:clrTo>
            </a:clrChange>
            <a:lum bright="70000" contrast="-70000"/>
            <a:extLst>
              <a:ext uri="{28A0092B-C50C-407E-A947-70E740481C1C}">
                <a14:useLocalDpi xmlns:a14="http://schemas.microsoft.com/office/drawing/2010/main" val="0"/>
              </a:ext>
            </a:extLst>
          </a:blip>
          <a:stretch>
            <a:fillRect/>
          </a:stretch>
        </p:blipFill>
        <p:spPr>
          <a:xfrm>
            <a:off x="-17503" y="-259882"/>
            <a:ext cx="7233936" cy="5497038"/>
          </a:xfrm>
          <a:prstGeom prst="rect">
            <a:avLst/>
          </a:prstGeom>
        </p:spPr>
      </p:pic>
      <p:pic>
        <p:nvPicPr>
          <p:cNvPr id="22" name="Picture 21" descr="A person wearing a suit and tie&#10;&#10;Description automatically generated with medium confidence">
            <a:extLst>
              <a:ext uri="{FF2B5EF4-FFF2-40B4-BE49-F238E27FC236}">
                <a16:creationId xmlns:a16="http://schemas.microsoft.com/office/drawing/2014/main" id="{9C518E87-338B-4BB3-9F3B-98E2856561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3557" y="2561"/>
            <a:ext cx="5068443" cy="5068443"/>
          </a:xfrm>
          <a:prstGeom prst="rect">
            <a:avLst/>
          </a:prstGeom>
        </p:spPr>
      </p:pic>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90496" y="23094"/>
            <a:ext cx="6566257" cy="678950"/>
          </a:xfrm>
        </p:spPr>
        <p:txBody>
          <a:bodyPr/>
          <a:lstStyle/>
          <a:p>
            <a:r>
              <a:rPr lang="en-GB" sz="3200" b="1" dirty="0">
                <a:solidFill>
                  <a:srgbClr val="002060"/>
                </a:solidFill>
                <a:latin typeface="Century Gothic" panose="020B0502020202020204" pitchFamily="34" charset="0"/>
              </a:rPr>
              <a:t>Le festival de Cannes</a:t>
            </a:r>
            <a:endParaRPr lang="en-GB" sz="3200" dirty="0"/>
          </a:p>
        </p:txBody>
      </p:sp>
      <p:grpSp>
        <p:nvGrpSpPr>
          <p:cNvPr id="16" name="Group 15">
            <a:extLst>
              <a:ext uri="{FF2B5EF4-FFF2-40B4-BE49-F238E27FC236}">
                <a16:creationId xmlns:a16="http://schemas.microsoft.com/office/drawing/2014/main" id="{42E6B525-2DF2-4CBA-8547-FEB93E3E739D}"/>
              </a:ext>
            </a:extLst>
          </p:cNvPr>
          <p:cNvGrpSpPr/>
          <p:nvPr/>
        </p:nvGrpSpPr>
        <p:grpSpPr>
          <a:xfrm>
            <a:off x="10497312" y="72626"/>
            <a:ext cx="1555857" cy="1329593"/>
            <a:chOff x="1365504" y="669894"/>
            <a:chExt cx="1555857" cy="1329593"/>
          </a:xfrm>
        </p:grpSpPr>
        <p:sp>
          <p:nvSpPr>
            <p:cNvPr id="15" name="Oval 14">
              <a:extLst>
                <a:ext uri="{FF2B5EF4-FFF2-40B4-BE49-F238E27FC236}">
                  <a16:creationId xmlns:a16="http://schemas.microsoft.com/office/drawing/2014/main" id="{54DEBA77-5510-43F8-ADCD-C59B475DE852}"/>
                </a:ext>
              </a:extLst>
            </p:cNvPr>
            <p:cNvSpPr/>
            <p:nvPr/>
          </p:nvSpPr>
          <p:spPr>
            <a:xfrm>
              <a:off x="1365504" y="669894"/>
              <a:ext cx="1543011" cy="1329593"/>
            </a:xfrm>
            <a:prstGeom prst="ellipse">
              <a:avLst/>
            </a:prstGeom>
            <a:solidFill>
              <a:schemeClr val="bg1"/>
            </a:solidFill>
            <a:ln w="57150">
              <a:solidFill>
                <a:srgbClr val="3DAF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219324C8-5ABC-47B6-8E89-92F55F8A65F9}"/>
                </a:ext>
              </a:extLst>
            </p:cNvPr>
            <p:cNvGrpSpPr/>
            <p:nvPr/>
          </p:nvGrpSpPr>
          <p:grpSpPr>
            <a:xfrm>
              <a:off x="1396828" y="919451"/>
              <a:ext cx="1524533" cy="882996"/>
              <a:chOff x="10520574" y="230797"/>
              <a:chExt cx="1901190" cy="1037927"/>
            </a:xfrm>
            <a:solidFill>
              <a:schemeClr val="bg1"/>
            </a:solidFill>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2549" t="21908" r="30637" b="40986"/>
              <a:stretch/>
            </p:blipFill>
            <p:spPr>
              <a:xfrm>
                <a:off x="10954393" y="230797"/>
                <a:ext cx="1029754" cy="1037927"/>
              </a:xfrm>
              <a:prstGeom prst="rect">
                <a:avLst/>
              </a:prstGeom>
              <a:grpFill/>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45017">
                <a:off x="10520574" y="263946"/>
                <a:ext cx="1901190" cy="755495"/>
              </a:xfrm>
              <a:prstGeom prst="rect">
                <a:avLst/>
              </a:prstGeom>
              <a:noFill/>
            </p:spPr>
          </p:pic>
        </p:grpSp>
      </p:grpSp>
      <p:pic>
        <p:nvPicPr>
          <p:cNvPr id="7" name="Picture 6" descr="A city with a body of water in the background&#10;&#10;Description automatically generated with low confidence">
            <a:extLst>
              <a:ext uri="{FF2B5EF4-FFF2-40B4-BE49-F238E27FC236}">
                <a16:creationId xmlns:a16="http://schemas.microsoft.com/office/drawing/2014/main" id="{0A1D9E0B-F1A3-4BB3-A9CB-7298484B26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012531"/>
            <a:ext cx="12192000" cy="1845469"/>
          </a:xfrm>
          <a:prstGeom prst="rect">
            <a:avLst/>
          </a:prstGeom>
        </p:spPr>
      </p:pic>
      <p:pic>
        <p:nvPicPr>
          <p:cNvPr id="21" name="Picture 20" descr="A picture containing person, person, clothing, suit&#10;&#10;Description automatically generated">
            <a:extLst>
              <a:ext uri="{FF2B5EF4-FFF2-40B4-BE49-F238E27FC236}">
                <a16:creationId xmlns:a16="http://schemas.microsoft.com/office/drawing/2014/main" id="{2B7C0525-B505-4F1D-B140-2C7C50FBE4D0}"/>
              </a:ext>
            </a:extLst>
          </p:cNvPr>
          <p:cNvPicPr>
            <a:picLocks noChangeAspect="1"/>
          </p:cNvPicPr>
          <p:nvPr/>
        </p:nvPicPr>
        <p:blipFill>
          <a:blip r:embed="rId9">
            <a:clrChange>
              <a:clrFrom>
                <a:srgbClr val="58595B"/>
              </a:clrFrom>
              <a:clrTo>
                <a:srgbClr val="58595B">
                  <a:alpha val="0"/>
                </a:srgbClr>
              </a:clrTo>
            </a:clrChange>
            <a:extLst>
              <a:ext uri="{28A0092B-C50C-407E-A947-70E740481C1C}">
                <a14:useLocalDpi xmlns:a14="http://schemas.microsoft.com/office/drawing/2010/main" val="0"/>
              </a:ext>
            </a:extLst>
          </a:blip>
          <a:stretch>
            <a:fillRect/>
          </a:stretch>
        </p:blipFill>
        <p:spPr>
          <a:xfrm>
            <a:off x="7071937" y="172640"/>
            <a:ext cx="1714269" cy="1433022"/>
          </a:xfrm>
          <a:prstGeom prst="rect">
            <a:avLst/>
          </a:prstGeom>
        </p:spPr>
      </p:pic>
      <p:pic>
        <p:nvPicPr>
          <p:cNvPr id="24" name="Picture 23" descr="A picture containing clothing&#10;&#10;Description automatically generated">
            <a:extLst>
              <a:ext uri="{FF2B5EF4-FFF2-40B4-BE49-F238E27FC236}">
                <a16:creationId xmlns:a16="http://schemas.microsoft.com/office/drawing/2014/main" id="{F41F5DF0-3F22-4CB4-8AAE-6ECC9F7EC0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9605" y="918758"/>
            <a:ext cx="2047698" cy="4095395"/>
          </a:xfrm>
          <a:prstGeom prst="rect">
            <a:avLst/>
          </a:prstGeom>
        </p:spPr>
      </p:pic>
      <p:pic>
        <p:nvPicPr>
          <p:cNvPr id="29" name="Picture 28" descr="A person with a beard&#10;&#10;Description automatically generated with low confidence">
            <a:extLst>
              <a:ext uri="{FF2B5EF4-FFF2-40B4-BE49-F238E27FC236}">
                <a16:creationId xmlns:a16="http://schemas.microsoft.com/office/drawing/2014/main" id="{F553C1F0-2928-4C1F-BA4D-9DB74812430E}"/>
              </a:ext>
            </a:extLst>
          </p:cNvPr>
          <p:cNvPicPr>
            <a:picLocks noChangeAspect="1"/>
          </p:cNvPicPr>
          <p:nvPr/>
        </p:nvPicPr>
        <p:blipFill>
          <a:blip r:embed="rId11">
            <a:clrChange>
              <a:clrFrom>
                <a:srgbClr val="505050"/>
              </a:clrFrom>
              <a:clrTo>
                <a:srgbClr val="505050">
                  <a:alpha val="0"/>
                </a:srgbClr>
              </a:clrTo>
            </a:clrChange>
            <a:extLst>
              <a:ext uri="{28A0092B-C50C-407E-A947-70E740481C1C}">
                <a14:useLocalDpi xmlns:a14="http://schemas.microsoft.com/office/drawing/2010/main" val="0"/>
              </a:ext>
            </a:extLst>
          </a:blip>
          <a:stretch>
            <a:fillRect/>
          </a:stretch>
        </p:blipFill>
        <p:spPr>
          <a:xfrm>
            <a:off x="9885039" y="1148504"/>
            <a:ext cx="2418290" cy="2418290"/>
          </a:xfrm>
          <a:prstGeom prst="rect">
            <a:avLst/>
          </a:prstGeom>
        </p:spPr>
      </p:pic>
      <p:pic>
        <p:nvPicPr>
          <p:cNvPr id="27" name="Picture 26" descr="A picture containing person, person, doll&#10;&#10;Description automatically generated">
            <a:extLst>
              <a:ext uri="{FF2B5EF4-FFF2-40B4-BE49-F238E27FC236}">
                <a16:creationId xmlns:a16="http://schemas.microsoft.com/office/drawing/2014/main" id="{E70567B5-6E5D-4E0E-A3B6-95B1222CA76D}"/>
              </a:ext>
            </a:extLst>
          </p:cNvPr>
          <p:cNvPicPr>
            <a:picLocks noChangeAspect="1"/>
          </p:cNvPicPr>
          <p:nvPr/>
        </p:nvPicPr>
        <p:blipFill>
          <a:blip r:embed="rId12">
            <a:clrChange>
              <a:clrFrom>
                <a:srgbClr val="5B5246">
                  <a:alpha val="36863"/>
                </a:srgbClr>
              </a:clrFrom>
              <a:clrTo>
                <a:srgbClr val="5B5246">
                  <a:alpha val="0"/>
                </a:srgbClr>
              </a:clrTo>
            </a:clrChange>
            <a:extLst>
              <a:ext uri="{28A0092B-C50C-407E-A947-70E740481C1C}">
                <a14:useLocalDpi xmlns:a14="http://schemas.microsoft.com/office/drawing/2010/main" val="0"/>
              </a:ext>
            </a:extLst>
          </a:blip>
          <a:stretch>
            <a:fillRect/>
          </a:stretch>
        </p:blipFill>
        <p:spPr>
          <a:xfrm>
            <a:off x="9014603" y="2958780"/>
            <a:ext cx="2047698" cy="2047698"/>
          </a:xfrm>
          <a:prstGeom prst="rect">
            <a:avLst/>
          </a:prstGeom>
        </p:spPr>
      </p:pic>
      <p:pic>
        <p:nvPicPr>
          <p:cNvPr id="23" name="Picture 22" descr="A picture containing sky, person, clothing, outdoor&#10;&#10;Description automatically generated">
            <a:extLst>
              <a:ext uri="{FF2B5EF4-FFF2-40B4-BE49-F238E27FC236}">
                <a16:creationId xmlns:a16="http://schemas.microsoft.com/office/drawing/2014/main" id="{3FE9091E-C032-4029-B70E-37F6CA331DEB}"/>
              </a:ext>
            </a:extLst>
          </p:cNvPr>
          <p:cNvPicPr>
            <a:picLocks noChangeAspect="1"/>
          </p:cNvPicPr>
          <p:nvPr/>
        </p:nvPicPr>
        <p:blipFill>
          <a:blip r:embed="rId13">
            <a:clrChange>
              <a:clrFrom>
                <a:srgbClr val="415B8D"/>
              </a:clrFrom>
              <a:clrTo>
                <a:srgbClr val="415B8D">
                  <a:alpha val="0"/>
                </a:srgbClr>
              </a:clrTo>
            </a:clrChange>
            <a:extLst>
              <a:ext uri="{28A0092B-C50C-407E-A947-70E740481C1C}">
                <a14:useLocalDpi xmlns:a14="http://schemas.microsoft.com/office/drawing/2010/main" val="0"/>
              </a:ext>
            </a:extLst>
          </a:blip>
          <a:stretch>
            <a:fillRect/>
          </a:stretch>
        </p:blipFill>
        <p:spPr>
          <a:xfrm>
            <a:off x="10284172" y="2536782"/>
            <a:ext cx="2047698" cy="2458774"/>
          </a:xfrm>
          <a:prstGeom prst="rect">
            <a:avLst/>
          </a:prstGeom>
        </p:spPr>
      </p:pic>
      <p:pic>
        <p:nvPicPr>
          <p:cNvPr id="25" name="Picture 24" descr="A person in a blue dress&#10;&#10;Description automatically generated with medium confidence">
            <a:extLst>
              <a:ext uri="{FF2B5EF4-FFF2-40B4-BE49-F238E27FC236}">
                <a16:creationId xmlns:a16="http://schemas.microsoft.com/office/drawing/2014/main" id="{725B2F41-F557-4775-9843-4BBE3D55BD2F}"/>
              </a:ext>
            </a:extLst>
          </p:cNvPr>
          <p:cNvPicPr>
            <a:picLocks noChangeAspect="1"/>
          </p:cNvPicPr>
          <p:nvPr/>
        </p:nvPicPr>
        <p:blipFill>
          <a:blip r:embed="rId14">
            <a:clrChange>
              <a:clrFrom>
                <a:srgbClr val="505050"/>
              </a:clrFrom>
              <a:clrTo>
                <a:srgbClr val="505050">
                  <a:alpha val="0"/>
                </a:srgbClr>
              </a:clrTo>
            </a:clrChange>
            <a:extLst>
              <a:ext uri="{28A0092B-C50C-407E-A947-70E740481C1C}">
                <a14:useLocalDpi xmlns:a14="http://schemas.microsoft.com/office/drawing/2010/main" val="0"/>
              </a:ext>
            </a:extLst>
          </a:blip>
          <a:stretch>
            <a:fillRect/>
          </a:stretch>
        </p:blipFill>
        <p:spPr>
          <a:xfrm>
            <a:off x="7087500" y="1071678"/>
            <a:ext cx="2726662" cy="2726662"/>
          </a:xfrm>
          <a:prstGeom prst="rect">
            <a:avLst/>
          </a:prstGeom>
        </p:spPr>
      </p:pic>
      <p:pic>
        <p:nvPicPr>
          <p:cNvPr id="26" name="Picture 25" descr="A person wearing sunglasses&#10;&#10;Description automatically generated with medium confidence">
            <a:extLst>
              <a:ext uri="{FF2B5EF4-FFF2-40B4-BE49-F238E27FC236}">
                <a16:creationId xmlns:a16="http://schemas.microsoft.com/office/drawing/2014/main" id="{5778DD51-4782-407A-9089-68082AD8E69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78000" y="2536782"/>
            <a:ext cx="1931378" cy="2469695"/>
          </a:xfrm>
          <a:prstGeom prst="rect">
            <a:avLst/>
          </a:prstGeom>
        </p:spPr>
      </p:pic>
      <p:sp>
        <p:nvSpPr>
          <p:cNvPr id="8" name="Speech Bubble: Rectangle with Corners Rounded 7">
            <a:extLst>
              <a:ext uri="{FF2B5EF4-FFF2-40B4-BE49-F238E27FC236}">
                <a16:creationId xmlns:a16="http://schemas.microsoft.com/office/drawing/2014/main" id="{80D32F38-1A18-4174-AEF2-8CDB311CE9C0}"/>
              </a:ext>
            </a:extLst>
          </p:cNvPr>
          <p:cNvSpPr/>
          <p:nvPr/>
        </p:nvSpPr>
        <p:spPr>
          <a:xfrm>
            <a:off x="5714788" y="4187716"/>
            <a:ext cx="5573133" cy="1019454"/>
          </a:xfrm>
          <a:prstGeom prst="wedgeRoundRectCallout">
            <a:avLst>
              <a:gd name="adj1" fmla="val 30102"/>
              <a:gd name="adj2" fmla="val -77395"/>
              <a:gd name="adj3" fmla="val 16667"/>
            </a:avLst>
          </a:prstGeom>
          <a:solidFill>
            <a:srgbClr val="002060"/>
          </a:solid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TextBox 29">
            <a:extLst>
              <a:ext uri="{FF2B5EF4-FFF2-40B4-BE49-F238E27FC236}">
                <a16:creationId xmlns:a16="http://schemas.microsoft.com/office/drawing/2014/main" id="{93112DF7-210C-4F65-A9F2-BDEEAB8270C8}"/>
              </a:ext>
            </a:extLst>
          </p:cNvPr>
          <p:cNvSpPr txBox="1"/>
          <p:nvPr/>
        </p:nvSpPr>
        <p:spPr>
          <a:xfrm>
            <a:off x="5847712" y="4271814"/>
            <a:ext cx="5573132" cy="830997"/>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Il y a </a:t>
            </a:r>
            <a:r>
              <a:rPr lang="en-GB" sz="2400" dirty="0" err="1">
                <a:solidFill>
                  <a:schemeClr val="bg1"/>
                </a:solidFill>
                <a:latin typeface="Century Gothic" panose="020B0502020202020204" pitchFamily="34" charset="0"/>
              </a:rPr>
              <a:t>d’autres</a:t>
            </a:r>
            <a:r>
              <a:rPr lang="en-GB" sz="2400" dirty="0">
                <a:solidFill>
                  <a:schemeClr val="bg1"/>
                </a:solidFill>
                <a:latin typeface="Century Gothic" panose="020B0502020202020204" pitchFamily="34" charset="0"/>
              </a:rPr>
              <a:t> prix pour le </a:t>
            </a:r>
            <a:r>
              <a:rPr lang="en-GB" sz="2400" dirty="0" err="1">
                <a:solidFill>
                  <a:schemeClr val="bg1"/>
                </a:solidFill>
                <a:latin typeface="Century Gothic" panose="020B0502020202020204" pitchFamily="34" charset="0"/>
              </a:rPr>
              <a:t>meilleur</a:t>
            </a:r>
            <a:r>
              <a:rPr lang="en-GB" sz="2400" dirty="0">
                <a:solidFill>
                  <a:schemeClr val="bg1"/>
                </a:solidFill>
                <a:latin typeface="Century Gothic" panose="020B0502020202020204" pitchFamily="34" charset="0"/>
              </a:rPr>
              <a:t> </a:t>
            </a:r>
            <a:r>
              <a:rPr lang="en-GB" sz="2400" u="sng" dirty="0" err="1">
                <a:solidFill>
                  <a:schemeClr val="bg1"/>
                </a:solidFill>
                <a:latin typeface="Century Gothic" panose="020B0502020202020204" pitchFamily="34" charset="0"/>
              </a:rPr>
              <a:t>acteur</a:t>
            </a:r>
            <a:r>
              <a:rPr lang="en-GB" sz="2400" dirty="0">
                <a:solidFill>
                  <a:schemeClr val="bg1"/>
                </a:solidFill>
                <a:latin typeface="Century Gothic" panose="020B0502020202020204" pitchFamily="34" charset="0"/>
              </a:rPr>
              <a:t> et la </a:t>
            </a:r>
            <a:r>
              <a:rPr lang="en-GB" sz="2400" dirty="0" err="1">
                <a:solidFill>
                  <a:schemeClr val="bg1"/>
                </a:solidFill>
                <a:latin typeface="Century Gothic" panose="020B0502020202020204" pitchFamily="34" charset="0"/>
              </a:rPr>
              <a:t>meilleure</a:t>
            </a:r>
            <a:r>
              <a:rPr lang="en-GB" sz="2400" dirty="0">
                <a:solidFill>
                  <a:schemeClr val="bg1"/>
                </a:solidFill>
                <a:latin typeface="Century Gothic" panose="020B0502020202020204" pitchFamily="34" charset="0"/>
              </a:rPr>
              <a:t> </a:t>
            </a:r>
            <a:r>
              <a:rPr lang="en-GB" sz="2400" u="sng" dirty="0" err="1">
                <a:solidFill>
                  <a:schemeClr val="bg1"/>
                </a:solidFill>
                <a:latin typeface="Century Gothic" panose="020B0502020202020204" pitchFamily="34" charset="0"/>
              </a:rPr>
              <a:t>actrice</a:t>
            </a:r>
            <a:r>
              <a:rPr lang="en-GB" sz="2400" dirty="0">
                <a:solidFill>
                  <a:schemeClr val="bg1"/>
                </a:solidFill>
                <a:latin typeface="Century Gothic" panose="020B0502020202020204" pitchFamily="34" charset="0"/>
              </a:rPr>
              <a:t>. </a:t>
            </a:r>
          </a:p>
        </p:txBody>
      </p:sp>
      <p:sp>
        <p:nvSpPr>
          <p:cNvPr id="31" name="Speech Bubble: Rectangle with Corners Rounded 30">
            <a:extLst>
              <a:ext uri="{FF2B5EF4-FFF2-40B4-BE49-F238E27FC236}">
                <a16:creationId xmlns:a16="http://schemas.microsoft.com/office/drawing/2014/main" id="{A0523D1F-7A3E-4CE1-973D-5002E85ABE8A}"/>
              </a:ext>
            </a:extLst>
          </p:cNvPr>
          <p:cNvSpPr/>
          <p:nvPr/>
        </p:nvSpPr>
        <p:spPr>
          <a:xfrm>
            <a:off x="-17503" y="3571607"/>
            <a:ext cx="5629511" cy="1648824"/>
          </a:xfrm>
          <a:prstGeom prst="wedgeRoundRectCallout">
            <a:avLst>
              <a:gd name="adj1" fmla="val -20632"/>
              <a:gd name="adj2" fmla="val -60663"/>
              <a:gd name="adj3" fmla="val 16667"/>
            </a:avLst>
          </a:prstGeom>
          <a:solidFill>
            <a:srgbClr val="002060"/>
          </a:solid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2" name="TextBox 31">
            <a:extLst>
              <a:ext uri="{FF2B5EF4-FFF2-40B4-BE49-F238E27FC236}">
                <a16:creationId xmlns:a16="http://schemas.microsoft.com/office/drawing/2014/main" id="{792328F2-28DC-4E78-9FE3-F62F0DBBE6E0}"/>
              </a:ext>
            </a:extLst>
          </p:cNvPr>
          <p:cNvSpPr txBox="1"/>
          <p:nvPr/>
        </p:nvSpPr>
        <p:spPr>
          <a:xfrm>
            <a:off x="90496" y="3611189"/>
            <a:ext cx="5573132" cy="1569660"/>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Le festival de Cannes </a:t>
            </a:r>
            <a:r>
              <a:rPr lang="en-GB" sz="2400" dirty="0" err="1">
                <a:solidFill>
                  <a:schemeClr val="bg1"/>
                </a:solidFill>
                <a:latin typeface="Century Gothic" panose="020B0502020202020204" pitchFamily="34" charset="0"/>
              </a:rPr>
              <a:t>est</a:t>
            </a:r>
            <a:r>
              <a:rPr lang="en-GB" sz="2400" dirty="0">
                <a:solidFill>
                  <a:schemeClr val="bg1"/>
                </a:solidFill>
                <a:latin typeface="Century Gothic" panose="020B0502020202020204" pitchFamily="34" charset="0"/>
              </a:rPr>
              <a:t> un festival de </a:t>
            </a:r>
            <a:r>
              <a:rPr lang="en-GB" sz="2400" dirty="0" err="1">
                <a:solidFill>
                  <a:schemeClr val="bg1"/>
                </a:solidFill>
                <a:latin typeface="Century Gothic" panose="020B0502020202020204" pitchFamily="34" charset="0"/>
              </a:rPr>
              <a:t>cinéma</a:t>
            </a:r>
            <a:r>
              <a:rPr lang="en-GB" sz="2400" dirty="0">
                <a:solidFill>
                  <a:schemeClr val="bg1"/>
                </a:solidFill>
                <a:latin typeface="Century Gothic" panose="020B0502020202020204" pitchFamily="34" charset="0"/>
              </a:rPr>
              <a:t> international. Le grand prix </a:t>
            </a:r>
            <a:r>
              <a:rPr lang="en-GB" sz="2400" dirty="0" err="1">
                <a:solidFill>
                  <a:schemeClr val="bg1"/>
                </a:solidFill>
                <a:latin typeface="Century Gothic" panose="020B0502020202020204" pitchFamily="34" charset="0"/>
              </a:rPr>
              <a:t>est</a:t>
            </a:r>
            <a:r>
              <a:rPr lang="en-GB" sz="2400" dirty="0">
                <a:solidFill>
                  <a:schemeClr val="bg1"/>
                </a:solidFill>
                <a:latin typeface="Century Gothic" panose="020B0502020202020204" pitchFamily="34" charset="0"/>
              </a:rPr>
              <a:t> pour le </a:t>
            </a:r>
            <a:r>
              <a:rPr lang="en-GB" sz="2400" dirty="0" err="1">
                <a:solidFill>
                  <a:schemeClr val="bg1"/>
                </a:solidFill>
                <a:latin typeface="Century Gothic" panose="020B0502020202020204" pitchFamily="34" charset="0"/>
              </a:rPr>
              <a:t>meilleur</a:t>
            </a:r>
            <a:r>
              <a:rPr lang="en-GB" sz="2400" dirty="0">
                <a:solidFill>
                  <a:schemeClr val="bg1"/>
                </a:solidFill>
                <a:latin typeface="Century Gothic" panose="020B0502020202020204" pitchFamily="34" charset="0"/>
              </a:rPr>
              <a:t> film de </a:t>
            </a:r>
            <a:r>
              <a:rPr lang="en-GB" sz="2400" dirty="0" err="1">
                <a:solidFill>
                  <a:schemeClr val="bg1"/>
                </a:solidFill>
                <a:latin typeface="Century Gothic" panose="020B0502020202020204" pitchFamily="34" charset="0"/>
              </a:rPr>
              <a:t>l’année</a:t>
            </a:r>
            <a:r>
              <a:rPr lang="en-GB" sz="2400" dirty="0">
                <a:solidFill>
                  <a:schemeClr val="bg1"/>
                </a:solidFill>
                <a:latin typeface="Century Gothic" panose="020B0502020202020204" pitchFamily="34" charset="0"/>
              </a:rPr>
              <a:t>. </a:t>
            </a:r>
          </a:p>
        </p:txBody>
      </p:sp>
      <p:sp>
        <p:nvSpPr>
          <p:cNvPr id="33" name="Speech Bubble: Rectangle with Corners Rounded 32">
            <a:extLst>
              <a:ext uri="{FF2B5EF4-FFF2-40B4-BE49-F238E27FC236}">
                <a16:creationId xmlns:a16="http://schemas.microsoft.com/office/drawing/2014/main" id="{E78A90BF-D7A4-463E-A002-05DDC9D0E7CB}"/>
              </a:ext>
            </a:extLst>
          </p:cNvPr>
          <p:cNvSpPr/>
          <p:nvPr/>
        </p:nvSpPr>
        <p:spPr>
          <a:xfrm>
            <a:off x="7478001" y="5602947"/>
            <a:ext cx="4688394" cy="987890"/>
          </a:xfrm>
          <a:prstGeom prst="wedgeRoundRectCallout">
            <a:avLst>
              <a:gd name="adj1" fmla="val -57607"/>
              <a:gd name="adj2" fmla="val 20428"/>
              <a:gd name="adj3" fmla="val 16667"/>
            </a:avLst>
          </a:prstGeom>
          <a:solidFill>
            <a:srgbClr val="002060"/>
          </a:solid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 name="TextBox 33">
            <a:extLst>
              <a:ext uri="{FF2B5EF4-FFF2-40B4-BE49-F238E27FC236}">
                <a16:creationId xmlns:a16="http://schemas.microsoft.com/office/drawing/2014/main" id="{2B3E6EB1-1E18-4AB5-8892-FAF953C6E47B}"/>
              </a:ext>
            </a:extLst>
          </p:cNvPr>
          <p:cNvSpPr txBox="1"/>
          <p:nvPr/>
        </p:nvSpPr>
        <p:spPr>
          <a:xfrm>
            <a:off x="7478000" y="5667771"/>
            <a:ext cx="4700021" cy="830997"/>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Cannes </a:t>
            </a:r>
            <a:r>
              <a:rPr lang="en-GB" sz="2400" dirty="0" err="1">
                <a:solidFill>
                  <a:schemeClr val="bg1"/>
                </a:solidFill>
                <a:latin typeface="Century Gothic" panose="020B0502020202020204" pitchFamily="34" charset="0"/>
              </a:rPr>
              <a:t>est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une</a:t>
            </a:r>
            <a:r>
              <a:rPr lang="en-GB" sz="2400" dirty="0">
                <a:solidFill>
                  <a:schemeClr val="bg1"/>
                </a:solidFill>
                <a:latin typeface="Century Gothic" panose="020B0502020202020204" pitchFamily="34" charset="0"/>
              </a:rPr>
              <a:t> belle </a:t>
            </a:r>
            <a:r>
              <a:rPr lang="en-GB" sz="2400" dirty="0" err="1">
                <a:solidFill>
                  <a:schemeClr val="bg1"/>
                </a:solidFill>
                <a:latin typeface="Century Gothic" panose="020B0502020202020204" pitchFamily="34" charset="0"/>
              </a:rPr>
              <a:t>ville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située</a:t>
            </a:r>
            <a:r>
              <a:rPr lang="en-GB" sz="2400" dirty="0">
                <a:solidFill>
                  <a:schemeClr val="bg1"/>
                </a:solidFill>
                <a:latin typeface="Century Gothic" panose="020B0502020202020204" pitchFamily="34" charset="0"/>
              </a:rPr>
              <a:t> au </a:t>
            </a:r>
            <a:r>
              <a:rPr lang="en-GB" sz="2400" dirty="0" err="1">
                <a:solidFill>
                  <a:schemeClr val="bg1"/>
                </a:solidFill>
                <a:latin typeface="Century Gothic" panose="020B0502020202020204" pitchFamily="34" charset="0"/>
              </a:rPr>
              <a:t>sud-est</a:t>
            </a:r>
            <a:r>
              <a:rPr lang="en-GB" sz="2400" dirty="0">
                <a:solidFill>
                  <a:schemeClr val="bg1"/>
                </a:solidFill>
                <a:latin typeface="Century Gothic" panose="020B0502020202020204" pitchFamily="34" charset="0"/>
              </a:rPr>
              <a:t> de la France.</a:t>
            </a:r>
          </a:p>
        </p:txBody>
      </p:sp>
      <p:sp>
        <p:nvSpPr>
          <p:cNvPr id="35" name="TextBox 34">
            <a:extLst>
              <a:ext uri="{FF2B5EF4-FFF2-40B4-BE49-F238E27FC236}">
                <a16:creationId xmlns:a16="http://schemas.microsoft.com/office/drawing/2014/main" id="{684C7C39-1108-4471-833A-2273F63C27C5}"/>
              </a:ext>
            </a:extLst>
          </p:cNvPr>
          <p:cNvSpPr txBox="1"/>
          <p:nvPr/>
        </p:nvSpPr>
        <p:spPr>
          <a:xfrm>
            <a:off x="90496" y="6459829"/>
            <a:ext cx="6997004" cy="430887"/>
          </a:xfrm>
          <a:prstGeom prst="rect">
            <a:avLst/>
          </a:prstGeom>
          <a:noFill/>
        </p:spPr>
        <p:txBody>
          <a:bodyPr wrap="square" rtlCol="0">
            <a:spAutoFit/>
          </a:bodyPr>
          <a:lstStyle/>
          <a:p>
            <a:r>
              <a:rPr lang="en-GB" sz="2200" b="1" dirty="0" err="1">
                <a:solidFill>
                  <a:schemeClr val="bg1"/>
                </a:solidFill>
                <a:latin typeface="Century Gothic" panose="020B0502020202020204" pitchFamily="34" charset="0"/>
              </a:rPr>
              <a:t>meilleur</a:t>
            </a:r>
            <a:r>
              <a:rPr lang="en-GB" sz="2200" b="1" dirty="0">
                <a:solidFill>
                  <a:schemeClr val="bg1"/>
                </a:solidFill>
                <a:latin typeface="Century Gothic" panose="020B0502020202020204" pitchFamily="34" charset="0"/>
              </a:rPr>
              <a:t>(e) – best | </a:t>
            </a:r>
            <a:r>
              <a:rPr lang="en-GB" sz="2200" b="1" dirty="0" err="1">
                <a:solidFill>
                  <a:schemeClr val="bg1"/>
                </a:solidFill>
                <a:latin typeface="Century Gothic" panose="020B0502020202020204" pitchFamily="34" charset="0"/>
              </a:rPr>
              <a:t>l’année</a:t>
            </a:r>
            <a:r>
              <a:rPr lang="en-GB" sz="2200" b="1" dirty="0">
                <a:solidFill>
                  <a:schemeClr val="bg1"/>
                </a:solidFill>
                <a:latin typeface="Century Gothic" panose="020B0502020202020204" pitchFamily="34" charset="0"/>
              </a:rPr>
              <a:t> – year | </a:t>
            </a:r>
            <a:r>
              <a:rPr lang="en-GB" sz="2200" b="1" dirty="0" err="1">
                <a:solidFill>
                  <a:schemeClr val="bg1"/>
                </a:solidFill>
                <a:latin typeface="Century Gothic" panose="020B0502020202020204" pitchFamily="34" charset="0"/>
              </a:rPr>
              <a:t>autre</a:t>
            </a:r>
            <a:r>
              <a:rPr lang="en-GB" sz="2200" b="1" dirty="0">
                <a:solidFill>
                  <a:schemeClr val="bg1"/>
                </a:solidFill>
                <a:latin typeface="Century Gothic" panose="020B0502020202020204" pitchFamily="34" charset="0"/>
              </a:rPr>
              <a:t> - other</a:t>
            </a:r>
          </a:p>
        </p:txBody>
      </p:sp>
    </p:spTree>
    <p:extLst>
      <p:ext uri="{BB962C8B-B14F-4D97-AF65-F5344CB8AC3E}">
        <p14:creationId xmlns:p14="http://schemas.microsoft.com/office/powerpoint/2010/main" val="3752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 grpId="0"/>
      <p:bldP spid="31" grpId="0" animBg="1"/>
      <p:bldP spid="32" grpId="0"/>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5" name="Graphic 4" descr="Teacher">
            <a:extLst>
              <a:ext uri="{FF2B5EF4-FFF2-40B4-BE49-F238E27FC236}">
                <a16:creationId xmlns:a16="http://schemas.microsoft.com/office/drawing/2014/main" id="{3ED44838-9C6A-4397-B699-5F39043B65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036" y="401618"/>
            <a:ext cx="914400" cy="914400"/>
          </a:xfrm>
          <a:prstGeom prst="rect">
            <a:avLst/>
          </a:prstGeom>
        </p:spPr>
      </p:pic>
      <p:sp>
        <p:nvSpPr>
          <p:cNvPr id="6" name="Speech Bubble: Rectangle with Corners Rounded 5">
            <a:hlinkClick r:id="" action="ppaction://noaction">
              <a:snd r:embed="rId6" name="T1_W12_8.2.wav"/>
            </a:hlinkClick>
            <a:extLst>
              <a:ext uri="{FF2B5EF4-FFF2-40B4-BE49-F238E27FC236}">
                <a16:creationId xmlns:a16="http://schemas.microsoft.com/office/drawing/2014/main" id="{FD43DE67-7446-435D-A5B9-7DAEEF439E40}"/>
              </a:ext>
            </a:extLst>
          </p:cNvPr>
          <p:cNvSpPr/>
          <p:nvPr/>
        </p:nvSpPr>
        <p:spPr>
          <a:xfrm>
            <a:off x="1240674" y="582768"/>
            <a:ext cx="9709901"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 name="CustomShape 7">
            <a:hlinkClick r:id="" action="ppaction://noaction">
              <a:snd r:embed="rId6" name="T1_W12_8.2.wav"/>
            </a:hlinkClick>
            <a:extLst>
              <a:ext uri="{FF2B5EF4-FFF2-40B4-BE49-F238E27FC236}">
                <a16:creationId xmlns:a16="http://schemas.microsoft.com/office/drawing/2014/main" id="{53FDB236-BABE-4DDD-9E51-0E1DE4EE871F}"/>
              </a:ext>
            </a:extLst>
          </p:cNvPr>
          <p:cNvSpPr/>
          <p:nvPr/>
        </p:nvSpPr>
        <p:spPr>
          <a:xfrm>
            <a:off x="1286641" y="647563"/>
            <a:ext cx="9808078" cy="5104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Elle </a:t>
            </a:r>
            <a:r>
              <a:rPr lang="en-GB" sz="2000" b="1" dirty="0" err="1">
                <a:solidFill>
                  <a:srgbClr val="002060"/>
                </a:solidFill>
                <a:latin typeface="Century Gothic" panose="020B0502020202020204" pitchFamily="34" charset="0"/>
              </a:rPr>
              <a:t>décrit</a:t>
            </a:r>
            <a:r>
              <a:rPr lang="en-GB" sz="2000" b="1" dirty="0">
                <a:solidFill>
                  <a:srgbClr val="002060"/>
                </a:solidFill>
                <a:latin typeface="Century Gothic" panose="020B0502020202020204" pitchFamily="34" charset="0"/>
              </a:rPr>
              <a:t> des </a:t>
            </a:r>
            <a:r>
              <a:rPr lang="en-GB" sz="2000" b="1" dirty="0" err="1">
                <a:solidFill>
                  <a:srgbClr val="002060"/>
                </a:solidFill>
                <a:latin typeface="Century Gothic" panose="020B0502020202020204" pitchFamily="34" charset="0"/>
              </a:rPr>
              <a:t>acteurs</a:t>
            </a:r>
            <a:r>
              <a:rPr lang="en-GB" sz="2000" b="1" dirty="0">
                <a:solidFill>
                  <a:srgbClr val="002060"/>
                </a:solidFill>
                <a:latin typeface="Century Gothic" panose="020B0502020202020204" pitchFamily="34" charset="0"/>
              </a:rPr>
              <a:t> et </a:t>
            </a:r>
            <a:r>
              <a:rPr lang="en-GB" sz="2000" b="1" dirty="0" err="1">
                <a:solidFill>
                  <a:srgbClr val="002060"/>
                </a:solidFill>
                <a:latin typeface="Century Gothic" panose="020B0502020202020204" pitchFamily="34" charset="0"/>
              </a:rPr>
              <a:t>actrices</a:t>
            </a:r>
            <a:r>
              <a:rPr lang="en-GB" sz="2000" b="1" dirty="0">
                <a:solidFill>
                  <a:srgbClr val="002060"/>
                </a:solidFill>
                <a:latin typeface="Century Gothic" panose="020B0502020202020204" pitchFamily="34" charset="0"/>
              </a:rPr>
              <a:t>. </a:t>
            </a:r>
            <a:r>
              <a:rPr kumimoji="0" lang="fr-FR" sz="2000" b="1" i="0" u="none" strike="noStrike" kern="1200" cap="none" spc="-1" normalizeH="0" baseline="0" noProof="0" dirty="0">
                <a:ln>
                  <a:noFill/>
                </a:ln>
                <a:solidFill>
                  <a:srgbClr val="002060"/>
                </a:solidFill>
                <a:effectLst/>
                <a:uLnTx/>
                <a:uFillTx/>
                <a:latin typeface="Century Gothic"/>
                <a:ea typeface="Century Gothic"/>
              </a:rPr>
              <a:t>Écoute. C’est le, la ou les ? Elle décrit quoi ?  </a:t>
            </a:r>
            <a:endParaRPr kumimoji="0" lang="en-GB" sz="2000" b="1" i="0" u="none" strike="noStrike" kern="1200" cap="none" spc="-1" normalizeH="0" baseline="0" noProof="0" dirty="0">
              <a:ln>
                <a:noFill/>
              </a:ln>
              <a:solidFill>
                <a:prstClr val="black"/>
              </a:solidFill>
              <a:effectLst/>
              <a:uLnTx/>
              <a:uFillTx/>
              <a:latin typeface="Arial"/>
            </a:endParaRPr>
          </a:p>
        </p:txBody>
      </p:sp>
      <p:graphicFrame>
        <p:nvGraphicFramePr>
          <p:cNvPr id="8" name="Table 7">
            <a:extLst>
              <a:ext uri="{FF2B5EF4-FFF2-40B4-BE49-F238E27FC236}">
                <a16:creationId xmlns:a16="http://schemas.microsoft.com/office/drawing/2014/main" id="{D6B440B4-93F1-403D-B73A-D8F8D37BD694}"/>
              </a:ext>
            </a:extLst>
          </p:cNvPr>
          <p:cNvGraphicFramePr>
            <a:graphicFrameLocks noGrp="1"/>
          </p:cNvGraphicFramePr>
          <p:nvPr/>
        </p:nvGraphicFramePr>
        <p:xfrm>
          <a:off x="1240674" y="1731838"/>
          <a:ext cx="8187946" cy="4862322"/>
        </p:xfrm>
        <a:graphic>
          <a:graphicData uri="http://schemas.openxmlformats.org/drawingml/2006/table">
            <a:tbl>
              <a:tblPr firstRow="1" bandRow="1"/>
              <a:tblGrid>
                <a:gridCol w="761299">
                  <a:extLst>
                    <a:ext uri="{9D8B030D-6E8A-4147-A177-3AD203B41FA5}">
                      <a16:colId xmlns:a16="http://schemas.microsoft.com/office/drawing/2014/main" val="3798252510"/>
                    </a:ext>
                  </a:extLst>
                </a:gridCol>
                <a:gridCol w="2475549">
                  <a:extLst>
                    <a:ext uri="{9D8B030D-6E8A-4147-A177-3AD203B41FA5}">
                      <a16:colId xmlns:a16="http://schemas.microsoft.com/office/drawing/2014/main" val="2138714969"/>
                    </a:ext>
                  </a:extLst>
                </a:gridCol>
                <a:gridCol w="2475549">
                  <a:extLst>
                    <a:ext uri="{9D8B030D-6E8A-4147-A177-3AD203B41FA5}">
                      <a16:colId xmlns:a16="http://schemas.microsoft.com/office/drawing/2014/main" val="833131367"/>
                    </a:ext>
                  </a:extLst>
                </a:gridCol>
                <a:gridCol w="2475549">
                  <a:extLst>
                    <a:ext uri="{9D8B030D-6E8A-4147-A177-3AD203B41FA5}">
                      <a16:colId xmlns:a16="http://schemas.microsoft.com/office/drawing/2014/main" val="4140372380"/>
                    </a:ext>
                  </a:extLst>
                </a:gridCol>
              </a:tblGrid>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r>
                        <a:rPr lang="en-GB" sz="2400" b="0" dirty="0">
                          <a:solidFill>
                            <a:srgbClr val="002060"/>
                          </a:solidFill>
                          <a:latin typeface="Century Gothic" panose="020B0502020202020204" pitchFamily="34" charset="0"/>
                        </a:rPr>
                        <a:t> </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0676379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nez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tête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924104720"/>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la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tête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14102967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  le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bouche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354733658"/>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nez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709462487"/>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bouche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70386500"/>
                  </a:ext>
                </a:extLst>
              </a:tr>
            </a:tbl>
          </a:graphicData>
        </a:graphic>
      </p:graphicFrame>
      <p:sp>
        <p:nvSpPr>
          <p:cNvPr id="9" name="Rectangle 8">
            <a:hlinkClick r:id="" action="ppaction://noaction">
              <a:snd r:embed="rId7" name="T1_W12_8.3.wav"/>
            </a:hlinkClick>
            <a:extLst>
              <a:ext uri="{FF2B5EF4-FFF2-40B4-BE49-F238E27FC236}">
                <a16:creationId xmlns:a16="http://schemas.microsoft.com/office/drawing/2014/main" id="{56F7D496-32EA-4BCA-AB5E-2CD747C8D7B5}"/>
              </a:ext>
            </a:extLst>
          </p:cNvPr>
          <p:cNvSpPr/>
          <p:nvPr/>
        </p:nvSpPr>
        <p:spPr>
          <a:xfrm>
            <a:off x="1337115" y="1888784"/>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 name="Rectangle: Rounded Corners 9">
            <a:extLst>
              <a:ext uri="{FF2B5EF4-FFF2-40B4-BE49-F238E27FC236}">
                <a16:creationId xmlns:a16="http://schemas.microsoft.com/office/drawing/2014/main" id="{D2382285-AA7D-4102-9336-EDA7A7EAB311}"/>
              </a:ext>
            </a:extLst>
          </p:cNvPr>
          <p:cNvSpPr/>
          <p:nvPr/>
        </p:nvSpPr>
        <p:spPr>
          <a:xfrm>
            <a:off x="3544022" y="2061287"/>
            <a:ext cx="746057" cy="450887"/>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5CD8384-DCC4-4135-85B1-0A62AC0D0987}"/>
              </a:ext>
            </a:extLst>
          </p:cNvPr>
          <p:cNvSpPr/>
          <p:nvPr/>
        </p:nvSpPr>
        <p:spPr>
          <a:xfrm>
            <a:off x="2143295" y="2878513"/>
            <a:ext cx="746057"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515FA83F-B9DC-4578-A354-29FF33CC6822}"/>
              </a:ext>
            </a:extLst>
          </p:cNvPr>
          <p:cNvSpPr/>
          <p:nvPr/>
        </p:nvSpPr>
        <p:spPr>
          <a:xfrm>
            <a:off x="3583553" y="3659064"/>
            <a:ext cx="746057" cy="44332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0BB8007-0B11-4A72-9656-ED7FB5E4C514}"/>
              </a:ext>
            </a:extLst>
          </p:cNvPr>
          <p:cNvSpPr/>
          <p:nvPr/>
        </p:nvSpPr>
        <p:spPr>
          <a:xfrm>
            <a:off x="2278842" y="4460926"/>
            <a:ext cx="746057" cy="44224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EE70E073-6619-437B-ABA0-0BBFA481983F}"/>
              </a:ext>
            </a:extLst>
          </p:cNvPr>
          <p:cNvSpPr/>
          <p:nvPr/>
        </p:nvSpPr>
        <p:spPr>
          <a:xfrm>
            <a:off x="2321599" y="5246392"/>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990E7F9-33DE-4D78-8C46-C56713322329}"/>
              </a:ext>
            </a:extLst>
          </p:cNvPr>
          <p:cNvSpPr/>
          <p:nvPr/>
        </p:nvSpPr>
        <p:spPr>
          <a:xfrm>
            <a:off x="7527216" y="2040452"/>
            <a:ext cx="125703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91116CD8-0A69-46D1-8F5E-928D86BE8E16}"/>
              </a:ext>
            </a:extLst>
          </p:cNvPr>
          <p:cNvSpPr/>
          <p:nvPr/>
        </p:nvSpPr>
        <p:spPr>
          <a:xfrm>
            <a:off x="4974954" y="2868640"/>
            <a:ext cx="1365084"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FB004827-8C7F-4CE8-A04F-94006BFB1478}"/>
              </a:ext>
            </a:extLst>
          </p:cNvPr>
          <p:cNvSpPr/>
          <p:nvPr/>
        </p:nvSpPr>
        <p:spPr>
          <a:xfrm>
            <a:off x="7429219" y="3656283"/>
            <a:ext cx="1652436" cy="45689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CF53524D-ED17-492C-8BE5-04CDD88B8023}"/>
              </a:ext>
            </a:extLst>
          </p:cNvPr>
          <p:cNvSpPr/>
          <p:nvPr/>
        </p:nvSpPr>
        <p:spPr>
          <a:xfrm>
            <a:off x="4995796" y="4481392"/>
            <a:ext cx="13256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3CA56BB4-DF74-4CCF-B1C9-7CBE6EED869A}"/>
              </a:ext>
            </a:extLst>
          </p:cNvPr>
          <p:cNvSpPr/>
          <p:nvPr/>
        </p:nvSpPr>
        <p:spPr>
          <a:xfrm>
            <a:off x="5030477" y="5337679"/>
            <a:ext cx="12798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 descr="Abstract, Eyes, Look, Ocular, Optical">
            <a:extLst>
              <a:ext uri="{FF2B5EF4-FFF2-40B4-BE49-F238E27FC236}">
                <a16:creationId xmlns:a16="http://schemas.microsoft.com/office/drawing/2014/main" id="{0E6C2E34-308B-4715-8295-9D8288F45A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68491" y="1960883"/>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Girl, Face, Head, Ponytail, Pigtails">
            <a:extLst>
              <a:ext uri="{FF2B5EF4-FFF2-40B4-BE49-F238E27FC236}">
                <a16:creationId xmlns:a16="http://schemas.microsoft.com/office/drawing/2014/main" id="{127D0FB5-5430-458B-B2C0-5E7DC73827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3989" y="4263079"/>
            <a:ext cx="750692" cy="62865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hlinkClick r:id="" action="ppaction://noaction">
              <a:snd r:embed="rId10" name="T1_W12_8.4.wav"/>
            </a:hlinkClick>
            <a:extLst>
              <a:ext uri="{FF2B5EF4-FFF2-40B4-BE49-F238E27FC236}">
                <a16:creationId xmlns:a16="http://schemas.microsoft.com/office/drawing/2014/main" id="{558D9782-D4AC-445A-A150-6D8ED0D68972}"/>
              </a:ext>
            </a:extLst>
          </p:cNvPr>
          <p:cNvSpPr/>
          <p:nvPr/>
        </p:nvSpPr>
        <p:spPr>
          <a:xfrm>
            <a:off x="1331698" y="2681567"/>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25" name="Rectangle 24">
            <a:hlinkClick r:id="" action="ppaction://noaction">
              <a:snd r:embed="rId11" name="T1_W12_8.5.wav"/>
            </a:hlinkClick>
            <a:extLst>
              <a:ext uri="{FF2B5EF4-FFF2-40B4-BE49-F238E27FC236}">
                <a16:creationId xmlns:a16="http://schemas.microsoft.com/office/drawing/2014/main" id="{578EE55B-88A8-4782-B444-8F1099B5246D}"/>
              </a:ext>
            </a:extLst>
          </p:cNvPr>
          <p:cNvSpPr/>
          <p:nvPr/>
        </p:nvSpPr>
        <p:spPr>
          <a:xfrm>
            <a:off x="1320384" y="3510701"/>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26" name="Rectangle 25">
            <a:hlinkClick r:id="" action="ppaction://noaction">
              <a:snd r:embed="rId12" name="T1_W12_8.6.wav"/>
            </a:hlinkClick>
            <a:extLst>
              <a:ext uri="{FF2B5EF4-FFF2-40B4-BE49-F238E27FC236}">
                <a16:creationId xmlns:a16="http://schemas.microsoft.com/office/drawing/2014/main" id="{CE698A6D-0579-472F-9317-8253026F785C}"/>
              </a:ext>
            </a:extLst>
          </p:cNvPr>
          <p:cNvSpPr/>
          <p:nvPr/>
        </p:nvSpPr>
        <p:spPr>
          <a:xfrm>
            <a:off x="1320384" y="4315799"/>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27" name="Rectangle 26">
            <a:hlinkClick r:id="" action="ppaction://noaction">
              <a:snd r:embed="rId13" name="T1_W12_8.7.wav"/>
            </a:hlinkClick>
            <a:extLst>
              <a:ext uri="{FF2B5EF4-FFF2-40B4-BE49-F238E27FC236}">
                <a16:creationId xmlns:a16="http://schemas.microsoft.com/office/drawing/2014/main" id="{7895C658-7E19-4419-B81C-44EEFF8883F8}"/>
              </a:ext>
            </a:extLst>
          </p:cNvPr>
          <p:cNvSpPr/>
          <p:nvPr/>
        </p:nvSpPr>
        <p:spPr>
          <a:xfrm>
            <a:off x="1320383" y="5147161"/>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28" name="Rectangle 27">
            <a:hlinkClick r:id="" action="ppaction://noaction">
              <a:snd r:embed="rId14" name="T1_W12_8.8.wav"/>
            </a:hlinkClick>
            <a:extLst>
              <a:ext uri="{FF2B5EF4-FFF2-40B4-BE49-F238E27FC236}">
                <a16:creationId xmlns:a16="http://schemas.microsoft.com/office/drawing/2014/main" id="{6964BB71-3623-4D31-AD43-CCBEDA7A2441}"/>
              </a:ext>
            </a:extLst>
          </p:cNvPr>
          <p:cNvSpPr/>
          <p:nvPr/>
        </p:nvSpPr>
        <p:spPr>
          <a:xfrm>
            <a:off x="1320383" y="5939783"/>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9" name="Rectangle 28">
            <a:hlinkClick r:id="" action="ppaction://noaction">
              <a:snd r:embed="rId15" name="T1_W12_8.9.wav"/>
            </a:hlinkClick>
            <a:extLst>
              <a:ext uri="{FF2B5EF4-FFF2-40B4-BE49-F238E27FC236}">
                <a16:creationId xmlns:a16="http://schemas.microsoft.com/office/drawing/2014/main" id="{D02180A1-E3AC-45B6-9CF5-91FCAB899CAF}"/>
              </a:ext>
            </a:extLst>
          </p:cNvPr>
          <p:cNvSpPr/>
          <p:nvPr/>
        </p:nvSpPr>
        <p:spPr>
          <a:xfrm>
            <a:off x="10337180" y="1910783"/>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30" name="Rectangle 29">
            <a:hlinkClick r:id="" action="ppaction://noaction">
              <a:snd r:embed="rId16" name="T1_W12_8.10.wav"/>
            </a:hlinkClick>
            <a:extLst>
              <a:ext uri="{FF2B5EF4-FFF2-40B4-BE49-F238E27FC236}">
                <a16:creationId xmlns:a16="http://schemas.microsoft.com/office/drawing/2014/main" id="{AC231953-4481-48FD-ADB4-127552D11849}"/>
              </a:ext>
            </a:extLst>
          </p:cNvPr>
          <p:cNvSpPr/>
          <p:nvPr/>
        </p:nvSpPr>
        <p:spPr>
          <a:xfrm>
            <a:off x="10331763" y="2703566"/>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31" name="Rectangle 30">
            <a:hlinkClick r:id="" action="ppaction://noaction">
              <a:snd r:embed="rId17" name="T1_W12_8.11.wav"/>
            </a:hlinkClick>
            <a:extLst>
              <a:ext uri="{FF2B5EF4-FFF2-40B4-BE49-F238E27FC236}">
                <a16:creationId xmlns:a16="http://schemas.microsoft.com/office/drawing/2014/main" id="{34EB48E7-1DEA-451F-8012-250C84742B2B}"/>
              </a:ext>
            </a:extLst>
          </p:cNvPr>
          <p:cNvSpPr/>
          <p:nvPr/>
        </p:nvSpPr>
        <p:spPr>
          <a:xfrm>
            <a:off x="10320449" y="3532700"/>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32" name="Rectangle 31">
            <a:hlinkClick r:id="" action="ppaction://noaction">
              <a:snd r:embed="rId18" name="T1_W12_8.12.wav"/>
            </a:hlinkClick>
            <a:extLst>
              <a:ext uri="{FF2B5EF4-FFF2-40B4-BE49-F238E27FC236}">
                <a16:creationId xmlns:a16="http://schemas.microsoft.com/office/drawing/2014/main" id="{A867B449-37F6-47E8-A838-3D4109678CD3}"/>
              </a:ext>
            </a:extLst>
          </p:cNvPr>
          <p:cNvSpPr/>
          <p:nvPr/>
        </p:nvSpPr>
        <p:spPr>
          <a:xfrm>
            <a:off x="10320449" y="4337798"/>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3" name="Rectangle 32">
            <a:hlinkClick r:id="" action="ppaction://noaction">
              <a:snd r:embed="rId19" name="T1_W12_8.13.wav"/>
            </a:hlinkClick>
            <a:extLst>
              <a:ext uri="{FF2B5EF4-FFF2-40B4-BE49-F238E27FC236}">
                <a16:creationId xmlns:a16="http://schemas.microsoft.com/office/drawing/2014/main" id="{5AC87A6E-17E8-478B-A6E8-3B87CE8DD15C}"/>
              </a:ext>
            </a:extLst>
          </p:cNvPr>
          <p:cNvSpPr/>
          <p:nvPr/>
        </p:nvSpPr>
        <p:spPr>
          <a:xfrm>
            <a:off x="10320448" y="5168999"/>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34" name="Rectangle 33">
            <a:hlinkClick r:id="" action="ppaction://noaction">
              <a:snd r:embed="rId20" name="T1_W12_8.14.wav"/>
            </a:hlinkClick>
            <a:extLst>
              <a:ext uri="{FF2B5EF4-FFF2-40B4-BE49-F238E27FC236}">
                <a16:creationId xmlns:a16="http://schemas.microsoft.com/office/drawing/2014/main" id="{288D2784-9360-476B-8929-7C07D638C35C}"/>
              </a:ext>
            </a:extLst>
          </p:cNvPr>
          <p:cNvSpPr/>
          <p:nvPr/>
        </p:nvSpPr>
        <p:spPr>
          <a:xfrm>
            <a:off x="10320448" y="5961782"/>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35" name="Rectangle: Rounded Corners 34">
            <a:extLst>
              <a:ext uri="{FF2B5EF4-FFF2-40B4-BE49-F238E27FC236}">
                <a16:creationId xmlns:a16="http://schemas.microsoft.com/office/drawing/2014/main" id="{1AAD6A1F-74BB-4A4D-9F4A-DBEE3145C2C8}"/>
              </a:ext>
            </a:extLst>
          </p:cNvPr>
          <p:cNvSpPr/>
          <p:nvPr/>
        </p:nvSpPr>
        <p:spPr>
          <a:xfrm>
            <a:off x="3583552" y="6057814"/>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97C7B722-0FC3-4113-80D2-35A03F5E0818}"/>
              </a:ext>
            </a:extLst>
          </p:cNvPr>
          <p:cNvSpPr/>
          <p:nvPr/>
        </p:nvSpPr>
        <p:spPr>
          <a:xfrm>
            <a:off x="4961618" y="6060339"/>
            <a:ext cx="153611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339C7074-78B9-4DDB-BE8C-C8595CB2265D}"/>
              </a:ext>
            </a:extLst>
          </p:cNvPr>
          <p:cNvGrpSpPr/>
          <p:nvPr/>
        </p:nvGrpSpPr>
        <p:grpSpPr>
          <a:xfrm>
            <a:off x="9202089" y="3319214"/>
            <a:ext cx="846221" cy="853765"/>
            <a:chOff x="7154779" y="1540189"/>
            <a:chExt cx="1792987" cy="1808971"/>
          </a:xfrm>
        </p:grpSpPr>
        <p:pic>
          <p:nvPicPr>
            <p:cNvPr id="38" name="Picture 2" descr="Face, Black, Man, Smile, Afro, Hair">
              <a:extLst>
                <a:ext uri="{FF2B5EF4-FFF2-40B4-BE49-F238E27FC236}">
                  <a16:creationId xmlns:a16="http://schemas.microsoft.com/office/drawing/2014/main" id="{FC20319B-AF42-440D-874F-9A4212A8D3D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54779" y="1729910"/>
              <a:ext cx="1557338" cy="161925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8FD7032F-4896-4C85-81B2-6CB29C8C1F93}"/>
                </a:ext>
              </a:extLst>
            </p:cNvPr>
            <p:cNvCxnSpPr/>
            <p:nvPr/>
          </p:nvCxnSpPr>
          <p:spPr>
            <a:xfrm flipH="1">
              <a:off x="8278295" y="1540189"/>
              <a:ext cx="669471" cy="6493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41" name="Picture 2" descr="Abstract, Eyes, Look, Ocular, Optical">
            <a:extLst>
              <a:ext uri="{FF2B5EF4-FFF2-40B4-BE49-F238E27FC236}">
                <a16:creationId xmlns:a16="http://schemas.microsoft.com/office/drawing/2014/main" id="{DA7BE9FF-7BBD-4030-9904-A28163C8A7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7700" y="5201259"/>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picture containing icon&#10;&#10;Description automatically generated">
            <a:extLst>
              <a:ext uri="{FF2B5EF4-FFF2-40B4-BE49-F238E27FC236}">
                <a16:creationId xmlns:a16="http://schemas.microsoft.com/office/drawing/2014/main" id="{5BE88C02-F0A0-4B89-9868-877D3658A90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82137" y="5977289"/>
            <a:ext cx="415617" cy="578250"/>
          </a:xfrm>
          <a:prstGeom prst="rect">
            <a:avLst/>
          </a:prstGeom>
        </p:spPr>
      </p:pic>
      <p:sp>
        <p:nvSpPr>
          <p:cNvPr id="43" name="Title 1">
            <a:hlinkClick r:id="" action="ppaction://noaction">
              <a:snd r:embed="rId23" name="T1_W12_8.1.wav"/>
            </a:hlinkClick>
            <a:extLst>
              <a:ext uri="{FF2B5EF4-FFF2-40B4-BE49-F238E27FC236}">
                <a16:creationId xmlns:a16="http://schemas.microsoft.com/office/drawing/2014/main" id="{E9532AC7-3AF0-4E77-BFF1-C1326C25D693}"/>
              </a:ext>
            </a:extLst>
          </p:cNvPr>
          <p:cNvSpPr txBox="1">
            <a:spLocks/>
          </p:cNvSpPr>
          <p:nvPr/>
        </p:nvSpPr>
        <p:spPr>
          <a:xfrm>
            <a:off x="113701" y="-120928"/>
            <a:ext cx="14711280" cy="67895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err="1">
                <a:solidFill>
                  <a:srgbClr val="002060"/>
                </a:solidFill>
                <a:latin typeface="Century Gothic" panose="020B0502020202020204" pitchFamily="34" charset="0"/>
              </a:rPr>
              <a:t>Clémentine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regarde</a:t>
            </a:r>
            <a:r>
              <a:rPr lang="en-GB" sz="2800" b="1" dirty="0">
                <a:solidFill>
                  <a:srgbClr val="002060"/>
                </a:solidFill>
                <a:latin typeface="Century Gothic" panose="020B0502020202020204" pitchFamily="34" charset="0"/>
              </a:rPr>
              <a:t> le festival de Cannes à la </a:t>
            </a:r>
            <a:r>
              <a:rPr lang="en-GB" sz="2800" b="1" dirty="0" err="1">
                <a:solidFill>
                  <a:srgbClr val="002060"/>
                </a:solidFill>
                <a:latin typeface="Century Gothic" panose="020B0502020202020204" pitchFamily="34" charset="0"/>
              </a:rPr>
              <a:t>télé</a:t>
            </a:r>
            <a:r>
              <a:rPr lang="en-GB" sz="2800" b="1" dirty="0">
                <a:solidFill>
                  <a:srgbClr val="002060"/>
                </a:solidFill>
                <a:latin typeface="Century Gothic" panose="020B0502020202020204" pitchFamily="34" charset="0"/>
              </a:rPr>
              <a:t>. </a:t>
            </a:r>
            <a:endParaRPr lang="en-GB" sz="2800" dirty="0"/>
          </a:p>
        </p:txBody>
      </p:sp>
      <p:pic>
        <p:nvPicPr>
          <p:cNvPr id="4" name="Picture 3" descr="A picture containing text, toy, doll&#10;&#10;Description automatically generated">
            <a:extLst>
              <a:ext uri="{FF2B5EF4-FFF2-40B4-BE49-F238E27FC236}">
                <a16:creationId xmlns:a16="http://schemas.microsoft.com/office/drawing/2014/main" id="{7D721E31-A770-4CF2-B99D-2E8693A1445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9614" y="1109884"/>
            <a:ext cx="1073173" cy="1769919"/>
          </a:xfrm>
          <a:prstGeom prst="rect">
            <a:avLst/>
          </a:prstGeom>
        </p:spPr>
      </p:pic>
      <p:pic>
        <p:nvPicPr>
          <p:cNvPr id="44" name="Picture 2" descr="Nariz, Caucásico, Piel, Blanco">
            <a:extLst>
              <a:ext uri="{FF2B5EF4-FFF2-40B4-BE49-F238E27FC236}">
                <a16:creationId xmlns:a16="http://schemas.microsoft.com/office/drawing/2014/main" id="{0FF6559E-2AAC-4446-87E6-B7EEC34325B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418152" y="2774515"/>
            <a:ext cx="424830" cy="5394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additive="base">
                                        <p:cTn id="87" dur="500" fill="hold"/>
                                        <p:tgtEl>
                                          <p:spTgt spid="19"/>
                                        </p:tgtEl>
                                        <p:attrNameLst>
                                          <p:attrName>ppt_x</p:attrName>
                                        </p:attrNameLst>
                                      </p:cBhvr>
                                      <p:tavLst>
                                        <p:tav tm="0">
                                          <p:val>
                                            <p:strVal val="#ppt_x"/>
                                          </p:val>
                                        </p:tav>
                                        <p:tav tm="100000">
                                          <p:val>
                                            <p:strVal val="#ppt_x"/>
                                          </p:val>
                                        </p:tav>
                                      </p:tavLst>
                                    </p:anim>
                                    <p:anim calcmode="lin" valueType="num">
                                      <p:cBhvr additive="base">
                                        <p:cTn id="8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fill="hold"/>
                                        <p:tgtEl>
                                          <p:spTgt spid="36"/>
                                        </p:tgtEl>
                                        <p:attrNameLst>
                                          <p:attrName>ppt_x</p:attrName>
                                        </p:attrNameLst>
                                      </p:cBhvr>
                                      <p:tavLst>
                                        <p:tav tm="0">
                                          <p:val>
                                            <p:strVal val="#ppt_x"/>
                                          </p:val>
                                        </p:tav>
                                        <p:tav tm="100000">
                                          <p:val>
                                            <p:strVal val="#ppt_x"/>
                                          </p:val>
                                        </p:tav>
                                      </p:tavLst>
                                    </p:anim>
                                    <p:anim calcmode="lin" valueType="num">
                                      <p:cBhvr additive="base">
                                        <p:cTn id="10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P spid="16" grpId="0" animBg="1"/>
      <p:bldP spid="17" grpId="0" animBg="1"/>
      <p:bldP spid="18" grpId="0" animBg="1"/>
      <p:bldP spid="19" grpId="0" animBg="1"/>
      <p:bldP spid="21"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Adjectives following the noun</a:t>
            </a: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5" name="TextBox 14">
            <a:extLst>
              <a:ext uri="{FF2B5EF4-FFF2-40B4-BE49-F238E27FC236}">
                <a16:creationId xmlns:a16="http://schemas.microsoft.com/office/drawing/2014/main" id="{DA8C6075-FB5D-4407-B638-9515F23B0CF7}"/>
              </a:ext>
            </a:extLst>
          </p:cNvPr>
          <p:cNvSpPr txBox="1"/>
          <p:nvPr/>
        </p:nvSpPr>
        <p:spPr>
          <a:xfrm>
            <a:off x="353447" y="1437973"/>
            <a:ext cx="11396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know that many adjectives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noun.</a:t>
            </a:r>
          </a:p>
        </p:txBody>
      </p:sp>
      <p:sp>
        <p:nvSpPr>
          <p:cNvPr id="22" name="TextBox 21">
            <a:extLst>
              <a:ext uri="{FF2B5EF4-FFF2-40B4-BE49-F238E27FC236}">
                <a16:creationId xmlns:a16="http://schemas.microsoft.com/office/drawing/2014/main" id="{42DA2446-B2E3-40BA-B387-E024B0A6A8B6}"/>
              </a:ext>
            </a:extLst>
          </p:cNvPr>
          <p:cNvSpPr txBox="1"/>
          <p:nvPr/>
        </p:nvSpPr>
        <p:spPr>
          <a:xfrm>
            <a:off x="442313" y="2083913"/>
            <a:ext cx="558082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Examples:</a:t>
            </a:r>
          </a:p>
        </p:txBody>
      </p:sp>
      <p:sp>
        <p:nvSpPr>
          <p:cNvPr id="27" name="TextBox 26">
            <a:extLst>
              <a:ext uri="{FF2B5EF4-FFF2-40B4-BE49-F238E27FC236}">
                <a16:creationId xmlns:a16="http://schemas.microsoft.com/office/drawing/2014/main" id="{716F5205-3BCE-48E5-9195-83767D01971B}"/>
              </a:ext>
            </a:extLst>
          </p:cNvPr>
          <p:cNvSpPr txBox="1"/>
          <p:nvPr/>
        </p:nvSpPr>
        <p:spPr>
          <a:xfrm>
            <a:off x="353447" y="2728409"/>
            <a:ext cx="48770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2849381D-01BB-47F9-9D3C-C98CD6971CE0}"/>
              </a:ext>
            </a:extLst>
          </p:cNvPr>
          <p:cNvSpPr txBox="1"/>
          <p:nvPr/>
        </p:nvSpPr>
        <p:spPr>
          <a:xfrm>
            <a:off x="1130000" y="3192488"/>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face.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AEF477AB-7973-4C78-83E7-D681028EF958}"/>
              </a:ext>
            </a:extLst>
          </p:cNvPr>
          <p:cNvSpPr txBox="1"/>
          <p:nvPr/>
        </p:nvSpPr>
        <p:spPr>
          <a:xfrm>
            <a:off x="-320927" y="4300097"/>
            <a:ext cx="62258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ronds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Google Shape;183;p8">
            <a:extLst>
              <a:ext uri="{FF2B5EF4-FFF2-40B4-BE49-F238E27FC236}">
                <a16:creationId xmlns:a16="http://schemas.microsoft.com/office/drawing/2014/main" id="{73A598AC-F28E-4786-AC26-B71AF89572F0}"/>
              </a:ext>
            </a:extLst>
          </p:cNvPr>
          <p:cNvPicPr preferRelativeResize="0"/>
          <p:nvPr/>
        </p:nvPicPr>
        <p:blipFill rotWithShape="1">
          <a:blip r:embed="rId4">
            <a:alphaModFix/>
          </a:blip>
          <a:srcRect/>
          <a:stretch/>
        </p:blipFill>
        <p:spPr>
          <a:xfrm>
            <a:off x="493927" y="3129998"/>
            <a:ext cx="634523" cy="671647"/>
          </a:xfrm>
          <a:prstGeom prst="rect">
            <a:avLst/>
          </a:prstGeom>
          <a:noFill/>
          <a:ln>
            <a:noFill/>
          </a:ln>
        </p:spPr>
      </p:pic>
      <p:pic>
        <p:nvPicPr>
          <p:cNvPr id="35" name="Google Shape;183;p8">
            <a:extLst>
              <a:ext uri="{FF2B5EF4-FFF2-40B4-BE49-F238E27FC236}">
                <a16:creationId xmlns:a16="http://schemas.microsoft.com/office/drawing/2014/main" id="{906B88FC-2B71-4FB1-90CD-F88009763382}"/>
              </a:ext>
            </a:extLst>
          </p:cNvPr>
          <p:cNvPicPr preferRelativeResize="0"/>
          <p:nvPr/>
        </p:nvPicPr>
        <p:blipFill rotWithShape="1">
          <a:blip r:embed="rId4">
            <a:alphaModFix/>
          </a:blip>
          <a:srcRect/>
          <a:stretch/>
        </p:blipFill>
        <p:spPr>
          <a:xfrm>
            <a:off x="442313" y="4639563"/>
            <a:ext cx="634523" cy="671647"/>
          </a:xfrm>
          <a:prstGeom prst="rect">
            <a:avLst/>
          </a:prstGeom>
          <a:noFill/>
          <a:ln>
            <a:noFill/>
          </a:ln>
        </p:spPr>
      </p:pic>
      <p:sp>
        <p:nvSpPr>
          <p:cNvPr id="23" name="TextBox 22">
            <a:extLst>
              <a:ext uri="{FF2B5EF4-FFF2-40B4-BE49-F238E27FC236}">
                <a16:creationId xmlns:a16="http://schemas.microsoft.com/office/drawing/2014/main" id="{043AD472-4F0D-43AD-9D17-B4AD4B6C1F2B}"/>
              </a:ext>
            </a:extLst>
          </p:cNvPr>
          <p:cNvSpPr txBox="1"/>
          <p:nvPr/>
        </p:nvSpPr>
        <p:spPr>
          <a:xfrm>
            <a:off x="1130000" y="4727396"/>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eyes.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DC5A0AAB-2BE9-4CB9-92FE-7AFA0506BA87}"/>
              </a:ext>
            </a:extLst>
          </p:cNvPr>
          <p:cNvSpPr txBox="1"/>
          <p:nvPr/>
        </p:nvSpPr>
        <p:spPr>
          <a:xfrm>
            <a:off x="95003" y="5702992"/>
            <a:ext cx="1164329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Remember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Adjectives agree (match) in gender and number with the noun they are describing.</a:t>
            </a:r>
          </a:p>
        </p:txBody>
      </p:sp>
      <p:sp>
        <p:nvSpPr>
          <p:cNvPr id="3" name="Oval 2">
            <a:extLst>
              <a:ext uri="{FF2B5EF4-FFF2-40B4-BE49-F238E27FC236}">
                <a16:creationId xmlns:a16="http://schemas.microsoft.com/office/drawing/2014/main" id="{4CA59430-D6B4-4C6F-9776-A8E7BF23C1A9}"/>
              </a:ext>
            </a:extLst>
          </p:cNvPr>
          <p:cNvSpPr/>
          <p:nvPr/>
        </p:nvSpPr>
        <p:spPr>
          <a:xfrm>
            <a:off x="1761423" y="2789180"/>
            <a:ext cx="384048" cy="42898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AB1BB4D2-AB5B-4C74-B822-704051700E40}"/>
              </a:ext>
            </a:extLst>
          </p:cNvPr>
          <p:cNvSpPr/>
          <p:nvPr/>
        </p:nvSpPr>
        <p:spPr>
          <a:xfrm>
            <a:off x="1761423" y="4349935"/>
            <a:ext cx="634522" cy="439439"/>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DBA54DB9-C1D5-4DB4-BAA9-7EC4C2E6EC32}"/>
              </a:ext>
            </a:extLst>
          </p:cNvPr>
          <p:cNvCxnSpPr>
            <a:cxnSpLocks/>
          </p:cNvCxnSpPr>
          <p:nvPr/>
        </p:nvCxnSpPr>
        <p:spPr>
          <a:xfrm>
            <a:off x="1293787" y="2574113"/>
            <a:ext cx="467636" cy="250217"/>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EDF539-0B98-4DC5-8151-707E8C1E4697}"/>
              </a:ext>
            </a:extLst>
          </p:cNvPr>
          <p:cNvCxnSpPr>
            <a:cxnSpLocks/>
          </p:cNvCxnSpPr>
          <p:nvPr/>
        </p:nvCxnSpPr>
        <p:spPr>
          <a:xfrm>
            <a:off x="1358015" y="4017899"/>
            <a:ext cx="421064" cy="30037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1" name="Speech Bubble: Rectangle with Corners Rounded 20">
            <a:extLst>
              <a:ext uri="{FF2B5EF4-FFF2-40B4-BE49-F238E27FC236}">
                <a16:creationId xmlns:a16="http://schemas.microsoft.com/office/drawing/2014/main" id="{F005DE54-A5AB-42C3-8B0B-029AD7DFBD8D}"/>
              </a:ext>
            </a:extLst>
          </p:cNvPr>
          <p:cNvSpPr/>
          <p:nvPr/>
        </p:nvSpPr>
        <p:spPr>
          <a:xfrm>
            <a:off x="5650832" y="82904"/>
            <a:ext cx="4782247" cy="2080877"/>
          </a:xfrm>
          <a:prstGeom prst="wedgeRoundRectCallout">
            <a:avLst>
              <a:gd name="adj1" fmla="val -9194"/>
              <a:gd name="adj2" fmla="val 6620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 we often use the definite article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these descriptions.  In English, we leave it out or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e.g.,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round face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759BD7F9-81D7-45CA-BADE-C6406828B590}"/>
              </a:ext>
            </a:extLst>
          </p:cNvPr>
          <p:cNvSpPr txBox="1"/>
          <p:nvPr/>
        </p:nvSpPr>
        <p:spPr>
          <a:xfrm>
            <a:off x="6184926" y="2715179"/>
            <a:ext cx="48770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ovale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30365BBE-BC22-443D-B241-5223248347D8}"/>
              </a:ext>
            </a:extLst>
          </p:cNvPr>
          <p:cNvSpPr txBox="1"/>
          <p:nvPr/>
        </p:nvSpPr>
        <p:spPr>
          <a:xfrm>
            <a:off x="6872878" y="3156292"/>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oval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face.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3" name="Google Shape;183;p8">
            <a:extLst>
              <a:ext uri="{FF2B5EF4-FFF2-40B4-BE49-F238E27FC236}">
                <a16:creationId xmlns:a16="http://schemas.microsoft.com/office/drawing/2014/main" id="{0AE0FDFD-B529-4736-AF45-4187C6FAD8F8}"/>
              </a:ext>
            </a:extLst>
          </p:cNvPr>
          <p:cNvPicPr preferRelativeResize="0"/>
          <p:nvPr/>
        </p:nvPicPr>
        <p:blipFill rotWithShape="1">
          <a:blip r:embed="rId4">
            <a:alphaModFix/>
          </a:blip>
          <a:srcRect/>
          <a:stretch/>
        </p:blipFill>
        <p:spPr>
          <a:xfrm>
            <a:off x="6236805" y="3093802"/>
            <a:ext cx="634523" cy="671647"/>
          </a:xfrm>
          <a:prstGeom prst="rect">
            <a:avLst/>
          </a:prstGeom>
          <a:noFill/>
          <a:ln>
            <a:noFill/>
          </a:ln>
        </p:spPr>
      </p:pic>
      <p:sp>
        <p:nvSpPr>
          <p:cNvPr id="36" name="Oval 35">
            <a:extLst>
              <a:ext uri="{FF2B5EF4-FFF2-40B4-BE49-F238E27FC236}">
                <a16:creationId xmlns:a16="http://schemas.microsoft.com/office/drawing/2014/main" id="{8D81D2C6-9FE9-45E9-98C4-947BAE91CAE1}"/>
              </a:ext>
            </a:extLst>
          </p:cNvPr>
          <p:cNvSpPr/>
          <p:nvPr/>
        </p:nvSpPr>
        <p:spPr>
          <a:xfrm>
            <a:off x="7536123" y="2763503"/>
            <a:ext cx="384048" cy="42898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Arrow Connector 36">
            <a:extLst>
              <a:ext uri="{FF2B5EF4-FFF2-40B4-BE49-F238E27FC236}">
                <a16:creationId xmlns:a16="http://schemas.microsoft.com/office/drawing/2014/main" id="{89964D35-86C4-47B1-B23D-BBEC3AD1795A}"/>
              </a:ext>
            </a:extLst>
          </p:cNvPr>
          <p:cNvCxnSpPr>
            <a:cxnSpLocks/>
          </p:cNvCxnSpPr>
          <p:nvPr/>
        </p:nvCxnSpPr>
        <p:spPr>
          <a:xfrm>
            <a:off x="7068487" y="2548436"/>
            <a:ext cx="467636" cy="250217"/>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F60DAEC-7E76-46AE-B7D0-9EB3D1E99801}"/>
              </a:ext>
            </a:extLst>
          </p:cNvPr>
          <p:cNvSpPr txBox="1"/>
          <p:nvPr/>
        </p:nvSpPr>
        <p:spPr>
          <a:xfrm>
            <a:off x="5448433" y="4234378"/>
            <a:ext cx="62258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bruns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9" name="Google Shape;183;p8">
            <a:extLst>
              <a:ext uri="{FF2B5EF4-FFF2-40B4-BE49-F238E27FC236}">
                <a16:creationId xmlns:a16="http://schemas.microsoft.com/office/drawing/2014/main" id="{2D43C35C-5B7D-4177-8C2D-5D54B3632888}"/>
              </a:ext>
            </a:extLst>
          </p:cNvPr>
          <p:cNvPicPr preferRelativeResize="0"/>
          <p:nvPr/>
        </p:nvPicPr>
        <p:blipFill rotWithShape="1">
          <a:blip r:embed="rId4">
            <a:alphaModFix/>
          </a:blip>
          <a:srcRect/>
          <a:stretch/>
        </p:blipFill>
        <p:spPr>
          <a:xfrm>
            <a:off x="5157013" y="4633314"/>
            <a:ext cx="634523" cy="671647"/>
          </a:xfrm>
          <a:prstGeom prst="rect">
            <a:avLst/>
          </a:prstGeom>
          <a:noFill/>
          <a:ln>
            <a:noFill/>
          </a:ln>
        </p:spPr>
      </p:pic>
      <p:sp>
        <p:nvSpPr>
          <p:cNvPr id="40" name="TextBox 39">
            <a:extLst>
              <a:ext uri="{FF2B5EF4-FFF2-40B4-BE49-F238E27FC236}">
                <a16:creationId xmlns:a16="http://schemas.microsoft.com/office/drawing/2014/main" id="{1D4AC602-0D81-4E30-A58C-324F725F51CB}"/>
              </a:ext>
            </a:extLst>
          </p:cNvPr>
          <p:cNvSpPr txBox="1"/>
          <p:nvPr/>
        </p:nvSpPr>
        <p:spPr>
          <a:xfrm>
            <a:off x="5831346" y="4733587"/>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 brown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hair.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Oval 40">
            <a:extLst>
              <a:ext uri="{FF2B5EF4-FFF2-40B4-BE49-F238E27FC236}">
                <a16:creationId xmlns:a16="http://schemas.microsoft.com/office/drawing/2014/main" id="{FA85C5F9-AAF3-4556-90F0-F2A8E20D4325}"/>
              </a:ext>
            </a:extLst>
          </p:cNvPr>
          <p:cNvSpPr/>
          <p:nvPr/>
        </p:nvSpPr>
        <p:spPr>
          <a:xfrm>
            <a:off x="6433965" y="4284119"/>
            <a:ext cx="634522" cy="439439"/>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8714B4A4-AA7F-4913-B200-FFF4E55BA1E0}"/>
              </a:ext>
            </a:extLst>
          </p:cNvPr>
          <p:cNvCxnSpPr>
            <a:cxnSpLocks/>
          </p:cNvCxnSpPr>
          <p:nvPr/>
        </p:nvCxnSpPr>
        <p:spPr>
          <a:xfrm>
            <a:off x="6030557" y="3952083"/>
            <a:ext cx="421064" cy="30037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37045256-B18D-4A39-BC7B-6B6F86E961DF}"/>
              </a:ext>
            </a:extLst>
          </p:cNvPr>
          <p:cNvSpPr/>
          <p:nvPr/>
        </p:nvSpPr>
        <p:spPr>
          <a:xfrm>
            <a:off x="3200252" y="4349935"/>
            <a:ext cx="1155180" cy="41424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331F74A9-3860-4BEB-967B-CE7B6A15A7B5}"/>
              </a:ext>
            </a:extLst>
          </p:cNvPr>
          <p:cNvSpPr/>
          <p:nvPr/>
        </p:nvSpPr>
        <p:spPr>
          <a:xfrm>
            <a:off x="8609472" y="4308203"/>
            <a:ext cx="1021643" cy="41424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1B431C3F-B6E7-4FFD-BC87-A28E62141A2F}"/>
              </a:ext>
            </a:extLst>
          </p:cNvPr>
          <p:cNvSpPr/>
          <p:nvPr/>
        </p:nvSpPr>
        <p:spPr>
          <a:xfrm>
            <a:off x="10054201" y="4306655"/>
            <a:ext cx="1148840" cy="41424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Speech Bubble: Rectangle with Corners Rounded 42">
            <a:extLst>
              <a:ext uri="{FF2B5EF4-FFF2-40B4-BE49-F238E27FC236}">
                <a16:creationId xmlns:a16="http://schemas.microsoft.com/office/drawing/2014/main" id="{74C74FD8-24F4-47AD-ADE4-0A447CF90D5B}"/>
              </a:ext>
            </a:extLst>
          </p:cNvPr>
          <p:cNvSpPr/>
          <p:nvPr/>
        </p:nvSpPr>
        <p:spPr>
          <a:xfrm>
            <a:off x="7197436" y="3005424"/>
            <a:ext cx="4782247" cy="1150713"/>
          </a:xfrm>
          <a:prstGeom prst="wedgeRoundRectCallout">
            <a:avLst>
              <a:gd name="adj1" fmla="val -9194"/>
              <a:gd name="adj2" fmla="val 6620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there are two adjectives after the noun, join them with ‘et’ (and).</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497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500"/>
                                        <p:tgtEl>
                                          <p:spTgt spid="32"/>
                                        </p:tgtEl>
                                      </p:cBhvr>
                                    </p:animEffect>
                                  </p:childTnLst>
                                </p:cTn>
                              </p:par>
                              <p:par>
                                <p:cTn id="102" presetID="1" presetClass="entr" presetSubtype="0" fill="hold" grpId="0" nodeType="withEffect">
                                  <p:stCondLst>
                                    <p:cond delay="0"/>
                                  </p:stCondLst>
                                  <p:childTnLst>
                                    <p:set>
                                      <p:cBhvr>
                                        <p:cTn id="103" dur="1" fill="hold">
                                          <p:stCondLst>
                                            <p:cond delay="0"/>
                                          </p:stCondLst>
                                        </p:cTn>
                                        <p:tgtEl>
                                          <p:spTgt spid="7"/>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44"/>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4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anim calcmode="lin" valueType="num">
                                      <p:cBhvr additive="base">
                                        <p:cTn id="112" dur="500" fill="hold"/>
                                        <p:tgtEl>
                                          <p:spTgt spid="43"/>
                                        </p:tgtEl>
                                        <p:attrNameLst>
                                          <p:attrName>ppt_x</p:attrName>
                                        </p:attrNameLst>
                                      </p:cBhvr>
                                      <p:tavLst>
                                        <p:tav tm="0">
                                          <p:val>
                                            <p:strVal val="#ppt_x"/>
                                          </p:val>
                                        </p:tav>
                                        <p:tav tm="100000">
                                          <p:val>
                                            <p:strVal val="#ppt_x"/>
                                          </p:val>
                                        </p:tav>
                                      </p:tavLst>
                                    </p:anim>
                                    <p:anim calcmode="lin" valueType="num">
                                      <p:cBhvr additive="base">
                                        <p:cTn id="11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P spid="3" grpId="0" animBg="1"/>
      <p:bldP spid="16" grpId="0" animBg="1"/>
      <p:bldP spid="21" grpId="0" animBg="1"/>
      <p:bldP spid="21" grpId="1" animBg="1"/>
      <p:bldP spid="36" grpId="0" animBg="1"/>
      <p:bldP spid="41" grpId="0" animBg="1"/>
      <p:bldP spid="7" grpId="0" animBg="1"/>
      <p:bldP spid="44" grpId="0" animBg="1"/>
      <p:bldP spid="45" grpId="0" animBg="1"/>
      <p:bldP spid="4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4152</TotalTime>
  <Words>2734</Words>
  <Application>Microsoft Office PowerPoint</Application>
  <PresentationFormat>Widescreen</PresentationFormat>
  <Paragraphs>411</Paragraphs>
  <Slides>13</Slides>
  <Notes>13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Arial</vt:lpstr>
      <vt:lpstr>Calibri</vt:lpstr>
      <vt:lpstr>Calibri Light</vt:lpstr>
      <vt:lpstr>Century gothic</vt:lpstr>
      <vt:lpstr>Century gothic</vt:lpstr>
      <vt:lpstr>Eras Demi ITC</vt:lpstr>
      <vt:lpstr>Modern Love</vt:lpstr>
      <vt:lpstr>Montserrat Medium</vt:lpstr>
      <vt:lpstr>Segoe Print</vt:lpstr>
      <vt:lpstr>Symbol</vt:lpstr>
      <vt:lpstr>Wingdings</vt:lpstr>
      <vt:lpstr>1_Office Theme</vt:lpstr>
      <vt:lpstr>Office Theme</vt:lpstr>
      <vt:lpstr>Interactions</vt:lpstr>
      <vt:lpstr> [ch]</vt:lpstr>
      <vt:lpstr> [ch]</vt:lpstr>
      <vt:lpstr> [ch]</vt:lpstr>
      <vt:lpstr>Definite articles: singular &amp; plural</vt:lpstr>
      <vt:lpstr>vocabulaire</vt:lpstr>
      <vt:lpstr>Le festival de Cannes</vt:lpstr>
      <vt:lpstr>écouter</vt:lpstr>
      <vt:lpstr>Adjectives following the noun</vt:lpstr>
      <vt:lpstr>écouter</vt:lpstr>
      <vt:lpstr>vocabulaire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64</cp:revision>
  <dcterms:created xsi:type="dcterms:W3CDTF">2021-07-02T19:27:01Z</dcterms:created>
  <dcterms:modified xsi:type="dcterms:W3CDTF">2023-07-13T14:44:34Z</dcterms:modified>
</cp:coreProperties>
</file>