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766" r:id="rId4"/>
    <p:sldId id="771" r:id="rId5"/>
    <p:sldId id="967" r:id="rId6"/>
    <p:sldId id="757" r:id="rId7"/>
    <p:sldId id="976" r:id="rId8"/>
    <p:sldId id="977" r:id="rId9"/>
    <p:sldId id="978" r:id="rId10"/>
    <p:sldId id="979" r:id="rId11"/>
    <p:sldId id="770" r:id="rId12"/>
    <p:sldId id="486" r:id="rId13"/>
    <p:sldId id="508" r:id="rId14"/>
    <p:sldId id="357" r:id="rId15"/>
    <p:sldId id="7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86EB1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8869" autoAdjust="0"/>
  </p:normalViewPr>
  <p:slideViewPr>
    <p:cSldViewPr snapToGrid="0">
      <p:cViewPr varScale="1">
        <p:scale>
          <a:sx n="67" d="100"/>
          <a:sy n="67" d="100"/>
        </p:scale>
        <p:origin x="166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liaison</a:t>
            </a:r>
            <a:endParaRPr lang="it-IT" sz="18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avons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avez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nous [31] vous [50]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bâtiment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derrière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[805]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devant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entre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[55] où [48] dans [11] sur [16] sous [122] ici [167]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activité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[452] chaise [3419] chanson [2142] garçon [1599] fille [629] jeu [291] langue [712]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règle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[1687]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être [5] suis, est, es [5] je [22] tu [112]  il [13] elle [38]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qui ?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[14] ami(e) [467] école [477] monsieur [79] madame [294] professeur(e) [110] absent [2016] actif [1219] anglais [784] content [1841]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créatif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[&gt;5000] grand [59] français [251] indépendant [954] intelligent [2509]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négatif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[1520] petit [138]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positif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[949] présent [216] sportif [2670] triste [1843] bien [47] mal [277] Salut ! [2205] Ça va ? [54/53] Oui [284] Non [75] Bonjour ! [1972] Au revoir [n/a]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statements and questions with parts of </a:t>
            </a:r>
            <a:r>
              <a:rPr lang="en-GB" b="0" dirty="0" err="1"/>
              <a:t>avoir</a:t>
            </a:r>
            <a:r>
              <a:rPr lang="en-GB" b="0" dirty="0"/>
              <a:t>, nouns and adjectives.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create a short sentence in French from </a:t>
            </a:r>
            <a:r>
              <a:rPr lang="en-GB" baseline="0" dirty="0"/>
              <a:t>the English prompt. They say the answer chorally.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71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liaison; to revisit previously taught vocabulary in new sentences.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Clarify the context; Pierre’s class is talking to Jean-Michel’s class in </a:t>
            </a:r>
            <a:r>
              <a:rPr lang="en-GB" dirty="0" err="1"/>
              <a:t>Haïti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Then click to reveal the first sentence.  Pupils read it aloud,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b="1" dirty="0"/>
              <a:t>Click again </a:t>
            </a:r>
            <a:r>
              <a:rPr lang="en-GB" dirty="0"/>
              <a:t>to reveal the sentence, </a:t>
            </a:r>
            <a:r>
              <a:rPr lang="en-GB" b="1" dirty="0"/>
              <a:t>with audio</a:t>
            </a:r>
            <a:r>
              <a:rPr lang="en-GB" dirty="0"/>
              <a:t>, and with the liaison highlighted.</a:t>
            </a:r>
            <a:br>
              <a:rPr lang="en-GB" dirty="0"/>
            </a:br>
            <a:r>
              <a:rPr lang="en-GB" dirty="0"/>
              <a:t>4. Ask pupils to interpret (translate orally into English).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Repeat steps 2-4 with items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three new adverbs of location.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8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[1/5]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(5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recognition and comprehension of the new adverbs (</a:t>
            </a:r>
            <a:r>
              <a:rPr lang="en-GB" b="0" i="1" dirty="0"/>
              <a:t>derrière, </a:t>
            </a:r>
            <a:r>
              <a:rPr lang="en-GB" b="0" i="1" dirty="0" err="1"/>
              <a:t>devant</a:t>
            </a:r>
            <a:r>
              <a:rPr lang="en-GB" b="0" i="1" dirty="0"/>
              <a:t>, entre</a:t>
            </a:r>
            <a:r>
              <a:rPr lang="en-GB" b="0" dirty="0"/>
              <a:t>).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Ensure that pupils understand the task. They need to read what Jean-Michel says about his home town to decide whether the sentence is true or false.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Teachers elicit the response.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376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51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[4/5]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292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[5/6]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995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With thanks to Amanda Izquierdo for the task design.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animate.  A word will pass across the screen. 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down the English meaning.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items 2-12.</a:t>
            </a:r>
          </a:p>
          <a:p>
            <a:pPr marL="228600" indent="-228600">
              <a:buAutoNum type="arabicPeriod"/>
            </a:pPr>
            <a:r>
              <a:rPr lang="en-US" b="0" dirty="0"/>
              <a:t>In pairs, pupils try to say the French for all the items on their list.</a:t>
            </a:r>
            <a:br>
              <a:rPr lang="en-US" b="0" dirty="0"/>
            </a:br>
            <a:r>
              <a:rPr lang="en-US" b="0" dirty="0"/>
              <a:t>Note: they may not manage to do them all but should not worry at this stage. Follow up 5 offers another opportunity to revisit much of the same vocabulary.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Answers</a:t>
            </a:r>
            <a:r>
              <a:rPr lang="en-US" b="0" dirty="0"/>
              <a:t>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 avez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bâtiment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devant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marché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derrière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0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22.svg"/><Relationship Id="rId18" Type="http://schemas.openxmlformats.org/officeDocument/2006/relationships/image" Target="../media/image16.svg"/><Relationship Id="rId3" Type="http://schemas.openxmlformats.org/officeDocument/2006/relationships/audio" Target="../media/audio36.wav"/><Relationship Id="rId21" Type="http://schemas.openxmlformats.org/officeDocument/2006/relationships/image" Target="../media/image42.svg"/><Relationship Id="rId7" Type="http://schemas.openxmlformats.org/officeDocument/2006/relationships/audio" Target="../media/audio40.wav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image" Target="../media/image60.png"/><Relationship Id="rId5" Type="http://schemas.openxmlformats.org/officeDocument/2006/relationships/audio" Target="../media/audio38.wav"/><Relationship Id="rId15" Type="http://schemas.openxmlformats.org/officeDocument/2006/relationships/image" Target="../media/image62.svg"/><Relationship Id="rId10" Type="http://schemas.openxmlformats.org/officeDocument/2006/relationships/image" Target="../media/image59.png"/><Relationship Id="rId19" Type="http://schemas.openxmlformats.org/officeDocument/2006/relationships/image" Target="../media/image64.png"/><Relationship Id="rId4" Type="http://schemas.openxmlformats.org/officeDocument/2006/relationships/audio" Target="../media/audio37.wav"/><Relationship Id="rId9" Type="http://schemas.openxmlformats.org/officeDocument/2006/relationships/image" Target="../media/image13.pn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audio" Target="../media/audio42.wav"/><Relationship Id="rId21" Type="http://schemas.openxmlformats.org/officeDocument/2006/relationships/image" Target="../media/image74.gif"/><Relationship Id="rId7" Type="http://schemas.openxmlformats.org/officeDocument/2006/relationships/audio" Target="../media/audio46.wav"/><Relationship Id="rId12" Type="http://schemas.openxmlformats.org/officeDocument/2006/relationships/image" Target="../media/image67.png"/><Relationship Id="rId17" Type="http://schemas.openxmlformats.org/officeDocument/2006/relationships/audio" Target="../media/audio49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1.png"/><Relationship Id="rId20" Type="http://schemas.openxmlformats.org/officeDocument/2006/relationships/image" Target="../media/image73.gif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5.wav"/><Relationship Id="rId11" Type="http://schemas.openxmlformats.org/officeDocument/2006/relationships/image" Target="../media/image66.png"/><Relationship Id="rId5" Type="http://schemas.openxmlformats.org/officeDocument/2006/relationships/audio" Target="../media/audio44.wav"/><Relationship Id="rId15" Type="http://schemas.openxmlformats.org/officeDocument/2006/relationships/image" Target="../media/image70.png"/><Relationship Id="rId23" Type="http://schemas.openxmlformats.org/officeDocument/2006/relationships/image" Target="../media/image9.png"/><Relationship Id="rId10" Type="http://schemas.openxmlformats.org/officeDocument/2006/relationships/image" Target="../media/image65.png"/><Relationship Id="rId19" Type="http://schemas.openxmlformats.org/officeDocument/2006/relationships/image" Target="../media/image5.png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image" Target="../media/image69.png"/><Relationship Id="rId22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audio" Target="../media/audio60.wav"/><Relationship Id="rId18" Type="http://schemas.openxmlformats.org/officeDocument/2006/relationships/audio" Target="../media/audio65.wav"/><Relationship Id="rId26" Type="http://schemas.openxmlformats.org/officeDocument/2006/relationships/audio" Target="../media/audio68.wav"/><Relationship Id="rId3" Type="http://schemas.openxmlformats.org/officeDocument/2006/relationships/audio" Target="../media/audio50.wav"/><Relationship Id="rId21" Type="http://schemas.openxmlformats.org/officeDocument/2006/relationships/image" Target="../media/image71.png"/><Relationship Id="rId7" Type="http://schemas.openxmlformats.org/officeDocument/2006/relationships/audio" Target="../media/audio54.wav"/><Relationship Id="rId12" Type="http://schemas.openxmlformats.org/officeDocument/2006/relationships/audio" Target="../media/audio59.wav"/><Relationship Id="rId17" Type="http://schemas.openxmlformats.org/officeDocument/2006/relationships/audio" Target="../media/audio64.wav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63.wav"/><Relationship Id="rId20" Type="http://schemas.openxmlformats.org/officeDocument/2006/relationships/audio" Target="../media/audio67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3.wav"/><Relationship Id="rId11" Type="http://schemas.openxmlformats.org/officeDocument/2006/relationships/audio" Target="../media/audio58.wav"/><Relationship Id="rId24" Type="http://schemas.openxmlformats.org/officeDocument/2006/relationships/image" Target="../media/image77.png"/><Relationship Id="rId5" Type="http://schemas.openxmlformats.org/officeDocument/2006/relationships/audio" Target="../media/audio52.wav"/><Relationship Id="rId15" Type="http://schemas.openxmlformats.org/officeDocument/2006/relationships/audio" Target="../media/audio62.wav"/><Relationship Id="rId23" Type="http://schemas.openxmlformats.org/officeDocument/2006/relationships/image" Target="../media/image76.png"/><Relationship Id="rId10" Type="http://schemas.openxmlformats.org/officeDocument/2006/relationships/audio" Target="../media/audio57.wav"/><Relationship Id="rId19" Type="http://schemas.openxmlformats.org/officeDocument/2006/relationships/audio" Target="../media/audio66.wav"/><Relationship Id="rId4" Type="http://schemas.openxmlformats.org/officeDocument/2006/relationships/audio" Target="../media/audio51.wav"/><Relationship Id="rId9" Type="http://schemas.openxmlformats.org/officeDocument/2006/relationships/audio" Target="../media/audio56.wav"/><Relationship Id="rId14" Type="http://schemas.openxmlformats.org/officeDocument/2006/relationships/audio" Target="../media/audio61.wav"/><Relationship Id="rId22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18" Type="http://schemas.openxmlformats.org/officeDocument/2006/relationships/image" Target="../media/image11.sv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audio" Target="../media/audio7.wav"/><Relationship Id="rId19" Type="http://schemas.openxmlformats.org/officeDocument/2006/relationships/audio" Target="../media/audio9.wav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audio" Target="../media/audio10.wav"/><Relationship Id="rId21" Type="http://schemas.openxmlformats.org/officeDocument/2006/relationships/image" Target="../media/image25.png"/><Relationship Id="rId7" Type="http://schemas.openxmlformats.org/officeDocument/2006/relationships/audio" Target="../media/audio14.wav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3.wav"/><Relationship Id="rId11" Type="http://schemas.openxmlformats.org/officeDocument/2006/relationships/image" Target="../media/image15.png"/><Relationship Id="rId5" Type="http://schemas.openxmlformats.org/officeDocument/2006/relationships/audio" Target="../media/audio12.wav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svg"/><Relationship Id="rId18" Type="http://schemas.openxmlformats.org/officeDocument/2006/relationships/image" Target="../media/image8.gif"/><Relationship Id="rId3" Type="http://schemas.openxmlformats.org/officeDocument/2006/relationships/audio" Target="../media/audio16.wav"/><Relationship Id="rId21" Type="http://schemas.openxmlformats.org/officeDocument/2006/relationships/audio" Target="../media/audio18.wav"/><Relationship Id="rId7" Type="http://schemas.openxmlformats.org/officeDocument/2006/relationships/audio" Target="../media/audio17.wav"/><Relationship Id="rId12" Type="http://schemas.openxmlformats.org/officeDocument/2006/relationships/image" Target="../media/image21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sv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5" Type="http://schemas.openxmlformats.org/officeDocument/2006/relationships/image" Target="../media/image24.svg"/><Relationship Id="rId10" Type="http://schemas.openxmlformats.org/officeDocument/2006/relationships/image" Target="../media/image14.png"/><Relationship Id="rId19" Type="http://schemas.openxmlformats.org/officeDocument/2006/relationships/audio" Target="../media/audio8.wav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18" Type="http://schemas.openxmlformats.org/officeDocument/2006/relationships/image" Target="../media/image34.png"/><Relationship Id="rId26" Type="http://schemas.openxmlformats.org/officeDocument/2006/relationships/image" Target="../media/image22.svg"/><Relationship Id="rId3" Type="http://schemas.openxmlformats.org/officeDocument/2006/relationships/image" Target="../media/image27.png"/><Relationship Id="rId21" Type="http://schemas.openxmlformats.org/officeDocument/2006/relationships/image" Target="../media/image26.sv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33.sv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30.png"/><Relationship Id="rId5" Type="http://schemas.openxmlformats.org/officeDocument/2006/relationships/image" Target="../media/image11.svg"/><Relationship Id="rId15" Type="http://schemas.openxmlformats.org/officeDocument/2006/relationships/image" Target="../media/image31.png"/><Relationship Id="rId23" Type="http://schemas.openxmlformats.org/officeDocument/2006/relationships/image" Target="../media/image24.svg"/><Relationship Id="rId10" Type="http://schemas.openxmlformats.org/officeDocument/2006/relationships/image" Target="../media/image7.png"/><Relationship Id="rId19" Type="http://schemas.openxmlformats.org/officeDocument/2006/relationships/image" Target="../media/image35.sv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audio" Target="../media/audio19.wav"/><Relationship Id="rId2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18" Type="http://schemas.openxmlformats.org/officeDocument/2006/relationships/image" Target="../media/image24.svg"/><Relationship Id="rId26" Type="http://schemas.openxmlformats.org/officeDocument/2006/relationships/image" Target="../media/image30.png"/><Relationship Id="rId3" Type="http://schemas.openxmlformats.org/officeDocument/2006/relationships/image" Target="../media/image27.png"/><Relationship Id="rId21" Type="http://schemas.openxmlformats.org/officeDocument/2006/relationships/image" Target="../media/image33.sv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23.png"/><Relationship Id="rId25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25.png"/><Relationship Id="rId5" Type="http://schemas.openxmlformats.org/officeDocument/2006/relationships/image" Target="../media/image11.svg"/><Relationship Id="rId15" Type="http://schemas.openxmlformats.org/officeDocument/2006/relationships/image" Target="../media/image36.png"/><Relationship Id="rId23" Type="http://schemas.openxmlformats.org/officeDocument/2006/relationships/image" Target="../media/image16.svg"/><Relationship Id="rId28" Type="http://schemas.openxmlformats.org/officeDocument/2006/relationships/image" Target="../media/image22.svg"/><Relationship Id="rId10" Type="http://schemas.openxmlformats.org/officeDocument/2006/relationships/image" Target="../media/image7.png"/><Relationship Id="rId19" Type="http://schemas.openxmlformats.org/officeDocument/2006/relationships/image" Target="../media/image38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audio" Target="../media/audio20.wav"/><Relationship Id="rId22" Type="http://schemas.openxmlformats.org/officeDocument/2006/relationships/image" Target="../media/image15.png"/><Relationship Id="rId27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18" Type="http://schemas.openxmlformats.org/officeDocument/2006/relationships/image" Target="../media/image24.svg"/><Relationship Id="rId26" Type="http://schemas.openxmlformats.org/officeDocument/2006/relationships/image" Target="../media/image33.svg"/><Relationship Id="rId3" Type="http://schemas.openxmlformats.org/officeDocument/2006/relationships/image" Target="../media/image27.png"/><Relationship Id="rId21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23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svg"/><Relationship Id="rId20" Type="http://schemas.openxmlformats.org/officeDocument/2006/relationships/image" Target="../media/image30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40.svg"/><Relationship Id="rId32" Type="http://schemas.openxmlformats.org/officeDocument/2006/relationships/image" Target="../media/image42.svg"/><Relationship Id="rId5" Type="http://schemas.openxmlformats.org/officeDocument/2006/relationships/image" Target="../media/image11.svg"/><Relationship Id="rId15" Type="http://schemas.openxmlformats.org/officeDocument/2006/relationships/image" Target="../media/image17.png"/><Relationship Id="rId23" Type="http://schemas.openxmlformats.org/officeDocument/2006/relationships/image" Target="../media/image39.png"/><Relationship Id="rId28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38.png"/><Relationship Id="rId31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audio" Target="../media/audio21.wav"/><Relationship Id="rId22" Type="http://schemas.openxmlformats.org/officeDocument/2006/relationships/image" Target="../media/image22.svg"/><Relationship Id="rId27" Type="http://schemas.openxmlformats.org/officeDocument/2006/relationships/image" Target="../media/image15.png"/><Relationship Id="rId30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24.svg"/><Relationship Id="rId26" Type="http://schemas.openxmlformats.org/officeDocument/2006/relationships/image" Target="../media/image16.svg"/><Relationship Id="rId3" Type="http://schemas.openxmlformats.org/officeDocument/2006/relationships/image" Target="../media/image27.png"/><Relationship Id="rId21" Type="http://schemas.openxmlformats.org/officeDocument/2006/relationships/image" Target="../media/image44.svg"/><Relationship Id="rId34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23.png"/><Relationship Id="rId25" Type="http://schemas.openxmlformats.org/officeDocument/2006/relationships/image" Target="../media/image15.png"/><Relationship Id="rId33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svg"/><Relationship Id="rId20" Type="http://schemas.openxmlformats.org/officeDocument/2006/relationships/image" Target="../media/image43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33.svg"/><Relationship Id="rId32" Type="http://schemas.openxmlformats.org/officeDocument/2006/relationships/image" Target="../media/image19.png"/><Relationship Id="rId5" Type="http://schemas.openxmlformats.org/officeDocument/2006/relationships/image" Target="../media/image11.svg"/><Relationship Id="rId15" Type="http://schemas.openxmlformats.org/officeDocument/2006/relationships/image" Target="../media/image17.png"/><Relationship Id="rId23" Type="http://schemas.openxmlformats.org/officeDocument/2006/relationships/image" Target="../media/image32.png"/><Relationship Id="rId28" Type="http://schemas.openxmlformats.org/officeDocument/2006/relationships/image" Target="../media/image26.svg"/><Relationship Id="rId10" Type="http://schemas.openxmlformats.org/officeDocument/2006/relationships/image" Target="../media/image7.png"/><Relationship Id="rId19" Type="http://schemas.openxmlformats.org/officeDocument/2006/relationships/image" Target="../media/image38.png"/><Relationship Id="rId31" Type="http://schemas.openxmlformats.org/officeDocument/2006/relationships/image" Target="../media/image22.sv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audio" Target="../media/audio22.wav"/><Relationship Id="rId22" Type="http://schemas.openxmlformats.org/officeDocument/2006/relationships/image" Target="../media/image31.png"/><Relationship Id="rId27" Type="http://schemas.openxmlformats.org/officeDocument/2006/relationships/image" Target="../media/image25.png"/><Relationship Id="rId30" Type="http://schemas.openxmlformats.org/officeDocument/2006/relationships/image" Target="../media/image21.png"/><Relationship Id="rId35" Type="http://schemas.openxmlformats.org/officeDocument/2006/relationships/image" Target="../media/image42.svg"/><Relationship Id="rId8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3.wav"/><Relationship Id="rId18" Type="http://schemas.microsoft.com/office/2007/relationships/hdphoto" Target="../media/hdphoto1.wdp"/><Relationship Id="rId26" Type="http://schemas.openxmlformats.org/officeDocument/2006/relationships/image" Target="../media/image53.png"/><Relationship Id="rId3" Type="http://schemas.openxmlformats.org/officeDocument/2006/relationships/audio" Target="../media/audio23.wav"/><Relationship Id="rId21" Type="http://schemas.openxmlformats.org/officeDocument/2006/relationships/image" Target="../media/image50.png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image" Target="../media/image47.png"/><Relationship Id="rId25" Type="http://schemas.microsoft.com/office/2007/relationships/hdphoto" Target="../media/hdphoto3.wdp"/><Relationship Id="rId33" Type="http://schemas.openxmlformats.org/officeDocument/2006/relationships/audio" Target="../media/audio35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29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24" Type="http://schemas.openxmlformats.org/officeDocument/2006/relationships/image" Target="../media/image52.png"/><Relationship Id="rId32" Type="http://schemas.openxmlformats.org/officeDocument/2006/relationships/image" Target="../media/image58.png"/><Relationship Id="rId5" Type="http://schemas.openxmlformats.org/officeDocument/2006/relationships/audio" Target="../media/audio25.wav"/><Relationship Id="rId15" Type="http://schemas.openxmlformats.org/officeDocument/2006/relationships/image" Target="../media/image45.png"/><Relationship Id="rId23" Type="http://schemas.microsoft.com/office/2007/relationships/hdphoto" Target="../media/hdphoto2.wdp"/><Relationship Id="rId28" Type="http://schemas.openxmlformats.org/officeDocument/2006/relationships/image" Target="../media/image54.png"/><Relationship Id="rId10" Type="http://schemas.openxmlformats.org/officeDocument/2006/relationships/audio" Target="../media/audio30.wav"/><Relationship Id="rId19" Type="http://schemas.openxmlformats.org/officeDocument/2006/relationships/image" Target="../media/image48.png"/><Relationship Id="rId31" Type="http://schemas.openxmlformats.org/officeDocument/2006/relationships/image" Target="../media/image57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audio" Target="../media/audio34.wav"/><Relationship Id="rId22" Type="http://schemas.openxmlformats.org/officeDocument/2006/relationships/image" Target="../media/image51.png"/><Relationship Id="rId27" Type="http://schemas.microsoft.com/office/2007/relationships/hdphoto" Target="../media/hdphoto4.wdp"/><Relationship Id="rId30" Type="http://schemas.openxmlformats.org/officeDocument/2006/relationships/image" Target="../media/image56.gif"/><Relationship Id="rId8" Type="http://schemas.openxmlformats.org/officeDocument/2006/relationships/audio" Target="../media/audio2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673E82C-08BC-4864-B39F-E0B6F538E6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43559-D8BA-4B1B-AA25-756BAB699940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FBDC38A-54A3-4655-BBA5-DF82D467F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9672"/>
            <a:ext cx="4350984" cy="23284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5445066" y="438041"/>
            <a:ext cx="3944757" cy="1295254"/>
          </a:xfrm>
          <a:prstGeom prst="wedgeRoundRectCallout">
            <a:avLst>
              <a:gd name="adj1" fmla="val 14125"/>
              <a:gd name="adj2" fmla="val 8138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cinema?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7" y="3957721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parc.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parc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have a cinema.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have a park.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have a park?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060AA8-6B11-4CBE-86BD-1A08937BC824}"/>
              </a:ext>
            </a:extLst>
          </p:cNvPr>
          <p:cNvSpPr txBox="1"/>
          <p:nvPr/>
        </p:nvSpPr>
        <p:spPr>
          <a:xfrm>
            <a:off x="872765" y="5672436"/>
            <a:ext cx="894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0B6DAA-5210-4DD0-AAB4-F638DEF4529C}"/>
              </a:ext>
            </a:extLst>
          </p:cNvPr>
          <p:cNvSpPr txBox="1"/>
          <p:nvPr/>
        </p:nvSpPr>
        <p:spPr>
          <a:xfrm>
            <a:off x="5966692" y="5661039"/>
            <a:ext cx="58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F5FE20-901D-4EFA-9325-A8CCC1153B30}"/>
              </a:ext>
            </a:extLst>
          </p:cNvPr>
          <p:cNvSpPr txBox="1"/>
          <p:nvPr/>
        </p:nvSpPr>
        <p:spPr>
          <a:xfrm>
            <a:off x="930800" y="6097833"/>
            <a:ext cx="968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have (some) shops.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1D6549-1ADB-4A56-ADB9-C0D9B7C068BD}"/>
              </a:ext>
            </a:extLst>
          </p:cNvPr>
          <p:cNvSpPr txBox="1"/>
          <p:nvPr/>
        </p:nvSpPr>
        <p:spPr>
          <a:xfrm>
            <a:off x="6006839" y="6137939"/>
            <a:ext cx="494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(all) have (some) shops?</a:t>
            </a:r>
          </a:p>
        </p:txBody>
      </p:sp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AD15D6DD-4A98-4F7D-A49A-9DC1D1F662D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7967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68962C94-B7A3-4116-8184-189D20DC8C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0631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2026CC-2EB9-4551-8608-DA516DAE8677}"/>
              </a:ext>
            </a:extLst>
          </p:cNvPr>
          <p:cNvGrpSpPr/>
          <p:nvPr/>
        </p:nvGrpSpPr>
        <p:grpSpPr>
          <a:xfrm>
            <a:off x="2801044" y="1796517"/>
            <a:ext cx="1915674" cy="1291378"/>
            <a:chOff x="2801044" y="1796517"/>
            <a:chExt cx="1915674" cy="1291378"/>
          </a:xfrm>
        </p:grpSpPr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408DF69-70F1-4B5D-9ED7-ADE37A14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2801044" y="1796517"/>
              <a:ext cx="1820074" cy="1291378"/>
            </a:xfrm>
            <a:prstGeom prst="rect">
              <a:avLst/>
            </a:prstGeom>
          </p:spPr>
        </p:pic>
        <p:pic>
          <p:nvPicPr>
            <p:cNvPr id="49" name="Graphic 48" descr="Theatre with solid fill">
              <a:extLst>
                <a:ext uri="{FF2B5EF4-FFF2-40B4-BE49-F238E27FC236}">
                  <a16:creationId xmlns:a16="http://schemas.microsoft.com/office/drawing/2014/main" id="{946E08E3-A9BE-48B2-BB75-52C64B661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59847" y="2150008"/>
              <a:ext cx="756871" cy="75687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9EBE2E-F18F-4967-BFCE-3DAE4571145D}"/>
              </a:ext>
            </a:extLst>
          </p:cNvPr>
          <p:cNvGrpSpPr/>
          <p:nvPr/>
        </p:nvGrpSpPr>
        <p:grpSpPr>
          <a:xfrm>
            <a:off x="8509339" y="1427200"/>
            <a:ext cx="2589790" cy="1547569"/>
            <a:chOff x="12412570" y="1085668"/>
            <a:chExt cx="2589790" cy="15475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D37218-F721-49D6-99ED-5C36A4BCB56C}"/>
                </a:ext>
              </a:extLst>
            </p:cNvPr>
            <p:cNvGrpSpPr/>
            <p:nvPr/>
          </p:nvGrpSpPr>
          <p:grpSpPr>
            <a:xfrm>
              <a:off x="12412570" y="1085668"/>
              <a:ext cx="2589790" cy="1547569"/>
              <a:chOff x="8200364" y="1503257"/>
              <a:chExt cx="2589790" cy="1547569"/>
            </a:xfrm>
          </p:grpSpPr>
          <p:pic>
            <p:nvPicPr>
              <p:cNvPr id="23" name="Picture 22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0B9CDD2-B126-49BF-88CB-2184B1460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3" t="9711"/>
              <a:stretch/>
            </p:blipFill>
            <p:spPr>
              <a:xfrm>
                <a:off x="8200364" y="1759448"/>
                <a:ext cx="1820074" cy="1291378"/>
              </a:xfrm>
              <a:prstGeom prst="rect">
                <a:avLst/>
              </a:prstGeom>
            </p:spPr>
          </p:pic>
          <p:sp>
            <p:nvSpPr>
              <p:cNvPr id="3" name="Thought Bubble: Cloud 2">
                <a:extLst>
                  <a:ext uri="{FF2B5EF4-FFF2-40B4-BE49-F238E27FC236}">
                    <a16:creationId xmlns:a16="http://schemas.microsoft.com/office/drawing/2014/main" id="{3275106F-EA7A-4B95-9214-F94DF716274A}"/>
                  </a:ext>
                </a:extLst>
              </p:cNvPr>
              <p:cNvSpPr/>
              <p:nvPr/>
            </p:nvSpPr>
            <p:spPr>
              <a:xfrm>
                <a:off x="9402022" y="1503257"/>
                <a:ext cx="1388132" cy="770175"/>
              </a:xfrm>
              <a:prstGeom prst="cloudCallout">
                <a:avLst>
                  <a:gd name="adj1" fmla="val -61781"/>
                  <a:gd name="adj2" fmla="val 43247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" name="Graphic 4" descr="Question mark">
                <a:extLst>
                  <a:ext uri="{FF2B5EF4-FFF2-40B4-BE49-F238E27FC236}">
                    <a16:creationId xmlns:a16="http://schemas.microsoft.com/office/drawing/2014/main" id="{FA2D7D98-6312-48DF-B47E-116FCBD5D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096088" y="1608528"/>
                <a:ext cx="502866" cy="502866"/>
              </a:xfrm>
              <a:prstGeom prst="rect">
                <a:avLst/>
              </a:prstGeom>
            </p:spPr>
          </p:pic>
        </p:grpSp>
        <p:pic>
          <p:nvPicPr>
            <p:cNvPr id="51" name="Graphic 50" descr="Theatre with solid fill">
              <a:extLst>
                <a:ext uri="{FF2B5EF4-FFF2-40B4-BE49-F238E27FC236}">
                  <a16:creationId xmlns:a16="http://schemas.microsoft.com/office/drawing/2014/main" id="{AF17B4CC-EA59-4150-B814-D4966653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53063" y="1197316"/>
              <a:ext cx="528061" cy="5280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8D382F-EA9A-4B6D-B5D9-64399A694F4E}"/>
              </a:ext>
            </a:extLst>
          </p:cNvPr>
          <p:cNvGrpSpPr/>
          <p:nvPr/>
        </p:nvGrpSpPr>
        <p:grpSpPr>
          <a:xfrm>
            <a:off x="2981751" y="3120745"/>
            <a:ext cx="2410318" cy="1393773"/>
            <a:chOff x="-5437982" y="2562992"/>
            <a:chExt cx="2410318" cy="1393773"/>
          </a:xfrm>
        </p:grpSpPr>
        <p:pic>
          <p:nvPicPr>
            <p:cNvPr id="42" name="Picture 4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C4F238C-9CCA-40E0-BF70-79746B02E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37982" y="2562992"/>
              <a:ext cx="1983011" cy="1393773"/>
            </a:xfrm>
            <a:prstGeom prst="rect">
              <a:avLst/>
            </a:prstGeom>
          </p:spPr>
        </p:pic>
        <p:pic>
          <p:nvPicPr>
            <p:cNvPr id="53" name="Graphic 52" descr="Rainy scene with solid fill">
              <a:extLst>
                <a:ext uri="{FF2B5EF4-FFF2-40B4-BE49-F238E27FC236}">
                  <a16:creationId xmlns:a16="http://schemas.microsoft.com/office/drawing/2014/main" id="{A89E68F9-3A5E-4879-A8D1-2BAE8E41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3916064" y="2941835"/>
              <a:ext cx="888400" cy="888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D04B58-2F6E-428D-9845-4C8B57E63667}"/>
              </a:ext>
            </a:extLst>
          </p:cNvPr>
          <p:cNvGrpSpPr/>
          <p:nvPr/>
        </p:nvGrpSpPr>
        <p:grpSpPr>
          <a:xfrm>
            <a:off x="8983446" y="2945779"/>
            <a:ext cx="2128070" cy="1840899"/>
            <a:chOff x="13496866" y="2428540"/>
            <a:chExt cx="2128070" cy="18408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028AABC-E43E-4F2E-8115-035EB12FE974}"/>
                </a:ext>
              </a:extLst>
            </p:cNvPr>
            <p:cNvGrpSpPr/>
            <p:nvPr/>
          </p:nvGrpSpPr>
          <p:grpSpPr>
            <a:xfrm>
              <a:off x="13496866" y="2442206"/>
              <a:ext cx="2128070" cy="1827233"/>
              <a:chOff x="8884648" y="3037522"/>
              <a:chExt cx="2128070" cy="1827233"/>
            </a:xfrm>
          </p:grpSpPr>
          <p:pic>
            <p:nvPicPr>
              <p:cNvPr id="22" name="Picture 21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04CE477C-B639-4BEA-BEDB-08ED69564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648" y="3470982"/>
                <a:ext cx="1983011" cy="1393773"/>
              </a:xfrm>
              <a:prstGeom prst="rect">
                <a:avLst/>
              </a:prstGeom>
            </p:spPr>
          </p:pic>
          <p:pic>
            <p:nvPicPr>
              <p:cNvPr id="30" name="Graphic 29" descr="Question mark">
                <a:extLst>
                  <a:ext uri="{FF2B5EF4-FFF2-40B4-BE49-F238E27FC236}">
                    <a16:creationId xmlns:a16="http://schemas.microsoft.com/office/drawing/2014/main" id="{C08C0413-BEC9-4242-B518-7F67E8E63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0503562" y="3037522"/>
                <a:ext cx="502866" cy="502866"/>
              </a:xfrm>
              <a:prstGeom prst="rect">
                <a:avLst/>
              </a:prstGeom>
            </p:spPr>
          </p:pic>
          <p:sp>
            <p:nvSpPr>
              <p:cNvPr id="11" name="Speech Bubble: Rectangle with Corners Rounded 10">
                <a:extLst>
                  <a:ext uri="{FF2B5EF4-FFF2-40B4-BE49-F238E27FC236}">
                    <a16:creationId xmlns:a16="http://schemas.microsoft.com/office/drawing/2014/main" id="{77614E08-3B37-4144-9C80-1E117123275A}"/>
                  </a:ext>
                </a:extLst>
              </p:cNvPr>
              <p:cNvSpPr/>
              <p:nvPr/>
            </p:nvSpPr>
            <p:spPr>
              <a:xfrm>
                <a:off x="9682323" y="3051537"/>
                <a:ext cx="1330395" cy="500665"/>
              </a:xfrm>
              <a:prstGeom prst="wedgeRoundRectCallout">
                <a:avLst>
                  <a:gd name="adj1" fmla="val -44982"/>
                  <a:gd name="adj2" fmla="val 82245"/>
                  <a:gd name="adj3" fmla="val 16667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56" name="Graphic 55" descr="Rainy scene with solid fill">
              <a:extLst>
                <a:ext uri="{FF2B5EF4-FFF2-40B4-BE49-F238E27FC236}">
                  <a16:creationId xmlns:a16="http://schemas.microsoft.com/office/drawing/2014/main" id="{9DE07EAC-8971-4DAD-9BCE-F9C1A5781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551215" y="2428540"/>
              <a:ext cx="530478" cy="53047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778DD4-6776-4F69-AE11-DD832CDD3C9D}"/>
              </a:ext>
            </a:extLst>
          </p:cNvPr>
          <p:cNvGrpSpPr/>
          <p:nvPr/>
        </p:nvGrpSpPr>
        <p:grpSpPr>
          <a:xfrm>
            <a:off x="3187903" y="4988834"/>
            <a:ext cx="1872678" cy="679764"/>
            <a:chOff x="3187903" y="4988834"/>
            <a:chExt cx="1872678" cy="679764"/>
          </a:xfrm>
        </p:grpSpPr>
        <p:pic>
          <p:nvPicPr>
            <p:cNvPr id="59" name="Picture 58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23161872-C5AF-4EF8-8E81-81C9D2B41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903" y="4988834"/>
              <a:ext cx="966568" cy="679764"/>
            </a:xfrm>
            <a:prstGeom prst="rect">
              <a:avLst/>
            </a:prstGeom>
          </p:spPr>
        </p:pic>
        <p:pic>
          <p:nvPicPr>
            <p:cNvPr id="65" name="Graphic 64" descr="Store with solid fill">
              <a:extLst>
                <a:ext uri="{FF2B5EF4-FFF2-40B4-BE49-F238E27FC236}">
                  <a16:creationId xmlns:a16="http://schemas.microsoft.com/office/drawing/2014/main" id="{B9FEE26E-C170-4677-9F42-EB0E964FC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067141" y="5145152"/>
              <a:ext cx="502777" cy="502777"/>
            </a:xfrm>
            <a:prstGeom prst="rect">
              <a:avLst/>
            </a:prstGeom>
          </p:spPr>
        </p:pic>
        <p:pic>
          <p:nvPicPr>
            <p:cNvPr id="66" name="Graphic 65" descr="Store with solid fill">
              <a:extLst>
                <a:ext uri="{FF2B5EF4-FFF2-40B4-BE49-F238E27FC236}">
                  <a16:creationId xmlns:a16="http://schemas.microsoft.com/office/drawing/2014/main" id="{185551B0-D375-4D86-A8E1-F843E924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557804" y="5163960"/>
              <a:ext cx="502777" cy="50277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61C11C-D32A-4609-8F68-9405BEFD516D}"/>
              </a:ext>
            </a:extLst>
          </p:cNvPr>
          <p:cNvGrpSpPr/>
          <p:nvPr/>
        </p:nvGrpSpPr>
        <p:grpSpPr>
          <a:xfrm>
            <a:off x="9333690" y="4586948"/>
            <a:ext cx="2379560" cy="1116408"/>
            <a:chOff x="13953459" y="4147855"/>
            <a:chExt cx="2379560" cy="11164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CFC9A3-8908-474E-8A71-CD5DF2D19C3E}"/>
                </a:ext>
              </a:extLst>
            </p:cNvPr>
            <p:cNvGrpSpPr/>
            <p:nvPr/>
          </p:nvGrpSpPr>
          <p:grpSpPr>
            <a:xfrm>
              <a:off x="13953459" y="4147855"/>
              <a:ext cx="2379560" cy="1116408"/>
              <a:chOff x="9251225" y="4593350"/>
              <a:chExt cx="2379560" cy="1116408"/>
            </a:xfrm>
          </p:grpSpPr>
          <p:pic>
            <p:nvPicPr>
              <p:cNvPr id="54" name="Graphic 53" descr="Question mark">
                <a:extLst>
                  <a:ext uri="{FF2B5EF4-FFF2-40B4-BE49-F238E27FC236}">
                    <a16:creationId xmlns:a16="http://schemas.microsoft.com/office/drawing/2014/main" id="{DE3614B1-95A4-4EBD-832D-D0CAA7EE5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1127919" y="4593350"/>
                <a:ext cx="502866" cy="502866"/>
              </a:xfrm>
              <a:prstGeom prst="rect">
                <a:avLst/>
              </a:prstGeom>
            </p:spPr>
          </p:pic>
          <p:sp>
            <p:nvSpPr>
              <p:cNvPr id="55" name="Speech Bubble: Rectangle with Corners Rounded 54">
                <a:extLst>
                  <a:ext uri="{FF2B5EF4-FFF2-40B4-BE49-F238E27FC236}">
                    <a16:creationId xmlns:a16="http://schemas.microsoft.com/office/drawing/2014/main" id="{85E5B835-95DA-4E10-8CE2-CD39758DCC1F}"/>
                  </a:ext>
                </a:extLst>
              </p:cNvPr>
              <p:cNvSpPr/>
              <p:nvPr/>
            </p:nvSpPr>
            <p:spPr>
              <a:xfrm>
                <a:off x="10250599" y="4611861"/>
                <a:ext cx="1330395" cy="500665"/>
              </a:xfrm>
              <a:prstGeom prst="wedgeRoundRectCallout">
                <a:avLst>
                  <a:gd name="adj1" fmla="val -44982"/>
                  <a:gd name="adj2" fmla="val 82245"/>
                  <a:gd name="adj3" fmla="val 16667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2" name="Picture 61" descr="Shape, circle, rectangle&#10;&#10;Description automatically generated">
                <a:extLst>
                  <a:ext uri="{FF2B5EF4-FFF2-40B4-BE49-F238E27FC236}">
                    <a16:creationId xmlns:a16="http://schemas.microsoft.com/office/drawing/2014/main" id="{C854E95C-1FF7-4828-A27D-71E5F91FC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1225" y="5029994"/>
                <a:ext cx="966568" cy="679764"/>
              </a:xfrm>
              <a:prstGeom prst="rect">
                <a:avLst/>
              </a:prstGeom>
            </p:spPr>
          </p:pic>
        </p:grpSp>
        <p:pic>
          <p:nvPicPr>
            <p:cNvPr id="67" name="Graphic 66" descr="Store with solid fill">
              <a:extLst>
                <a:ext uri="{FF2B5EF4-FFF2-40B4-BE49-F238E27FC236}">
                  <a16:creationId xmlns:a16="http://schemas.microsoft.com/office/drawing/2014/main" id="{4C75FC51-0B76-44D4-A92E-5E946EE8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5007826" y="4171835"/>
              <a:ext cx="502777" cy="502777"/>
            </a:xfrm>
            <a:prstGeom prst="rect">
              <a:avLst/>
            </a:prstGeom>
          </p:spPr>
        </p:pic>
        <p:pic>
          <p:nvPicPr>
            <p:cNvPr id="68" name="Graphic 67" descr="Store with solid fill">
              <a:extLst>
                <a:ext uri="{FF2B5EF4-FFF2-40B4-BE49-F238E27FC236}">
                  <a16:creationId xmlns:a16="http://schemas.microsoft.com/office/drawing/2014/main" id="{18B27CA6-9D60-4177-BE1C-0B61561B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5454954" y="4171835"/>
              <a:ext cx="502777" cy="502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28" grpId="1" animBg="1"/>
      <p:bldP spid="32" grpId="0"/>
      <p:bldP spid="33" grpId="0"/>
      <p:bldP spid="35" grpId="0"/>
      <p:bldP spid="36" grpId="0"/>
      <p:bldP spid="37" grpId="0"/>
      <p:bldP spid="40" grpId="0"/>
      <p:bldP spid="41" grpId="0"/>
      <p:bldP spid="34" grpId="0"/>
      <p:bldP spid="38" grpId="0"/>
      <p:bldP spid="39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7" name="TextBox 36">
            <a:hlinkClick r:id="" action="ppaction://noaction">
              <a:snd r:embed="rId9" name="10_7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455260" y="14280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9F610894-15E2-4E34-A65C-C5643B46A31D}"/>
              </a:ext>
            </a:extLst>
          </p:cNvPr>
          <p:cNvSpPr/>
          <p:nvPr/>
        </p:nvSpPr>
        <p:spPr>
          <a:xfrm>
            <a:off x="5047241" y="1237276"/>
            <a:ext cx="6096247" cy="993394"/>
          </a:xfrm>
          <a:prstGeom prst="roundRect">
            <a:avLst/>
          </a:prstGeom>
          <a:solidFill>
            <a:srgbClr val="FFF3FF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2" name="Picture 14" descr="number 5 on dice - Clip Art Library">
            <a:extLst>
              <a:ext uri="{FF2B5EF4-FFF2-40B4-BE49-F238E27FC236}">
                <a16:creationId xmlns:a16="http://schemas.microsoft.com/office/drawing/2014/main" id="{DAF45EC3-435C-40F0-A966-851A34EE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20" y="24537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" descr="dice clipart six - Clip Art Library">
            <a:extLst>
              <a:ext uri="{FF2B5EF4-FFF2-40B4-BE49-F238E27FC236}">
                <a16:creationId xmlns:a16="http://schemas.microsoft.com/office/drawing/2014/main" id="{CC1E0F1F-2824-4404-9DB9-5CA63246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990" y="247565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B441EA6-2BBC-44E2-8992-FBC85787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79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A620BF64-FAD8-4031-AC62-A0D84FAD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400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4" descr="Dice Faces Png - Clip Art Library">
            <a:extLst>
              <a:ext uri="{FF2B5EF4-FFF2-40B4-BE49-F238E27FC236}">
                <a16:creationId xmlns:a16="http://schemas.microsoft.com/office/drawing/2014/main" id="{65303893-CDBE-45BC-92D2-76C580DE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80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8" descr="dice face 2 png - Clip Art Library">
            <a:extLst>
              <a:ext uri="{FF2B5EF4-FFF2-40B4-BE49-F238E27FC236}">
                <a16:creationId xmlns:a16="http://schemas.microsoft.com/office/drawing/2014/main" id="{18E231ED-AE3A-40E3-B11E-44FAA9CE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90" y="245076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496CA718-5A79-467C-8AF0-09EAA580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66" y="246056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9" name="Table 7">
            <a:extLst>
              <a:ext uri="{FF2B5EF4-FFF2-40B4-BE49-F238E27FC236}">
                <a16:creationId xmlns:a16="http://schemas.microsoft.com/office/drawing/2014/main" id="{1EE5F884-42A3-4B28-8171-E653E9B30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7174"/>
              </p:ext>
            </p:extLst>
          </p:nvPr>
        </p:nvGraphicFramePr>
        <p:xfrm>
          <a:off x="3793022" y="3353472"/>
          <a:ext cx="4294885" cy="3200400"/>
        </p:xfrm>
        <a:graphic>
          <a:graphicData uri="http://schemas.openxmlformats.org/drawingml/2006/table">
            <a:tbl>
              <a:tblPr firstRow="1" bandRow="1"/>
              <a:tblGrid>
                <a:gridCol w="72403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570855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I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You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Do you have…?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Does he have…?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We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Do you (all) have   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90" name="Table 7">
            <a:extLst>
              <a:ext uri="{FF2B5EF4-FFF2-40B4-BE49-F238E27FC236}">
                <a16:creationId xmlns:a16="http://schemas.microsoft.com/office/drawing/2014/main" id="{0504666A-EB71-4055-9724-A64A7F8CF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646026"/>
              </p:ext>
            </p:extLst>
          </p:nvPr>
        </p:nvGraphicFramePr>
        <p:xfrm>
          <a:off x="7772512" y="3353472"/>
          <a:ext cx="4667199" cy="3200400"/>
        </p:xfrm>
        <a:graphic>
          <a:graphicData uri="http://schemas.openxmlformats.org/drawingml/2006/table">
            <a:tbl>
              <a:tblPr firstRow="1" bandRow="1"/>
              <a:tblGrid>
                <a:gridCol w="786795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880404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some green parks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some modern buildings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an interesting idea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a market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a modern cinema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some creative activities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191" name="Picture 24" descr="Dice Faces Png - Clip Art Library">
            <a:extLst>
              <a:ext uri="{FF2B5EF4-FFF2-40B4-BE49-F238E27FC236}">
                <a16:creationId xmlns:a16="http://schemas.microsoft.com/office/drawing/2014/main" id="{042A0005-D7B3-479A-8453-8A474162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57" y="244694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6BC39AF9-A838-474F-8C63-F5F5727CE174}"/>
              </a:ext>
            </a:extLst>
          </p:cNvPr>
          <p:cNvSpPr txBox="1"/>
          <p:nvPr/>
        </p:nvSpPr>
        <p:spPr>
          <a:xfrm>
            <a:off x="5257196" y="1497004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moderne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A3BFD63-EA56-4329-B27F-EF17CA101383}"/>
              </a:ext>
            </a:extLst>
          </p:cNvPr>
          <p:cNvSpPr txBox="1"/>
          <p:nvPr/>
        </p:nvSpPr>
        <p:spPr>
          <a:xfrm>
            <a:off x="5107865" y="1486937"/>
            <a:ext cx="70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a des parcs verts ?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42D9F1-598E-41A4-936B-68A60DB4E35F}"/>
              </a:ext>
            </a:extLst>
          </p:cNvPr>
          <p:cNvSpPr txBox="1"/>
          <p:nvPr/>
        </p:nvSpPr>
        <p:spPr>
          <a:xfrm>
            <a:off x="4986038" y="1517497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idée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intéressante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D743447A-824D-4B48-94A6-51F4CFF5936A}"/>
              </a:ext>
            </a:extLst>
          </p:cNvPr>
          <p:cNvSpPr txBox="1"/>
          <p:nvPr/>
        </p:nvSpPr>
        <p:spPr>
          <a:xfrm>
            <a:off x="5107865" y="1522104"/>
            <a:ext cx="592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modernes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4248AE1-5042-4D2D-98A4-B3D55AD6EBD4}"/>
              </a:ext>
            </a:extLst>
          </p:cNvPr>
          <p:cNvSpPr txBox="1"/>
          <p:nvPr/>
        </p:nvSpPr>
        <p:spPr>
          <a:xfrm>
            <a:off x="5201213" y="1452975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8982582-43B1-4D17-8DDA-4F1B05541D69}"/>
              </a:ext>
            </a:extLst>
          </p:cNvPr>
          <p:cNvSpPr txBox="1"/>
          <p:nvPr/>
        </p:nvSpPr>
        <p:spPr>
          <a:xfrm>
            <a:off x="5229205" y="1516910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activités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créatives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</a:p>
        </p:txBody>
      </p:sp>
      <p:pic>
        <p:nvPicPr>
          <p:cNvPr id="198" name="Picture 28" descr="dice face 2 png - Clip Art Library">
            <a:extLst>
              <a:ext uri="{FF2B5EF4-FFF2-40B4-BE49-F238E27FC236}">
                <a16:creationId xmlns:a16="http://schemas.microsoft.com/office/drawing/2014/main" id="{700067D9-844E-475E-9969-3EFB0E10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4" descr="number 5 on dice - Clip Art Library">
            <a:extLst>
              <a:ext uri="{FF2B5EF4-FFF2-40B4-BE49-F238E27FC236}">
                <a16:creationId xmlns:a16="http://schemas.microsoft.com/office/drawing/2014/main" id="{062CC5C8-2860-46E6-BF65-0EE3178A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346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99068F0-623C-4FF2-9784-EE51A732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81" y="24368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8" descr="dice clipart six - Clip Art Library">
            <a:extLst>
              <a:ext uri="{FF2B5EF4-FFF2-40B4-BE49-F238E27FC236}">
                <a16:creationId xmlns:a16="http://schemas.microsoft.com/office/drawing/2014/main" id="{8D0DCD4B-B9CC-4220-A600-F59762EC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0297" y="246983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3800C6C-3C05-4F54-B102-192624A364FE}"/>
              </a:ext>
            </a:extLst>
          </p:cNvPr>
          <p:cNvSpPr txBox="1"/>
          <p:nvPr/>
        </p:nvSpPr>
        <p:spPr>
          <a:xfrm>
            <a:off x="123171" y="759570"/>
            <a:ext cx="11345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is helping Max to practise his French.  What does Max have to say?</a:t>
            </a: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CustomShape 14">
            <a:hlinkClick r:id="" action="ppaction://noaction">
              <a:snd r:embed="rId17" name="11_2.wav"/>
            </a:hlinkClick>
            <a:extLst>
              <a:ext uri="{FF2B5EF4-FFF2-40B4-BE49-F238E27FC236}">
                <a16:creationId xmlns:a16="http://schemas.microsoft.com/office/drawing/2014/main" id="{562B13C1-8DC6-4C4D-9BDE-42CE14CB7947}"/>
              </a:ext>
            </a:extLst>
          </p:cNvPr>
          <p:cNvSpPr/>
          <p:nvPr/>
        </p:nvSpPr>
        <p:spPr>
          <a:xfrm>
            <a:off x="2668055" y="1420636"/>
            <a:ext cx="1857271" cy="1097280"/>
          </a:xfrm>
          <a:prstGeom prst="wedgeEllipseCallout">
            <a:avLst>
              <a:gd name="adj1" fmla="val -89308"/>
              <a:gd name="adj2" fmla="val -9118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Salut, Pierre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3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FE12B53-DF1C-43DA-9373-A438FA523E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7" y="1327956"/>
            <a:ext cx="590949" cy="919095"/>
          </a:xfrm>
          <a:prstGeom prst="rect">
            <a:avLst/>
          </a:prstGeom>
        </p:spPr>
      </p:pic>
      <p:pic>
        <p:nvPicPr>
          <p:cNvPr id="38" name="Picture 37" descr="Shape, icon, arrow&#10;&#10;Description automatically generated">
            <a:extLst>
              <a:ext uri="{FF2B5EF4-FFF2-40B4-BE49-F238E27FC236}">
                <a16:creationId xmlns:a16="http://schemas.microsoft.com/office/drawing/2014/main" id="{8A5DDD41-B3A5-4833-8049-B989B4CFC5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8" y="2247051"/>
            <a:ext cx="1580702" cy="1542419"/>
          </a:xfrm>
          <a:prstGeom prst="rect">
            <a:avLst/>
          </a:prstGeom>
        </p:spPr>
      </p:pic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703F67-EEA7-48C4-81ED-3AACB40D9CB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78"/>
          <a:stretch/>
        </p:blipFill>
        <p:spPr>
          <a:xfrm>
            <a:off x="949662" y="1386810"/>
            <a:ext cx="1060552" cy="84386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2EFF619-CBF9-4657-9095-C963E6D175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" y="3334422"/>
            <a:ext cx="1313976" cy="3684723"/>
          </a:xfrm>
          <a:prstGeom prst="rect">
            <a:avLst/>
          </a:prstGeom>
        </p:spPr>
      </p:pic>
      <p:pic>
        <p:nvPicPr>
          <p:cNvPr id="39" name="Picture 38" descr="A picture containing text, monitor, computer, indoor&#10;&#10;Description automatically generated">
            <a:hlinkClick r:id="" action="ppaction://noaction">
              <a:snd r:embed="rId22" name="s5_full conversation.wav"/>
            </a:hlinkClick>
            <a:extLst>
              <a:ext uri="{FF2B5EF4-FFF2-40B4-BE49-F238E27FC236}">
                <a16:creationId xmlns:a16="http://schemas.microsoft.com/office/drawing/2014/main" id="{4D778489-3623-4D22-95B5-8B5DAD206C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5" y="1327955"/>
            <a:ext cx="1508258" cy="9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1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51571"/>
              </p:ext>
            </p:extLst>
          </p:nvPr>
        </p:nvGraphicFramePr>
        <p:xfrm>
          <a:off x="671694" y="1040239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56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5853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54609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creative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positive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48003" y="2805484"/>
            <a:ext cx="893036" cy="8134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4" y="1123680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361" y="405771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32279" y="51596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812473" y="27473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98816" y="10402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6" name="11_9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51882" y="5699707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5315552" y="574696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898972" y="57983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445869" y="487742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marché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5315552" y="4850571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derrière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898972" y="48917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441741" y="40049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entre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5328611" y="40577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927583" y="405771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405318" y="3172568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l’activité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5328611" y="3194636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règle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993319" y="3139596"/>
            <a:ext cx="2386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spectacle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429617" y="2309275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 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5315552" y="229915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positif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982981" y="233861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négatif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65352" y="14257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créatif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5249657" y="1494361"/>
            <a:ext cx="19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977963" y="142570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1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1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1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1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1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1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1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1_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1_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1_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11_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11_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D44367E6-119A-4998-87AE-0BBC3CB14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249759"/>
              </p:ext>
            </p:extLst>
          </p:nvPr>
        </p:nvGraphicFramePr>
        <p:xfrm>
          <a:off x="671694" y="1040239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56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5853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54609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creative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3649978C-6DBE-4DE6-B117-92BED7E37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03" y="2805484"/>
            <a:ext cx="893036" cy="81344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858C415-D725-4DDE-87F7-0BE4F213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4" y="1123680"/>
            <a:ext cx="1186070" cy="1186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E9D120-15C2-41B8-8DEA-B0EB9F657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61" y="4057717"/>
            <a:ext cx="1162417" cy="11012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3EF43E-0CE1-4103-BF42-F3AFE7D40A52}"/>
              </a:ext>
            </a:extLst>
          </p:cNvPr>
          <p:cNvSpPr txBox="1"/>
          <p:nvPr/>
        </p:nvSpPr>
        <p:spPr>
          <a:xfrm>
            <a:off x="1832279" y="51596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AA3D2E-DC7F-415E-98E9-C0D80B6E14C7}"/>
              </a:ext>
            </a:extLst>
          </p:cNvPr>
          <p:cNvSpPr txBox="1"/>
          <p:nvPr/>
        </p:nvSpPr>
        <p:spPr>
          <a:xfrm>
            <a:off x="1812473" y="27473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BA51C4-8906-4E07-A127-2F8DA7E342A1}"/>
              </a:ext>
            </a:extLst>
          </p:cNvPr>
          <p:cNvSpPr txBox="1"/>
          <p:nvPr/>
        </p:nvSpPr>
        <p:spPr>
          <a:xfrm>
            <a:off x="1798816" y="10402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13211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hlinkClick r:id="" action="ppaction://noaction">
              <a:snd r:embed="rId10" name="2-8_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21115" y="171051"/>
            <a:ext cx="71498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Jean-Michel parle à 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Pierre.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531797" y="1626846"/>
            <a:ext cx="5711871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Salut, tout le monde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D504CAC-FEB1-4AAB-B419-4B6CABE40285}"/>
              </a:ext>
            </a:extLst>
          </p:cNvPr>
          <p:cNvSpPr/>
          <p:nvPr/>
        </p:nvSpPr>
        <p:spPr>
          <a:xfrm>
            <a:off x="2531797" y="1633438"/>
            <a:ext cx="5699595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Salut, tout le monde !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2531797" y="2306011"/>
            <a:ext cx="5834641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74C14C4-3DB5-434A-84F4-C47408ED9BAB}"/>
              </a:ext>
            </a:extLst>
          </p:cNvPr>
          <p:cNvSpPr/>
          <p:nvPr/>
        </p:nvSpPr>
        <p:spPr>
          <a:xfrm>
            <a:off x="2531796" y="2309625"/>
            <a:ext cx="5834642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bâtiment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4C34BEF-1DC2-4868-A078-9238550437E0}"/>
              </a:ext>
            </a:extLst>
          </p:cNvPr>
          <p:cNvSpPr/>
          <p:nvPr/>
        </p:nvSpPr>
        <p:spPr>
          <a:xfrm>
            <a:off x="2577838" y="3040183"/>
            <a:ext cx="6073793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38C02F-A248-479A-8731-61D3938B7B80}"/>
              </a:ext>
            </a:extLst>
          </p:cNvPr>
          <p:cNvSpPr/>
          <p:nvPr/>
        </p:nvSpPr>
        <p:spPr>
          <a:xfrm>
            <a:off x="2505975" y="3744864"/>
            <a:ext cx="528799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sportives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8A2C5763-2864-4E50-9CE2-95EDC6D8A20B}"/>
              </a:ext>
            </a:extLst>
          </p:cNvPr>
          <p:cNvSpPr/>
          <p:nvPr/>
        </p:nvSpPr>
        <p:spPr>
          <a:xfrm>
            <a:off x="2505974" y="3740445"/>
            <a:ext cx="528799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ctivité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sportive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B912D97-59D7-40AB-B6CD-4E819EB07CD2}"/>
              </a:ext>
            </a:extLst>
          </p:cNvPr>
          <p:cNvSpPr/>
          <p:nvPr/>
        </p:nvSpPr>
        <p:spPr>
          <a:xfrm>
            <a:off x="2505976" y="4360044"/>
            <a:ext cx="528799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espaces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verts…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690DF9F-C6B4-4E31-9E20-2B25F6BA235F}"/>
              </a:ext>
            </a:extLst>
          </p:cNvPr>
          <p:cNvSpPr/>
          <p:nvPr/>
        </p:nvSpPr>
        <p:spPr>
          <a:xfrm>
            <a:off x="2505973" y="4354245"/>
            <a:ext cx="528799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space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D1B3C077-0C5E-43D4-B36C-1CFF8EC4E07D}"/>
              </a:ext>
            </a:extLst>
          </p:cNvPr>
          <p:cNvSpPr/>
          <p:nvPr/>
        </p:nvSpPr>
        <p:spPr>
          <a:xfrm>
            <a:off x="2505976" y="5070082"/>
            <a:ext cx="5413430" cy="435513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plages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8ED2D5AD-24CC-4F98-A3BF-6DB665C120ED}"/>
              </a:ext>
            </a:extLst>
          </p:cNvPr>
          <p:cNvSpPr/>
          <p:nvPr/>
        </p:nvSpPr>
        <p:spPr>
          <a:xfrm>
            <a:off x="2503220" y="5068818"/>
            <a:ext cx="5413428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plage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" y="3281192"/>
            <a:ext cx="1580702" cy="1552961"/>
          </a:xfrm>
          <a:prstGeom prst="rect">
            <a:avLst/>
          </a:prstGeom>
        </p:spPr>
      </p:pic>
      <p:pic>
        <p:nvPicPr>
          <p:cNvPr id="30" name="Picture 2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AAFC5E6-482A-4404-895A-69F7789AF6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06" y="3661150"/>
            <a:ext cx="3840886" cy="302615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73DF658-36ED-4593-B0E3-48D5CB89EFD5}"/>
              </a:ext>
            </a:extLst>
          </p:cNvPr>
          <p:cNvGrpSpPr/>
          <p:nvPr/>
        </p:nvGrpSpPr>
        <p:grpSpPr>
          <a:xfrm>
            <a:off x="613812" y="2482553"/>
            <a:ext cx="1215803" cy="748030"/>
            <a:chOff x="-1650070" y="298713"/>
            <a:chExt cx="1685597" cy="952086"/>
          </a:xfrm>
        </p:grpSpPr>
        <p:pic>
          <p:nvPicPr>
            <p:cNvPr id="34" name="Picture 2" descr="Free vector graphics of Blank profile picture">
              <a:extLst>
                <a:ext uri="{FF2B5EF4-FFF2-40B4-BE49-F238E27FC236}">
                  <a16:creationId xmlns:a16="http://schemas.microsoft.com/office/drawing/2014/main" id="{C9C01D64-65D7-4272-89A7-2355A13C7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vector graphics of Blank profile picture">
              <a:extLst>
                <a:ext uri="{FF2B5EF4-FFF2-40B4-BE49-F238E27FC236}">
                  <a16:creationId xmlns:a16="http://schemas.microsoft.com/office/drawing/2014/main" id="{D1BABDFF-DE7D-42EC-AEB8-BC53A1AA7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2A89F31-4EE9-4F1B-9877-4C15086FB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55" name="Picture 54" descr="A picture containing text, monitor, computer, indoor&#10;&#10;Description automatically generated">
            <a:hlinkClick r:id="" action="ppaction://noaction">
              <a:snd r:embed="rId15" name="s5_full conversation.wav"/>
            </a:hlinkClick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8" y="2434400"/>
            <a:ext cx="1508258" cy="925377"/>
          </a:xfrm>
          <a:prstGeom prst="rect">
            <a:avLst/>
          </a:prstGeom>
        </p:spPr>
      </p:pic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8AAB4D6A-5152-4E35-A84C-12B1F9C0B7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5842" y="627133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2BDEB9A6-7B46-4270-8214-28B3F61999EB}"/>
              </a:ext>
            </a:extLst>
          </p:cNvPr>
          <p:cNvSpPr/>
          <p:nvPr/>
        </p:nvSpPr>
        <p:spPr>
          <a:xfrm>
            <a:off x="1142885" y="903499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7">
            <a:hlinkClick r:id="" action="ppaction://noaction">
              <a:snd r:embed="rId19" name="2-8_2.wav"/>
            </a:hlinkClick>
            <a:extLst>
              <a:ext uri="{FF2B5EF4-FFF2-40B4-BE49-F238E27FC236}">
                <a16:creationId xmlns:a16="http://schemas.microsoft.com/office/drawing/2014/main" id="{75626B97-FC59-406A-8002-F7A5B8523691}"/>
              </a:ext>
            </a:extLst>
          </p:cNvPr>
          <p:cNvSpPr/>
          <p:nvPr/>
        </p:nvSpPr>
        <p:spPr>
          <a:xfrm>
            <a:off x="1168171" y="876648"/>
            <a:ext cx="2869907" cy="41537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Lis les messages.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7B494DD4-1DC1-4786-B2A5-49DC820E5100}"/>
              </a:ext>
            </a:extLst>
          </p:cNvPr>
          <p:cNvSpPr/>
          <p:nvPr/>
        </p:nvSpPr>
        <p:spPr>
          <a:xfrm>
            <a:off x="2577838" y="3039296"/>
            <a:ext cx="6073793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…nou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glise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4742D-8598-4F01-AB7D-D563189123CF}"/>
              </a:ext>
            </a:extLst>
          </p:cNvPr>
          <p:cNvSpPr txBox="1"/>
          <p:nvPr/>
        </p:nvSpPr>
        <p:spPr>
          <a:xfrm>
            <a:off x="101417" y="6401034"/>
            <a:ext cx="477818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l’espace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space | 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beach </a:t>
            </a:r>
          </a:p>
        </p:txBody>
      </p:sp>
      <p:pic>
        <p:nvPicPr>
          <p:cNvPr id="8" name="Picture 7" descr="A picture containing outdoor, sky, beach, water&#10;&#10;Description automatically generated">
            <a:extLst>
              <a:ext uri="{FF2B5EF4-FFF2-40B4-BE49-F238E27FC236}">
                <a16:creationId xmlns:a16="http://schemas.microsoft.com/office/drawing/2014/main" id="{D44C3ECD-7F41-43D3-948E-FCD0139E7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79" y="1619210"/>
            <a:ext cx="3255269" cy="193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-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-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-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-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-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1" grpId="0" animBg="1"/>
      <p:bldP spid="32" grpId="0" animBg="1"/>
      <p:bldP spid="47" grpId="0" animBg="1"/>
      <p:bldP spid="48" grpId="0" animBg="1"/>
      <p:bldP spid="4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derrière, </a:t>
            </a: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devant</a:t>
            </a: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entre</a:t>
            </a:r>
            <a:endParaRPr lang="en-GB" sz="44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905416"/>
            <a:ext cx="598362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[behind, in front of, between]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E46129-3A16-4570-9F64-E7A7D28ACF67}"/>
              </a:ext>
            </a:extLst>
          </p:cNvPr>
          <p:cNvCxnSpPr/>
          <p:nvPr/>
        </p:nvCxnSpPr>
        <p:spPr>
          <a:xfrm>
            <a:off x="2175551" y="4290106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2A09AB9-6F40-42CE-9BB8-18789340A8D8}"/>
              </a:ext>
            </a:extLst>
          </p:cNvPr>
          <p:cNvSpPr txBox="1"/>
          <p:nvPr/>
        </p:nvSpPr>
        <p:spPr>
          <a:xfrm>
            <a:off x="248814" y="3993350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entre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CE7C2-3C1F-4FEF-9F02-D5558E8FC36E}"/>
              </a:ext>
            </a:extLst>
          </p:cNvPr>
          <p:cNvSpPr txBox="1"/>
          <p:nvPr/>
        </p:nvSpPr>
        <p:spPr>
          <a:xfrm>
            <a:off x="167686" y="4522603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[between]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560043-ACE1-4670-BEB1-F0C6D14354B7}"/>
              </a:ext>
            </a:extLst>
          </p:cNvPr>
          <p:cNvSpPr/>
          <p:nvPr/>
        </p:nvSpPr>
        <p:spPr>
          <a:xfrm>
            <a:off x="116965" y="3978163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8ACFE5-A392-40FB-81D3-4FA7951491EC}"/>
              </a:ext>
            </a:extLst>
          </p:cNvPr>
          <p:cNvCxnSpPr/>
          <p:nvPr/>
        </p:nvCxnSpPr>
        <p:spPr>
          <a:xfrm>
            <a:off x="2175552" y="2712093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197E3D-8B42-4E58-B79B-529D69AD5F35}"/>
              </a:ext>
            </a:extLst>
          </p:cNvPr>
          <p:cNvSpPr txBox="1"/>
          <p:nvPr/>
        </p:nvSpPr>
        <p:spPr>
          <a:xfrm>
            <a:off x="247986" y="2505248"/>
            <a:ext cx="215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derrière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9D932F-2879-4C25-89C0-650D17C57248}"/>
              </a:ext>
            </a:extLst>
          </p:cNvPr>
          <p:cNvSpPr txBox="1"/>
          <p:nvPr/>
        </p:nvSpPr>
        <p:spPr>
          <a:xfrm>
            <a:off x="251835" y="3006368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[behind]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123BB3-71D3-4A42-81A1-3E07F013F56D}"/>
              </a:ext>
            </a:extLst>
          </p:cNvPr>
          <p:cNvSpPr/>
          <p:nvPr/>
        </p:nvSpPr>
        <p:spPr>
          <a:xfrm>
            <a:off x="218677" y="2495434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5ACD2EC-4839-4BE1-82C9-7EA3FC9DD5D6}"/>
              </a:ext>
            </a:extLst>
          </p:cNvPr>
          <p:cNvCxnSpPr/>
          <p:nvPr/>
        </p:nvCxnSpPr>
        <p:spPr>
          <a:xfrm>
            <a:off x="2298890" y="5635252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232C-DB82-43BD-B8E4-F9D1C659D698}"/>
              </a:ext>
            </a:extLst>
          </p:cNvPr>
          <p:cNvSpPr txBox="1"/>
          <p:nvPr/>
        </p:nvSpPr>
        <p:spPr>
          <a:xfrm>
            <a:off x="142098" y="5312087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devant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D6AFAD-0A99-4ACD-900E-814DEE760071}"/>
              </a:ext>
            </a:extLst>
          </p:cNvPr>
          <p:cNvSpPr txBox="1"/>
          <p:nvPr/>
        </p:nvSpPr>
        <p:spPr>
          <a:xfrm>
            <a:off x="192092" y="5907650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[in front of]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5B5668-2BE4-41F6-B788-769FB43F40BB}"/>
              </a:ext>
            </a:extLst>
          </p:cNvPr>
          <p:cNvSpPr/>
          <p:nvPr/>
        </p:nvSpPr>
        <p:spPr>
          <a:xfrm>
            <a:off x="130133" y="5323225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2" descr="Mapa De La Ciudad, Localización">
            <a:extLst>
              <a:ext uri="{FF2B5EF4-FFF2-40B4-BE49-F238E27FC236}">
                <a16:creationId xmlns:a16="http://schemas.microsoft.com/office/drawing/2014/main" id="{F9ABBBC3-8D14-8292-3934-283292DB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6071" y="2045403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04D379B9-DC17-8E9F-7A1B-9C23FC5FD5AC}"/>
              </a:ext>
            </a:extLst>
          </p:cNvPr>
          <p:cNvSpPr txBox="1"/>
          <p:nvPr/>
        </p:nvSpPr>
        <p:spPr>
          <a:xfrm>
            <a:off x="2167060" y="2848182"/>
            <a:ext cx="55555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avons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parc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derrière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l’église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31DA3476-6709-C797-902E-D7CAB4EF5C69}"/>
              </a:ext>
            </a:extLst>
          </p:cNvPr>
          <p:cNvSpPr txBox="1"/>
          <p:nvPr/>
        </p:nvSpPr>
        <p:spPr>
          <a:xfrm>
            <a:off x="2030896" y="5856923"/>
            <a:ext cx="58763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devant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l’école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21CC2B1A-F36F-90A6-AD05-60C1AAE7CCB9}"/>
              </a:ext>
            </a:extLst>
          </p:cNvPr>
          <p:cNvSpPr txBox="1"/>
          <p:nvPr/>
        </p:nvSpPr>
        <p:spPr>
          <a:xfrm>
            <a:off x="2083537" y="4430297"/>
            <a:ext cx="5492534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musée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la poste.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167685" y="1615454"/>
            <a:ext cx="7352469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behind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derrière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1B6429B7-BBB1-AC9C-C501-D6984C8CB818}"/>
              </a:ext>
            </a:extLst>
          </p:cNvPr>
          <p:cNvSpPr txBox="1"/>
          <p:nvPr/>
        </p:nvSpPr>
        <p:spPr>
          <a:xfrm>
            <a:off x="142098" y="1596747"/>
            <a:ext cx="7374943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front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devant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71;p8">
            <a:extLst>
              <a:ext uri="{FF2B5EF4-FFF2-40B4-BE49-F238E27FC236}">
                <a16:creationId xmlns:a16="http://schemas.microsoft.com/office/drawing/2014/main" id="{684BF0FD-C9B5-44D5-848A-0B3BA084D97C}"/>
              </a:ext>
            </a:extLst>
          </p:cNvPr>
          <p:cNvSpPr txBox="1"/>
          <p:nvPr/>
        </p:nvSpPr>
        <p:spPr>
          <a:xfrm>
            <a:off x="98212" y="1589412"/>
            <a:ext cx="7306479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between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c 37" descr="Rainy scene with solid fill">
            <a:extLst>
              <a:ext uri="{FF2B5EF4-FFF2-40B4-BE49-F238E27FC236}">
                <a16:creationId xmlns:a16="http://schemas.microsoft.com/office/drawing/2014/main" id="{567C0922-1991-4744-9C8F-D876013DC4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76320" y="2020750"/>
            <a:ext cx="517992" cy="517992"/>
          </a:xfrm>
          <a:prstGeom prst="rect">
            <a:avLst/>
          </a:prstGeom>
        </p:spPr>
      </p:pic>
      <p:pic>
        <p:nvPicPr>
          <p:cNvPr id="41" name="Graphic 40" descr="Cathedral with solid fill">
            <a:extLst>
              <a:ext uri="{FF2B5EF4-FFF2-40B4-BE49-F238E27FC236}">
                <a16:creationId xmlns:a16="http://schemas.microsoft.com/office/drawing/2014/main" id="{3B98DECA-3690-4A5F-BF62-DC43375247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4186" y="2576572"/>
            <a:ext cx="429796" cy="429796"/>
          </a:xfrm>
          <a:prstGeom prst="rect">
            <a:avLst/>
          </a:prstGeom>
        </p:spPr>
      </p:pic>
      <p:pic>
        <p:nvPicPr>
          <p:cNvPr id="42" name="Graphic 41" descr="Barn with solid fill">
            <a:extLst>
              <a:ext uri="{FF2B5EF4-FFF2-40B4-BE49-F238E27FC236}">
                <a16:creationId xmlns:a16="http://schemas.microsoft.com/office/drawing/2014/main" id="{190621DD-B60D-48F4-B288-904F9A2FB4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7873226" y="4234621"/>
            <a:ext cx="621626" cy="621626"/>
          </a:xfrm>
          <a:prstGeom prst="rect">
            <a:avLst/>
          </a:prstGeom>
        </p:spPr>
      </p:pic>
      <p:pic>
        <p:nvPicPr>
          <p:cNvPr id="49" name="Graphic 48" descr="Theatre with solid fill">
            <a:extLst>
              <a:ext uri="{FF2B5EF4-FFF2-40B4-BE49-F238E27FC236}">
                <a16:creationId xmlns:a16="http://schemas.microsoft.com/office/drawing/2014/main" id="{0611D10A-9AAA-4040-80FE-73DA53F1B1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6200000">
            <a:off x="7964376" y="5075606"/>
            <a:ext cx="394218" cy="394218"/>
          </a:xfrm>
          <a:prstGeom prst="rect">
            <a:avLst/>
          </a:prstGeom>
        </p:spPr>
      </p:pic>
      <p:pic>
        <p:nvPicPr>
          <p:cNvPr id="50" name="Graphic 49" descr="Court with solid fill">
            <a:extLst>
              <a:ext uri="{FF2B5EF4-FFF2-40B4-BE49-F238E27FC236}">
                <a16:creationId xmlns:a16="http://schemas.microsoft.com/office/drawing/2014/main" id="{3BB16C31-236B-4DC0-BF5A-F6CC9BD102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6200000">
            <a:off x="7907272" y="5656748"/>
            <a:ext cx="553534" cy="553534"/>
          </a:xfrm>
          <a:prstGeom prst="rect">
            <a:avLst/>
          </a:prstGeom>
        </p:spPr>
      </p:pic>
      <p:pic>
        <p:nvPicPr>
          <p:cNvPr id="51" name="Graphic 50" descr="Schoolhouse with solid fill">
            <a:extLst>
              <a:ext uri="{FF2B5EF4-FFF2-40B4-BE49-F238E27FC236}">
                <a16:creationId xmlns:a16="http://schemas.microsoft.com/office/drawing/2014/main" id="{52F270D6-DA5F-42CA-8F2E-493976A7B1E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6200000">
            <a:off x="8314286" y="5567297"/>
            <a:ext cx="782241" cy="78224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0CAC203-86E0-4271-9800-AC7E0A483CBB}"/>
              </a:ext>
            </a:extLst>
          </p:cNvPr>
          <p:cNvSpPr/>
          <p:nvPr/>
        </p:nvSpPr>
        <p:spPr>
          <a:xfrm>
            <a:off x="8583809" y="2024411"/>
            <a:ext cx="880346" cy="570939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C91C781-63E1-41A9-99DD-9EE8E04343C2}"/>
              </a:ext>
            </a:extLst>
          </p:cNvPr>
          <p:cNvSpPr/>
          <p:nvPr/>
        </p:nvSpPr>
        <p:spPr>
          <a:xfrm>
            <a:off x="7907272" y="4996066"/>
            <a:ext cx="553534" cy="570939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E601693-8611-4795-8E7F-4D388223845E}"/>
              </a:ext>
            </a:extLst>
          </p:cNvPr>
          <p:cNvSpPr/>
          <p:nvPr/>
        </p:nvSpPr>
        <p:spPr>
          <a:xfrm>
            <a:off x="7873225" y="5612755"/>
            <a:ext cx="587581" cy="570939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 animBg="1"/>
      <p:bldP spid="35" grpId="1" animBg="1"/>
      <p:bldP spid="45" grpId="0"/>
      <p:bldP spid="46" grpId="0"/>
      <p:bldP spid="47" grpId="0" animBg="1"/>
      <p:bldP spid="47" grpId="1" animBg="1"/>
      <p:bldP spid="53" grpId="0"/>
      <p:bldP spid="54" grpId="0"/>
      <p:bldP spid="55" grpId="0" animBg="1"/>
      <p:bldP spid="55" grpId="1" animBg="1"/>
      <p:bldP spid="57" grpId="0" animBg="1"/>
      <p:bldP spid="58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hlinkClick r:id="" action="ppaction://noaction">
              <a:snd r:embed="rId7" name="7.wav"/>
            </a:hlinkClick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DA41CA9-652A-4FDD-A3A3-DEA083D4E8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119" name="Graphic 118" descr="Theatre with solid fill">
            <a:extLst>
              <a:ext uri="{FF2B5EF4-FFF2-40B4-BE49-F238E27FC236}">
                <a16:creationId xmlns:a16="http://schemas.microsoft.com/office/drawing/2014/main" id="{3F90CE48-27BA-419C-85BC-F90CDA922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pic>
        <p:nvPicPr>
          <p:cNvPr id="13" name="Graphic 12" descr="Court with solid fill">
            <a:extLst>
              <a:ext uri="{FF2B5EF4-FFF2-40B4-BE49-F238E27FC236}">
                <a16:creationId xmlns:a16="http://schemas.microsoft.com/office/drawing/2014/main" id="{F7E93154-168F-41BB-B9DD-5308EE5D50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58188" y="3940384"/>
            <a:ext cx="553534" cy="553534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9409737" y="3042521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9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hlinkClick r:id="" action="ppaction://noaction">
              <a:snd r:embed="rId21" name="9.wav"/>
            </a:hlinkClick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437537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devant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l’université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8" name="Picture 117" descr="Shape, arrow&#10;&#10;Description automatically generated">
            <a:extLst>
              <a:ext uri="{FF2B5EF4-FFF2-40B4-BE49-F238E27FC236}">
                <a16:creationId xmlns:a16="http://schemas.microsoft.com/office/drawing/2014/main" id="{30EAEE7D-1DD1-446D-8B35-82CC8118A5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79" y="3401608"/>
            <a:ext cx="1681439" cy="1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hlinkClick r:id="" action="ppaction://noaction">
              <a:snd r:embed="rId14" name="10.wav"/>
            </a:hlinkClick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817494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parc entre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l’école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un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bâtiment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A981A3-AA31-438F-8C1D-A71AF30C42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2" y="3478432"/>
            <a:ext cx="1266226" cy="1242484"/>
          </a:xfrm>
          <a:prstGeom prst="rect">
            <a:avLst/>
          </a:prstGeom>
        </p:spPr>
      </p:pic>
      <p:pic>
        <p:nvPicPr>
          <p:cNvPr id="27" name="Graphic 26" descr="Building with solid fill">
            <a:extLst>
              <a:ext uri="{FF2B5EF4-FFF2-40B4-BE49-F238E27FC236}">
                <a16:creationId xmlns:a16="http://schemas.microsoft.com/office/drawing/2014/main" id="{CD337053-0E3E-4FE5-8140-79E801F841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28" name="Graphic 27" descr="Rainy scene with solid fill">
            <a:extLst>
              <a:ext uri="{FF2B5EF4-FFF2-40B4-BE49-F238E27FC236}">
                <a16:creationId xmlns:a16="http://schemas.microsoft.com/office/drawing/2014/main" id="{439CFA3B-BFD1-4174-B7E9-7A34174C36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29" name="Graphic 28" descr="Schoolhouse with solid fill">
            <a:extLst>
              <a:ext uri="{FF2B5EF4-FFF2-40B4-BE49-F238E27FC236}">
                <a16:creationId xmlns:a16="http://schemas.microsoft.com/office/drawing/2014/main" id="{E84D538D-B34B-45C6-8DD8-A85DA9261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7587954" y="4911295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 descr="Court with solid fill">
            <a:extLst>
              <a:ext uri="{FF2B5EF4-FFF2-40B4-BE49-F238E27FC236}">
                <a16:creationId xmlns:a16="http://schemas.microsoft.com/office/drawing/2014/main" id="{F23C9533-EB0A-470F-97BF-4DE853E25F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A03F73-23AE-46DA-8E20-8B91660AA8A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32" name="Graphic 31" descr="Theatre with solid fill">
            <a:extLst>
              <a:ext uri="{FF2B5EF4-FFF2-40B4-BE49-F238E27FC236}">
                <a16:creationId xmlns:a16="http://schemas.microsoft.com/office/drawing/2014/main" id="{F42BDE53-5B47-4AF0-A2D3-46D6E8229B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2B970A60-B3E5-4AAD-8CD3-F995A6A034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6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hlinkClick r:id="" action="ppaction://noaction">
              <a:snd r:embed="rId14" name="11.wav"/>
            </a:hlinkClick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817494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devant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marché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7F142EC0-EFDA-405A-9221-0FB56C01A7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17718" y="2711846"/>
            <a:ext cx="827976" cy="827976"/>
          </a:xfrm>
          <a:prstGeom prst="rect">
            <a:avLst/>
          </a:prstGeom>
        </p:spPr>
      </p:pic>
      <p:pic>
        <p:nvPicPr>
          <p:cNvPr id="32" name="Graphic 31" descr="Court with solid fill">
            <a:extLst>
              <a:ext uri="{FF2B5EF4-FFF2-40B4-BE49-F238E27FC236}">
                <a16:creationId xmlns:a16="http://schemas.microsoft.com/office/drawing/2014/main" id="{A1EF50B3-33E8-4B71-B7CC-51D697E0EC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08675" y="1946940"/>
            <a:ext cx="827977" cy="827977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10688285" y="2814781"/>
            <a:ext cx="970020" cy="72504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DA4C6A1-9BF4-43CA-BA61-8CF70C665E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96" y="3789401"/>
            <a:ext cx="761909" cy="633023"/>
          </a:xfrm>
          <a:prstGeom prst="rect">
            <a:avLst/>
          </a:prstGeom>
        </p:spPr>
      </p:pic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1E83F31E-536A-4D60-A184-AF7D61A7C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79" y="3401608"/>
            <a:ext cx="1681439" cy="1142853"/>
          </a:xfrm>
          <a:prstGeom prst="rect">
            <a:avLst/>
          </a:prstGeom>
        </p:spPr>
      </p:pic>
      <p:pic>
        <p:nvPicPr>
          <p:cNvPr id="35" name="Graphic 34" descr="Building with solid fill">
            <a:extLst>
              <a:ext uri="{FF2B5EF4-FFF2-40B4-BE49-F238E27FC236}">
                <a16:creationId xmlns:a16="http://schemas.microsoft.com/office/drawing/2014/main" id="{2FA71EB7-02A0-4440-B99D-63F6009ABF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36" name="Graphic 35" descr="Rainy scene with solid fill">
            <a:extLst>
              <a:ext uri="{FF2B5EF4-FFF2-40B4-BE49-F238E27FC236}">
                <a16:creationId xmlns:a16="http://schemas.microsoft.com/office/drawing/2014/main" id="{9BD4EDF6-2C57-485D-A4C9-1DD1D7471B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37" name="Graphic 36" descr="Schoolhouse with solid fill">
            <a:extLst>
              <a:ext uri="{FF2B5EF4-FFF2-40B4-BE49-F238E27FC236}">
                <a16:creationId xmlns:a16="http://schemas.microsoft.com/office/drawing/2014/main" id="{6CFAC7ED-A5C8-436D-A76B-57A2A59C7D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pic>
        <p:nvPicPr>
          <p:cNvPr id="39" name="Graphic 38" descr="Court with solid fill">
            <a:extLst>
              <a:ext uri="{FF2B5EF4-FFF2-40B4-BE49-F238E27FC236}">
                <a16:creationId xmlns:a16="http://schemas.microsoft.com/office/drawing/2014/main" id="{EE8275E1-3B53-41D0-99C6-3999915F7B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4A433F-D913-46E5-B50F-A7130DC13D7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41" name="Graphic 40" descr="Theatre with solid fill">
            <a:extLst>
              <a:ext uri="{FF2B5EF4-FFF2-40B4-BE49-F238E27FC236}">
                <a16:creationId xmlns:a16="http://schemas.microsoft.com/office/drawing/2014/main" id="{70C26189-4683-48F8-82D8-2DD31DF9F84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sp>
        <p:nvSpPr>
          <p:cNvPr id="42" name="Google Shape;167;p2">
            <a:extLst>
              <a:ext uri="{FF2B5EF4-FFF2-40B4-BE49-F238E27FC236}">
                <a16:creationId xmlns:a16="http://schemas.microsoft.com/office/drawing/2014/main" id="{0BB284C2-692D-4D8D-9DC8-C3F39C110D0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0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hlinkClick r:id="" action="ppaction://noaction">
              <a:snd r:embed="rId14" name="12.wav"/>
            </a:hlinkClick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817494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 derrière le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7F142EC0-EFDA-405A-9221-0FB56C01A7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97300" y="2681207"/>
            <a:ext cx="827976" cy="827976"/>
          </a:xfrm>
          <a:prstGeom prst="rect">
            <a:avLst/>
          </a:prstGeom>
        </p:spPr>
      </p:pic>
      <p:pic>
        <p:nvPicPr>
          <p:cNvPr id="32" name="Graphic 31" descr="Court with solid fill">
            <a:extLst>
              <a:ext uri="{FF2B5EF4-FFF2-40B4-BE49-F238E27FC236}">
                <a16:creationId xmlns:a16="http://schemas.microsoft.com/office/drawing/2014/main" id="{A1EF50B3-33E8-4B71-B7CC-51D697E0EC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08675" y="1946940"/>
            <a:ext cx="827977" cy="827977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8654228" y="3293679"/>
            <a:ext cx="516071" cy="50277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DA4C6A1-9BF4-43CA-BA61-8CF70C665E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96" y="3789401"/>
            <a:ext cx="761909" cy="633023"/>
          </a:xfrm>
          <a:prstGeom prst="rect">
            <a:avLst/>
          </a:prstGeom>
        </p:spPr>
      </p:pic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1E83F31E-536A-4D60-A184-AF7D61A7C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79" y="3401608"/>
            <a:ext cx="1681439" cy="1142853"/>
          </a:xfrm>
          <a:prstGeom prst="rect">
            <a:avLst/>
          </a:prstGeom>
        </p:spPr>
      </p:pic>
      <p:pic>
        <p:nvPicPr>
          <p:cNvPr id="28" name="Graphic 27" descr="Court with solid fill">
            <a:extLst>
              <a:ext uri="{FF2B5EF4-FFF2-40B4-BE49-F238E27FC236}">
                <a16:creationId xmlns:a16="http://schemas.microsoft.com/office/drawing/2014/main" id="{8F5C18F6-0C8A-4481-9201-806A9B974E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C7198F-F9B4-430E-A0EC-D3DDCC3F6D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31" name="Graphic 30" descr="Theatre with solid fill">
            <a:extLst>
              <a:ext uri="{FF2B5EF4-FFF2-40B4-BE49-F238E27FC236}">
                <a16:creationId xmlns:a16="http://schemas.microsoft.com/office/drawing/2014/main" id="{B931F089-545C-4BF3-814F-47D1588A3D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pic>
        <p:nvPicPr>
          <p:cNvPr id="33" name="Graphic 32" descr="Barn with solid fill">
            <a:extLst>
              <a:ext uri="{FF2B5EF4-FFF2-40B4-BE49-F238E27FC236}">
                <a16:creationId xmlns:a16="http://schemas.microsoft.com/office/drawing/2014/main" id="{D224ABB8-62EC-4768-A879-D7AD534F07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19384" y="3342713"/>
            <a:ext cx="394218" cy="394218"/>
          </a:xfrm>
          <a:prstGeom prst="rect">
            <a:avLst/>
          </a:prstGeom>
        </p:spPr>
      </p:pic>
      <p:pic>
        <p:nvPicPr>
          <p:cNvPr id="35" name="Graphic 34" descr="Building with solid fill">
            <a:extLst>
              <a:ext uri="{FF2B5EF4-FFF2-40B4-BE49-F238E27FC236}">
                <a16:creationId xmlns:a16="http://schemas.microsoft.com/office/drawing/2014/main" id="{B69A2195-376A-47F0-BB9E-74A09E4D566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36" name="Graphic 35" descr="Rainy scene with solid fill">
            <a:extLst>
              <a:ext uri="{FF2B5EF4-FFF2-40B4-BE49-F238E27FC236}">
                <a16:creationId xmlns:a16="http://schemas.microsoft.com/office/drawing/2014/main" id="{40874C3C-93E2-4CC6-B597-7BAB9BB039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37" name="Graphic 36" descr="Schoolhouse with solid fill">
            <a:extLst>
              <a:ext uri="{FF2B5EF4-FFF2-40B4-BE49-F238E27FC236}">
                <a16:creationId xmlns:a16="http://schemas.microsoft.com/office/drawing/2014/main" id="{8FCB8D19-8EB9-452D-8887-3EE2D762EBE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pic>
        <p:nvPicPr>
          <p:cNvPr id="12" name="Graphic 11" descr="Store with solid fill">
            <a:extLst>
              <a:ext uri="{FF2B5EF4-FFF2-40B4-BE49-F238E27FC236}">
                <a16:creationId xmlns:a16="http://schemas.microsoft.com/office/drawing/2014/main" id="{FBDCD8DA-E883-4409-A36B-F623A7DD281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935478" y="3811708"/>
            <a:ext cx="502777" cy="5027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DB2CC7-B8CE-46A4-84CB-B695040613E4}"/>
              </a:ext>
            </a:extLst>
          </p:cNvPr>
          <p:cNvGrpSpPr/>
          <p:nvPr/>
        </p:nvGrpSpPr>
        <p:grpSpPr>
          <a:xfrm>
            <a:off x="8298140" y="2251033"/>
            <a:ext cx="712176" cy="762428"/>
            <a:chOff x="8298140" y="2251033"/>
            <a:chExt cx="712176" cy="762428"/>
          </a:xfrm>
        </p:grpSpPr>
        <p:pic>
          <p:nvPicPr>
            <p:cNvPr id="9" name="Graphic 8" descr="Building with solid fill">
              <a:extLst>
                <a:ext uri="{FF2B5EF4-FFF2-40B4-BE49-F238E27FC236}">
                  <a16:creationId xmlns:a16="http://schemas.microsoft.com/office/drawing/2014/main" id="{82A78844-9AFF-48E7-83B1-A8D38A82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8298140" y="2301285"/>
              <a:ext cx="712176" cy="7121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7D1E4A-D9CF-4C2F-A107-C4C5EBB946E5}"/>
                </a:ext>
              </a:extLst>
            </p:cNvPr>
            <p:cNvSpPr txBox="1"/>
            <p:nvPr/>
          </p:nvSpPr>
          <p:spPr>
            <a:xfrm>
              <a:off x="8344960" y="2251033"/>
              <a:ext cx="618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</a:p>
          </p:txBody>
        </p:sp>
      </p:grp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0E05F1B0-39D6-4FCE-A422-A51942C8BF0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4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hlinkClick r:id="" action="ppaction://noaction">
              <a:snd r:embed="rId14" name="13.wav"/>
            </a:hlinkClick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1" y="1781908"/>
            <a:ext cx="6393959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derrière la poste.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7F142EC0-EFDA-405A-9221-0FB56C01A7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17718" y="2711846"/>
            <a:ext cx="827976" cy="827976"/>
          </a:xfrm>
          <a:prstGeom prst="rect">
            <a:avLst/>
          </a:prstGeom>
        </p:spPr>
      </p:pic>
      <p:pic>
        <p:nvPicPr>
          <p:cNvPr id="32" name="Graphic 31" descr="Court with solid fill">
            <a:extLst>
              <a:ext uri="{FF2B5EF4-FFF2-40B4-BE49-F238E27FC236}">
                <a16:creationId xmlns:a16="http://schemas.microsoft.com/office/drawing/2014/main" id="{A1EF50B3-33E8-4B71-B7CC-51D697E0EC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908675" y="1946940"/>
            <a:ext cx="827977" cy="827977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DA4C6A1-9BF4-43CA-BA61-8CF70C665E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96" y="3789401"/>
            <a:ext cx="761909" cy="633023"/>
          </a:xfrm>
          <a:prstGeom prst="rect">
            <a:avLst/>
          </a:prstGeom>
        </p:spPr>
      </p:pic>
      <p:pic>
        <p:nvPicPr>
          <p:cNvPr id="6" name="Graphic 5" descr="Bridge scene with solid fill">
            <a:extLst>
              <a:ext uri="{FF2B5EF4-FFF2-40B4-BE49-F238E27FC236}">
                <a16:creationId xmlns:a16="http://schemas.microsoft.com/office/drawing/2014/main" id="{8F60E6C0-B66B-47D2-A41A-9DD73DA2269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692285" y="4144012"/>
            <a:ext cx="633024" cy="6330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40FD36-3D32-4F34-A62C-162496E4BF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8" y="3458861"/>
            <a:ext cx="1266226" cy="1242484"/>
          </a:xfrm>
          <a:prstGeom prst="rect">
            <a:avLst/>
          </a:prstGeom>
        </p:spPr>
      </p:pic>
      <p:pic>
        <p:nvPicPr>
          <p:cNvPr id="28" name="Graphic 27" descr="Building with solid fill">
            <a:extLst>
              <a:ext uri="{FF2B5EF4-FFF2-40B4-BE49-F238E27FC236}">
                <a16:creationId xmlns:a16="http://schemas.microsoft.com/office/drawing/2014/main" id="{5545ED2C-8E2C-4B7F-A29E-4C374602BD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29" name="Graphic 28" descr="Rainy scene with solid fill">
            <a:extLst>
              <a:ext uri="{FF2B5EF4-FFF2-40B4-BE49-F238E27FC236}">
                <a16:creationId xmlns:a16="http://schemas.microsoft.com/office/drawing/2014/main" id="{43141461-6670-4108-A36E-AA0E32DFE03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31" name="Graphic 30" descr="Schoolhouse with solid fill">
            <a:extLst>
              <a:ext uri="{FF2B5EF4-FFF2-40B4-BE49-F238E27FC236}">
                <a16:creationId xmlns:a16="http://schemas.microsoft.com/office/drawing/2014/main" id="{DB6DA662-8727-4F9B-AA3E-360631E3D7C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pic>
        <p:nvPicPr>
          <p:cNvPr id="35" name="Graphic 34" descr="Court with solid fill">
            <a:extLst>
              <a:ext uri="{FF2B5EF4-FFF2-40B4-BE49-F238E27FC236}">
                <a16:creationId xmlns:a16="http://schemas.microsoft.com/office/drawing/2014/main" id="{B35AAB34-3116-42BE-A145-EBBD0E21BF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02ECF30-1C86-4B0E-92EF-A255EC0C1D0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37" name="Graphic 36" descr="Theatre with solid fill">
            <a:extLst>
              <a:ext uri="{FF2B5EF4-FFF2-40B4-BE49-F238E27FC236}">
                <a16:creationId xmlns:a16="http://schemas.microsoft.com/office/drawing/2014/main" id="{997B2B32-DDBD-435D-A5FB-44D0E5A5C5C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pic>
        <p:nvPicPr>
          <p:cNvPr id="40" name="Graphic 39" descr="Barn with solid fill">
            <a:extLst>
              <a:ext uri="{FF2B5EF4-FFF2-40B4-BE49-F238E27FC236}">
                <a16:creationId xmlns:a16="http://schemas.microsoft.com/office/drawing/2014/main" id="{D429BC2D-C01E-4FA2-B9B1-170974F1294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719384" y="3342713"/>
            <a:ext cx="394218" cy="394218"/>
          </a:xfrm>
          <a:prstGeom prst="rect">
            <a:avLst/>
          </a:prstGeom>
        </p:spPr>
      </p:pic>
      <p:pic>
        <p:nvPicPr>
          <p:cNvPr id="41" name="Graphic 40" descr="Store with solid fill">
            <a:extLst>
              <a:ext uri="{FF2B5EF4-FFF2-40B4-BE49-F238E27FC236}">
                <a16:creationId xmlns:a16="http://schemas.microsoft.com/office/drawing/2014/main" id="{E4C1BF40-49CA-4646-BD14-D1A21F2F5FF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935478" y="3811708"/>
            <a:ext cx="502777" cy="50277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CA38020-674A-4B35-88E5-431177A9DCF2}"/>
              </a:ext>
            </a:extLst>
          </p:cNvPr>
          <p:cNvGrpSpPr/>
          <p:nvPr/>
        </p:nvGrpSpPr>
        <p:grpSpPr>
          <a:xfrm>
            <a:off x="8298140" y="2251033"/>
            <a:ext cx="712176" cy="762428"/>
            <a:chOff x="8298140" y="2251033"/>
            <a:chExt cx="712176" cy="762428"/>
          </a:xfrm>
        </p:grpSpPr>
        <p:pic>
          <p:nvPicPr>
            <p:cNvPr id="43" name="Graphic 42" descr="Building with solid fill">
              <a:extLst>
                <a:ext uri="{FF2B5EF4-FFF2-40B4-BE49-F238E27FC236}">
                  <a16:creationId xmlns:a16="http://schemas.microsoft.com/office/drawing/2014/main" id="{D9818857-731F-4883-890C-0C8DBBF4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298140" y="2301285"/>
              <a:ext cx="712176" cy="71217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A35B919-55B5-42E0-BEE4-D4BF573ED1AF}"/>
                </a:ext>
              </a:extLst>
            </p:cNvPr>
            <p:cNvSpPr txBox="1"/>
            <p:nvPr/>
          </p:nvSpPr>
          <p:spPr>
            <a:xfrm>
              <a:off x="8344960" y="2251033"/>
              <a:ext cx="618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</a:p>
          </p:txBody>
        </p: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8168045" y="2243168"/>
            <a:ext cx="970020" cy="72504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67;p2">
            <a:extLst>
              <a:ext uri="{FF2B5EF4-FFF2-40B4-BE49-F238E27FC236}">
                <a16:creationId xmlns:a16="http://schemas.microsoft.com/office/drawing/2014/main" id="{FEF7DFFA-709C-422A-85E2-45C2E6B31BA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7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ítulo 1">
            <a:extLst>
              <a:ext uri="{FF2B5EF4-FFF2-40B4-BE49-F238E27FC236}">
                <a16:creationId xmlns:a16="http://schemas.microsoft.com/office/drawing/2014/main" id="{32702ADB-D6D3-4263-9DB4-2DCC4E65845D}"/>
              </a:ext>
            </a:extLst>
          </p:cNvPr>
          <p:cNvSpPr txBox="1">
            <a:spLocks/>
          </p:cNvSpPr>
          <p:nvPr/>
        </p:nvSpPr>
        <p:spPr>
          <a:xfrm>
            <a:off x="123171" y="704821"/>
            <a:ext cx="10788669" cy="4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</a:t>
            </a:r>
            <a:r>
              <a:rPr kumimoji="0" lang="es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tion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!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They disappear fast! Then try to say the French for all the words on your list.  </a:t>
            </a:r>
            <a:endParaRPr kumimoji="0" lang="es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-4590993" y="3306591"/>
            <a:ext cx="3451616" cy="194153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942917" y="2262466"/>
              <a:ext cx="18934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nous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avons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669239" y="7691618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708397" y="5175629"/>
              <a:ext cx="16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le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marché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11802191" y="7814219"/>
            <a:ext cx="2696409" cy="275445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357894" y="4568779"/>
              <a:ext cx="832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où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5242839" y="-3609381"/>
            <a:ext cx="1706322" cy="2983080"/>
            <a:chOff x="4844586" y="1732777"/>
            <a:chExt cx="1706322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5239127" y="3582414"/>
              <a:ext cx="917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qui ?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-2403705" y="7019364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1107679" y="5145074"/>
              <a:ext cx="1176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devant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13116313" y="3165376"/>
            <a:ext cx="4140594" cy="2157048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dans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13364347" y="304839"/>
            <a:ext cx="3362040" cy="2224539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933157" y="1394854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sous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13739564" y="-2555045"/>
            <a:ext cx="3080107" cy="2882036"/>
            <a:chOff x="10018761" y="4790268"/>
            <a:chExt cx="3080107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10018761" y="6418037"/>
              <a:ext cx="1656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vous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avez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12192424" y="5645409"/>
            <a:ext cx="3213999" cy="2410499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2575246" y="2850698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sur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7671927" y="7603602"/>
            <a:ext cx="3434096" cy="2206407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638623" y="6259384"/>
              <a:ext cx="938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entre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-4574651" y="5820940"/>
            <a:ext cx="3295102" cy="2059439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10892" y="6785991"/>
              <a:ext cx="1353521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derrière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-4148100" y="-166383"/>
            <a:ext cx="3451616" cy="2963232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15512" y="6567324"/>
              <a:ext cx="1845927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le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bâtiment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407A641F-BE5A-417B-B90C-72106EAA37E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4">
            <a:hlinkClick r:id="" action="ppaction://noaction">
              <a:snd r:embed="rId33" name="9_1.wav"/>
            </a:hlinkClick>
            <a:extLst>
              <a:ext uri="{FF2B5EF4-FFF2-40B4-BE49-F238E27FC236}">
                <a16:creationId xmlns:a16="http://schemas.microsoft.com/office/drawing/2014/main" id="{ADE7C607-330A-73FA-29BB-73BD8B673B7D}"/>
              </a:ext>
            </a:extLst>
          </p:cNvPr>
          <p:cNvSpPr txBox="1">
            <a:spLocks/>
          </p:cNvSpPr>
          <p:nvPr/>
        </p:nvSpPr>
        <p:spPr>
          <a:xfrm>
            <a:off x="753529" y="127776"/>
            <a:ext cx="746057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up 3: </a:t>
            </a:r>
            <a:r>
              <a:rPr lang="es-AR" sz="32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s-AR" sz="32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</a:t>
            </a:r>
            <a:r>
              <a:rPr lang="es-AR" sz="32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s-AR" sz="32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9699 C 0.25873 0.11181 0.3961 0.12639 0.52683 0.11134 C 0.65756 0.0963 0.78894 0.15232 0.90586 0.00695 C 1.02279 -0.13842 1.12552 -0.44954 1.22813 -0.76065 " pathEditMode="relative" ptsTypes="AAAA">
                                      <p:cBhvr>
                                        <p:cTn id="6" dur="8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C -0.17761 -0.14953 -0.35508 -0.29861 -0.44571 -0.4125 C -0.53633 -0.52592 -0.58099 -0.62037 -0.54375 -0.68171 C -0.50677 -0.74351 -0.18086 -0.65277 -0.22279 -0.78078 C -0.26498 -0.90902 -0.53034 -1.18009 -0.79558 -1.45046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-7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61 0.14908 C -0.33321 0.26829 -0.51433 0.3875 -0.5905 0.49861 C -0.66719 0.60972 -0.5418 0.75625 -0.6129 0.81574 C -0.68451 0.87523 -0.89779 0.77732 -1.02032 0.85533 C -1.14336 0.93333 -1.35066 1.28426 -1.35066 1.28449 L -1.35066 1.28426 L -1.375 1.30926 " pathEditMode="relative" rAng="0" ptsTypes="AAAAAAA">
                                      <p:cBhvr>
                                        <p:cTn id="14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0" y="58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6782 C 0.15886 0.23611 0.26081 0.40463 0.35274 0.42801 C 0.44453 0.45139 0.52865 0.18125 0.60808 0.20833 C 0.6875 0.23518 0.71185 0.59189 0.82904 0.59004 C 0.94636 0.58842 1.12891 0.39282 1.31159 0.19745 " pathEditMode="relative" ptsTypes="AAAAA">
                                      <p:cBhvr>
                                        <p:cTn id="18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-0.02592 C -0.29779 -0.06227 -0.50755 -0.09861 -0.53177 -0.14143 C -0.55612 -0.18403 -0.1694 -0.20324 -0.23385 -0.28194 C -0.29844 -0.36065 -0.74935 -0.47754 -0.91901 -0.61342 C -1.08854 -0.74907 -1.16979 -0.92268 -1.2513 -1.09606 " pathEditMode="relative" ptsTypes="AAAAA">
                                      <p:cBhvr>
                                        <p:cTn id="22" dur="8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14236 C 0.10287 -0.31782 0.14935 -0.49328 0.24089 -0.58935 C 0.33242 -0.68541 0.5237 -0.66018 0.60586 -0.71898 C 0.68789 -0.77801 0.70039 -0.81504 0.7336 -0.94236 C 0.76667 -1.06967 0.78555 -1.27615 0.80456 -1.48287 " pathEditMode="relative" rAng="0" ptsTypes="AAAAA">
                                      <p:cBhvr>
                                        <p:cTn id="26" dur="8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67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69 -0.08797 C 0.2168 -0.2345 0.35703 -0.38102 0.39896 -0.50579 C 0.44076 -0.63079 0.31211 -0.76598 0.328 -0.8375 C 0.34388 -0.9088 0.42396 -0.82362 0.49414 -0.93473 C 0.56445 -1.04584 0.65703 -1.275 0.74961 -1.50394 " pathEditMode="relative" ptsTypes="AAAAA">
                                      <p:cBhvr>
                                        <p:cTn id="30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9815 C -0.1763 0.14606 -0.27643 0.19375 -0.4207 0.20625 C -0.56497 0.21898 -0.82604 0.23449 -0.94166 0.17384 C -1.05716 0.11319 -1.02174 -0.10231 -1.11393 -0.15764 C -1.20612 -0.21273 -1.35039 -0.18519 -1.49492 -0.15764 " pathEditMode="relative" ptsTypes="AAAAA">
                                      <p:cBhvr>
                                        <p:cTn id="34" dur="8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7 -0.04143 C -0.272 0.07639 -0.35143 0.19445 -0.44401 0.23958 C -0.53658 0.28472 -0.64023 0.25695 -0.74804 0.22847 C -0.85572 0.20046 -1.06992 -0.05347 -1.09062 0.07014 C -1.11119 0.19398 -0.9914 0.58264 -0.87161 0.9713 " pathEditMode="relative" rAng="0" ptsTypes="AAAAA">
                                      <p:cBhvr>
                                        <p:cTn id="38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5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7871 C -0.18959 -0.23496 -0.27956 -0.39121 -0.30834 -0.50047 C -0.33698 -0.60973 -0.17891 -0.63797 -0.27188 -0.73473 C -0.36472 -0.83149 -0.75456 -0.94121 -0.86576 -1.08056 C -0.97683 -1.21991 -0.95782 -1.39514 -0.93868 -1.57061 " pathEditMode="relative" ptsTypes="AAAAA">
                                      <p:cBhvr>
                                        <p:cTn id="42" dur="8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9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1528 C 0.17239 -0.03287 0.33971 -0.05069 0.46914 -0.16296 C 0.59843 -0.27523 0.68255 -0.59352 0.78125 -0.68912 C 0.87994 -0.78449 0.99179 -0.65069 1.06093 -0.73588 C 1.1302 -0.82129 1.16354 -1.01088 1.19674 -1.20069 " pathEditMode="relative" ptsTypes="AAAAA">
                                      <p:cBhvr>
                                        <p:cTn id="46" dur="8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9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27848 C -0.09089 0.40417 -0.17669 0.5301 -0.15508 0.64213 C -0.13346 0.75463 0.10026 0.80232 0.12461 0.95209 C 0.14896 1.10162 0.06992 1.32061 -0.00911 1.53959 " pathEditMode="relative" rAng="0" ptsTypes="AAAA">
                                      <p:cBhvr>
                                        <p:cTn id="50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6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9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11179</TotalTime>
  <Words>1800</Words>
  <Application>Microsoft Office PowerPoint</Application>
  <PresentationFormat>Widescreen</PresentationFormat>
  <Paragraphs>291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2_Office Theme</vt:lpstr>
      <vt:lpstr>Office Theme</vt:lpstr>
      <vt:lpstr>Interactions</vt:lpstr>
      <vt:lpstr>Follow up 1:</vt:lpstr>
      <vt:lpstr>derrière, devant, entre</vt:lpstr>
      <vt:lpstr>Follow up 2:</vt:lpstr>
      <vt:lpstr>Follow up 2:</vt:lpstr>
      <vt:lpstr>Follow up 2:</vt:lpstr>
      <vt:lpstr>Follow up 2:</vt:lpstr>
      <vt:lpstr>Follow up 2:</vt:lpstr>
      <vt:lpstr>PowerPoint Presentation</vt:lpstr>
      <vt:lpstr>Asking questions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152</cp:revision>
  <dcterms:created xsi:type="dcterms:W3CDTF">2021-06-12T06:20:35Z</dcterms:created>
  <dcterms:modified xsi:type="dcterms:W3CDTF">2022-11-03T06:27:01Z</dcterms:modified>
</cp:coreProperties>
</file>