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7"/>
  </p:notesMasterIdLst>
  <p:sldIdLst>
    <p:sldId id="766" r:id="rId4"/>
    <p:sldId id="980" r:id="rId5"/>
    <p:sldId id="967" r:id="rId6"/>
    <p:sldId id="757" r:id="rId7"/>
    <p:sldId id="976" r:id="rId8"/>
    <p:sldId id="977" r:id="rId9"/>
    <p:sldId id="978" r:id="rId10"/>
    <p:sldId id="979" r:id="rId11"/>
    <p:sldId id="770" r:id="rId12"/>
    <p:sldId id="486" r:id="rId13"/>
    <p:sldId id="508" r:id="rId14"/>
    <p:sldId id="357" r:id="rId15"/>
    <p:sldId id="7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786EB1"/>
    <a:srgbClr val="2685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57FD07-16CA-4A03-A7BA-3B5325F6B5F3}" v="1" dt="2022-09-29T18:03:38.4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226" autoAdjust="0"/>
  </p:normalViewPr>
  <p:slideViewPr>
    <p:cSldViewPr snapToGrid="0">
      <p:cViewPr varScale="1">
        <p:scale>
          <a:sx n="78" d="100"/>
          <a:sy n="78" d="100"/>
        </p:scale>
        <p:origin x="75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9F57FD07-16CA-4A03-A7BA-3B5325F6B5F3}"/>
    <pc:docChg chg="addSld delSld modSld">
      <pc:chgData name="Tom Dawes" userId="fe899cd594ff6f3a" providerId="LiveId" clId="{9F57FD07-16CA-4A03-A7BA-3B5325F6B5F3}" dt="2022-09-29T18:03:38.434" v="1"/>
      <pc:docMkLst>
        <pc:docMk/>
      </pc:docMkLst>
      <pc:sldChg chg="add del">
        <pc:chgData name="Tom Dawes" userId="fe899cd594ff6f3a" providerId="LiveId" clId="{9F57FD07-16CA-4A03-A7BA-3B5325F6B5F3}" dt="2022-09-29T18:03:38.434" v="1"/>
        <pc:sldMkLst>
          <pc:docMk/>
          <pc:sldMk cId="1403055599" sldId="7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liaison</a:t>
            </a:r>
            <a:endParaRPr lang="it-IT" sz="1800" b="1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endParaRPr lang="it-IT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avons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avez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[8] nous [31] vous [50]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bâtiment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[1952]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derrière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[805]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devant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[198]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entre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[55] où [48] dans [11] sur [16] sous [122] ici [167]</a:t>
            </a:r>
          </a:p>
          <a:p>
            <a:pPr marL="0" indent="-216000">
              <a:lnSpc>
                <a:spcPct val="100000"/>
              </a:lnSpc>
            </a:pP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activité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[452] chaise [3419] chanson [2142] garçon [1599] fille [629] jeu [291] langue [712]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règle</a:t>
            </a:r>
            <a:r>
              <a:rPr lang="fr-FR" sz="1800" b="0" i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[488]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spectacle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[1687]</a:t>
            </a:r>
          </a:p>
          <a:p>
            <a:pPr marL="0" indent="-216000">
              <a:lnSpc>
                <a:spcPct val="100000"/>
              </a:lnSpc>
            </a:pPr>
            <a:r>
              <a:rPr lang="fr-FR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</a:t>
            </a:r>
            <a:r>
              <a:rPr lang="fr-FR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 être [5] suis, est, es [5] je [22] tu [112]  il [13] elle [38] </a:t>
            </a:r>
            <a:r>
              <a:rPr lang="fr-FR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qui ? </a:t>
            </a:r>
            <a:r>
              <a:rPr lang="fr-FR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[14] ami(e) [467] école [477] monsieur [79] madame [294] professeur(e) [110] absent [2016] actif [1219] anglais [784] content [1841] </a:t>
            </a:r>
            <a:r>
              <a:rPr lang="fr-FR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créatif</a:t>
            </a:r>
            <a:r>
              <a:rPr lang="fr-FR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[&gt;5000] grand [59] français [251] indépendant [954] intelligent [2509] </a:t>
            </a:r>
            <a:r>
              <a:rPr lang="fr-FR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négatif </a:t>
            </a:r>
            <a:r>
              <a:rPr lang="fr-FR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[1520] petit [138] </a:t>
            </a:r>
            <a:r>
              <a:rPr lang="fr-FR" sz="18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positif</a:t>
            </a:r>
            <a:r>
              <a:rPr lang="fr-FR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[949] présent [216] sportif [2670] triste [1843] bien [47] mal [277] Salut ! [2205] Ça va ? [54/53] Oui [284] Non [75] Bonjour ! [1972] Au revoir [n/a]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how to form intonation questions.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English at each stage from pupils after presenting the French examples.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724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Timing:</a:t>
            </a:r>
            <a:r>
              <a:rPr lang="en-GB" sz="1200" b="1" baseline="0" dirty="0">
                <a:solidFill>
                  <a:schemeClr val="accent5">
                    <a:lumMod val="50000"/>
                  </a:schemeClr>
                </a:solidFill>
              </a:rPr>
              <a:t> 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oral production of statements and questions with parts of </a:t>
            </a:r>
            <a:r>
              <a:rPr lang="en-GB" b="0" dirty="0" err="1"/>
              <a:t>avoir</a:t>
            </a:r>
            <a:r>
              <a:rPr lang="en-GB" b="0" dirty="0"/>
              <a:t>, nouns and adjectives.</a:t>
            </a:r>
            <a:endParaRPr lang="en-GB" b="1" dirty="0"/>
          </a:p>
          <a:p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to ‘roll’ the dice.</a:t>
            </a:r>
          </a:p>
          <a:p>
            <a:r>
              <a:rPr lang="en-GB" dirty="0"/>
              <a:t>2. Pupils create a short sentence in French from </a:t>
            </a:r>
            <a:r>
              <a:rPr lang="en-GB" baseline="0" dirty="0"/>
              <a:t>the English prompt. They say the answer chorally.</a:t>
            </a:r>
            <a:endParaRPr lang="en-GB" dirty="0"/>
          </a:p>
          <a:p>
            <a:r>
              <a:rPr lang="en-GB" dirty="0"/>
              <a:t>3. Click</a:t>
            </a:r>
            <a:r>
              <a:rPr lang="en-GB" baseline="0" dirty="0"/>
              <a:t> to reveal the correct sentence.</a:t>
            </a:r>
            <a:endParaRPr lang="en-GB" dirty="0"/>
          </a:p>
          <a:p>
            <a:r>
              <a:rPr lang="en-GB" dirty="0"/>
              <a:t>4. Repeat</a:t>
            </a:r>
            <a:r>
              <a:rPr lang="en-GB" baseline="0" dirty="0"/>
              <a:t> until all combinations have been tried.</a:t>
            </a: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112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French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9713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liaison; to revisit previously taught vocabulary in new sentences.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Clarify the context; Pierre’s class is talking to Jean-Michel’s class in </a:t>
            </a:r>
            <a:r>
              <a:rPr lang="en-GB" dirty="0" err="1"/>
              <a:t>Haïti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2. Then click to reveal the first sentence.  Pupils read it aloud, chorally.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3. </a:t>
            </a:r>
            <a:r>
              <a:rPr lang="en-GB" b="1" dirty="0"/>
              <a:t>Click again </a:t>
            </a:r>
            <a:r>
              <a:rPr lang="en-GB" dirty="0"/>
              <a:t>to reveal the sentence, </a:t>
            </a:r>
            <a:r>
              <a:rPr lang="en-GB" b="1" dirty="0"/>
              <a:t>with audio</a:t>
            </a:r>
            <a:r>
              <a:rPr lang="en-GB" dirty="0"/>
              <a:t>, and with the liaison highlighted.</a:t>
            </a:r>
            <a:br>
              <a:rPr lang="en-GB" dirty="0"/>
            </a:br>
            <a:r>
              <a:rPr lang="en-GB" dirty="0"/>
              <a:t>4. Ask pupils to interpret (translate orally into English).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4. Repeat steps 2-4 with items 2-6.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recap the three new adverbs of location.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3687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[1/5]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 (5 slides)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recognition and comprehension of the new adverbs (</a:t>
            </a:r>
            <a:r>
              <a:rPr lang="en-GB" b="0" i="1" dirty="0"/>
              <a:t>derrière, </a:t>
            </a:r>
            <a:r>
              <a:rPr lang="en-GB" b="0" i="1" dirty="0" err="1"/>
              <a:t>devant</a:t>
            </a:r>
            <a:r>
              <a:rPr lang="en-GB" b="0" i="1" dirty="0"/>
              <a:t>, entre</a:t>
            </a:r>
            <a:r>
              <a:rPr lang="en-GB" b="0" dirty="0"/>
              <a:t>).</a:t>
            </a:r>
            <a:br>
              <a:rPr lang="en-GB" b="0" dirty="0"/>
            </a:b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1. Ensure that pupils understand the task. They need to read what Jean-Michel says about his home town to decide whether the sentence is true or false.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Teachers elicit the response.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3. Click to reveal answers.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9826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[2/5]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3376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[3/5]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7518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[4/5]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5292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[5/6]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6995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With thanks to Amanda Izquierdo for the task design.</a:t>
            </a:r>
          </a:p>
          <a:p>
            <a:r>
              <a:rPr lang="en-US" b="1" dirty="0"/>
              <a:t>Timing: 5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written recall of meanings of 12 items of vocabulary from this week’s new and revisited list.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Click to animate.  A word will pass across the screen. </a:t>
            </a:r>
          </a:p>
          <a:p>
            <a:pPr marL="228600" indent="-228600">
              <a:buAutoNum type="arabicPeriod"/>
            </a:pPr>
            <a:r>
              <a:rPr lang="en-US" b="0" dirty="0"/>
              <a:t>Pupils write down the English meaning.</a:t>
            </a:r>
          </a:p>
          <a:p>
            <a:pPr marL="228600" indent="-228600">
              <a:buAutoNum type="arabicPeriod"/>
            </a:pPr>
            <a:r>
              <a:rPr lang="en-US" b="0" dirty="0"/>
              <a:t>Repeat for items 2-12.</a:t>
            </a:r>
          </a:p>
          <a:p>
            <a:pPr marL="228600" indent="-228600">
              <a:buAutoNum type="arabicPeriod"/>
            </a:pPr>
            <a:r>
              <a:rPr lang="en-US" b="0" dirty="0"/>
              <a:t>In pairs, pupils try to say the French for all the items on their list.</a:t>
            </a:r>
            <a:br>
              <a:rPr lang="en-US" b="0" dirty="0"/>
            </a:br>
            <a:r>
              <a:rPr lang="en-US" b="0" dirty="0"/>
              <a:t>Note: they may not manage to do them all but should not worry at this stage. Follow up 5 offers another opportunity to revisit much of the same vocabulary.</a:t>
            </a:r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Answers</a:t>
            </a:r>
            <a:r>
              <a:rPr lang="en-US" b="0" dirty="0"/>
              <a:t>: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nous avons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entre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vous avez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bâtiment</a:t>
            </a:r>
            <a:b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devant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marché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dans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sous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où 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derrière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_tradnl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 ?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0307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286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6846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3198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7319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4719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1449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333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7711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9995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0107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92861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7808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134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8793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9769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0210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5972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2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307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3365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0454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722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8494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02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5326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877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4.png"/><Relationship Id="rId3" Type="http://schemas.openxmlformats.org/officeDocument/2006/relationships/image" Target="../media/image13.png"/><Relationship Id="rId7" Type="http://schemas.openxmlformats.org/officeDocument/2006/relationships/image" Target="../media/image22.sv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image" Target="../media/image15.png"/><Relationship Id="rId5" Type="http://schemas.openxmlformats.org/officeDocument/2006/relationships/image" Target="../media/image60.png"/><Relationship Id="rId15" Type="http://schemas.openxmlformats.org/officeDocument/2006/relationships/image" Target="../media/image42.svg"/><Relationship Id="rId10" Type="http://schemas.openxmlformats.org/officeDocument/2006/relationships/image" Target="../media/image63.png"/><Relationship Id="rId4" Type="http://schemas.openxmlformats.org/officeDocument/2006/relationships/image" Target="../media/image59.png"/><Relationship Id="rId9" Type="http://schemas.openxmlformats.org/officeDocument/2006/relationships/image" Target="../media/image62.sv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4.gif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8.png"/><Relationship Id="rId11" Type="http://schemas.openxmlformats.org/officeDocument/2006/relationships/image" Target="../media/image5.png"/><Relationship Id="rId5" Type="http://schemas.openxmlformats.org/officeDocument/2006/relationships/image" Target="../media/image67.png"/><Relationship Id="rId15" Type="http://schemas.openxmlformats.org/officeDocument/2006/relationships/image" Target="../media/image9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audio" Target="../media/audio8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audio" Target="../media/audio20.wav"/><Relationship Id="rId18" Type="http://schemas.openxmlformats.org/officeDocument/2006/relationships/audio" Target="../media/audio25.wav"/><Relationship Id="rId3" Type="http://schemas.openxmlformats.org/officeDocument/2006/relationships/audio" Target="../media/audio10.wav"/><Relationship Id="rId21" Type="http://schemas.openxmlformats.org/officeDocument/2006/relationships/image" Target="../media/image71.png"/><Relationship Id="rId7" Type="http://schemas.openxmlformats.org/officeDocument/2006/relationships/audio" Target="../media/audio14.wav"/><Relationship Id="rId12" Type="http://schemas.openxmlformats.org/officeDocument/2006/relationships/audio" Target="../media/audio19.wav"/><Relationship Id="rId17" Type="http://schemas.openxmlformats.org/officeDocument/2006/relationships/audio" Target="../media/audio24.wav"/><Relationship Id="rId25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23.wav"/><Relationship Id="rId20" Type="http://schemas.openxmlformats.org/officeDocument/2006/relationships/audio" Target="../media/audio27.wav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13.wav"/><Relationship Id="rId11" Type="http://schemas.openxmlformats.org/officeDocument/2006/relationships/audio" Target="../media/audio18.wav"/><Relationship Id="rId24" Type="http://schemas.openxmlformats.org/officeDocument/2006/relationships/image" Target="../media/image77.png"/><Relationship Id="rId5" Type="http://schemas.openxmlformats.org/officeDocument/2006/relationships/audio" Target="../media/audio12.wav"/><Relationship Id="rId15" Type="http://schemas.openxmlformats.org/officeDocument/2006/relationships/audio" Target="../media/audio22.wav"/><Relationship Id="rId23" Type="http://schemas.openxmlformats.org/officeDocument/2006/relationships/image" Target="../media/image76.png"/><Relationship Id="rId10" Type="http://schemas.openxmlformats.org/officeDocument/2006/relationships/audio" Target="../media/audio17.wav"/><Relationship Id="rId19" Type="http://schemas.openxmlformats.org/officeDocument/2006/relationships/audio" Target="../media/audio26.wav"/><Relationship Id="rId4" Type="http://schemas.openxmlformats.org/officeDocument/2006/relationships/audio" Target="../media/audio11.wav"/><Relationship Id="rId9" Type="http://schemas.openxmlformats.org/officeDocument/2006/relationships/audio" Target="../media/audio16.wav"/><Relationship Id="rId14" Type="http://schemas.openxmlformats.org/officeDocument/2006/relationships/audio" Target="../media/audio21.wav"/><Relationship Id="rId22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7.png"/><Relationship Id="rId18" Type="http://schemas.openxmlformats.org/officeDocument/2006/relationships/image" Target="../media/image11.sv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6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.png"/><Relationship Id="rId20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image" Target="../media/image5.png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audio" Target="../media/audio7.wav"/><Relationship Id="rId19" Type="http://schemas.openxmlformats.org/officeDocument/2006/relationships/audio" Target="../media/audio9.wav"/><Relationship Id="rId4" Type="http://schemas.openxmlformats.org/officeDocument/2006/relationships/audio" Target="../media/audio2.wav"/><Relationship Id="rId9" Type="http://schemas.openxmlformats.org/officeDocument/2006/relationships/image" Target="../media/image4.png"/><Relationship Id="rId1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sv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4.svg"/><Relationship Id="rId18" Type="http://schemas.openxmlformats.org/officeDocument/2006/relationships/image" Target="../media/image9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23.png"/><Relationship Id="rId17" Type="http://schemas.openxmlformats.org/officeDocument/2006/relationships/audio" Target="../media/audio8.wav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22.svg"/><Relationship Id="rId5" Type="http://schemas.openxmlformats.org/officeDocument/2006/relationships/image" Target="../media/image11.svg"/><Relationship Id="rId15" Type="http://schemas.openxmlformats.org/officeDocument/2006/relationships/image" Target="../media/image7.png"/><Relationship Id="rId10" Type="http://schemas.openxmlformats.org/officeDocument/2006/relationships/image" Target="../media/image21.png"/><Relationship Id="rId4" Type="http://schemas.openxmlformats.org/officeDocument/2006/relationships/image" Target="../media/image10.png"/><Relationship Id="rId9" Type="http://schemas.openxmlformats.org/officeDocument/2006/relationships/image" Target="../media/image30.png"/><Relationship Id="rId1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9.png"/><Relationship Id="rId18" Type="http://schemas.openxmlformats.org/officeDocument/2006/relationships/image" Target="../media/image35.svg"/><Relationship Id="rId3" Type="http://schemas.openxmlformats.org/officeDocument/2006/relationships/image" Target="../media/image27.png"/><Relationship Id="rId21" Type="http://schemas.openxmlformats.org/officeDocument/2006/relationships/image" Target="../media/image23.png"/><Relationship Id="rId7" Type="http://schemas.openxmlformats.org/officeDocument/2006/relationships/image" Target="../media/image29.png"/><Relationship Id="rId12" Type="http://schemas.openxmlformats.org/officeDocument/2006/relationships/audio" Target="../media/audio8.wav"/><Relationship Id="rId17" Type="http://schemas.openxmlformats.org/officeDocument/2006/relationships/image" Target="../media/image34.png"/><Relationship Id="rId25" Type="http://schemas.openxmlformats.org/officeDocument/2006/relationships/image" Target="../media/image22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3.svg"/><Relationship Id="rId20" Type="http://schemas.openxmlformats.org/officeDocument/2006/relationships/image" Target="../media/image26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8.gif"/><Relationship Id="rId24" Type="http://schemas.openxmlformats.org/officeDocument/2006/relationships/image" Target="../media/image21.png"/><Relationship Id="rId5" Type="http://schemas.openxmlformats.org/officeDocument/2006/relationships/image" Target="../media/image11.svg"/><Relationship Id="rId15" Type="http://schemas.openxmlformats.org/officeDocument/2006/relationships/image" Target="../media/image32.png"/><Relationship Id="rId23" Type="http://schemas.openxmlformats.org/officeDocument/2006/relationships/image" Target="../media/image30.png"/><Relationship Id="rId10" Type="http://schemas.openxmlformats.org/officeDocument/2006/relationships/image" Target="../media/image7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5.png"/><Relationship Id="rId14" Type="http://schemas.openxmlformats.org/officeDocument/2006/relationships/image" Target="../media/image31.png"/><Relationship Id="rId22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9.png"/><Relationship Id="rId18" Type="http://schemas.openxmlformats.org/officeDocument/2006/relationships/image" Target="../media/image38.png"/><Relationship Id="rId26" Type="http://schemas.openxmlformats.org/officeDocument/2006/relationships/image" Target="../media/image21.png"/><Relationship Id="rId3" Type="http://schemas.openxmlformats.org/officeDocument/2006/relationships/image" Target="../media/image27.png"/><Relationship Id="rId21" Type="http://schemas.openxmlformats.org/officeDocument/2006/relationships/image" Target="../media/image15.png"/><Relationship Id="rId7" Type="http://schemas.openxmlformats.org/officeDocument/2006/relationships/image" Target="../media/image29.png"/><Relationship Id="rId12" Type="http://schemas.openxmlformats.org/officeDocument/2006/relationships/audio" Target="../media/audio8.wav"/><Relationship Id="rId17" Type="http://schemas.openxmlformats.org/officeDocument/2006/relationships/image" Target="../media/image24.svg"/><Relationship Id="rId25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3.png"/><Relationship Id="rId20" Type="http://schemas.openxmlformats.org/officeDocument/2006/relationships/image" Target="../media/image33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8.gif"/><Relationship Id="rId24" Type="http://schemas.openxmlformats.org/officeDocument/2006/relationships/image" Target="../media/image26.svg"/><Relationship Id="rId5" Type="http://schemas.openxmlformats.org/officeDocument/2006/relationships/image" Target="../media/image11.svg"/><Relationship Id="rId15" Type="http://schemas.openxmlformats.org/officeDocument/2006/relationships/image" Target="../media/image37.svg"/><Relationship Id="rId23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32.png"/><Relationship Id="rId4" Type="http://schemas.openxmlformats.org/officeDocument/2006/relationships/image" Target="../media/image10.png"/><Relationship Id="rId9" Type="http://schemas.openxmlformats.org/officeDocument/2006/relationships/image" Target="../media/image5.png"/><Relationship Id="rId14" Type="http://schemas.openxmlformats.org/officeDocument/2006/relationships/image" Target="../media/image36.png"/><Relationship Id="rId22" Type="http://schemas.openxmlformats.org/officeDocument/2006/relationships/image" Target="../media/image16.svg"/><Relationship Id="rId27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9.png"/><Relationship Id="rId18" Type="http://schemas.openxmlformats.org/officeDocument/2006/relationships/image" Target="../media/image38.png"/><Relationship Id="rId26" Type="http://schemas.openxmlformats.org/officeDocument/2006/relationships/image" Target="../media/image15.png"/><Relationship Id="rId3" Type="http://schemas.openxmlformats.org/officeDocument/2006/relationships/image" Target="../media/image27.png"/><Relationship Id="rId21" Type="http://schemas.openxmlformats.org/officeDocument/2006/relationships/image" Target="../media/image22.svg"/><Relationship Id="rId7" Type="http://schemas.openxmlformats.org/officeDocument/2006/relationships/image" Target="../media/image29.png"/><Relationship Id="rId12" Type="http://schemas.openxmlformats.org/officeDocument/2006/relationships/audio" Target="../media/audio8.wav"/><Relationship Id="rId17" Type="http://schemas.openxmlformats.org/officeDocument/2006/relationships/image" Target="../media/image24.svg"/><Relationship Id="rId25" Type="http://schemas.openxmlformats.org/officeDocument/2006/relationships/image" Target="../media/image33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3.png"/><Relationship Id="rId20" Type="http://schemas.openxmlformats.org/officeDocument/2006/relationships/image" Target="../media/image21.png"/><Relationship Id="rId29" Type="http://schemas.openxmlformats.org/officeDocument/2006/relationships/image" Target="../media/image26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8.gif"/><Relationship Id="rId24" Type="http://schemas.openxmlformats.org/officeDocument/2006/relationships/image" Target="../media/image32.png"/><Relationship Id="rId5" Type="http://schemas.openxmlformats.org/officeDocument/2006/relationships/image" Target="../media/image11.svg"/><Relationship Id="rId15" Type="http://schemas.openxmlformats.org/officeDocument/2006/relationships/image" Target="../media/image18.svg"/><Relationship Id="rId23" Type="http://schemas.openxmlformats.org/officeDocument/2006/relationships/image" Target="../media/image40.sv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30.png"/><Relationship Id="rId31" Type="http://schemas.openxmlformats.org/officeDocument/2006/relationships/image" Target="../media/image42.svg"/><Relationship Id="rId4" Type="http://schemas.openxmlformats.org/officeDocument/2006/relationships/image" Target="../media/image10.png"/><Relationship Id="rId9" Type="http://schemas.openxmlformats.org/officeDocument/2006/relationships/image" Target="../media/image5.png"/><Relationship Id="rId14" Type="http://schemas.openxmlformats.org/officeDocument/2006/relationships/image" Target="../media/image17.png"/><Relationship Id="rId22" Type="http://schemas.openxmlformats.org/officeDocument/2006/relationships/image" Target="../media/image39.png"/><Relationship Id="rId27" Type="http://schemas.openxmlformats.org/officeDocument/2006/relationships/image" Target="../media/image16.svg"/><Relationship Id="rId30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38.png"/><Relationship Id="rId26" Type="http://schemas.openxmlformats.org/officeDocument/2006/relationships/image" Target="../media/image25.png"/><Relationship Id="rId3" Type="http://schemas.openxmlformats.org/officeDocument/2006/relationships/image" Target="../media/image27.png"/><Relationship Id="rId21" Type="http://schemas.openxmlformats.org/officeDocument/2006/relationships/image" Target="../media/image31.png"/><Relationship Id="rId34" Type="http://schemas.openxmlformats.org/officeDocument/2006/relationships/image" Target="../media/image42.svg"/><Relationship Id="rId7" Type="http://schemas.openxmlformats.org/officeDocument/2006/relationships/image" Target="../media/image29.png"/><Relationship Id="rId12" Type="http://schemas.openxmlformats.org/officeDocument/2006/relationships/audio" Target="../media/audio8.wav"/><Relationship Id="rId17" Type="http://schemas.openxmlformats.org/officeDocument/2006/relationships/image" Target="../media/image24.svg"/><Relationship Id="rId25" Type="http://schemas.openxmlformats.org/officeDocument/2006/relationships/image" Target="../media/image16.svg"/><Relationship Id="rId3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3.png"/><Relationship Id="rId20" Type="http://schemas.openxmlformats.org/officeDocument/2006/relationships/image" Target="../media/image44.svg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8.gif"/><Relationship Id="rId24" Type="http://schemas.openxmlformats.org/officeDocument/2006/relationships/image" Target="../media/image15.png"/><Relationship Id="rId32" Type="http://schemas.openxmlformats.org/officeDocument/2006/relationships/image" Target="../media/image20.svg"/><Relationship Id="rId5" Type="http://schemas.openxmlformats.org/officeDocument/2006/relationships/image" Target="../media/image11.svg"/><Relationship Id="rId15" Type="http://schemas.openxmlformats.org/officeDocument/2006/relationships/image" Target="../media/image18.svg"/><Relationship Id="rId23" Type="http://schemas.openxmlformats.org/officeDocument/2006/relationships/image" Target="../media/image33.svg"/><Relationship Id="rId28" Type="http://schemas.openxmlformats.org/officeDocument/2006/relationships/image" Target="../media/image30.png"/><Relationship Id="rId10" Type="http://schemas.openxmlformats.org/officeDocument/2006/relationships/image" Target="../media/image7.png"/><Relationship Id="rId19" Type="http://schemas.openxmlformats.org/officeDocument/2006/relationships/image" Target="../media/image43.png"/><Relationship Id="rId31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5.png"/><Relationship Id="rId14" Type="http://schemas.openxmlformats.org/officeDocument/2006/relationships/image" Target="../media/image17.png"/><Relationship Id="rId22" Type="http://schemas.openxmlformats.org/officeDocument/2006/relationships/image" Target="../media/image32.png"/><Relationship Id="rId27" Type="http://schemas.openxmlformats.org/officeDocument/2006/relationships/image" Target="../media/image26.svg"/><Relationship Id="rId30" Type="http://schemas.openxmlformats.org/officeDocument/2006/relationships/image" Target="../media/image22.svg"/><Relationship Id="rId8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3.wdp"/><Relationship Id="rId18" Type="http://schemas.openxmlformats.org/officeDocument/2006/relationships/image" Target="../media/image56.gif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47.png"/><Relationship Id="rId15" Type="http://schemas.microsoft.com/office/2007/relationships/hdphoto" Target="../media/hdphoto4.wdp"/><Relationship Id="rId10" Type="http://schemas.openxmlformats.org/officeDocument/2006/relationships/image" Target="../media/image51.png"/><Relationship Id="rId19" Type="http://schemas.openxmlformats.org/officeDocument/2006/relationships/image" Target="../media/image57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Relationship Id="rId1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33FF9F9C-7D6B-452C-9BE0-7B44CA0DD93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3444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Interactions</a:t>
            </a: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7" name="Picture 6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9673E82C-08BC-4864-B39F-E0B6F538E63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4FC3F7"/>
              </a:clrFrom>
              <a:clrTo>
                <a:srgbClr val="4FC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4" y="1265874"/>
            <a:ext cx="3845557" cy="21631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B43559-D8BA-4B1B-AA25-756BAB699940}"/>
              </a:ext>
            </a:extLst>
          </p:cNvPr>
          <p:cNvSpPr txBox="1"/>
          <p:nvPr/>
        </p:nvSpPr>
        <p:spPr>
          <a:xfrm rot="349106">
            <a:off x="254201" y="3191871"/>
            <a:ext cx="380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Échange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ligne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9FBDC38A-54A3-4655-BBA5-DF82D467FE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9672"/>
            <a:ext cx="4350984" cy="232845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Asking questions</a:t>
            </a:r>
            <a:endParaRPr lang="en-GB" sz="360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19836" y="0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239395" y="757229"/>
            <a:ext cx="105156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Remember! To change a statement into a yes/no question, raise your voice at the end: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807F89C-303A-4704-A305-A48C3214BBC3}"/>
              </a:ext>
            </a:extLst>
          </p:cNvPr>
          <p:cNvSpPr txBox="1"/>
          <p:nvPr/>
        </p:nvSpPr>
        <p:spPr>
          <a:xfrm>
            <a:off x="881291" y="2060744"/>
            <a:ext cx="3021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J’ai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cinéma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0B90F92-B9A5-491C-8C08-4CDABB8276C7}"/>
              </a:ext>
            </a:extLst>
          </p:cNvPr>
          <p:cNvSpPr/>
          <p:nvPr/>
        </p:nvSpPr>
        <p:spPr>
          <a:xfrm>
            <a:off x="5445066" y="438041"/>
            <a:ext cx="3944757" cy="1295254"/>
          </a:xfrm>
          <a:prstGeom prst="wedgeRoundRectCallout">
            <a:avLst>
              <a:gd name="adj1" fmla="val 14125"/>
              <a:gd name="adj2" fmla="val 8138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In English, we add ‘do’, in French we just make our voice go up.</a:t>
            </a:r>
            <a:endParaRPr kumimoji="0" lang="en-GB" sz="2400" b="1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C52D42-117B-4CA4-9C53-89F4549A817E}"/>
              </a:ext>
            </a:extLst>
          </p:cNvPr>
          <p:cNvSpPr txBox="1"/>
          <p:nvPr/>
        </p:nvSpPr>
        <p:spPr>
          <a:xfrm>
            <a:off x="5886652" y="2045359"/>
            <a:ext cx="3021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J’ai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cinéma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0EF265-E13F-4C3F-98FE-D7DC9374722D}"/>
              </a:ext>
            </a:extLst>
          </p:cNvPr>
          <p:cNvSpPr txBox="1"/>
          <p:nvPr/>
        </p:nvSpPr>
        <p:spPr>
          <a:xfrm>
            <a:off x="5902170" y="2621738"/>
            <a:ext cx="5594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Do I have a cinema?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F150DC-578E-4CD9-AF50-9C6A92DA86A3}"/>
              </a:ext>
            </a:extLst>
          </p:cNvPr>
          <p:cNvSpPr txBox="1"/>
          <p:nvPr/>
        </p:nvSpPr>
        <p:spPr>
          <a:xfrm>
            <a:off x="961927" y="3957721"/>
            <a:ext cx="3021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Tu as un parc.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4B3E09-DFAA-40C3-9FA3-DB5B0266C1FF}"/>
              </a:ext>
            </a:extLst>
          </p:cNvPr>
          <p:cNvSpPr txBox="1"/>
          <p:nvPr/>
        </p:nvSpPr>
        <p:spPr>
          <a:xfrm>
            <a:off x="6055854" y="3946324"/>
            <a:ext cx="3021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Tu as un parc 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59F900-9D22-4027-A461-20584E63A3DD}"/>
              </a:ext>
            </a:extLst>
          </p:cNvPr>
          <p:cNvSpPr txBox="1"/>
          <p:nvPr/>
        </p:nvSpPr>
        <p:spPr>
          <a:xfrm>
            <a:off x="966402" y="2620387"/>
            <a:ext cx="3021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 have a cinema.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A3AF76E-F678-49FB-A734-D1224B7070DF}"/>
              </a:ext>
            </a:extLst>
          </p:cNvPr>
          <p:cNvSpPr txBox="1"/>
          <p:nvPr/>
        </p:nvSpPr>
        <p:spPr>
          <a:xfrm>
            <a:off x="1019961" y="4383118"/>
            <a:ext cx="348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You have a park.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F35B6C2-6ABD-48F7-8A78-5B313981383B}"/>
              </a:ext>
            </a:extLst>
          </p:cNvPr>
          <p:cNvSpPr txBox="1"/>
          <p:nvPr/>
        </p:nvSpPr>
        <p:spPr>
          <a:xfrm>
            <a:off x="6096000" y="4423224"/>
            <a:ext cx="4527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Do you have a park?</a:t>
            </a: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A6FD626D-4D88-4080-8EDD-A366D1B4B15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61443" y="2621738"/>
            <a:ext cx="473659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83;p8">
            <a:extLst>
              <a:ext uri="{FF2B5EF4-FFF2-40B4-BE49-F238E27FC236}">
                <a16:creationId xmlns:a16="http://schemas.microsoft.com/office/drawing/2014/main" id="{D2B368D1-7852-41C3-AC65-77E5F5175B8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5675" y="2622662"/>
            <a:ext cx="473659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ED9D2291-44C1-4525-B388-13A2E6A755E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37128" y="4383118"/>
            <a:ext cx="473659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83;p8">
            <a:extLst>
              <a:ext uri="{FF2B5EF4-FFF2-40B4-BE49-F238E27FC236}">
                <a16:creationId xmlns:a16="http://schemas.microsoft.com/office/drawing/2014/main" id="{92925BBA-12AF-4FFB-9E42-21905B3D58D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9792" y="4383118"/>
            <a:ext cx="473659" cy="52322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4060AA8-6B11-4CBE-86BD-1A08937BC824}"/>
              </a:ext>
            </a:extLst>
          </p:cNvPr>
          <p:cNvSpPr txBox="1"/>
          <p:nvPr/>
        </p:nvSpPr>
        <p:spPr>
          <a:xfrm>
            <a:off x="872765" y="5672436"/>
            <a:ext cx="8947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Vous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avez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magasins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60B6DAA-5210-4DD0-AAB4-F638DEF4529C}"/>
              </a:ext>
            </a:extLst>
          </p:cNvPr>
          <p:cNvSpPr txBox="1"/>
          <p:nvPr/>
        </p:nvSpPr>
        <p:spPr>
          <a:xfrm>
            <a:off x="5966692" y="5661039"/>
            <a:ext cx="5886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Vous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avez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magasins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3F5FE20-901D-4EFA-9325-A8CCC1153B30}"/>
              </a:ext>
            </a:extLst>
          </p:cNvPr>
          <p:cNvSpPr txBox="1"/>
          <p:nvPr/>
        </p:nvSpPr>
        <p:spPr>
          <a:xfrm>
            <a:off x="930800" y="6097833"/>
            <a:ext cx="9686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You (all) have (some) shops.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41D6549-1ADB-4A56-ADB9-C0D9B7C068BD}"/>
              </a:ext>
            </a:extLst>
          </p:cNvPr>
          <p:cNvSpPr txBox="1"/>
          <p:nvPr/>
        </p:nvSpPr>
        <p:spPr>
          <a:xfrm>
            <a:off x="6006839" y="6137939"/>
            <a:ext cx="4949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Do you (all) have (some) shops?</a:t>
            </a:r>
          </a:p>
        </p:txBody>
      </p:sp>
      <p:pic>
        <p:nvPicPr>
          <p:cNvPr id="57" name="Google Shape;183;p8">
            <a:extLst>
              <a:ext uri="{FF2B5EF4-FFF2-40B4-BE49-F238E27FC236}">
                <a16:creationId xmlns:a16="http://schemas.microsoft.com/office/drawing/2014/main" id="{AD15D6DD-4A98-4F7D-A49A-9DC1D1F662D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47967" y="6097833"/>
            <a:ext cx="473659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183;p8">
            <a:extLst>
              <a:ext uri="{FF2B5EF4-FFF2-40B4-BE49-F238E27FC236}">
                <a16:creationId xmlns:a16="http://schemas.microsoft.com/office/drawing/2014/main" id="{68962C94-B7A3-4116-8184-189D20DC8C8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0631" y="6097833"/>
            <a:ext cx="473659" cy="5232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72026CC-2EB9-4551-8608-DA516DAE8677}"/>
              </a:ext>
            </a:extLst>
          </p:cNvPr>
          <p:cNvGrpSpPr/>
          <p:nvPr/>
        </p:nvGrpSpPr>
        <p:grpSpPr>
          <a:xfrm>
            <a:off x="2801044" y="1796517"/>
            <a:ext cx="1915674" cy="1291378"/>
            <a:chOff x="2801044" y="1796517"/>
            <a:chExt cx="1915674" cy="1291378"/>
          </a:xfrm>
        </p:grpSpPr>
        <p:pic>
          <p:nvPicPr>
            <p:cNvPr id="21" name="Picture 20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E408DF69-70F1-4B5D-9ED7-ADE37A14C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3" t="9711"/>
            <a:stretch/>
          </p:blipFill>
          <p:spPr>
            <a:xfrm>
              <a:off x="2801044" y="1796517"/>
              <a:ext cx="1820074" cy="1291378"/>
            </a:xfrm>
            <a:prstGeom prst="rect">
              <a:avLst/>
            </a:prstGeom>
          </p:spPr>
        </p:pic>
        <p:pic>
          <p:nvPicPr>
            <p:cNvPr id="49" name="Graphic 48" descr="Theatre with solid fill">
              <a:extLst>
                <a:ext uri="{FF2B5EF4-FFF2-40B4-BE49-F238E27FC236}">
                  <a16:creationId xmlns:a16="http://schemas.microsoft.com/office/drawing/2014/main" id="{946E08E3-A9BE-48B2-BB75-52C64B661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959847" y="2150008"/>
              <a:ext cx="756871" cy="756871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09EBE2E-F18F-4967-BFCE-3DAE4571145D}"/>
              </a:ext>
            </a:extLst>
          </p:cNvPr>
          <p:cNvGrpSpPr/>
          <p:nvPr/>
        </p:nvGrpSpPr>
        <p:grpSpPr>
          <a:xfrm>
            <a:off x="8509339" y="1427200"/>
            <a:ext cx="2589790" cy="1547569"/>
            <a:chOff x="12412570" y="1085668"/>
            <a:chExt cx="2589790" cy="154756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ED37218-F721-49D6-99ED-5C36A4BCB56C}"/>
                </a:ext>
              </a:extLst>
            </p:cNvPr>
            <p:cNvGrpSpPr/>
            <p:nvPr/>
          </p:nvGrpSpPr>
          <p:grpSpPr>
            <a:xfrm>
              <a:off x="12412570" y="1085668"/>
              <a:ext cx="2589790" cy="1547569"/>
              <a:chOff x="8200364" y="1503257"/>
              <a:chExt cx="2589790" cy="1547569"/>
            </a:xfrm>
          </p:grpSpPr>
          <p:pic>
            <p:nvPicPr>
              <p:cNvPr id="23" name="Picture 22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60B9CDD2-B126-49BF-88CB-2184B1460B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73" t="9711"/>
              <a:stretch/>
            </p:blipFill>
            <p:spPr>
              <a:xfrm>
                <a:off x="8200364" y="1759448"/>
                <a:ext cx="1820074" cy="1291378"/>
              </a:xfrm>
              <a:prstGeom prst="rect">
                <a:avLst/>
              </a:prstGeom>
            </p:spPr>
          </p:pic>
          <p:sp>
            <p:nvSpPr>
              <p:cNvPr id="3" name="Thought Bubble: Cloud 2">
                <a:extLst>
                  <a:ext uri="{FF2B5EF4-FFF2-40B4-BE49-F238E27FC236}">
                    <a16:creationId xmlns:a16="http://schemas.microsoft.com/office/drawing/2014/main" id="{3275106F-EA7A-4B95-9214-F94DF716274A}"/>
                  </a:ext>
                </a:extLst>
              </p:cNvPr>
              <p:cNvSpPr/>
              <p:nvPr/>
            </p:nvSpPr>
            <p:spPr>
              <a:xfrm>
                <a:off x="9402022" y="1503257"/>
                <a:ext cx="1388132" cy="770175"/>
              </a:xfrm>
              <a:prstGeom prst="cloudCallout">
                <a:avLst>
                  <a:gd name="adj1" fmla="val -61781"/>
                  <a:gd name="adj2" fmla="val 43247"/>
                </a:avLst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5" name="Graphic 4" descr="Question mark">
                <a:extLst>
                  <a:ext uri="{FF2B5EF4-FFF2-40B4-BE49-F238E27FC236}">
                    <a16:creationId xmlns:a16="http://schemas.microsoft.com/office/drawing/2014/main" id="{FA2D7D98-6312-48DF-B47E-116FCBD5DF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0096088" y="1608528"/>
                <a:ext cx="502866" cy="502866"/>
              </a:xfrm>
              <a:prstGeom prst="rect">
                <a:avLst/>
              </a:prstGeom>
            </p:spPr>
          </p:pic>
        </p:grpSp>
        <p:pic>
          <p:nvPicPr>
            <p:cNvPr id="51" name="Graphic 50" descr="Theatre with solid fill">
              <a:extLst>
                <a:ext uri="{FF2B5EF4-FFF2-40B4-BE49-F238E27FC236}">
                  <a16:creationId xmlns:a16="http://schemas.microsoft.com/office/drawing/2014/main" id="{AF17B4CC-EA59-4150-B814-D4966653F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853063" y="1197316"/>
              <a:ext cx="528061" cy="52806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58D382F-EA9A-4B6D-B5D9-64399A694F4E}"/>
              </a:ext>
            </a:extLst>
          </p:cNvPr>
          <p:cNvGrpSpPr/>
          <p:nvPr/>
        </p:nvGrpSpPr>
        <p:grpSpPr>
          <a:xfrm>
            <a:off x="2981751" y="3120745"/>
            <a:ext cx="2410318" cy="1393773"/>
            <a:chOff x="-5437982" y="2562992"/>
            <a:chExt cx="2410318" cy="1393773"/>
          </a:xfrm>
        </p:grpSpPr>
        <p:pic>
          <p:nvPicPr>
            <p:cNvPr id="42" name="Picture 41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CC4F238C-9CCA-40E0-BF70-79746B02E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37982" y="2562992"/>
              <a:ext cx="1983011" cy="1393773"/>
            </a:xfrm>
            <a:prstGeom prst="rect">
              <a:avLst/>
            </a:prstGeom>
          </p:spPr>
        </p:pic>
        <p:pic>
          <p:nvPicPr>
            <p:cNvPr id="53" name="Graphic 52" descr="Rainy scene with solid fill">
              <a:extLst>
                <a:ext uri="{FF2B5EF4-FFF2-40B4-BE49-F238E27FC236}">
                  <a16:creationId xmlns:a16="http://schemas.microsoft.com/office/drawing/2014/main" id="{A89E68F9-3A5E-4879-A8D1-2BAE8E41B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-3916064" y="2941835"/>
              <a:ext cx="888400" cy="8884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9D04B58-2F6E-428D-9845-4C8B57E63667}"/>
              </a:ext>
            </a:extLst>
          </p:cNvPr>
          <p:cNvGrpSpPr/>
          <p:nvPr/>
        </p:nvGrpSpPr>
        <p:grpSpPr>
          <a:xfrm>
            <a:off x="8983446" y="2945779"/>
            <a:ext cx="2128070" cy="1840899"/>
            <a:chOff x="13496866" y="2428540"/>
            <a:chExt cx="2128070" cy="184089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028AABC-E43E-4F2E-8115-035EB12FE974}"/>
                </a:ext>
              </a:extLst>
            </p:cNvPr>
            <p:cNvGrpSpPr/>
            <p:nvPr/>
          </p:nvGrpSpPr>
          <p:grpSpPr>
            <a:xfrm>
              <a:off x="13496866" y="2442206"/>
              <a:ext cx="2128070" cy="1827233"/>
              <a:chOff x="8884648" y="3037522"/>
              <a:chExt cx="2128070" cy="1827233"/>
            </a:xfrm>
          </p:grpSpPr>
          <p:pic>
            <p:nvPicPr>
              <p:cNvPr id="22" name="Picture 21" descr="A picture containing clipart&#10;&#10;Description automatically generated">
                <a:extLst>
                  <a:ext uri="{FF2B5EF4-FFF2-40B4-BE49-F238E27FC236}">
                    <a16:creationId xmlns:a16="http://schemas.microsoft.com/office/drawing/2014/main" id="{04CE477C-B639-4BEA-BEDB-08ED695642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84648" y="3470982"/>
                <a:ext cx="1983011" cy="1393773"/>
              </a:xfrm>
              <a:prstGeom prst="rect">
                <a:avLst/>
              </a:prstGeom>
            </p:spPr>
          </p:pic>
          <p:pic>
            <p:nvPicPr>
              <p:cNvPr id="30" name="Graphic 29" descr="Question mark">
                <a:extLst>
                  <a:ext uri="{FF2B5EF4-FFF2-40B4-BE49-F238E27FC236}">
                    <a16:creationId xmlns:a16="http://schemas.microsoft.com/office/drawing/2014/main" id="{C08C0413-BEC9-4242-B518-7F67E8E63E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0503562" y="3037522"/>
                <a:ext cx="502866" cy="502866"/>
              </a:xfrm>
              <a:prstGeom prst="rect">
                <a:avLst/>
              </a:prstGeom>
            </p:spPr>
          </p:pic>
          <p:sp>
            <p:nvSpPr>
              <p:cNvPr id="11" name="Speech Bubble: Rectangle with Corners Rounded 10">
                <a:extLst>
                  <a:ext uri="{FF2B5EF4-FFF2-40B4-BE49-F238E27FC236}">
                    <a16:creationId xmlns:a16="http://schemas.microsoft.com/office/drawing/2014/main" id="{77614E08-3B37-4144-9C80-1E117123275A}"/>
                  </a:ext>
                </a:extLst>
              </p:cNvPr>
              <p:cNvSpPr/>
              <p:nvPr/>
            </p:nvSpPr>
            <p:spPr>
              <a:xfrm>
                <a:off x="9682323" y="3051537"/>
                <a:ext cx="1330395" cy="500665"/>
              </a:xfrm>
              <a:prstGeom prst="wedgeRoundRectCallout">
                <a:avLst>
                  <a:gd name="adj1" fmla="val -44982"/>
                  <a:gd name="adj2" fmla="val 82245"/>
                  <a:gd name="adj3" fmla="val 16667"/>
                </a:avLst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56" name="Graphic 55" descr="Rainy scene with solid fill">
              <a:extLst>
                <a:ext uri="{FF2B5EF4-FFF2-40B4-BE49-F238E27FC236}">
                  <a16:creationId xmlns:a16="http://schemas.microsoft.com/office/drawing/2014/main" id="{9DE07EAC-8971-4DAD-9BCE-F9C1A5781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4551215" y="2428540"/>
              <a:ext cx="530478" cy="53047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9778DD4-6776-4F69-AE11-DD832CDD3C9D}"/>
              </a:ext>
            </a:extLst>
          </p:cNvPr>
          <p:cNvGrpSpPr/>
          <p:nvPr/>
        </p:nvGrpSpPr>
        <p:grpSpPr>
          <a:xfrm>
            <a:off x="3225226" y="4906338"/>
            <a:ext cx="1872678" cy="679764"/>
            <a:chOff x="3187903" y="4988834"/>
            <a:chExt cx="1872678" cy="679764"/>
          </a:xfrm>
        </p:grpSpPr>
        <p:pic>
          <p:nvPicPr>
            <p:cNvPr id="59" name="Picture 58" descr="Shape, circle, rectangle&#10;&#10;Description automatically generated">
              <a:extLst>
                <a:ext uri="{FF2B5EF4-FFF2-40B4-BE49-F238E27FC236}">
                  <a16:creationId xmlns:a16="http://schemas.microsoft.com/office/drawing/2014/main" id="{23161872-C5AF-4EF8-8E81-81C9D2B41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7903" y="4988834"/>
              <a:ext cx="966568" cy="679764"/>
            </a:xfrm>
            <a:prstGeom prst="rect">
              <a:avLst/>
            </a:prstGeom>
          </p:spPr>
        </p:pic>
        <p:pic>
          <p:nvPicPr>
            <p:cNvPr id="65" name="Graphic 64" descr="Store with solid fill">
              <a:extLst>
                <a:ext uri="{FF2B5EF4-FFF2-40B4-BE49-F238E27FC236}">
                  <a16:creationId xmlns:a16="http://schemas.microsoft.com/office/drawing/2014/main" id="{B9FEE26E-C170-4677-9F42-EB0E964FC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067141" y="5145152"/>
              <a:ext cx="502777" cy="502777"/>
            </a:xfrm>
            <a:prstGeom prst="rect">
              <a:avLst/>
            </a:prstGeom>
          </p:spPr>
        </p:pic>
        <p:pic>
          <p:nvPicPr>
            <p:cNvPr id="66" name="Graphic 65" descr="Store with solid fill">
              <a:extLst>
                <a:ext uri="{FF2B5EF4-FFF2-40B4-BE49-F238E27FC236}">
                  <a16:creationId xmlns:a16="http://schemas.microsoft.com/office/drawing/2014/main" id="{185551B0-D375-4D86-A8E1-F843E924D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557804" y="5163960"/>
              <a:ext cx="502777" cy="50277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961C11C-D32A-4609-8F68-9405BEFD516D}"/>
              </a:ext>
            </a:extLst>
          </p:cNvPr>
          <p:cNvGrpSpPr/>
          <p:nvPr/>
        </p:nvGrpSpPr>
        <p:grpSpPr>
          <a:xfrm>
            <a:off x="9333690" y="4586948"/>
            <a:ext cx="2379560" cy="1116408"/>
            <a:chOff x="13953459" y="4147855"/>
            <a:chExt cx="2379560" cy="111640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ECFC9A3-8908-474E-8A71-CD5DF2D19C3E}"/>
                </a:ext>
              </a:extLst>
            </p:cNvPr>
            <p:cNvGrpSpPr/>
            <p:nvPr/>
          </p:nvGrpSpPr>
          <p:grpSpPr>
            <a:xfrm>
              <a:off x="13953459" y="4147855"/>
              <a:ext cx="2379560" cy="1116408"/>
              <a:chOff x="9251225" y="4593350"/>
              <a:chExt cx="2379560" cy="1116408"/>
            </a:xfrm>
          </p:grpSpPr>
          <p:pic>
            <p:nvPicPr>
              <p:cNvPr id="54" name="Graphic 53" descr="Question mark">
                <a:extLst>
                  <a:ext uri="{FF2B5EF4-FFF2-40B4-BE49-F238E27FC236}">
                    <a16:creationId xmlns:a16="http://schemas.microsoft.com/office/drawing/2014/main" id="{DE3614B1-95A4-4EBD-832D-D0CAA7EE56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1127919" y="4593350"/>
                <a:ext cx="502866" cy="502866"/>
              </a:xfrm>
              <a:prstGeom prst="rect">
                <a:avLst/>
              </a:prstGeom>
            </p:spPr>
          </p:pic>
          <p:sp>
            <p:nvSpPr>
              <p:cNvPr id="55" name="Speech Bubble: Rectangle with Corners Rounded 54">
                <a:extLst>
                  <a:ext uri="{FF2B5EF4-FFF2-40B4-BE49-F238E27FC236}">
                    <a16:creationId xmlns:a16="http://schemas.microsoft.com/office/drawing/2014/main" id="{85E5B835-95DA-4E10-8CE2-CD39758DCC1F}"/>
                  </a:ext>
                </a:extLst>
              </p:cNvPr>
              <p:cNvSpPr/>
              <p:nvPr/>
            </p:nvSpPr>
            <p:spPr>
              <a:xfrm>
                <a:off x="10250599" y="4611861"/>
                <a:ext cx="1330395" cy="500665"/>
              </a:xfrm>
              <a:prstGeom prst="wedgeRoundRectCallout">
                <a:avLst>
                  <a:gd name="adj1" fmla="val -44982"/>
                  <a:gd name="adj2" fmla="val 82245"/>
                  <a:gd name="adj3" fmla="val 16667"/>
                </a:avLst>
              </a:prstGeom>
              <a:no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62" name="Picture 61" descr="Shape, circle, rectangle&#10;&#10;Description automatically generated">
                <a:extLst>
                  <a:ext uri="{FF2B5EF4-FFF2-40B4-BE49-F238E27FC236}">
                    <a16:creationId xmlns:a16="http://schemas.microsoft.com/office/drawing/2014/main" id="{C854E95C-1FF7-4828-A27D-71E5F91FCE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51225" y="5029994"/>
                <a:ext cx="966568" cy="679764"/>
              </a:xfrm>
              <a:prstGeom prst="rect">
                <a:avLst/>
              </a:prstGeom>
            </p:spPr>
          </p:pic>
        </p:grpSp>
        <p:pic>
          <p:nvPicPr>
            <p:cNvPr id="67" name="Graphic 66" descr="Store with solid fill">
              <a:extLst>
                <a:ext uri="{FF2B5EF4-FFF2-40B4-BE49-F238E27FC236}">
                  <a16:creationId xmlns:a16="http://schemas.microsoft.com/office/drawing/2014/main" id="{4C75FC51-0B76-44D4-A92E-5E946EE89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5007826" y="4171835"/>
              <a:ext cx="502777" cy="502777"/>
            </a:xfrm>
            <a:prstGeom prst="rect">
              <a:avLst/>
            </a:prstGeom>
          </p:spPr>
        </p:pic>
        <p:pic>
          <p:nvPicPr>
            <p:cNvPr id="68" name="Graphic 67" descr="Store with solid fill">
              <a:extLst>
                <a:ext uri="{FF2B5EF4-FFF2-40B4-BE49-F238E27FC236}">
                  <a16:creationId xmlns:a16="http://schemas.microsoft.com/office/drawing/2014/main" id="{18B27CA6-9D60-4177-BE1C-0B61561B6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5454954" y="4171835"/>
              <a:ext cx="502777" cy="5027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877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4" grpId="0"/>
      <p:bldP spid="28" grpId="0" animBg="1"/>
      <p:bldP spid="28" grpId="1" animBg="1"/>
      <p:bldP spid="32" grpId="0"/>
      <p:bldP spid="33" grpId="0"/>
      <p:bldP spid="35" grpId="0"/>
      <p:bldP spid="36" grpId="0"/>
      <p:bldP spid="37" grpId="0"/>
      <p:bldP spid="40" grpId="0"/>
      <p:bldP spid="41" grpId="0"/>
      <p:bldP spid="34" grpId="0"/>
      <p:bldP spid="38" grpId="0"/>
      <p:bldP spid="39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28656"/>
            <a:ext cx="302961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4: </a:t>
            </a:r>
            <a:endParaRPr lang="en-GB" sz="32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68CA353-6B7B-44CA-92FB-9ACDF811AC62}"/>
              </a:ext>
            </a:extLst>
          </p:cNvPr>
          <p:cNvSpPr txBox="1"/>
          <p:nvPr/>
        </p:nvSpPr>
        <p:spPr>
          <a:xfrm>
            <a:off x="3455260" y="14280"/>
            <a:ext cx="3603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français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81" name="Rectangle: Rounded Corners 180">
            <a:extLst>
              <a:ext uri="{FF2B5EF4-FFF2-40B4-BE49-F238E27FC236}">
                <a16:creationId xmlns:a16="http://schemas.microsoft.com/office/drawing/2014/main" id="{9F610894-15E2-4E34-A65C-C5643B46A31D}"/>
              </a:ext>
            </a:extLst>
          </p:cNvPr>
          <p:cNvSpPr/>
          <p:nvPr/>
        </p:nvSpPr>
        <p:spPr>
          <a:xfrm>
            <a:off x="5047241" y="1237276"/>
            <a:ext cx="6096247" cy="993394"/>
          </a:xfrm>
          <a:prstGeom prst="roundRect">
            <a:avLst/>
          </a:prstGeom>
          <a:solidFill>
            <a:srgbClr val="FFF3FF"/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82" name="Picture 14" descr="number 5 on dice - Clip Art Library">
            <a:extLst>
              <a:ext uri="{FF2B5EF4-FFF2-40B4-BE49-F238E27FC236}">
                <a16:creationId xmlns:a16="http://schemas.microsoft.com/office/drawing/2014/main" id="{DAF45EC3-435C-40F0-A966-851A34EE4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220" y="2453791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18" descr="dice clipart six - Clip Art Library">
            <a:extLst>
              <a:ext uri="{FF2B5EF4-FFF2-40B4-BE49-F238E27FC236}">
                <a16:creationId xmlns:a16="http://schemas.microsoft.com/office/drawing/2014/main" id="{CC1E0F1F-2824-4404-9DB9-5CA632461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59990" y="2475652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" name="Picture 26" descr="Free Dice Faces, Download Free Clip Art, Free Clip Art on Clipart ...">
            <a:extLst>
              <a:ext uri="{FF2B5EF4-FFF2-40B4-BE49-F238E27FC236}">
                <a16:creationId xmlns:a16="http://schemas.microsoft.com/office/drawing/2014/main" id="{3B441EA6-2BBC-44E2-8992-FBC857872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379" y="2447546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26" descr="Free Dice Faces, Download Free Clip Art, Free Clip Art on Clipart ...">
            <a:extLst>
              <a:ext uri="{FF2B5EF4-FFF2-40B4-BE49-F238E27FC236}">
                <a16:creationId xmlns:a16="http://schemas.microsoft.com/office/drawing/2014/main" id="{A620BF64-FAD8-4031-AC62-A0D84FAD4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567" y="2440091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6" name="Picture 24" descr="Dice Faces Png - Clip Art Library">
            <a:extLst>
              <a:ext uri="{FF2B5EF4-FFF2-40B4-BE49-F238E27FC236}">
                <a16:creationId xmlns:a16="http://schemas.microsoft.com/office/drawing/2014/main" id="{65303893-CDBE-45BC-92D2-76C580DE3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380" y="2447546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28" descr="dice face 2 png - Clip Art Library">
            <a:extLst>
              <a:ext uri="{FF2B5EF4-FFF2-40B4-BE49-F238E27FC236}">
                <a16:creationId xmlns:a16="http://schemas.microsoft.com/office/drawing/2014/main" id="{18E231ED-AE3A-40E3-B11E-44FAA9CEF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990" y="2450764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16" descr="Free Dice Face, Download Free Clip Art, Free Clip Art on Clipart ...">
            <a:extLst>
              <a:ext uri="{FF2B5EF4-FFF2-40B4-BE49-F238E27FC236}">
                <a16:creationId xmlns:a16="http://schemas.microsoft.com/office/drawing/2014/main" id="{496CA718-5A79-467C-8AF0-09EAA5807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466" y="2460560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9" name="Table 7">
            <a:extLst>
              <a:ext uri="{FF2B5EF4-FFF2-40B4-BE49-F238E27FC236}">
                <a16:creationId xmlns:a16="http://schemas.microsoft.com/office/drawing/2014/main" id="{1EE5F884-42A3-4B28-8171-E653E9B30D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767174"/>
              </p:ext>
            </p:extLst>
          </p:nvPr>
        </p:nvGraphicFramePr>
        <p:xfrm>
          <a:off x="3793022" y="3353472"/>
          <a:ext cx="4294885" cy="3200400"/>
        </p:xfrm>
        <a:graphic>
          <a:graphicData uri="http://schemas.openxmlformats.org/drawingml/2006/table">
            <a:tbl>
              <a:tblPr firstRow="1" bandRow="1"/>
              <a:tblGrid>
                <a:gridCol w="724030">
                  <a:extLst>
                    <a:ext uri="{9D8B030D-6E8A-4147-A177-3AD203B41FA5}">
                      <a16:colId xmlns:a16="http://schemas.microsoft.com/office/drawing/2014/main" val="431552140"/>
                    </a:ext>
                  </a:extLst>
                </a:gridCol>
                <a:gridCol w="3570855">
                  <a:extLst>
                    <a:ext uri="{9D8B030D-6E8A-4147-A177-3AD203B41FA5}">
                      <a16:colId xmlns:a16="http://schemas.microsoft.com/office/drawing/2014/main" val="2285210175"/>
                    </a:ext>
                  </a:extLst>
                </a:gridCol>
              </a:tblGrid>
              <a:tr h="185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5375014"/>
                  </a:ext>
                </a:extLst>
              </a:tr>
              <a:tr h="185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I have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4444728"/>
                  </a:ext>
                </a:extLst>
              </a:tr>
              <a:tr h="185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You have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8633801"/>
                  </a:ext>
                </a:extLst>
              </a:tr>
              <a:tr h="185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Do you have…?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9136716"/>
                  </a:ext>
                </a:extLst>
              </a:tr>
              <a:tr h="1912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Does he have…?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230005"/>
                  </a:ext>
                </a:extLst>
              </a:tr>
              <a:tr h="2353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We have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135670"/>
                  </a:ext>
                </a:extLst>
              </a:tr>
              <a:tr h="185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Do you (all) have   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0048799"/>
                  </a:ext>
                </a:extLst>
              </a:tr>
            </a:tbl>
          </a:graphicData>
        </a:graphic>
      </p:graphicFrame>
      <p:graphicFrame>
        <p:nvGraphicFramePr>
          <p:cNvPr id="190" name="Table 7">
            <a:extLst>
              <a:ext uri="{FF2B5EF4-FFF2-40B4-BE49-F238E27FC236}">
                <a16:creationId xmlns:a16="http://schemas.microsoft.com/office/drawing/2014/main" id="{0504666A-EB71-4055-9724-A64A7F8CF5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1646026"/>
              </p:ext>
            </p:extLst>
          </p:nvPr>
        </p:nvGraphicFramePr>
        <p:xfrm>
          <a:off x="7772512" y="3353472"/>
          <a:ext cx="4667199" cy="3200400"/>
        </p:xfrm>
        <a:graphic>
          <a:graphicData uri="http://schemas.openxmlformats.org/drawingml/2006/table">
            <a:tbl>
              <a:tblPr firstRow="1" bandRow="1"/>
              <a:tblGrid>
                <a:gridCol w="786795">
                  <a:extLst>
                    <a:ext uri="{9D8B030D-6E8A-4147-A177-3AD203B41FA5}">
                      <a16:colId xmlns:a16="http://schemas.microsoft.com/office/drawing/2014/main" val="431552140"/>
                    </a:ext>
                  </a:extLst>
                </a:gridCol>
                <a:gridCol w="3880404">
                  <a:extLst>
                    <a:ext uri="{9D8B030D-6E8A-4147-A177-3AD203B41FA5}">
                      <a16:colId xmlns:a16="http://schemas.microsoft.com/office/drawing/2014/main" val="2285210175"/>
                    </a:ext>
                  </a:extLst>
                </a:gridCol>
              </a:tblGrid>
              <a:tr h="189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5375014"/>
                  </a:ext>
                </a:extLst>
              </a:tr>
              <a:tr h="189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some green parks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4444728"/>
                  </a:ext>
                </a:extLst>
              </a:tr>
              <a:tr h="189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some modern buildings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8633801"/>
                  </a:ext>
                </a:extLst>
              </a:tr>
              <a:tr h="189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an interesting idea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9136716"/>
                  </a:ext>
                </a:extLst>
              </a:tr>
              <a:tr h="1955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a market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230005"/>
                  </a:ext>
                </a:extLst>
              </a:tr>
              <a:tr h="2407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a modern cinema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135670"/>
                  </a:ext>
                </a:extLst>
              </a:tr>
              <a:tr h="189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</a:rPr>
                        <a:t>some creative activities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0048799"/>
                  </a:ext>
                </a:extLst>
              </a:tr>
            </a:tbl>
          </a:graphicData>
        </a:graphic>
      </p:graphicFrame>
      <p:pic>
        <p:nvPicPr>
          <p:cNvPr id="191" name="Picture 24" descr="Dice Faces Png - Clip Art Library">
            <a:extLst>
              <a:ext uri="{FF2B5EF4-FFF2-40B4-BE49-F238E27FC236}">
                <a16:creationId xmlns:a16="http://schemas.microsoft.com/office/drawing/2014/main" id="{042A0005-D7B3-479A-8453-8A474162E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057" y="2446941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" name="TextBox 191">
            <a:extLst>
              <a:ext uri="{FF2B5EF4-FFF2-40B4-BE49-F238E27FC236}">
                <a16:creationId xmlns:a16="http://schemas.microsoft.com/office/drawing/2014/main" id="{6BC39AF9-A838-474F-8C63-F5F5727CE174}"/>
              </a:ext>
            </a:extLst>
          </p:cNvPr>
          <p:cNvSpPr txBox="1"/>
          <p:nvPr/>
        </p:nvSpPr>
        <p:spPr>
          <a:xfrm>
            <a:off x="5257196" y="1497004"/>
            <a:ext cx="561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Tu as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cinéma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moderne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?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AA3BFD63-EA56-4329-B27F-EF17CA101383}"/>
              </a:ext>
            </a:extLst>
          </p:cNvPr>
          <p:cNvSpPr txBox="1"/>
          <p:nvPr/>
        </p:nvSpPr>
        <p:spPr>
          <a:xfrm>
            <a:off x="5107865" y="1486937"/>
            <a:ext cx="7093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Il a des parcs verts ?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4142D9F1-598E-41A4-936B-68A60DB4E35F}"/>
              </a:ext>
            </a:extLst>
          </p:cNvPr>
          <p:cNvSpPr txBox="1"/>
          <p:nvPr/>
        </p:nvSpPr>
        <p:spPr>
          <a:xfrm>
            <a:off x="4986038" y="1517497"/>
            <a:ext cx="561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J’ai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idée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intéressante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D743447A-824D-4B48-94A6-51F4CFF5936A}"/>
              </a:ext>
            </a:extLst>
          </p:cNvPr>
          <p:cNvSpPr txBox="1"/>
          <p:nvPr/>
        </p:nvSpPr>
        <p:spPr>
          <a:xfrm>
            <a:off x="5107865" y="1522104"/>
            <a:ext cx="592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Tu as des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bâtiments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modernes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64248AE1-5042-4D2D-98A4-B3D55AD6EBD4}"/>
              </a:ext>
            </a:extLst>
          </p:cNvPr>
          <p:cNvSpPr txBox="1"/>
          <p:nvPr/>
        </p:nvSpPr>
        <p:spPr>
          <a:xfrm>
            <a:off x="5201213" y="1452975"/>
            <a:ext cx="561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avons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marché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18982582-43B1-4D17-8DDA-4F1B05541D69}"/>
              </a:ext>
            </a:extLst>
          </p:cNvPr>
          <p:cNvSpPr txBox="1"/>
          <p:nvPr/>
        </p:nvSpPr>
        <p:spPr>
          <a:xfrm>
            <a:off x="5229205" y="1516910"/>
            <a:ext cx="561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Vous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avez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activités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créatives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?</a:t>
            </a:r>
          </a:p>
        </p:txBody>
      </p:sp>
      <p:pic>
        <p:nvPicPr>
          <p:cNvPr id="198" name="Picture 28" descr="dice face 2 png - Clip Art Library">
            <a:extLst>
              <a:ext uri="{FF2B5EF4-FFF2-40B4-BE49-F238E27FC236}">
                <a16:creationId xmlns:a16="http://schemas.microsoft.com/office/drawing/2014/main" id="{700067D9-844E-475E-9969-3EFB0E101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567" y="2467491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" name="Picture 14" descr="number 5 on dice - Clip Art Library">
            <a:extLst>
              <a:ext uri="{FF2B5EF4-FFF2-40B4-BE49-F238E27FC236}">
                <a16:creationId xmlns:a16="http://schemas.microsoft.com/office/drawing/2014/main" id="{062CC5C8-2860-46E6-BF65-0EE3178A6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346" y="2467491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" name="Picture 16" descr="Free Dice Face, Download Free Clip Art, Free Clip Art on Clipart ...">
            <a:extLst>
              <a:ext uri="{FF2B5EF4-FFF2-40B4-BE49-F238E27FC236}">
                <a16:creationId xmlns:a16="http://schemas.microsoft.com/office/drawing/2014/main" id="{B99068F0-623C-4FF2-9784-EE51A732A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581" y="2436874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" name="Picture 18" descr="dice clipart six - Clip Art Library">
            <a:extLst>
              <a:ext uri="{FF2B5EF4-FFF2-40B4-BE49-F238E27FC236}">
                <a16:creationId xmlns:a16="http://schemas.microsoft.com/office/drawing/2014/main" id="{8D0DCD4B-B9CC-4220-A600-F59762EC7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470297" y="2469832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3" name="TextBox 202">
            <a:extLst>
              <a:ext uri="{FF2B5EF4-FFF2-40B4-BE49-F238E27FC236}">
                <a16:creationId xmlns:a16="http://schemas.microsoft.com/office/drawing/2014/main" id="{03800C6C-3C05-4F54-B102-192624A364FE}"/>
              </a:ext>
            </a:extLst>
          </p:cNvPr>
          <p:cNvSpPr txBox="1"/>
          <p:nvPr/>
        </p:nvSpPr>
        <p:spPr>
          <a:xfrm>
            <a:off x="123171" y="759570"/>
            <a:ext cx="11345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Pierre is helping Max to practise his French.  What does Max have to say?</a:t>
            </a:r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CustomShape 14">
            <a:extLst>
              <a:ext uri="{FF2B5EF4-FFF2-40B4-BE49-F238E27FC236}">
                <a16:creationId xmlns:a16="http://schemas.microsoft.com/office/drawing/2014/main" id="{562B13C1-8DC6-4C4D-9BDE-42CE14CB7947}"/>
              </a:ext>
            </a:extLst>
          </p:cNvPr>
          <p:cNvSpPr/>
          <p:nvPr/>
        </p:nvSpPr>
        <p:spPr>
          <a:xfrm>
            <a:off x="2668055" y="1420636"/>
            <a:ext cx="1857271" cy="1097280"/>
          </a:xfrm>
          <a:prstGeom prst="wedgeEllipseCallout">
            <a:avLst>
              <a:gd name="adj1" fmla="val -89308"/>
              <a:gd name="adj2" fmla="val -9118"/>
            </a:avLst>
          </a:prstGeom>
          <a:solidFill>
            <a:srgbClr val="36AFCE">
              <a:lumMod val="50000"/>
            </a:srgb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Salut, Pierre !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Ça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va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 ?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6" name="Picture 35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2FE12B53-DF1C-43DA-9373-A438FA523E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57" y="1327956"/>
            <a:ext cx="590949" cy="919095"/>
          </a:xfrm>
          <a:prstGeom prst="rect">
            <a:avLst/>
          </a:prstGeom>
        </p:spPr>
      </p:pic>
      <p:pic>
        <p:nvPicPr>
          <p:cNvPr id="38" name="Picture 37" descr="Shape, icon, arrow&#10;&#10;Description automatically generated">
            <a:extLst>
              <a:ext uri="{FF2B5EF4-FFF2-40B4-BE49-F238E27FC236}">
                <a16:creationId xmlns:a16="http://schemas.microsoft.com/office/drawing/2014/main" id="{8A5DDD41-B3A5-4833-8049-B989B4CFC5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48" y="2247051"/>
            <a:ext cx="1580702" cy="1542419"/>
          </a:xfrm>
          <a:prstGeom prst="rect">
            <a:avLst/>
          </a:prstGeom>
        </p:spPr>
      </p:pic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D703F67-EEA7-48C4-81ED-3AACB40D9CB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78"/>
          <a:stretch/>
        </p:blipFill>
        <p:spPr>
          <a:xfrm>
            <a:off x="949662" y="1386810"/>
            <a:ext cx="1060552" cy="843860"/>
          </a:xfrm>
          <a:prstGeom prst="rect">
            <a:avLst/>
          </a:prstGeom>
        </p:spPr>
      </p:pic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2EFF619-CBF9-4657-9095-C963E6D175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" y="3334422"/>
            <a:ext cx="1313976" cy="3684723"/>
          </a:xfrm>
          <a:prstGeom prst="rect">
            <a:avLst/>
          </a:prstGeom>
        </p:spPr>
      </p:pic>
      <p:pic>
        <p:nvPicPr>
          <p:cNvPr id="39" name="Picture 38" descr="A picture containing text, monitor, computer, indoor&#10;&#10;Description automatically generated">
            <a:hlinkClick r:id="" action="ppaction://noaction">
              <a:snd r:embed="rId14" name="s5_full conversation.wav"/>
            </a:hlinkClick>
            <a:extLst>
              <a:ext uri="{FF2B5EF4-FFF2-40B4-BE49-F238E27FC236}">
                <a16:creationId xmlns:a16="http://schemas.microsoft.com/office/drawing/2014/main" id="{4D778489-3623-4D22-95B5-8B5DAD206CF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5" y="1327955"/>
            <a:ext cx="1508258" cy="91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7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 animBg="1"/>
      <p:bldP spid="192" grpId="0"/>
      <p:bldP spid="192" grpId="1"/>
      <p:bldP spid="193" grpId="0"/>
      <p:bldP spid="193" grpId="1"/>
      <p:bldP spid="194" grpId="0"/>
      <p:bldP spid="194" grpId="1"/>
      <p:bldP spid="195" grpId="0"/>
      <p:bldP spid="195" grpId="1"/>
      <p:bldP spid="196" grpId="0"/>
      <p:bldP spid="196" grpId="1"/>
      <p:bldP spid="197" grpId="0"/>
      <p:bldP spid="19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951571"/>
              </p:ext>
            </p:extLst>
          </p:nvPr>
        </p:nvGraphicFramePr>
        <p:xfrm>
          <a:off x="671694" y="1040239"/>
          <a:ext cx="9810698" cy="51683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75634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658533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546098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creative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under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who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positive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negative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ruler, rule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show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between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where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on (top of)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market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behind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in front of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baseline="0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We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 (all)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building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48003" y="2805484"/>
            <a:ext cx="893036" cy="813443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94" y="1123680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12361" y="4057717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832279" y="515968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812473" y="274737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98816" y="104023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351882" y="5699707"/>
            <a:ext cx="30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Nous </a:t>
            </a:r>
            <a:r>
              <a:rPr lang="en-GB" sz="2400" kern="0" noProof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avons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5315552" y="574696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Vous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avez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898972" y="579839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bâtiment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445869" y="4877421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marché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5315552" y="4850571"/>
            <a:ext cx="30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derrière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898972" y="489173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devant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441741" y="400499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entre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5328611" y="405771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où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927583" y="4057716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sur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405318" y="3172568"/>
            <a:ext cx="253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l’activité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5328611" y="3194636"/>
            <a:ext cx="241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la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règle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993319" y="3139596"/>
            <a:ext cx="2386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spectacle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429617" y="2309275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qui 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5315552" y="2299156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positif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982981" y="233861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négatif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65352" y="142570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créatif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5249657" y="1494361"/>
            <a:ext cx="196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dans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977963" y="1425708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sous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955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 6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 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 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 6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 6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 6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 6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 6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f 6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f 6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 6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f 6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f 6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f 6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f 6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f 6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f 6_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f 6_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D44367E6-119A-4998-87AE-0BBC3CB144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8249759"/>
              </p:ext>
            </p:extLst>
          </p:nvPr>
        </p:nvGraphicFramePr>
        <p:xfrm>
          <a:off x="671694" y="1040239"/>
          <a:ext cx="9810698" cy="51683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75634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658533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546098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creative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who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positive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negative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ruler, rule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show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between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where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 (top of)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market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behind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front of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baseline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(all)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building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3649978C-6DBE-4DE6-B117-92BED7E373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003" y="2805484"/>
            <a:ext cx="893036" cy="813443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7858C415-D725-4DDE-87F7-0BE4F213C0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94" y="1123680"/>
            <a:ext cx="1186070" cy="11860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EE9D120-15C2-41B8-8DEA-B0EB9F6571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361" y="4057717"/>
            <a:ext cx="1162417" cy="110123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B3EF43E-0CE1-4103-BF42-F3AFE7D40A52}"/>
              </a:ext>
            </a:extLst>
          </p:cNvPr>
          <p:cNvSpPr txBox="1"/>
          <p:nvPr/>
        </p:nvSpPr>
        <p:spPr>
          <a:xfrm>
            <a:off x="1832279" y="515968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7AA3D2E-DC7F-415E-98E9-C0D80B6E14C7}"/>
              </a:ext>
            </a:extLst>
          </p:cNvPr>
          <p:cNvSpPr txBox="1"/>
          <p:nvPr/>
        </p:nvSpPr>
        <p:spPr>
          <a:xfrm>
            <a:off x="1812473" y="274737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6BA51C4-8906-4E07-A127-2F8DA7E342A1}"/>
              </a:ext>
            </a:extLst>
          </p:cNvPr>
          <p:cNvSpPr txBox="1"/>
          <p:nvPr/>
        </p:nvSpPr>
        <p:spPr>
          <a:xfrm>
            <a:off x="1798816" y="1040239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3132111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1:</a:t>
            </a:r>
            <a:endParaRPr lang="en-GB" sz="3200" dirty="0"/>
          </a:p>
        </p:txBody>
      </p:sp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00418407-6382-4C3A-8FB0-7C13A3D9BFE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111;p3">
            <a:extLst>
              <a:ext uri="{FF2B5EF4-FFF2-40B4-BE49-F238E27FC236}">
                <a16:creationId xmlns:a16="http://schemas.microsoft.com/office/drawing/2014/main" id="{7D85ED2D-C9F9-40FE-8AE0-84AD26829893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E79FBF1-84E7-41ED-9578-296C4C57AE28}"/>
              </a:ext>
            </a:extLst>
          </p:cNvPr>
          <p:cNvSpPr txBox="1">
            <a:spLocks/>
          </p:cNvSpPr>
          <p:nvPr/>
        </p:nvSpPr>
        <p:spPr>
          <a:xfrm>
            <a:off x="10754668" y="934595"/>
            <a:ext cx="1437332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prononcer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6" name="Google Shape;342;p5">
            <a:hlinkClick r:id="" action="ppaction://noaction">
              <a:snd r:embed="rId10" name="2-8_1.wav"/>
            </a:hlinkClick>
            <a:extLst>
              <a:ext uri="{FF2B5EF4-FFF2-40B4-BE49-F238E27FC236}">
                <a16:creationId xmlns:a16="http://schemas.microsoft.com/office/drawing/2014/main" id="{7AB1EE10-8E97-42E5-B02C-6F066DB684C2}"/>
              </a:ext>
            </a:extLst>
          </p:cNvPr>
          <p:cNvSpPr txBox="1"/>
          <p:nvPr/>
        </p:nvSpPr>
        <p:spPr>
          <a:xfrm>
            <a:off x="3021115" y="171051"/>
            <a:ext cx="714982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3200"/>
              <a:buFont typeface="Century Gothic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Jean-Michel parle à la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classe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de Pierre. 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416978B0-05FC-42B1-8C67-9B6BA39EC194}"/>
              </a:ext>
            </a:extLst>
          </p:cNvPr>
          <p:cNvSpPr/>
          <p:nvPr/>
        </p:nvSpPr>
        <p:spPr>
          <a:xfrm>
            <a:off x="2531797" y="1626846"/>
            <a:ext cx="5711871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Salut, tout le monde !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êtes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7D504CAC-FEB1-4AAB-B419-4B6CABE40285}"/>
              </a:ext>
            </a:extLst>
          </p:cNvPr>
          <p:cNvSpPr/>
          <p:nvPr/>
        </p:nvSpPr>
        <p:spPr>
          <a:xfrm>
            <a:off x="2531797" y="1633438"/>
            <a:ext cx="5699595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Salut, tout le monde !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ê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A600C391-0CDB-48B0-8F01-AB4DBC1685CA}"/>
              </a:ext>
            </a:extLst>
          </p:cNvPr>
          <p:cNvSpPr/>
          <p:nvPr/>
        </p:nvSpPr>
        <p:spPr>
          <a:xfrm>
            <a:off x="2531797" y="2306011"/>
            <a:ext cx="5834641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avez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bâtiments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modernes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E74C14C4-3DB5-434A-84F4-C47408ED9BAB}"/>
              </a:ext>
            </a:extLst>
          </p:cNvPr>
          <p:cNvSpPr/>
          <p:nvPr/>
        </p:nvSpPr>
        <p:spPr>
          <a:xfrm>
            <a:off x="2531796" y="2309625"/>
            <a:ext cx="5834642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bâtiment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moderne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04C34BEF-1DC2-4868-A078-9238550437E0}"/>
              </a:ext>
            </a:extLst>
          </p:cNvPr>
          <p:cNvSpPr/>
          <p:nvPr/>
        </p:nvSpPr>
        <p:spPr>
          <a:xfrm>
            <a:off x="2577838" y="3040183"/>
            <a:ext cx="6073793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…nous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avons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marché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et des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églises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2038C02F-A248-479A-8731-61D3938B7B80}"/>
              </a:ext>
            </a:extLst>
          </p:cNvPr>
          <p:cNvSpPr/>
          <p:nvPr/>
        </p:nvSpPr>
        <p:spPr>
          <a:xfrm>
            <a:off x="2505975" y="3744864"/>
            <a:ext cx="5287997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avez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activités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sportives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8A2C5763-2864-4E50-9CE2-95EDC6D8A20B}"/>
              </a:ext>
            </a:extLst>
          </p:cNvPr>
          <p:cNvSpPr/>
          <p:nvPr/>
        </p:nvSpPr>
        <p:spPr>
          <a:xfrm>
            <a:off x="2505974" y="3740445"/>
            <a:ext cx="5287997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ctivité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sportive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AB912D97-59D7-40AB-B6CD-4E819EB07CD2}"/>
              </a:ext>
            </a:extLst>
          </p:cNvPr>
          <p:cNvSpPr/>
          <p:nvPr/>
        </p:nvSpPr>
        <p:spPr>
          <a:xfrm>
            <a:off x="2505976" y="4360044"/>
            <a:ext cx="5287996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avez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espaces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verts…</a:t>
            </a: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D690DF9F-C6B4-4E31-9E20-2B25F6BA235F}"/>
              </a:ext>
            </a:extLst>
          </p:cNvPr>
          <p:cNvSpPr/>
          <p:nvPr/>
        </p:nvSpPr>
        <p:spPr>
          <a:xfrm>
            <a:off x="2505973" y="4354245"/>
            <a:ext cx="5287997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space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vert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D1B3C077-0C5E-43D4-B36C-1CFF8EC4E07D}"/>
              </a:ext>
            </a:extLst>
          </p:cNvPr>
          <p:cNvSpPr/>
          <p:nvPr/>
        </p:nvSpPr>
        <p:spPr>
          <a:xfrm>
            <a:off x="2505976" y="5070082"/>
            <a:ext cx="5413430" cy="435513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avons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plages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!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8ED2D5AD-24CC-4F98-A3BF-6DB665C120ED}"/>
              </a:ext>
            </a:extLst>
          </p:cNvPr>
          <p:cNvSpPr/>
          <p:nvPr/>
        </p:nvSpPr>
        <p:spPr>
          <a:xfrm>
            <a:off x="2503220" y="5068818"/>
            <a:ext cx="5413428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von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plage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!</a:t>
            </a:r>
          </a:p>
        </p:txBody>
      </p:sp>
      <p:pic>
        <p:nvPicPr>
          <p:cNvPr id="54" name="Picture 53" descr="Shape, icon, arrow&#10;&#10;Description automatically generated">
            <a:extLst>
              <a:ext uri="{FF2B5EF4-FFF2-40B4-BE49-F238E27FC236}">
                <a16:creationId xmlns:a16="http://schemas.microsoft.com/office/drawing/2014/main" id="{49D7D391-3AF7-46FF-B641-A7D09557A8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13" y="3281192"/>
            <a:ext cx="1580702" cy="1552961"/>
          </a:xfrm>
          <a:prstGeom prst="rect">
            <a:avLst/>
          </a:prstGeom>
        </p:spPr>
      </p:pic>
      <p:pic>
        <p:nvPicPr>
          <p:cNvPr id="30" name="Picture 2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AAFC5E6-482A-4404-895A-69F7789AF6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406" y="3661150"/>
            <a:ext cx="3840886" cy="3026154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473DF658-36ED-4593-B0E3-48D5CB89EFD5}"/>
              </a:ext>
            </a:extLst>
          </p:cNvPr>
          <p:cNvGrpSpPr/>
          <p:nvPr/>
        </p:nvGrpSpPr>
        <p:grpSpPr>
          <a:xfrm>
            <a:off x="613812" y="2482553"/>
            <a:ext cx="1215803" cy="748030"/>
            <a:chOff x="-1650070" y="298713"/>
            <a:chExt cx="1685597" cy="952086"/>
          </a:xfrm>
        </p:grpSpPr>
        <p:pic>
          <p:nvPicPr>
            <p:cNvPr id="34" name="Picture 2" descr="Free vector graphics of Blank profile picture">
              <a:extLst>
                <a:ext uri="{FF2B5EF4-FFF2-40B4-BE49-F238E27FC236}">
                  <a16:creationId xmlns:a16="http://schemas.microsoft.com/office/drawing/2014/main" id="{C9C01D64-65D7-4272-89A7-2355A13C79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16560" y="298713"/>
              <a:ext cx="952087" cy="952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Free vector graphics of Blank profile picture">
              <a:extLst>
                <a:ext uri="{FF2B5EF4-FFF2-40B4-BE49-F238E27FC236}">
                  <a16:creationId xmlns:a16="http://schemas.microsoft.com/office/drawing/2014/main" id="{D1BABDFF-DE7D-42EC-AEB8-BC53A1AA72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50070" y="298713"/>
              <a:ext cx="952087" cy="952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3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2A89F31-4EE9-4F1B-9877-4C15086FB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47677" y="336177"/>
              <a:ext cx="807843" cy="820271"/>
            </a:xfrm>
            <a:prstGeom prst="rect">
              <a:avLst/>
            </a:prstGeom>
          </p:spPr>
        </p:pic>
      </p:grpSp>
      <p:pic>
        <p:nvPicPr>
          <p:cNvPr id="55" name="Picture 54" descr="A picture containing text, monitor, computer, indoor&#10;&#10;Description automatically generated">
            <a:hlinkClick r:id="" action="ppaction://noaction">
              <a:snd r:embed="rId15" name="s5_full conversation.wav"/>
            </a:hlinkClick>
            <a:extLst>
              <a:ext uri="{FF2B5EF4-FFF2-40B4-BE49-F238E27FC236}">
                <a16:creationId xmlns:a16="http://schemas.microsoft.com/office/drawing/2014/main" id="{0B796D9F-3A9B-4711-92BD-450CADCE4F8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78" y="2434400"/>
            <a:ext cx="1508258" cy="925377"/>
          </a:xfrm>
          <a:prstGeom prst="rect">
            <a:avLst/>
          </a:prstGeom>
        </p:spPr>
      </p:pic>
      <p:pic>
        <p:nvPicPr>
          <p:cNvPr id="38" name="Graphic 37" descr="Teacher">
            <a:extLst>
              <a:ext uri="{FF2B5EF4-FFF2-40B4-BE49-F238E27FC236}">
                <a16:creationId xmlns:a16="http://schemas.microsoft.com/office/drawing/2014/main" id="{8AAB4D6A-5152-4E35-A84C-12B1F9C0B75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15842" y="627133"/>
            <a:ext cx="914400" cy="914400"/>
          </a:xfrm>
          <a:prstGeom prst="rect">
            <a:avLst/>
          </a:prstGeom>
        </p:spPr>
      </p:pic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2BDEB9A6-7B46-4270-8214-28B3F61999EB}"/>
              </a:ext>
            </a:extLst>
          </p:cNvPr>
          <p:cNvSpPr/>
          <p:nvPr/>
        </p:nvSpPr>
        <p:spPr>
          <a:xfrm>
            <a:off x="1142885" y="903499"/>
            <a:ext cx="2869907" cy="447604"/>
          </a:xfrm>
          <a:prstGeom prst="wedgeRoundRectCallout">
            <a:avLst>
              <a:gd name="adj1" fmla="val -55224"/>
              <a:gd name="adj2" fmla="val -23508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CustomShape 7">
            <a:hlinkClick r:id="" action="ppaction://noaction">
              <a:snd r:embed="rId19" name="2-8_2.wav"/>
            </a:hlinkClick>
            <a:extLst>
              <a:ext uri="{FF2B5EF4-FFF2-40B4-BE49-F238E27FC236}">
                <a16:creationId xmlns:a16="http://schemas.microsoft.com/office/drawing/2014/main" id="{75626B97-FC59-406A-8002-F7A5B8523691}"/>
              </a:ext>
            </a:extLst>
          </p:cNvPr>
          <p:cNvSpPr/>
          <p:nvPr/>
        </p:nvSpPr>
        <p:spPr>
          <a:xfrm>
            <a:off x="1168171" y="876648"/>
            <a:ext cx="2869907" cy="41537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Lis les messages.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7B494DD4-1DC1-4786-B2A5-49DC820E5100}"/>
              </a:ext>
            </a:extLst>
          </p:cNvPr>
          <p:cNvSpPr/>
          <p:nvPr/>
        </p:nvSpPr>
        <p:spPr>
          <a:xfrm>
            <a:off x="2577838" y="3039296"/>
            <a:ext cx="6073793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…nou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marché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et de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glise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C4742D-8598-4F01-AB7D-D563189123CF}"/>
              </a:ext>
            </a:extLst>
          </p:cNvPr>
          <p:cNvSpPr txBox="1"/>
          <p:nvPr/>
        </p:nvSpPr>
        <p:spPr>
          <a:xfrm>
            <a:off x="101417" y="6401034"/>
            <a:ext cx="4778189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l’espace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space | la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plage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beach </a:t>
            </a:r>
          </a:p>
        </p:txBody>
      </p:sp>
      <p:pic>
        <p:nvPicPr>
          <p:cNvPr id="8" name="Picture 7" descr="A picture containing outdoor, sky, beach, water&#10;&#10;Description automatically generated">
            <a:extLst>
              <a:ext uri="{FF2B5EF4-FFF2-40B4-BE49-F238E27FC236}">
                <a16:creationId xmlns:a16="http://schemas.microsoft.com/office/drawing/2014/main" id="{D44C3ECD-7F41-43D3-948E-FCD0139E7F7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579" y="1619210"/>
            <a:ext cx="3255269" cy="193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3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-8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-8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-8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-8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-8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3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3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-8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1" grpId="0" animBg="1"/>
      <p:bldP spid="32" grpId="0" animBg="1"/>
      <p:bldP spid="47" grpId="0" animBg="1"/>
      <p:bldP spid="48" grpId="0" animBg="1"/>
      <p:bldP spid="49" grpId="0" animBg="1"/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derrière, </a:t>
            </a:r>
            <a:r>
              <a:rPr lang="en-GB" sz="44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devant</a:t>
            </a:r>
            <a:r>
              <a:rPr lang="en-GB" sz="44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entre</a:t>
            </a:r>
            <a:endParaRPr lang="en-GB" sz="4400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Google Shape;169;p8">
            <a:extLst>
              <a:ext uri="{FF2B5EF4-FFF2-40B4-BE49-F238E27FC236}">
                <a16:creationId xmlns:a16="http://schemas.microsoft.com/office/drawing/2014/main" id="{E2782AE1-3778-4DB3-BED0-E1D51CF4E9C9}"/>
              </a:ext>
            </a:extLst>
          </p:cNvPr>
          <p:cNvSpPr txBox="1"/>
          <p:nvPr/>
        </p:nvSpPr>
        <p:spPr>
          <a:xfrm>
            <a:off x="204236" y="905416"/>
            <a:ext cx="5983622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[behind, in front of, between]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7E46129-3A16-4570-9F64-E7A7D28ACF67}"/>
              </a:ext>
            </a:extLst>
          </p:cNvPr>
          <p:cNvCxnSpPr/>
          <p:nvPr/>
        </p:nvCxnSpPr>
        <p:spPr>
          <a:xfrm>
            <a:off x="2175551" y="4290106"/>
            <a:ext cx="1380565" cy="0"/>
          </a:xfrm>
          <a:prstGeom prst="straightConnector1">
            <a:avLst/>
          </a:prstGeom>
          <a:ln w="57150">
            <a:solidFill>
              <a:srgbClr val="FF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2A09AB9-6F40-42CE-9BB8-18789340A8D8}"/>
              </a:ext>
            </a:extLst>
          </p:cNvPr>
          <p:cNvSpPr txBox="1"/>
          <p:nvPr/>
        </p:nvSpPr>
        <p:spPr>
          <a:xfrm>
            <a:off x="248814" y="3993350"/>
            <a:ext cx="1926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entre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E3CE7C2-3C1F-4FEF-9F02-D5558E8FC36E}"/>
              </a:ext>
            </a:extLst>
          </p:cNvPr>
          <p:cNvSpPr txBox="1"/>
          <p:nvPr/>
        </p:nvSpPr>
        <p:spPr>
          <a:xfrm>
            <a:off x="167686" y="4522603"/>
            <a:ext cx="1810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[between]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E560043-ACE1-4670-BEB1-F0C6D14354B7}"/>
              </a:ext>
            </a:extLst>
          </p:cNvPr>
          <p:cNvSpPr/>
          <p:nvPr/>
        </p:nvSpPr>
        <p:spPr>
          <a:xfrm>
            <a:off x="116965" y="3978163"/>
            <a:ext cx="1885950" cy="623886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E8ACFE5-A392-40FB-81D3-4FA7951491EC}"/>
              </a:ext>
            </a:extLst>
          </p:cNvPr>
          <p:cNvCxnSpPr/>
          <p:nvPr/>
        </p:nvCxnSpPr>
        <p:spPr>
          <a:xfrm>
            <a:off x="2175552" y="2712093"/>
            <a:ext cx="1380565" cy="0"/>
          </a:xfrm>
          <a:prstGeom prst="straightConnector1">
            <a:avLst/>
          </a:prstGeom>
          <a:ln w="57150">
            <a:solidFill>
              <a:srgbClr val="FF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F9197E3D-8B42-4E58-B79B-529D69AD5F35}"/>
              </a:ext>
            </a:extLst>
          </p:cNvPr>
          <p:cNvSpPr txBox="1"/>
          <p:nvPr/>
        </p:nvSpPr>
        <p:spPr>
          <a:xfrm>
            <a:off x="247986" y="2505248"/>
            <a:ext cx="2157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derrière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39D932F-2879-4C25-89C0-650D17C57248}"/>
              </a:ext>
            </a:extLst>
          </p:cNvPr>
          <p:cNvSpPr txBox="1"/>
          <p:nvPr/>
        </p:nvSpPr>
        <p:spPr>
          <a:xfrm>
            <a:off x="251835" y="3006368"/>
            <a:ext cx="1810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[behind]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1123BB3-71D3-4A42-81A1-3E07F013F56D}"/>
              </a:ext>
            </a:extLst>
          </p:cNvPr>
          <p:cNvSpPr/>
          <p:nvPr/>
        </p:nvSpPr>
        <p:spPr>
          <a:xfrm>
            <a:off x="218677" y="2495434"/>
            <a:ext cx="1885950" cy="623886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65ACD2EC-4839-4BE1-82C9-7EA3FC9DD5D6}"/>
              </a:ext>
            </a:extLst>
          </p:cNvPr>
          <p:cNvCxnSpPr/>
          <p:nvPr/>
        </p:nvCxnSpPr>
        <p:spPr>
          <a:xfrm>
            <a:off x="2298890" y="5635252"/>
            <a:ext cx="1380565" cy="0"/>
          </a:xfrm>
          <a:prstGeom prst="straightConnector1">
            <a:avLst/>
          </a:prstGeom>
          <a:ln w="57150">
            <a:solidFill>
              <a:srgbClr val="FF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3336232C-DB82-43BD-B8E4-F9D1C659D698}"/>
              </a:ext>
            </a:extLst>
          </p:cNvPr>
          <p:cNvSpPr txBox="1"/>
          <p:nvPr/>
        </p:nvSpPr>
        <p:spPr>
          <a:xfrm>
            <a:off x="142098" y="5312087"/>
            <a:ext cx="1926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devant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3D6AFAD-0A99-4ACD-900E-814DEE760071}"/>
              </a:ext>
            </a:extLst>
          </p:cNvPr>
          <p:cNvSpPr txBox="1"/>
          <p:nvPr/>
        </p:nvSpPr>
        <p:spPr>
          <a:xfrm>
            <a:off x="192092" y="5907650"/>
            <a:ext cx="1810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[in front of]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95B5668-2BE4-41F6-B788-769FB43F40BB}"/>
              </a:ext>
            </a:extLst>
          </p:cNvPr>
          <p:cNvSpPr/>
          <p:nvPr/>
        </p:nvSpPr>
        <p:spPr>
          <a:xfrm>
            <a:off x="130133" y="5323225"/>
            <a:ext cx="1885950" cy="623886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2" descr="Mapa De La Ciudad, Localización">
            <a:extLst>
              <a:ext uri="{FF2B5EF4-FFF2-40B4-BE49-F238E27FC236}">
                <a16:creationId xmlns:a16="http://schemas.microsoft.com/office/drawing/2014/main" id="{F9ABBBC3-8D14-8292-3934-283292DBF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76071" y="2045403"/>
            <a:ext cx="4605884" cy="457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Google Shape;171;p8">
            <a:extLst>
              <a:ext uri="{FF2B5EF4-FFF2-40B4-BE49-F238E27FC236}">
                <a16:creationId xmlns:a16="http://schemas.microsoft.com/office/drawing/2014/main" id="{04D379B9-DC17-8E9F-7A1B-9C23FC5FD5AC}"/>
              </a:ext>
            </a:extLst>
          </p:cNvPr>
          <p:cNvSpPr txBox="1"/>
          <p:nvPr/>
        </p:nvSpPr>
        <p:spPr>
          <a:xfrm>
            <a:off x="2167060" y="2848182"/>
            <a:ext cx="555559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Nous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avons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un parc 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derrière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l’église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3" name="Google Shape;171;p8">
            <a:extLst>
              <a:ext uri="{FF2B5EF4-FFF2-40B4-BE49-F238E27FC236}">
                <a16:creationId xmlns:a16="http://schemas.microsoft.com/office/drawing/2014/main" id="{31DA3476-6709-C797-902E-D7CAB4EF5C69}"/>
              </a:ext>
            </a:extLst>
          </p:cNvPr>
          <p:cNvSpPr txBox="1"/>
          <p:nvPr/>
        </p:nvSpPr>
        <p:spPr>
          <a:xfrm>
            <a:off x="2030896" y="5856923"/>
            <a:ext cx="587637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avons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musée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devant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l’école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Google Shape;171;p8">
            <a:extLst>
              <a:ext uri="{FF2B5EF4-FFF2-40B4-BE49-F238E27FC236}">
                <a16:creationId xmlns:a16="http://schemas.microsoft.com/office/drawing/2014/main" id="{21CC2B1A-F36F-90A6-AD05-60C1AAE7CCB9}"/>
              </a:ext>
            </a:extLst>
          </p:cNvPr>
          <p:cNvSpPr txBox="1"/>
          <p:nvPr/>
        </p:nvSpPr>
        <p:spPr>
          <a:xfrm>
            <a:off x="2083537" y="4430297"/>
            <a:ext cx="5492534" cy="830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avons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cinéma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entre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musée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et la poste.</a:t>
            </a:r>
            <a:endParaRPr kumimoji="0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Google Shape;171;p8">
            <a:extLst>
              <a:ext uri="{FF2B5EF4-FFF2-40B4-BE49-F238E27FC236}">
                <a16:creationId xmlns:a16="http://schemas.microsoft.com/office/drawing/2014/main" id="{CE290600-D3AE-4EBF-95AE-9AB73134AD93}"/>
              </a:ext>
            </a:extLst>
          </p:cNvPr>
          <p:cNvSpPr txBox="1"/>
          <p:nvPr/>
        </p:nvSpPr>
        <p:spPr>
          <a:xfrm>
            <a:off x="167685" y="1615454"/>
            <a:ext cx="7352469" cy="523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say something is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behind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use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derrière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kumimoji="0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Google Shape;171;p8">
            <a:extLst>
              <a:ext uri="{FF2B5EF4-FFF2-40B4-BE49-F238E27FC236}">
                <a16:creationId xmlns:a16="http://schemas.microsoft.com/office/drawing/2014/main" id="{1B6429B7-BBB1-AC9C-C501-D6984C8CB818}"/>
              </a:ext>
            </a:extLst>
          </p:cNvPr>
          <p:cNvSpPr txBox="1"/>
          <p:nvPr/>
        </p:nvSpPr>
        <p:spPr>
          <a:xfrm>
            <a:off x="142098" y="1596747"/>
            <a:ext cx="7374943" cy="523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say something is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 front </a:t>
            </a:r>
            <a:r>
              <a:rPr kumimoji="0" lang="en-GB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use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devant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kumimoji="0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Google Shape;171;p8">
            <a:extLst>
              <a:ext uri="{FF2B5EF4-FFF2-40B4-BE49-F238E27FC236}">
                <a16:creationId xmlns:a16="http://schemas.microsoft.com/office/drawing/2014/main" id="{684BF0FD-C9B5-44D5-848A-0B3BA084D97C}"/>
              </a:ext>
            </a:extLst>
          </p:cNvPr>
          <p:cNvSpPr txBox="1"/>
          <p:nvPr/>
        </p:nvSpPr>
        <p:spPr>
          <a:xfrm>
            <a:off x="130133" y="1444427"/>
            <a:ext cx="7306479" cy="954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Use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derrière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(behind), 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devant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(behind), 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entre </a:t>
            </a:r>
            <a:r>
              <a:rPr kumimoji="0" lang="en-GB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(between) to say where things are:</a:t>
            </a:r>
            <a:endParaRPr kumimoji="0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Graphic 37" descr="Rainy scene with solid fill">
            <a:extLst>
              <a:ext uri="{FF2B5EF4-FFF2-40B4-BE49-F238E27FC236}">
                <a16:creationId xmlns:a16="http://schemas.microsoft.com/office/drawing/2014/main" id="{567C0922-1991-4744-9C8F-D876013DC4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76320" y="2020750"/>
            <a:ext cx="517992" cy="517992"/>
          </a:xfrm>
          <a:prstGeom prst="rect">
            <a:avLst/>
          </a:prstGeom>
        </p:spPr>
      </p:pic>
      <p:pic>
        <p:nvPicPr>
          <p:cNvPr id="41" name="Graphic 40" descr="Cathedral with solid fill">
            <a:extLst>
              <a:ext uri="{FF2B5EF4-FFF2-40B4-BE49-F238E27FC236}">
                <a16:creationId xmlns:a16="http://schemas.microsoft.com/office/drawing/2014/main" id="{3B98DECA-3690-4A5F-BF62-DC43375247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94186" y="2576572"/>
            <a:ext cx="429796" cy="429796"/>
          </a:xfrm>
          <a:prstGeom prst="rect">
            <a:avLst/>
          </a:prstGeom>
        </p:spPr>
      </p:pic>
      <p:pic>
        <p:nvPicPr>
          <p:cNvPr id="42" name="Graphic 41" descr="Barn with solid fill">
            <a:extLst>
              <a:ext uri="{FF2B5EF4-FFF2-40B4-BE49-F238E27FC236}">
                <a16:creationId xmlns:a16="http://schemas.microsoft.com/office/drawing/2014/main" id="{190621DD-B60D-48F4-B288-904F9A2FB4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200000">
            <a:off x="7873226" y="4234621"/>
            <a:ext cx="621626" cy="621626"/>
          </a:xfrm>
          <a:prstGeom prst="rect">
            <a:avLst/>
          </a:prstGeom>
        </p:spPr>
      </p:pic>
      <p:pic>
        <p:nvPicPr>
          <p:cNvPr id="49" name="Graphic 48" descr="Theatre with solid fill">
            <a:extLst>
              <a:ext uri="{FF2B5EF4-FFF2-40B4-BE49-F238E27FC236}">
                <a16:creationId xmlns:a16="http://schemas.microsoft.com/office/drawing/2014/main" id="{0611D10A-9AAA-4040-80FE-73DA53F1B1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7964376" y="5075606"/>
            <a:ext cx="394218" cy="394218"/>
          </a:xfrm>
          <a:prstGeom prst="rect">
            <a:avLst/>
          </a:prstGeom>
        </p:spPr>
      </p:pic>
      <p:pic>
        <p:nvPicPr>
          <p:cNvPr id="50" name="Graphic 49" descr="Court with solid fill">
            <a:extLst>
              <a:ext uri="{FF2B5EF4-FFF2-40B4-BE49-F238E27FC236}">
                <a16:creationId xmlns:a16="http://schemas.microsoft.com/office/drawing/2014/main" id="{3BB16C31-236B-4DC0-BF5A-F6CC9BD102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6200000">
            <a:off x="7907272" y="5656748"/>
            <a:ext cx="553534" cy="553534"/>
          </a:xfrm>
          <a:prstGeom prst="rect">
            <a:avLst/>
          </a:prstGeom>
        </p:spPr>
      </p:pic>
      <p:pic>
        <p:nvPicPr>
          <p:cNvPr id="51" name="Graphic 50" descr="Schoolhouse with solid fill">
            <a:extLst>
              <a:ext uri="{FF2B5EF4-FFF2-40B4-BE49-F238E27FC236}">
                <a16:creationId xmlns:a16="http://schemas.microsoft.com/office/drawing/2014/main" id="{52F270D6-DA5F-42CA-8F2E-493976A7B1E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6200000">
            <a:off x="8314286" y="5567297"/>
            <a:ext cx="782241" cy="782241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E0CAC203-86E0-4271-9800-AC7E0A483CBB}"/>
              </a:ext>
            </a:extLst>
          </p:cNvPr>
          <p:cNvSpPr/>
          <p:nvPr/>
        </p:nvSpPr>
        <p:spPr>
          <a:xfrm>
            <a:off x="8583809" y="2024411"/>
            <a:ext cx="880346" cy="570939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C91C781-63E1-41A9-99DD-9EE8E04343C2}"/>
              </a:ext>
            </a:extLst>
          </p:cNvPr>
          <p:cNvSpPr/>
          <p:nvPr/>
        </p:nvSpPr>
        <p:spPr>
          <a:xfrm>
            <a:off x="7907272" y="4996066"/>
            <a:ext cx="553534" cy="570939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E601693-8611-4795-8E7F-4D388223845E}"/>
              </a:ext>
            </a:extLst>
          </p:cNvPr>
          <p:cNvSpPr/>
          <p:nvPr/>
        </p:nvSpPr>
        <p:spPr>
          <a:xfrm>
            <a:off x="7873225" y="5612755"/>
            <a:ext cx="587581" cy="570939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85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5" grpId="0" animBg="1"/>
      <p:bldP spid="35" grpId="1" animBg="1"/>
      <p:bldP spid="45" grpId="0"/>
      <p:bldP spid="46" grpId="0"/>
      <p:bldP spid="47" grpId="0" animBg="1"/>
      <p:bldP spid="47" grpId="1" animBg="1"/>
      <p:bldP spid="53" grpId="0"/>
      <p:bldP spid="54" grpId="0"/>
      <p:bldP spid="55" grpId="0" animBg="1"/>
      <p:bldP spid="55" grpId="1" animBg="1"/>
      <p:bldP spid="57" grpId="0" animBg="1"/>
      <p:bldP spid="58" grpId="0" animBg="1"/>
      <p:bldP spid="6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6284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902E972D-C34D-455A-AF67-2812DC919E8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" name="Picture 77" descr="Icon&#10;&#10;Description automatically generated">
            <a:extLst>
              <a:ext uri="{FF2B5EF4-FFF2-40B4-BE49-F238E27FC236}">
                <a16:creationId xmlns:a16="http://schemas.microsoft.com/office/drawing/2014/main" id="{C3EDE604-95E2-49F1-A76D-58DB614846E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458" y="16725"/>
            <a:ext cx="1101542" cy="1101542"/>
          </a:xfrm>
          <a:prstGeom prst="rect">
            <a:avLst/>
          </a:prstGeom>
        </p:spPr>
      </p:pic>
      <p:sp>
        <p:nvSpPr>
          <p:cNvPr id="79" name="Title 2">
            <a:extLst>
              <a:ext uri="{FF2B5EF4-FFF2-40B4-BE49-F238E27FC236}">
                <a16:creationId xmlns:a16="http://schemas.microsoft.com/office/drawing/2014/main" id="{537DD0FD-4AD4-4DFE-9F45-5FCAD8E2D5CD}"/>
              </a:ext>
            </a:extLst>
          </p:cNvPr>
          <p:cNvSpPr txBox="1">
            <a:spLocks/>
          </p:cNvSpPr>
          <p:nvPr/>
        </p:nvSpPr>
        <p:spPr>
          <a:xfrm>
            <a:off x="11317229" y="1050706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0" name="Graphic 79" descr="Teacher">
            <a:extLst>
              <a:ext uri="{FF2B5EF4-FFF2-40B4-BE49-F238E27FC236}">
                <a16:creationId xmlns:a16="http://schemas.microsoft.com/office/drawing/2014/main" id="{121FAF7A-EC7D-4C77-8A7C-18DA70AAB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99007" y="-7937"/>
            <a:ext cx="914400" cy="914400"/>
          </a:xfrm>
          <a:prstGeom prst="rect">
            <a:avLst/>
          </a:prstGeom>
        </p:spPr>
      </p:pic>
      <p:sp>
        <p:nvSpPr>
          <p:cNvPr id="81" name="Speech Bubble: Rectangle with Corners Rounded 80">
            <a:extLst>
              <a:ext uri="{FF2B5EF4-FFF2-40B4-BE49-F238E27FC236}">
                <a16:creationId xmlns:a16="http://schemas.microsoft.com/office/drawing/2014/main" id="{789EDDD7-6951-4A7C-82F1-CEF3C38F5891}"/>
              </a:ext>
            </a:extLst>
          </p:cNvPr>
          <p:cNvSpPr/>
          <p:nvPr/>
        </p:nvSpPr>
        <p:spPr>
          <a:xfrm>
            <a:off x="4003491" y="158444"/>
            <a:ext cx="4774750" cy="512606"/>
          </a:xfrm>
          <a:prstGeom prst="wedgeRoundRectCallout">
            <a:avLst>
              <a:gd name="adj1" fmla="val -55350"/>
              <a:gd name="adj2" fmla="val 6435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Lis.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quoi ? </a:t>
            </a:r>
            <a:r>
              <a:rPr lang="en-GB" sz="2800" b="1" kern="0" dirty="0" err="1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lang="en-GB" sz="28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800" b="1" kern="0" dirty="0" err="1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où</a:t>
            </a:r>
            <a:r>
              <a:rPr lang="en-GB" sz="28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 ?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8D930A1-C7EE-4FB6-8A7B-86F53786F3BD}"/>
              </a:ext>
            </a:extLst>
          </p:cNvPr>
          <p:cNvSpPr txBox="1"/>
          <p:nvPr/>
        </p:nvSpPr>
        <p:spPr>
          <a:xfrm>
            <a:off x="8900551" y="-7937"/>
            <a:ext cx="1335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/5]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687BEF-284D-4357-B984-25BE6A082C1A}"/>
              </a:ext>
            </a:extLst>
          </p:cNvPr>
          <p:cNvGrpSpPr/>
          <p:nvPr/>
        </p:nvGrpSpPr>
        <p:grpSpPr>
          <a:xfrm>
            <a:off x="123171" y="819457"/>
            <a:ext cx="3128029" cy="512606"/>
            <a:chOff x="123171" y="819457"/>
            <a:chExt cx="3128029" cy="512606"/>
          </a:xfrm>
        </p:grpSpPr>
        <p:sp>
          <p:nvSpPr>
            <p:cNvPr id="82" name="Speech Bubble: Rectangle with Corners Rounded 81">
              <a:extLst>
                <a:ext uri="{FF2B5EF4-FFF2-40B4-BE49-F238E27FC236}">
                  <a16:creationId xmlns:a16="http://schemas.microsoft.com/office/drawing/2014/main" id="{EADAB8C6-793D-418B-AEFD-7F13B9D4820E}"/>
                </a:ext>
              </a:extLst>
            </p:cNvPr>
            <p:cNvSpPr/>
            <p:nvPr/>
          </p:nvSpPr>
          <p:spPr>
            <a:xfrm>
              <a:off x="123171" y="819457"/>
              <a:ext cx="3128029" cy="512606"/>
            </a:xfrm>
            <a:prstGeom prst="wedgeRoundRectCallout">
              <a:avLst>
                <a:gd name="adj1" fmla="val 40842"/>
                <a:gd name="adj2" fmla="val -90074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Vrai</a:t>
              </a: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   </a:t>
              </a: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ou</a:t>
              </a: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 faux    ?</a:t>
              </a:r>
              <a:endPara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84" name="Picture 83" descr="Shape, arrow&#10;&#10;Description automatically generated">
              <a:extLst>
                <a:ext uri="{FF2B5EF4-FFF2-40B4-BE49-F238E27FC236}">
                  <a16:creationId xmlns:a16="http://schemas.microsoft.com/office/drawing/2014/main" id="{6747A8EC-01B6-430F-8CF6-C364DB460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7001" y="1024524"/>
              <a:ext cx="275841" cy="187486"/>
            </a:xfrm>
            <a:prstGeom prst="rect">
              <a:avLst/>
            </a:prstGeom>
          </p:spPr>
        </p:pic>
        <p:pic>
          <p:nvPicPr>
            <p:cNvPr id="4" name="Picture 3" descr="A green line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6904FED6-42D4-4805-8E6A-C76D171F1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922" y="879856"/>
              <a:ext cx="320735" cy="366882"/>
            </a:xfrm>
            <a:prstGeom prst="rect">
              <a:avLst/>
            </a:prstGeom>
          </p:spPr>
        </p:pic>
      </p:grpSp>
      <p:pic>
        <p:nvPicPr>
          <p:cNvPr id="95" name="Picture 2" descr="Mapa De La Ciudad, Localización">
            <a:extLst>
              <a:ext uri="{FF2B5EF4-FFF2-40B4-BE49-F238E27FC236}">
                <a16:creationId xmlns:a16="http://schemas.microsoft.com/office/drawing/2014/main" id="{B7FF5862-C7C9-4F74-90EB-1F358EB47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09485" y="1986116"/>
            <a:ext cx="4605884" cy="457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CDA41CA9-652A-4FDD-A3A3-DEA083D4E8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66319" y="3554568"/>
            <a:ext cx="745403" cy="379928"/>
          </a:xfrm>
          <a:prstGeom prst="rect">
            <a:avLst/>
          </a:prstGeom>
        </p:spPr>
      </p:pic>
      <p:pic>
        <p:nvPicPr>
          <p:cNvPr id="119" name="Graphic 118" descr="Theatre with solid fill">
            <a:extLst>
              <a:ext uri="{FF2B5EF4-FFF2-40B4-BE49-F238E27FC236}">
                <a16:creationId xmlns:a16="http://schemas.microsoft.com/office/drawing/2014/main" id="{3F90CE48-27BA-419C-85BC-F90CDA922C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92240" y="3194797"/>
            <a:ext cx="394218" cy="394218"/>
          </a:xfrm>
          <a:prstGeom prst="rect">
            <a:avLst/>
          </a:prstGeom>
        </p:spPr>
      </p:pic>
      <p:pic>
        <p:nvPicPr>
          <p:cNvPr id="13" name="Graphic 12" descr="Court with solid fill">
            <a:extLst>
              <a:ext uri="{FF2B5EF4-FFF2-40B4-BE49-F238E27FC236}">
                <a16:creationId xmlns:a16="http://schemas.microsoft.com/office/drawing/2014/main" id="{F7E93154-168F-41BB-B9DD-5308EE5D50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558188" y="3940384"/>
            <a:ext cx="553534" cy="553534"/>
          </a:xfrm>
          <a:prstGeom prst="rect">
            <a:avLst/>
          </a:prstGeom>
        </p:spPr>
      </p:pic>
      <p:sp>
        <p:nvSpPr>
          <p:cNvPr id="99" name="Oval 98">
            <a:extLst>
              <a:ext uri="{FF2B5EF4-FFF2-40B4-BE49-F238E27FC236}">
                <a16:creationId xmlns:a16="http://schemas.microsoft.com/office/drawing/2014/main" id="{29984359-A954-4ADB-A912-66E3C4544058}"/>
              </a:ext>
            </a:extLst>
          </p:cNvPr>
          <p:cNvSpPr/>
          <p:nvPr/>
        </p:nvSpPr>
        <p:spPr>
          <a:xfrm>
            <a:off x="9409737" y="3042521"/>
            <a:ext cx="765231" cy="625501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0" name="Picture 119" descr="Shape, icon, arrow&#10;&#10;Description automatically generated">
            <a:extLst>
              <a:ext uri="{FF2B5EF4-FFF2-40B4-BE49-F238E27FC236}">
                <a16:creationId xmlns:a16="http://schemas.microsoft.com/office/drawing/2014/main" id="{83D53582-2DD3-4D67-83F4-35A87FB6E29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8" y="5335919"/>
            <a:ext cx="1580702" cy="1552961"/>
          </a:xfrm>
          <a:prstGeom prst="rect">
            <a:avLst/>
          </a:prstGeom>
        </p:spPr>
      </p:pic>
      <p:grpSp>
        <p:nvGrpSpPr>
          <p:cNvPr id="121" name="Group 120">
            <a:extLst>
              <a:ext uri="{FF2B5EF4-FFF2-40B4-BE49-F238E27FC236}">
                <a16:creationId xmlns:a16="http://schemas.microsoft.com/office/drawing/2014/main" id="{EDA21F73-928E-439E-8890-1B6195E75637}"/>
              </a:ext>
            </a:extLst>
          </p:cNvPr>
          <p:cNvGrpSpPr/>
          <p:nvPr/>
        </p:nvGrpSpPr>
        <p:grpSpPr>
          <a:xfrm>
            <a:off x="236947" y="4537280"/>
            <a:ext cx="1215803" cy="748030"/>
            <a:chOff x="-1650070" y="298713"/>
            <a:chExt cx="1685597" cy="952086"/>
          </a:xfrm>
        </p:grpSpPr>
        <p:pic>
          <p:nvPicPr>
            <p:cNvPr id="122" name="Picture 2" descr="Free vector graphics of Blank profile picture">
              <a:extLst>
                <a:ext uri="{FF2B5EF4-FFF2-40B4-BE49-F238E27FC236}">
                  <a16:creationId xmlns:a16="http://schemas.microsoft.com/office/drawing/2014/main" id="{B90ABE57-845A-4B2F-BAB6-ED38737544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16560" y="298713"/>
              <a:ext cx="952087" cy="952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2" descr="Free vector graphics of Blank profile picture">
              <a:extLst>
                <a:ext uri="{FF2B5EF4-FFF2-40B4-BE49-F238E27FC236}">
                  <a16:creationId xmlns:a16="http://schemas.microsoft.com/office/drawing/2014/main" id="{FF424F49-8076-44AB-A89A-67A571B946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50070" y="298713"/>
              <a:ext cx="952087" cy="952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1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E0AF8D2-2DEE-4E9C-A92E-9EBE937E5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47677" y="336177"/>
              <a:ext cx="807843" cy="820271"/>
            </a:xfrm>
            <a:prstGeom prst="rect">
              <a:avLst/>
            </a:prstGeom>
          </p:spPr>
        </p:pic>
      </p:grpSp>
      <p:pic>
        <p:nvPicPr>
          <p:cNvPr id="125" name="Picture 124" descr="A picture containing text, monitor, computer, indoor&#10;&#10;Description automatically generated">
            <a:hlinkClick r:id="" action="ppaction://noaction">
              <a:snd r:embed="rId17" name="s5_full conversation.wav"/>
            </a:hlinkClick>
            <a:extLst>
              <a:ext uri="{FF2B5EF4-FFF2-40B4-BE49-F238E27FC236}">
                <a16:creationId xmlns:a16="http://schemas.microsoft.com/office/drawing/2014/main" id="{AFF0A224-6908-4E4C-819F-2D067A8881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3" y="4489127"/>
            <a:ext cx="1508258" cy="925377"/>
          </a:xfrm>
          <a:prstGeom prst="rect">
            <a:avLst/>
          </a:prstGeom>
        </p:spPr>
      </p:pic>
      <p:sp>
        <p:nvSpPr>
          <p:cNvPr id="117" name="Speech Bubble: Rectangle with Corners Rounded 116">
            <a:extLst>
              <a:ext uri="{FF2B5EF4-FFF2-40B4-BE49-F238E27FC236}">
                <a16:creationId xmlns:a16="http://schemas.microsoft.com/office/drawing/2014/main" id="{AA55B537-B9AB-4B91-971C-BD188B9B17DB}"/>
              </a:ext>
            </a:extLst>
          </p:cNvPr>
          <p:cNvSpPr/>
          <p:nvPr/>
        </p:nvSpPr>
        <p:spPr>
          <a:xfrm>
            <a:off x="658462" y="1781908"/>
            <a:ext cx="5437537" cy="2324005"/>
          </a:xfrm>
          <a:prstGeom prst="wedgeRoundRectCallout">
            <a:avLst>
              <a:gd name="adj1" fmla="val -41737"/>
              <a:gd name="adj2" fmla="val 76377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avons</a:t>
            </a:r>
            <a:r>
              <a:rPr kumimoji="0" lang="en-GB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cinéma</a:t>
            </a:r>
            <a:r>
              <a:rPr kumimoji="0" lang="en-GB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devant</a:t>
            </a:r>
            <a:r>
              <a:rPr kumimoji="0" lang="en-GB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l’université</a:t>
            </a:r>
            <a:r>
              <a:rPr kumimoji="0" lang="en-GB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8" name="Picture 117" descr="Shape, arrow&#10;&#10;Description automatically generated">
            <a:extLst>
              <a:ext uri="{FF2B5EF4-FFF2-40B4-BE49-F238E27FC236}">
                <a16:creationId xmlns:a16="http://schemas.microsoft.com/office/drawing/2014/main" id="{30EAEE7D-1DD1-446D-8B35-82CC8118A5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79" y="3401608"/>
            <a:ext cx="1681439" cy="114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6284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pic>
        <p:nvPicPr>
          <p:cNvPr id="78" name="Picture 77" descr="Icon&#10;&#10;Description automatically generated">
            <a:extLst>
              <a:ext uri="{FF2B5EF4-FFF2-40B4-BE49-F238E27FC236}">
                <a16:creationId xmlns:a16="http://schemas.microsoft.com/office/drawing/2014/main" id="{C3EDE604-95E2-49F1-A76D-58DB614846E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458" y="16725"/>
            <a:ext cx="1101542" cy="1101542"/>
          </a:xfrm>
          <a:prstGeom prst="rect">
            <a:avLst/>
          </a:prstGeom>
        </p:spPr>
      </p:pic>
      <p:sp>
        <p:nvSpPr>
          <p:cNvPr id="79" name="Title 2">
            <a:extLst>
              <a:ext uri="{FF2B5EF4-FFF2-40B4-BE49-F238E27FC236}">
                <a16:creationId xmlns:a16="http://schemas.microsoft.com/office/drawing/2014/main" id="{537DD0FD-4AD4-4DFE-9F45-5FCAD8E2D5CD}"/>
              </a:ext>
            </a:extLst>
          </p:cNvPr>
          <p:cNvSpPr txBox="1">
            <a:spLocks/>
          </p:cNvSpPr>
          <p:nvPr/>
        </p:nvSpPr>
        <p:spPr>
          <a:xfrm>
            <a:off x="11317229" y="1050706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0" name="Graphic 79" descr="Teacher">
            <a:extLst>
              <a:ext uri="{FF2B5EF4-FFF2-40B4-BE49-F238E27FC236}">
                <a16:creationId xmlns:a16="http://schemas.microsoft.com/office/drawing/2014/main" id="{121FAF7A-EC7D-4C77-8A7C-18DA70AAB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99007" y="-7937"/>
            <a:ext cx="914400" cy="914400"/>
          </a:xfrm>
          <a:prstGeom prst="rect">
            <a:avLst/>
          </a:prstGeom>
        </p:spPr>
      </p:pic>
      <p:sp>
        <p:nvSpPr>
          <p:cNvPr id="81" name="Speech Bubble: Rectangle with Corners Rounded 80">
            <a:extLst>
              <a:ext uri="{FF2B5EF4-FFF2-40B4-BE49-F238E27FC236}">
                <a16:creationId xmlns:a16="http://schemas.microsoft.com/office/drawing/2014/main" id="{789EDDD7-6951-4A7C-82F1-CEF3C38F5891}"/>
              </a:ext>
            </a:extLst>
          </p:cNvPr>
          <p:cNvSpPr/>
          <p:nvPr/>
        </p:nvSpPr>
        <p:spPr>
          <a:xfrm>
            <a:off x="4003491" y="158444"/>
            <a:ext cx="4774750" cy="512606"/>
          </a:xfrm>
          <a:prstGeom prst="wedgeRoundRectCallout">
            <a:avLst>
              <a:gd name="adj1" fmla="val -55350"/>
              <a:gd name="adj2" fmla="val 6435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Lis.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quoi ? </a:t>
            </a:r>
            <a:r>
              <a:rPr lang="en-GB" sz="2800" b="1" kern="0" dirty="0" err="1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lang="en-GB" sz="28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800" b="1" kern="0" dirty="0" err="1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où</a:t>
            </a:r>
            <a:r>
              <a:rPr lang="en-GB" sz="28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 ?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8D930A1-C7EE-4FB6-8A7B-86F53786F3BD}"/>
              </a:ext>
            </a:extLst>
          </p:cNvPr>
          <p:cNvSpPr txBox="1"/>
          <p:nvPr/>
        </p:nvSpPr>
        <p:spPr>
          <a:xfrm>
            <a:off x="8900551" y="-7937"/>
            <a:ext cx="1335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/5]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687BEF-284D-4357-B984-25BE6A082C1A}"/>
              </a:ext>
            </a:extLst>
          </p:cNvPr>
          <p:cNvGrpSpPr/>
          <p:nvPr/>
        </p:nvGrpSpPr>
        <p:grpSpPr>
          <a:xfrm>
            <a:off x="123171" y="819457"/>
            <a:ext cx="3128029" cy="512606"/>
            <a:chOff x="123171" y="819457"/>
            <a:chExt cx="3128029" cy="512606"/>
          </a:xfrm>
        </p:grpSpPr>
        <p:sp>
          <p:nvSpPr>
            <p:cNvPr id="82" name="Speech Bubble: Rectangle with Corners Rounded 81">
              <a:extLst>
                <a:ext uri="{FF2B5EF4-FFF2-40B4-BE49-F238E27FC236}">
                  <a16:creationId xmlns:a16="http://schemas.microsoft.com/office/drawing/2014/main" id="{EADAB8C6-793D-418B-AEFD-7F13B9D4820E}"/>
                </a:ext>
              </a:extLst>
            </p:cNvPr>
            <p:cNvSpPr/>
            <p:nvPr/>
          </p:nvSpPr>
          <p:spPr>
            <a:xfrm>
              <a:off x="123171" y="819457"/>
              <a:ext cx="3128029" cy="512606"/>
            </a:xfrm>
            <a:prstGeom prst="wedgeRoundRectCallout">
              <a:avLst>
                <a:gd name="adj1" fmla="val 40842"/>
                <a:gd name="adj2" fmla="val -90074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Vrai</a:t>
              </a: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   </a:t>
              </a: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ou</a:t>
              </a: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 faux    ?</a:t>
              </a:r>
              <a:endPara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84" name="Picture 83" descr="Shape, arrow&#10;&#10;Description automatically generated">
              <a:extLst>
                <a:ext uri="{FF2B5EF4-FFF2-40B4-BE49-F238E27FC236}">
                  <a16:creationId xmlns:a16="http://schemas.microsoft.com/office/drawing/2014/main" id="{6747A8EC-01B6-430F-8CF6-C364DB460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7001" y="1024524"/>
              <a:ext cx="275841" cy="187486"/>
            </a:xfrm>
            <a:prstGeom prst="rect">
              <a:avLst/>
            </a:prstGeom>
          </p:spPr>
        </p:pic>
        <p:pic>
          <p:nvPicPr>
            <p:cNvPr id="4" name="Picture 3" descr="A green line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6904FED6-42D4-4805-8E6A-C76D171F1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922" y="879856"/>
              <a:ext cx="320735" cy="366882"/>
            </a:xfrm>
            <a:prstGeom prst="rect">
              <a:avLst/>
            </a:prstGeom>
          </p:spPr>
        </p:pic>
      </p:grpSp>
      <p:pic>
        <p:nvPicPr>
          <p:cNvPr id="95" name="Picture 2" descr="Mapa De La Ciudad, Localización">
            <a:extLst>
              <a:ext uri="{FF2B5EF4-FFF2-40B4-BE49-F238E27FC236}">
                <a16:creationId xmlns:a16="http://schemas.microsoft.com/office/drawing/2014/main" id="{B7FF5862-C7C9-4F74-90EB-1F358EB47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09485" y="1986116"/>
            <a:ext cx="4605884" cy="457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119" descr="Shape, icon, arrow&#10;&#10;Description automatically generated">
            <a:extLst>
              <a:ext uri="{FF2B5EF4-FFF2-40B4-BE49-F238E27FC236}">
                <a16:creationId xmlns:a16="http://schemas.microsoft.com/office/drawing/2014/main" id="{83D53582-2DD3-4D67-83F4-35A87FB6E2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8" y="5335919"/>
            <a:ext cx="1580702" cy="1552961"/>
          </a:xfrm>
          <a:prstGeom prst="rect">
            <a:avLst/>
          </a:prstGeom>
        </p:spPr>
      </p:pic>
      <p:grpSp>
        <p:nvGrpSpPr>
          <p:cNvPr id="121" name="Group 120">
            <a:extLst>
              <a:ext uri="{FF2B5EF4-FFF2-40B4-BE49-F238E27FC236}">
                <a16:creationId xmlns:a16="http://schemas.microsoft.com/office/drawing/2014/main" id="{EDA21F73-928E-439E-8890-1B6195E75637}"/>
              </a:ext>
            </a:extLst>
          </p:cNvPr>
          <p:cNvGrpSpPr/>
          <p:nvPr/>
        </p:nvGrpSpPr>
        <p:grpSpPr>
          <a:xfrm>
            <a:off x="236947" y="4537280"/>
            <a:ext cx="1215803" cy="748030"/>
            <a:chOff x="-1650070" y="298713"/>
            <a:chExt cx="1685597" cy="952086"/>
          </a:xfrm>
        </p:grpSpPr>
        <p:pic>
          <p:nvPicPr>
            <p:cNvPr id="122" name="Picture 2" descr="Free vector graphics of Blank profile picture">
              <a:extLst>
                <a:ext uri="{FF2B5EF4-FFF2-40B4-BE49-F238E27FC236}">
                  <a16:creationId xmlns:a16="http://schemas.microsoft.com/office/drawing/2014/main" id="{B90ABE57-845A-4B2F-BAB6-ED38737544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16560" y="298713"/>
              <a:ext cx="952087" cy="952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2" descr="Free vector graphics of Blank profile picture">
              <a:extLst>
                <a:ext uri="{FF2B5EF4-FFF2-40B4-BE49-F238E27FC236}">
                  <a16:creationId xmlns:a16="http://schemas.microsoft.com/office/drawing/2014/main" id="{FF424F49-8076-44AB-A89A-67A571B946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50070" y="298713"/>
              <a:ext cx="952087" cy="952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1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E0AF8D2-2DEE-4E9C-A92E-9EBE937E5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47677" y="336177"/>
              <a:ext cx="807843" cy="820271"/>
            </a:xfrm>
            <a:prstGeom prst="rect">
              <a:avLst/>
            </a:prstGeom>
          </p:spPr>
        </p:pic>
      </p:grpSp>
      <p:pic>
        <p:nvPicPr>
          <p:cNvPr id="125" name="Picture 124" descr="A picture containing text, monitor, computer, indoor&#10;&#10;Description automatically generated">
            <a:hlinkClick r:id="" action="ppaction://noaction">
              <a:snd r:embed="rId12" name="s5_full conversation.wav"/>
            </a:hlinkClick>
            <a:extLst>
              <a:ext uri="{FF2B5EF4-FFF2-40B4-BE49-F238E27FC236}">
                <a16:creationId xmlns:a16="http://schemas.microsoft.com/office/drawing/2014/main" id="{AFF0A224-6908-4E4C-819F-2D067A8881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3" y="4489127"/>
            <a:ext cx="1508258" cy="925377"/>
          </a:xfrm>
          <a:prstGeom prst="rect">
            <a:avLst/>
          </a:prstGeom>
        </p:spPr>
      </p:pic>
      <p:sp>
        <p:nvSpPr>
          <p:cNvPr id="117" name="Speech Bubble: Rectangle with Corners Rounded 116">
            <a:extLst>
              <a:ext uri="{FF2B5EF4-FFF2-40B4-BE49-F238E27FC236}">
                <a16:creationId xmlns:a16="http://schemas.microsoft.com/office/drawing/2014/main" id="{AA55B537-B9AB-4B91-971C-BD188B9B17DB}"/>
              </a:ext>
            </a:extLst>
          </p:cNvPr>
          <p:cNvSpPr/>
          <p:nvPr/>
        </p:nvSpPr>
        <p:spPr>
          <a:xfrm>
            <a:off x="658462" y="1781908"/>
            <a:ext cx="5817494" cy="2324005"/>
          </a:xfrm>
          <a:prstGeom prst="wedgeRoundRectCallout">
            <a:avLst>
              <a:gd name="adj1" fmla="val -41737"/>
              <a:gd name="adj2" fmla="val 76377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avons</a:t>
            </a:r>
            <a:r>
              <a:rPr kumimoji="0" lang="en-GB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parc entre </a:t>
            </a:r>
            <a:r>
              <a:rPr kumimoji="0" lang="en-GB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l’école</a:t>
            </a:r>
            <a:r>
              <a:rPr kumimoji="0" lang="en-GB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et un </a:t>
            </a:r>
            <a:r>
              <a:rPr kumimoji="0" lang="en-GB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bâtiment</a:t>
            </a:r>
            <a:r>
              <a:rPr kumimoji="0" lang="en-GB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7A981A3-AA31-438F-8C1D-A71AF30C426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212" y="3478432"/>
            <a:ext cx="1266226" cy="1242484"/>
          </a:xfrm>
          <a:prstGeom prst="rect">
            <a:avLst/>
          </a:prstGeom>
        </p:spPr>
      </p:pic>
      <p:pic>
        <p:nvPicPr>
          <p:cNvPr id="27" name="Graphic 26" descr="Building with solid fill">
            <a:extLst>
              <a:ext uri="{FF2B5EF4-FFF2-40B4-BE49-F238E27FC236}">
                <a16:creationId xmlns:a16="http://schemas.microsoft.com/office/drawing/2014/main" id="{CD337053-0E3E-4FE5-8140-79E801F8412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664998" y="4097133"/>
            <a:ext cx="726782" cy="726782"/>
          </a:xfrm>
          <a:prstGeom prst="rect">
            <a:avLst/>
          </a:prstGeom>
        </p:spPr>
      </p:pic>
      <p:pic>
        <p:nvPicPr>
          <p:cNvPr id="28" name="Graphic 27" descr="Rainy scene with solid fill">
            <a:extLst>
              <a:ext uri="{FF2B5EF4-FFF2-40B4-BE49-F238E27FC236}">
                <a16:creationId xmlns:a16="http://schemas.microsoft.com/office/drawing/2014/main" id="{439CFA3B-BFD1-4174-B7E9-7A34174C36E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738098" y="4970994"/>
            <a:ext cx="530478" cy="530478"/>
          </a:xfrm>
          <a:prstGeom prst="rect">
            <a:avLst/>
          </a:prstGeom>
        </p:spPr>
      </p:pic>
      <p:pic>
        <p:nvPicPr>
          <p:cNvPr id="29" name="Graphic 28" descr="Schoolhouse with solid fill">
            <a:extLst>
              <a:ext uri="{FF2B5EF4-FFF2-40B4-BE49-F238E27FC236}">
                <a16:creationId xmlns:a16="http://schemas.microsoft.com/office/drawing/2014/main" id="{E84D538D-B34B-45C6-8DD8-A85DA926101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705331" y="5560939"/>
            <a:ext cx="686449" cy="686449"/>
          </a:xfrm>
          <a:prstGeom prst="rect">
            <a:avLst/>
          </a:prstGeom>
        </p:spPr>
      </p:pic>
      <p:sp>
        <p:nvSpPr>
          <p:cNvPr id="99" name="Oval 98">
            <a:extLst>
              <a:ext uri="{FF2B5EF4-FFF2-40B4-BE49-F238E27FC236}">
                <a16:creationId xmlns:a16="http://schemas.microsoft.com/office/drawing/2014/main" id="{29984359-A954-4ADB-A912-66E3C4544058}"/>
              </a:ext>
            </a:extLst>
          </p:cNvPr>
          <p:cNvSpPr/>
          <p:nvPr/>
        </p:nvSpPr>
        <p:spPr>
          <a:xfrm>
            <a:off x="7587954" y="4911295"/>
            <a:ext cx="765231" cy="625501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phic 29" descr="Court with solid fill">
            <a:extLst>
              <a:ext uri="{FF2B5EF4-FFF2-40B4-BE49-F238E27FC236}">
                <a16:creationId xmlns:a16="http://schemas.microsoft.com/office/drawing/2014/main" id="{F23C9533-EB0A-470F-97BF-4DE853E25F4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581760" y="3967453"/>
            <a:ext cx="553534" cy="55353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EA03F73-23AE-46DA-8E20-8B91660AA8A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366319" y="3554568"/>
            <a:ext cx="745403" cy="379928"/>
          </a:xfrm>
          <a:prstGeom prst="rect">
            <a:avLst/>
          </a:prstGeom>
        </p:spPr>
      </p:pic>
      <p:pic>
        <p:nvPicPr>
          <p:cNvPr id="32" name="Graphic 31" descr="Theatre with solid fill">
            <a:extLst>
              <a:ext uri="{FF2B5EF4-FFF2-40B4-BE49-F238E27FC236}">
                <a16:creationId xmlns:a16="http://schemas.microsoft.com/office/drawing/2014/main" id="{F42BDE53-5B47-4AF0-A2D3-46D6E8229B7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592240" y="3194797"/>
            <a:ext cx="394218" cy="394218"/>
          </a:xfrm>
          <a:prstGeom prst="rect">
            <a:avLst/>
          </a:prstGeom>
        </p:spPr>
      </p:pic>
      <p:sp>
        <p:nvSpPr>
          <p:cNvPr id="33" name="Google Shape;167;p2">
            <a:extLst>
              <a:ext uri="{FF2B5EF4-FFF2-40B4-BE49-F238E27FC236}">
                <a16:creationId xmlns:a16="http://schemas.microsoft.com/office/drawing/2014/main" id="{2B970A60-B3E5-4AAD-8CD3-F995A6A034A9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868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6284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pic>
        <p:nvPicPr>
          <p:cNvPr id="78" name="Picture 77" descr="Icon&#10;&#10;Description automatically generated">
            <a:extLst>
              <a:ext uri="{FF2B5EF4-FFF2-40B4-BE49-F238E27FC236}">
                <a16:creationId xmlns:a16="http://schemas.microsoft.com/office/drawing/2014/main" id="{C3EDE604-95E2-49F1-A76D-58DB614846E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458" y="16725"/>
            <a:ext cx="1101542" cy="1101542"/>
          </a:xfrm>
          <a:prstGeom prst="rect">
            <a:avLst/>
          </a:prstGeom>
        </p:spPr>
      </p:pic>
      <p:sp>
        <p:nvSpPr>
          <p:cNvPr id="79" name="Title 2">
            <a:extLst>
              <a:ext uri="{FF2B5EF4-FFF2-40B4-BE49-F238E27FC236}">
                <a16:creationId xmlns:a16="http://schemas.microsoft.com/office/drawing/2014/main" id="{537DD0FD-4AD4-4DFE-9F45-5FCAD8E2D5CD}"/>
              </a:ext>
            </a:extLst>
          </p:cNvPr>
          <p:cNvSpPr txBox="1">
            <a:spLocks/>
          </p:cNvSpPr>
          <p:nvPr/>
        </p:nvSpPr>
        <p:spPr>
          <a:xfrm>
            <a:off x="11317229" y="1050706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0" name="Graphic 79" descr="Teacher">
            <a:extLst>
              <a:ext uri="{FF2B5EF4-FFF2-40B4-BE49-F238E27FC236}">
                <a16:creationId xmlns:a16="http://schemas.microsoft.com/office/drawing/2014/main" id="{121FAF7A-EC7D-4C77-8A7C-18DA70AAB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99007" y="-7937"/>
            <a:ext cx="914400" cy="914400"/>
          </a:xfrm>
          <a:prstGeom prst="rect">
            <a:avLst/>
          </a:prstGeom>
        </p:spPr>
      </p:pic>
      <p:sp>
        <p:nvSpPr>
          <p:cNvPr id="81" name="Speech Bubble: Rectangle with Corners Rounded 80">
            <a:extLst>
              <a:ext uri="{FF2B5EF4-FFF2-40B4-BE49-F238E27FC236}">
                <a16:creationId xmlns:a16="http://schemas.microsoft.com/office/drawing/2014/main" id="{789EDDD7-6951-4A7C-82F1-CEF3C38F5891}"/>
              </a:ext>
            </a:extLst>
          </p:cNvPr>
          <p:cNvSpPr/>
          <p:nvPr/>
        </p:nvSpPr>
        <p:spPr>
          <a:xfrm>
            <a:off x="4003491" y="158444"/>
            <a:ext cx="4774750" cy="512606"/>
          </a:xfrm>
          <a:prstGeom prst="wedgeRoundRectCallout">
            <a:avLst>
              <a:gd name="adj1" fmla="val -55350"/>
              <a:gd name="adj2" fmla="val 6435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Lis.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quoi ? </a:t>
            </a:r>
            <a:r>
              <a:rPr lang="en-GB" sz="2800" b="1" kern="0" dirty="0" err="1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lang="en-GB" sz="28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800" b="1" kern="0" dirty="0" err="1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où</a:t>
            </a:r>
            <a:r>
              <a:rPr lang="en-GB" sz="28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 ?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8D930A1-C7EE-4FB6-8A7B-86F53786F3BD}"/>
              </a:ext>
            </a:extLst>
          </p:cNvPr>
          <p:cNvSpPr txBox="1"/>
          <p:nvPr/>
        </p:nvSpPr>
        <p:spPr>
          <a:xfrm>
            <a:off x="8900551" y="-7937"/>
            <a:ext cx="1335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/5]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687BEF-284D-4357-B984-25BE6A082C1A}"/>
              </a:ext>
            </a:extLst>
          </p:cNvPr>
          <p:cNvGrpSpPr/>
          <p:nvPr/>
        </p:nvGrpSpPr>
        <p:grpSpPr>
          <a:xfrm>
            <a:off x="123171" y="819457"/>
            <a:ext cx="3128029" cy="512606"/>
            <a:chOff x="123171" y="819457"/>
            <a:chExt cx="3128029" cy="512606"/>
          </a:xfrm>
        </p:grpSpPr>
        <p:sp>
          <p:nvSpPr>
            <p:cNvPr id="82" name="Speech Bubble: Rectangle with Corners Rounded 81">
              <a:extLst>
                <a:ext uri="{FF2B5EF4-FFF2-40B4-BE49-F238E27FC236}">
                  <a16:creationId xmlns:a16="http://schemas.microsoft.com/office/drawing/2014/main" id="{EADAB8C6-793D-418B-AEFD-7F13B9D4820E}"/>
                </a:ext>
              </a:extLst>
            </p:cNvPr>
            <p:cNvSpPr/>
            <p:nvPr/>
          </p:nvSpPr>
          <p:spPr>
            <a:xfrm>
              <a:off x="123171" y="819457"/>
              <a:ext cx="3128029" cy="512606"/>
            </a:xfrm>
            <a:prstGeom prst="wedgeRoundRectCallout">
              <a:avLst>
                <a:gd name="adj1" fmla="val 40842"/>
                <a:gd name="adj2" fmla="val -90074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Vrai</a:t>
              </a: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   </a:t>
              </a: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ou</a:t>
              </a: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 faux    ?</a:t>
              </a:r>
              <a:endPara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84" name="Picture 83" descr="Shape, arrow&#10;&#10;Description automatically generated">
              <a:extLst>
                <a:ext uri="{FF2B5EF4-FFF2-40B4-BE49-F238E27FC236}">
                  <a16:creationId xmlns:a16="http://schemas.microsoft.com/office/drawing/2014/main" id="{6747A8EC-01B6-430F-8CF6-C364DB460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7001" y="1024524"/>
              <a:ext cx="275841" cy="187486"/>
            </a:xfrm>
            <a:prstGeom prst="rect">
              <a:avLst/>
            </a:prstGeom>
          </p:spPr>
        </p:pic>
        <p:pic>
          <p:nvPicPr>
            <p:cNvPr id="4" name="Picture 3" descr="A green line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6904FED6-42D4-4805-8E6A-C76D171F1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922" y="879856"/>
              <a:ext cx="320735" cy="366882"/>
            </a:xfrm>
            <a:prstGeom prst="rect">
              <a:avLst/>
            </a:prstGeom>
          </p:spPr>
        </p:pic>
      </p:grpSp>
      <p:pic>
        <p:nvPicPr>
          <p:cNvPr id="95" name="Picture 2" descr="Mapa De La Ciudad, Localización">
            <a:extLst>
              <a:ext uri="{FF2B5EF4-FFF2-40B4-BE49-F238E27FC236}">
                <a16:creationId xmlns:a16="http://schemas.microsoft.com/office/drawing/2014/main" id="{B7FF5862-C7C9-4F74-90EB-1F358EB47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09485" y="1986116"/>
            <a:ext cx="4605884" cy="457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119" descr="Shape, icon, arrow&#10;&#10;Description automatically generated">
            <a:extLst>
              <a:ext uri="{FF2B5EF4-FFF2-40B4-BE49-F238E27FC236}">
                <a16:creationId xmlns:a16="http://schemas.microsoft.com/office/drawing/2014/main" id="{83D53582-2DD3-4D67-83F4-35A87FB6E2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8" y="5335919"/>
            <a:ext cx="1580702" cy="1552961"/>
          </a:xfrm>
          <a:prstGeom prst="rect">
            <a:avLst/>
          </a:prstGeom>
        </p:spPr>
      </p:pic>
      <p:grpSp>
        <p:nvGrpSpPr>
          <p:cNvPr id="121" name="Group 120">
            <a:extLst>
              <a:ext uri="{FF2B5EF4-FFF2-40B4-BE49-F238E27FC236}">
                <a16:creationId xmlns:a16="http://schemas.microsoft.com/office/drawing/2014/main" id="{EDA21F73-928E-439E-8890-1B6195E75637}"/>
              </a:ext>
            </a:extLst>
          </p:cNvPr>
          <p:cNvGrpSpPr/>
          <p:nvPr/>
        </p:nvGrpSpPr>
        <p:grpSpPr>
          <a:xfrm>
            <a:off x="236947" y="4537280"/>
            <a:ext cx="1215803" cy="748030"/>
            <a:chOff x="-1650070" y="298713"/>
            <a:chExt cx="1685597" cy="952086"/>
          </a:xfrm>
        </p:grpSpPr>
        <p:pic>
          <p:nvPicPr>
            <p:cNvPr id="122" name="Picture 2" descr="Free vector graphics of Blank profile picture">
              <a:extLst>
                <a:ext uri="{FF2B5EF4-FFF2-40B4-BE49-F238E27FC236}">
                  <a16:creationId xmlns:a16="http://schemas.microsoft.com/office/drawing/2014/main" id="{B90ABE57-845A-4B2F-BAB6-ED38737544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16560" y="298713"/>
              <a:ext cx="952087" cy="952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2" descr="Free vector graphics of Blank profile picture">
              <a:extLst>
                <a:ext uri="{FF2B5EF4-FFF2-40B4-BE49-F238E27FC236}">
                  <a16:creationId xmlns:a16="http://schemas.microsoft.com/office/drawing/2014/main" id="{FF424F49-8076-44AB-A89A-67A571B946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50070" y="298713"/>
              <a:ext cx="952087" cy="952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1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E0AF8D2-2DEE-4E9C-A92E-9EBE937E5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47677" y="336177"/>
              <a:ext cx="807843" cy="820271"/>
            </a:xfrm>
            <a:prstGeom prst="rect">
              <a:avLst/>
            </a:prstGeom>
          </p:spPr>
        </p:pic>
      </p:grpSp>
      <p:pic>
        <p:nvPicPr>
          <p:cNvPr id="125" name="Picture 124" descr="A picture containing text, monitor, computer, indoor&#10;&#10;Description automatically generated">
            <a:hlinkClick r:id="" action="ppaction://noaction">
              <a:snd r:embed="rId12" name="s5_full conversation.wav"/>
            </a:hlinkClick>
            <a:extLst>
              <a:ext uri="{FF2B5EF4-FFF2-40B4-BE49-F238E27FC236}">
                <a16:creationId xmlns:a16="http://schemas.microsoft.com/office/drawing/2014/main" id="{AFF0A224-6908-4E4C-819F-2D067A8881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3" y="4489127"/>
            <a:ext cx="1508258" cy="925377"/>
          </a:xfrm>
          <a:prstGeom prst="rect">
            <a:avLst/>
          </a:prstGeom>
        </p:spPr>
      </p:pic>
      <p:sp>
        <p:nvSpPr>
          <p:cNvPr id="117" name="Speech Bubble: Rectangle with Corners Rounded 116">
            <a:extLst>
              <a:ext uri="{FF2B5EF4-FFF2-40B4-BE49-F238E27FC236}">
                <a16:creationId xmlns:a16="http://schemas.microsoft.com/office/drawing/2014/main" id="{AA55B537-B9AB-4B91-971C-BD188B9B17DB}"/>
              </a:ext>
            </a:extLst>
          </p:cNvPr>
          <p:cNvSpPr/>
          <p:nvPr/>
        </p:nvSpPr>
        <p:spPr>
          <a:xfrm>
            <a:off x="658462" y="1781908"/>
            <a:ext cx="5817494" cy="2324005"/>
          </a:xfrm>
          <a:prstGeom prst="wedgeRoundRectCallout">
            <a:avLst>
              <a:gd name="adj1" fmla="val -41737"/>
              <a:gd name="adj2" fmla="val 76377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avons</a:t>
            </a:r>
            <a:r>
              <a:rPr kumimoji="0" lang="en-GB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église</a:t>
            </a:r>
            <a:r>
              <a:rPr kumimoji="0" lang="en-GB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devant</a:t>
            </a:r>
            <a:r>
              <a:rPr kumimoji="0" lang="en-GB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</a:t>
            </a:r>
            <a:r>
              <a:rPr kumimoji="0" lang="en-GB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marché</a:t>
            </a:r>
            <a:r>
              <a:rPr kumimoji="0" lang="en-GB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" name="Graphic 29" descr="Cathedral with solid fill">
            <a:extLst>
              <a:ext uri="{FF2B5EF4-FFF2-40B4-BE49-F238E27FC236}">
                <a16:creationId xmlns:a16="http://schemas.microsoft.com/office/drawing/2014/main" id="{7F142EC0-EFDA-405A-9221-0FB56C01A7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817718" y="2711846"/>
            <a:ext cx="827976" cy="827976"/>
          </a:xfrm>
          <a:prstGeom prst="rect">
            <a:avLst/>
          </a:prstGeom>
        </p:spPr>
      </p:pic>
      <p:pic>
        <p:nvPicPr>
          <p:cNvPr id="32" name="Graphic 31" descr="Court with solid fill">
            <a:extLst>
              <a:ext uri="{FF2B5EF4-FFF2-40B4-BE49-F238E27FC236}">
                <a16:creationId xmlns:a16="http://schemas.microsoft.com/office/drawing/2014/main" id="{A1EF50B3-33E8-4B71-B7CC-51D697E0EC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908675" y="1946940"/>
            <a:ext cx="827977" cy="827977"/>
          </a:xfrm>
          <a:prstGeom prst="rect">
            <a:avLst/>
          </a:prstGeom>
        </p:spPr>
      </p:pic>
      <p:sp>
        <p:nvSpPr>
          <p:cNvPr id="99" name="Oval 98">
            <a:extLst>
              <a:ext uri="{FF2B5EF4-FFF2-40B4-BE49-F238E27FC236}">
                <a16:creationId xmlns:a16="http://schemas.microsoft.com/office/drawing/2014/main" id="{29984359-A954-4ADB-A912-66E3C4544058}"/>
              </a:ext>
            </a:extLst>
          </p:cNvPr>
          <p:cNvSpPr/>
          <p:nvPr/>
        </p:nvSpPr>
        <p:spPr>
          <a:xfrm>
            <a:off x="10688285" y="2814781"/>
            <a:ext cx="970020" cy="725041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ADA4C6A1-9BF4-43CA-BA61-8CF70C665E1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396" y="3789401"/>
            <a:ext cx="761909" cy="633023"/>
          </a:xfrm>
          <a:prstGeom prst="rect">
            <a:avLst/>
          </a:prstGeom>
        </p:spPr>
      </p:pic>
      <p:pic>
        <p:nvPicPr>
          <p:cNvPr id="34" name="Picture 33" descr="Shape, arrow&#10;&#10;Description automatically generated">
            <a:extLst>
              <a:ext uri="{FF2B5EF4-FFF2-40B4-BE49-F238E27FC236}">
                <a16:creationId xmlns:a16="http://schemas.microsoft.com/office/drawing/2014/main" id="{1E83F31E-536A-4D60-A184-AF7D61A7C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79" y="3401608"/>
            <a:ext cx="1681439" cy="1142853"/>
          </a:xfrm>
          <a:prstGeom prst="rect">
            <a:avLst/>
          </a:prstGeom>
        </p:spPr>
      </p:pic>
      <p:pic>
        <p:nvPicPr>
          <p:cNvPr id="35" name="Graphic 34" descr="Building with solid fill">
            <a:extLst>
              <a:ext uri="{FF2B5EF4-FFF2-40B4-BE49-F238E27FC236}">
                <a16:creationId xmlns:a16="http://schemas.microsoft.com/office/drawing/2014/main" id="{2FA71EB7-02A0-4440-B99D-63F6009ABF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664998" y="4097133"/>
            <a:ext cx="726782" cy="726782"/>
          </a:xfrm>
          <a:prstGeom prst="rect">
            <a:avLst/>
          </a:prstGeom>
        </p:spPr>
      </p:pic>
      <p:pic>
        <p:nvPicPr>
          <p:cNvPr id="36" name="Graphic 35" descr="Rainy scene with solid fill">
            <a:extLst>
              <a:ext uri="{FF2B5EF4-FFF2-40B4-BE49-F238E27FC236}">
                <a16:creationId xmlns:a16="http://schemas.microsoft.com/office/drawing/2014/main" id="{9BD4EDF6-2C57-485D-A4C9-1DD1D7471B3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738098" y="4970994"/>
            <a:ext cx="530478" cy="530478"/>
          </a:xfrm>
          <a:prstGeom prst="rect">
            <a:avLst/>
          </a:prstGeom>
        </p:spPr>
      </p:pic>
      <p:pic>
        <p:nvPicPr>
          <p:cNvPr id="37" name="Graphic 36" descr="Schoolhouse with solid fill">
            <a:extLst>
              <a:ext uri="{FF2B5EF4-FFF2-40B4-BE49-F238E27FC236}">
                <a16:creationId xmlns:a16="http://schemas.microsoft.com/office/drawing/2014/main" id="{6CFAC7ED-A5C8-436D-A76B-57A2A59C7D0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705331" y="5560939"/>
            <a:ext cx="686449" cy="686449"/>
          </a:xfrm>
          <a:prstGeom prst="rect">
            <a:avLst/>
          </a:prstGeom>
        </p:spPr>
      </p:pic>
      <p:pic>
        <p:nvPicPr>
          <p:cNvPr id="39" name="Graphic 38" descr="Court with solid fill">
            <a:extLst>
              <a:ext uri="{FF2B5EF4-FFF2-40B4-BE49-F238E27FC236}">
                <a16:creationId xmlns:a16="http://schemas.microsoft.com/office/drawing/2014/main" id="{EE8275E1-3B53-41D0-99C6-3999915F7B2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581760" y="3967453"/>
            <a:ext cx="553534" cy="55353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64A433F-D913-46E5-B50F-A7130DC13D7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366319" y="3554568"/>
            <a:ext cx="745403" cy="379928"/>
          </a:xfrm>
          <a:prstGeom prst="rect">
            <a:avLst/>
          </a:prstGeom>
        </p:spPr>
      </p:pic>
      <p:pic>
        <p:nvPicPr>
          <p:cNvPr id="41" name="Graphic 40" descr="Theatre with solid fill">
            <a:extLst>
              <a:ext uri="{FF2B5EF4-FFF2-40B4-BE49-F238E27FC236}">
                <a16:creationId xmlns:a16="http://schemas.microsoft.com/office/drawing/2014/main" id="{70C26189-4683-48F8-82D8-2DD31DF9F84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592240" y="3194797"/>
            <a:ext cx="394218" cy="394218"/>
          </a:xfrm>
          <a:prstGeom prst="rect">
            <a:avLst/>
          </a:prstGeom>
        </p:spPr>
      </p:pic>
      <p:sp>
        <p:nvSpPr>
          <p:cNvPr id="42" name="Google Shape;167;p2">
            <a:extLst>
              <a:ext uri="{FF2B5EF4-FFF2-40B4-BE49-F238E27FC236}">
                <a16:creationId xmlns:a16="http://schemas.microsoft.com/office/drawing/2014/main" id="{0BB284C2-692D-4D8D-9DC8-C3F39C110D08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109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6284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pic>
        <p:nvPicPr>
          <p:cNvPr id="78" name="Picture 77" descr="Icon&#10;&#10;Description automatically generated">
            <a:extLst>
              <a:ext uri="{FF2B5EF4-FFF2-40B4-BE49-F238E27FC236}">
                <a16:creationId xmlns:a16="http://schemas.microsoft.com/office/drawing/2014/main" id="{C3EDE604-95E2-49F1-A76D-58DB614846E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458" y="16725"/>
            <a:ext cx="1101542" cy="1101542"/>
          </a:xfrm>
          <a:prstGeom prst="rect">
            <a:avLst/>
          </a:prstGeom>
        </p:spPr>
      </p:pic>
      <p:sp>
        <p:nvSpPr>
          <p:cNvPr id="79" name="Title 2">
            <a:extLst>
              <a:ext uri="{FF2B5EF4-FFF2-40B4-BE49-F238E27FC236}">
                <a16:creationId xmlns:a16="http://schemas.microsoft.com/office/drawing/2014/main" id="{537DD0FD-4AD4-4DFE-9F45-5FCAD8E2D5CD}"/>
              </a:ext>
            </a:extLst>
          </p:cNvPr>
          <p:cNvSpPr txBox="1">
            <a:spLocks/>
          </p:cNvSpPr>
          <p:nvPr/>
        </p:nvSpPr>
        <p:spPr>
          <a:xfrm>
            <a:off x="11317229" y="1050706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0" name="Graphic 79" descr="Teacher">
            <a:extLst>
              <a:ext uri="{FF2B5EF4-FFF2-40B4-BE49-F238E27FC236}">
                <a16:creationId xmlns:a16="http://schemas.microsoft.com/office/drawing/2014/main" id="{121FAF7A-EC7D-4C77-8A7C-18DA70AAB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99007" y="-7937"/>
            <a:ext cx="914400" cy="914400"/>
          </a:xfrm>
          <a:prstGeom prst="rect">
            <a:avLst/>
          </a:prstGeom>
        </p:spPr>
      </p:pic>
      <p:sp>
        <p:nvSpPr>
          <p:cNvPr id="81" name="Speech Bubble: Rectangle with Corners Rounded 80">
            <a:extLst>
              <a:ext uri="{FF2B5EF4-FFF2-40B4-BE49-F238E27FC236}">
                <a16:creationId xmlns:a16="http://schemas.microsoft.com/office/drawing/2014/main" id="{789EDDD7-6951-4A7C-82F1-CEF3C38F5891}"/>
              </a:ext>
            </a:extLst>
          </p:cNvPr>
          <p:cNvSpPr/>
          <p:nvPr/>
        </p:nvSpPr>
        <p:spPr>
          <a:xfrm>
            <a:off x="4003491" y="158444"/>
            <a:ext cx="4774750" cy="512606"/>
          </a:xfrm>
          <a:prstGeom prst="wedgeRoundRectCallout">
            <a:avLst>
              <a:gd name="adj1" fmla="val -55350"/>
              <a:gd name="adj2" fmla="val 6435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Lis.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quoi ? </a:t>
            </a:r>
            <a:r>
              <a:rPr lang="en-GB" sz="2800" b="1" kern="0" dirty="0" err="1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lang="en-GB" sz="28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800" b="1" kern="0" dirty="0" err="1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où</a:t>
            </a:r>
            <a:r>
              <a:rPr lang="en-GB" sz="28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 ?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8D930A1-C7EE-4FB6-8A7B-86F53786F3BD}"/>
              </a:ext>
            </a:extLst>
          </p:cNvPr>
          <p:cNvSpPr txBox="1"/>
          <p:nvPr/>
        </p:nvSpPr>
        <p:spPr>
          <a:xfrm>
            <a:off x="8900551" y="-7937"/>
            <a:ext cx="1335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/5]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687BEF-284D-4357-B984-25BE6A082C1A}"/>
              </a:ext>
            </a:extLst>
          </p:cNvPr>
          <p:cNvGrpSpPr/>
          <p:nvPr/>
        </p:nvGrpSpPr>
        <p:grpSpPr>
          <a:xfrm>
            <a:off x="123171" y="819457"/>
            <a:ext cx="3128029" cy="512606"/>
            <a:chOff x="123171" y="819457"/>
            <a:chExt cx="3128029" cy="512606"/>
          </a:xfrm>
        </p:grpSpPr>
        <p:sp>
          <p:nvSpPr>
            <p:cNvPr id="82" name="Speech Bubble: Rectangle with Corners Rounded 81">
              <a:extLst>
                <a:ext uri="{FF2B5EF4-FFF2-40B4-BE49-F238E27FC236}">
                  <a16:creationId xmlns:a16="http://schemas.microsoft.com/office/drawing/2014/main" id="{EADAB8C6-793D-418B-AEFD-7F13B9D4820E}"/>
                </a:ext>
              </a:extLst>
            </p:cNvPr>
            <p:cNvSpPr/>
            <p:nvPr/>
          </p:nvSpPr>
          <p:spPr>
            <a:xfrm>
              <a:off x="123171" y="819457"/>
              <a:ext cx="3128029" cy="512606"/>
            </a:xfrm>
            <a:prstGeom prst="wedgeRoundRectCallout">
              <a:avLst>
                <a:gd name="adj1" fmla="val 40842"/>
                <a:gd name="adj2" fmla="val -90074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Vrai</a:t>
              </a: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   </a:t>
              </a: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ou</a:t>
              </a: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 faux    ?</a:t>
              </a:r>
              <a:endPara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84" name="Picture 83" descr="Shape, arrow&#10;&#10;Description automatically generated">
              <a:extLst>
                <a:ext uri="{FF2B5EF4-FFF2-40B4-BE49-F238E27FC236}">
                  <a16:creationId xmlns:a16="http://schemas.microsoft.com/office/drawing/2014/main" id="{6747A8EC-01B6-430F-8CF6-C364DB460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7001" y="1024524"/>
              <a:ext cx="275841" cy="187486"/>
            </a:xfrm>
            <a:prstGeom prst="rect">
              <a:avLst/>
            </a:prstGeom>
          </p:spPr>
        </p:pic>
        <p:pic>
          <p:nvPicPr>
            <p:cNvPr id="4" name="Picture 3" descr="A green line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6904FED6-42D4-4805-8E6A-C76D171F1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922" y="879856"/>
              <a:ext cx="320735" cy="366882"/>
            </a:xfrm>
            <a:prstGeom prst="rect">
              <a:avLst/>
            </a:prstGeom>
          </p:spPr>
        </p:pic>
      </p:grpSp>
      <p:pic>
        <p:nvPicPr>
          <p:cNvPr id="95" name="Picture 2" descr="Mapa De La Ciudad, Localización">
            <a:extLst>
              <a:ext uri="{FF2B5EF4-FFF2-40B4-BE49-F238E27FC236}">
                <a16:creationId xmlns:a16="http://schemas.microsoft.com/office/drawing/2014/main" id="{B7FF5862-C7C9-4F74-90EB-1F358EB47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09485" y="1986116"/>
            <a:ext cx="4605884" cy="457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119" descr="Shape, icon, arrow&#10;&#10;Description automatically generated">
            <a:extLst>
              <a:ext uri="{FF2B5EF4-FFF2-40B4-BE49-F238E27FC236}">
                <a16:creationId xmlns:a16="http://schemas.microsoft.com/office/drawing/2014/main" id="{83D53582-2DD3-4D67-83F4-35A87FB6E2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8" y="5335919"/>
            <a:ext cx="1580702" cy="1552961"/>
          </a:xfrm>
          <a:prstGeom prst="rect">
            <a:avLst/>
          </a:prstGeom>
        </p:spPr>
      </p:pic>
      <p:grpSp>
        <p:nvGrpSpPr>
          <p:cNvPr id="121" name="Group 120">
            <a:extLst>
              <a:ext uri="{FF2B5EF4-FFF2-40B4-BE49-F238E27FC236}">
                <a16:creationId xmlns:a16="http://schemas.microsoft.com/office/drawing/2014/main" id="{EDA21F73-928E-439E-8890-1B6195E75637}"/>
              </a:ext>
            </a:extLst>
          </p:cNvPr>
          <p:cNvGrpSpPr/>
          <p:nvPr/>
        </p:nvGrpSpPr>
        <p:grpSpPr>
          <a:xfrm>
            <a:off x="236947" y="4537280"/>
            <a:ext cx="1215803" cy="748030"/>
            <a:chOff x="-1650070" y="298713"/>
            <a:chExt cx="1685597" cy="952086"/>
          </a:xfrm>
        </p:grpSpPr>
        <p:pic>
          <p:nvPicPr>
            <p:cNvPr id="122" name="Picture 2" descr="Free vector graphics of Blank profile picture">
              <a:extLst>
                <a:ext uri="{FF2B5EF4-FFF2-40B4-BE49-F238E27FC236}">
                  <a16:creationId xmlns:a16="http://schemas.microsoft.com/office/drawing/2014/main" id="{B90ABE57-845A-4B2F-BAB6-ED38737544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16560" y="298713"/>
              <a:ext cx="952087" cy="952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2" descr="Free vector graphics of Blank profile picture">
              <a:extLst>
                <a:ext uri="{FF2B5EF4-FFF2-40B4-BE49-F238E27FC236}">
                  <a16:creationId xmlns:a16="http://schemas.microsoft.com/office/drawing/2014/main" id="{FF424F49-8076-44AB-A89A-67A571B946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50070" y="298713"/>
              <a:ext cx="952087" cy="952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1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E0AF8D2-2DEE-4E9C-A92E-9EBE937E5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47677" y="336177"/>
              <a:ext cx="807843" cy="820271"/>
            </a:xfrm>
            <a:prstGeom prst="rect">
              <a:avLst/>
            </a:prstGeom>
          </p:spPr>
        </p:pic>
      </p:grpSp>
      <p:pic>
        <p:nvPicPr>
          <p:cNvPr id="125" name="Picture 124" descr="A picture containing text, monitor, computer, indoor&#10;&#10;Description automatically generated">
            <a:hlinkClick r:id="" action="ppaction://noaction">
              <a:snd r:embed="rId12" name="s5_full conversation.wav"/>
            </a:hlinkClick>
            <a:extLst>
              <a:ext uri="{FF2B5EF4-FFF2-40B4-BE49-F238E27FC236}">
                <a16:creationId xmlns:a16="http://schemas.microsoft.com/office/drawing/2014/main" id="{AFF0A224-6908-4E4C-819F-2D067A8881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3" y="4489127"/>
            <a:ext cx="1508258" cy="925377"/>
          </a:xfrm>
          <a:prstGeom prst="rect">
            <a:avLst/>
          </a:prstGeom>
        </p:spPr>
      </p:pic>
      <p:sp>
        <p:nvSpPr>
          <p:cNvPr id="117" name="Speech Bubble: Rectangle with Corners Rounded 116">
            <a:extLst>
              <a:ext uri="{FF2B5EF4-FFF2-40B4-BE49-F238E27FC236}">
                <a16:creationId xmlns:a16="http://schemas.microsoft.com/office/drawing/2014/main" id="{AA55B537-B9AB-4B91-971C-BD188B9B17DB}"/>
              </a:ext>
            </a:extLst>
          </p:cNvPr>
          <p:cNvSpPr/>
          <p:nvPr/>
        </p:nvSpPr>
        <p:spPr>
          <a:xfrm>
            <a:off x="658462" y="1781908"/>
            <a:ext cx="5817494" cy="2324005"/>
          </a:xfrm>
          <a:prstGeom prst="wedgeRoundRectCallout">
            <a:avLst>
              <a:gd name="adj1" fmla="val -41737"/>
              <a:gd name="adj2" fmla="val 76377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avons</a:t>
            </a:r>
            <a:r>
              <a:rPr kumimoji="0" lang="en-GB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poste derrière le </a:t>
            </a:r>
            <a:r>
              <a:rPr kumimoji="0" lang="en-GB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cinéma</a:t>
            </a:r>
            <a:r>
              <a:rPr kumimoji="0" lang="en-GB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 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" name="Graphic 29" descr="Cathedral with solid fill">
            <a:extLst>
              <a:ext uri="{FF2B5EF4-FFF2-40B4-BE49-F238E27FC236}">
                <a16:creationId xmlns:a16="http://schemas.microsoft.com/office/drawing/2014/main" id="{7F142EC0-EFDA-405A-9221-0FB56C01A7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797300" y="2681207"/>
            <a:ext cx="827976" cy="827976"/>
          </a:xfrm>
          <a:prstGeom prst="rect">
            <a:avLst/>
          </a:prstGeom>
        </p:spPr>
      </p:pic>
      <p:pic>
        <p:nvPicPr>
          <p:cNvPr id="32" name="Graphic 31" descr="Court with solid fill">
            <a:extLst>
              <a:ext uri="{FF2B5EF4-FFF2-40B4-BE49-F238E27FC236}">
                <a16:creationId xmlns:a16="http://schemas.microsoft.com/office/drawing/2014/main" id="{A1EF50B3-33E8-4B71-B7CC-51D697E0EC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908675" y="1946940"/>
            <a:ext cx="827977" cy="827977"/>
          </a:xfrm>
          <a:prstGeom prst="rect">
            <a:avLst/>
          </a:prstGeom>
        </p:spPr>
      </p:pic>
      <p:sp>
        <p:nvSpPr>
          <p:cNvPr id="99" name="Oval 98">
            <a:extLst>
              <a:ext uri="{FF2B5EF4-FFF2-40B4-BE49-F238E27FC236}">
                <a16:creationId xmlns:a16="http://schemas.microsoft.com/office/drawing/2014/main" id="{29984359-A954-4ADB-A912-66E3C4544058}"/>
              </a:ext>
            </a:extLst>
          </p:cNvPr>
          <p:cNvSpPr/>
          <p:nvPr/>
        </p:nvSpPr>
        <p:spPr>
          <a:xfrm>
            <a:off x="8654228" y="3293679"/>
            <a:ext cx="516071" cy="502777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ADA4C6A1-9BF4-43CA-BA61-8CF70C665E1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396" y="3789401"/>
            <a:ext cx="761909" cy="633023"/>
          </a:xfrm>
          <a:prstGeom prst="rect">
            <a:avLst/>
          </a:prstGeom>
        </p:spPr>
      </p:pic>
      <p:pic>
        <p:nvPicPr>
          <p:cNvPr id="34" name="Picture 33" descr="Shape, arrow&#10;&#10;Description automatically generated">
            <a:extLst>
              <a:ext uri="{FF2B5EF4-FFF2-40B4-BE49-F238E27FC236}">
                <a16:creationId xmlns:a16="http://schemas.microsoft.com/office/drawing/2014/main" id="{1E83F31E-536A-4D60-A184-AF7D61A7C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79" y="3401608"/>
            <a:ext cx="1681439" cy="1142853"/>
          </a:xfrm>
          <a:prstGeom prst="rect">
            <a:avLst/>
          </a:prstGeom>
        </p:spPr>
      </p:pic>
      <p:pic>
        <p:nvPicPr>
          <p:cNvPr id="28" name="Graphic 27" descr="Court with solid fill">
            <a:extLst>
              <a:ext uri="{FF2B5EF4-FFF2-40B4-BE49-F238E27FC236}">
                <a16:creationId xmlns:a16="http://schemas.microsoft.com/office/drawing/2014/main" id="{8F5C18F6-0C8A-4481-9201-806A9B974E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581760" y="3967453"/>
            <a:ext cx="553534" cy="55353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EC7198F-F9B4-430E-A0EC-D3DDCC3F6D7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366319" y="3554568"/>
            <a:ext cx="745403" cy="379928"/>
          </a:xfrm>
          <a:prstGeom prst="rect">
            <a:avLst/>
          </a:prstGeom>
        </p:spPr>
      </p:pic>
      <p:pic>
        <p:nvPicPr>
          <p:cNvPr id="31" name="Graphic 30" descr="Theatre with solid fill">
            <a:extLst>
              <a:ext uri="{FF2B5EF4-FFF2-40B4-BE49-F238E27FC236}">
                <a16:creationId xmlns:a16="http://schemas.microsoft.com/office/drawing/2014/main" id="{B931F089-545C-4BF3-814F-47D1588A3DE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592240" y="3194797"/>
            <a:ext cx="394218" cy="394218"/>
          </a:xfrm>
          <a:prstGeom prst="rect">
            <a:avLst/>
          </a:prstGeom>
        </p:spPr>
      </p:pic>
      <p:pic>
        <p:nvPicPr>
          <p:cNvPr id="33" name="Graphic 32" descr="Barn with solid fill">
            <a:extLst>
              <a:ext uri="{FF2B5EF4-FFF2-40B4-BE49-F238E27FC236}">
                <a16:creationId xmlns:a16="http://schemas.microsoft.com/office/drawing/2014/main" id="{D224ABB8-62EC-4768-A879-D7AD534F077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719384" y="3342713"/>
            <a:ext cx="394218" cy="394218"/>
          </a:xfrm>
          <a:prstGeom prst="rect">
            <a:avLst/>
          </a:prstGeom>
        </p:spPr>
      </p:pic>
      <p:pic>
        <p:nvPicPr>
          <p:cNvPr id="35" name="Graphic 34" descr="Building with solid fill">
            <a:extLst>
              <a:ext uri="{FF2B5EF4-FFF2-40B4-BE49-F238E27FC236}">
                <a16:creationId xmlns:a16="http://schemas.microsoft.com/office/drawing/2014/main" id="{B69A2195-376A-47F0-BB9E-74A09E4D566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664998" y="4097133"/>
            <a:ext cx="726782" cy="726782"/>
          </a:xfrm>
          <a:prstGeom prst="rect">
            <a:avLst/>
          </a:prstGeom>
        </p:spPr>
      </p:pic>
      <p:pic>
        <p:nvPicPr>
          <p:cNvPr id="36" name="Graphic 35" descr="Rainy scene with solid fill">
            <a:extLst>
              <a:ext uri="{FF2B5EF4-FFF2-40B4-BE49-F238E27FC236}">
                <a16:creationId xmlns:a16="http://schemas.microsoft.com/office/drawing/2014/main" id="{40874C3C-93E2-4CC6-B597-7BAB9BB039E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738098" y="4970994"/>
            <a:ext cx="530478" cy="530478"/>
          </a:xfrm>
          <a:prstGeom prst="rect">
            <a:avLst/>
          </a:prstGeom>
        </p:spPr>
      </p:pic>
      <p:pic>
        <p:nvPicPr>
          <p:cNvPr id="37" name="Graphic 36" descr="Schoolhouse with solid fill">
            <a:extLst>
              <a:ext uri="{FF2B5EF4-FFF2-40B4-BE49-F238E27FC236}">
                <a16:creationId xmlns:a16="http://schemas.microsoft.com/office/drawing/2014/main" id="{8FCB8D19-8EB9-452D-8887-3EE2D762EBE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705331" y="5560939"/>
            <a:ext cx="686449" cy="686449"/>
          </a:xfrm>
          <a:prstGeom prst="rect">
            <a:avLst/>
          </a:prstGeom>
        </p:spPr>
      </p:pic>
      <p:pic>
        <p:nvPicPr>
          <p:cNvPr id="12" name="Graphic 11" descr="Store with solid fill">
            <a:extLst>
              <a:ext uri="{FF2B5EF4-FFF2-40B4-BE49-F238E27FC236}">
                <a16:creationId xmlns:a16="http://schemas.microsoft.com/office/drawing/2014/main" id="{FBDCD8DA-E883-4409-A36B-F623A7DD281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935478" y="3811708"/>
            <a:ext cx="502777" cy="50277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9DB2CC7-B8CE-46A4-84CB-B695040613E4}"/>
              </a:ext>
            </a:extLst>
          </p:cNvPr>
          <p:cNvGrpSpPr/>
          <p:nvPr/>
        </p:nvGrpSpPr>
        <p:grpSpPr>
          <a:xfrm>
            <a:off x="8298140" y="2251033"/>
            <a:ext cx="712176" cy="762428"/>
            <a:chOff x="8298140" y="2251033"/>
            <a:chExt cx="712176" cy="762428"/>
          </a:xfrm>
        </p:grpSpPr>
        <p:pic>
          <p:nvPicPr>
            <p:cNvPr id="9" name="Graphic 8" descr="Building with solid fill">
              <a:extLst>
                <a:ext uri="{FF2B5EF4-FFF2-40B4-BE49-F238E27FC236}">
                  <a16:creationId xmlns:a16="http://schemas.microsoft.com/office/drawing/2014/main" id="{82A78844-9AFF-48E7-83B1-A8D38A829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8298140" y="2301285"/>
              <a:ext cx="712176" cy="71217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D7D1E4A-D9CF-4C2F-A107-C4C5EBB946E5}"/>
                </a:ext>
              </a:extLst>
            </p:cNvPr>
            <p:cNvSpPr txBox="1"/>
            <p:nvPr/>
          </p:nvSpPr>
          <p:spPr>
            <a:xfrm>
              <a:off x="8344960" y="2251033"/>
              <a:ext cx="6185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H</a:t>
              </a:r>
            </a:p>
          </p:txBody>
        </p:sp>
      </p:grpSp>
      <p:sp>
        <p:nvSpPr>
          <p:cNvPr id="41" name="Google Shape;167;p2">
            <a:extLst>
              <a:ext uri="{FF2B5EF4-FFF2-40B4-BE49-F238E27FC236}">
                <a16:creationId xmlns:a16="http://schemas.microsoft.com/office/drawing/2014/main" id="{0E05F1B0-39D6-4FCE-A422-A51942C8BF0C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043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6284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pic>
        <p:nvPicPr>
          <p:cNvPr id="78" name="Picture 77" descr="Icon&#10;&#10;Description automatically generated">
            <a:extLst>
              <a:ext uri="{FF2B5EF4-FFF2-40B4-BE49-F238E27FC236}">
                <a16:creationId xmlns:a16="http://schemas.microsoft.com/office/drawing/2014/main" id="{C3EDE604-95E2-49F1-A76D-58DB614846E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458" y="16725"/>
            <a:ext cx="1101542" cy="1101542"/>
          </a:xfrm>
          <a:prstGeom prst="rect">
            <a:avLst/>
          </a:prstGeom>
        </p:spPr>
      </p:pic>
      <p:sp>
        <p:nvSpPr>
          <p:cNvPr id="79" name="Title 2">
            <a:extLst>
              <a:ext uri="{FF2B5EF4-FFF2-40B4-BE49-F238E27FC236}">
                <a16:creationId xmlns:a16="http://schemas.microsoft.com/office/drawing/2014/main" id="{537DD0FD-4AD4-4DFE-9F45-5FCAD8E2D5CD}"/>
              </a:ext>
            </a:extLst>
          </p:cNvPr>
          <p:cNvSpPr txBox="1">
            <a:spLocks/>
          </p:cNvSpPr>
          <p:nvPr/>
        </p:nvSpPr>
        <p:spPr>
          <a:xfrm>
            <a:off x="11317229" y="1050706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0" name="Graphic 79" descr="Teacher">
            <a:extLst>
              <a:ext uri="{FF2B5EF4-FFF2-40B4-BE49-F238E27FC236}">
                <a16:creationId xmlns:a16="http://schemas.microsoft.com/office/drawing/2014/main" id="{121FAF7A-EC7D-4C77-8A7C-18DA70AAB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99007" y="-7937"/>
            <a:ext cx="914400" cy="914400"/>
          </a:xfrm>
          <a:prstGeom prst="rect">
            <a:avLst/>
          </a:prstGeom>
        </p:spPr>
      </p:pic>
      <p:sp>
        <p:nvSpPr>
          <p:cNvPr id="81" name="Speech Bubble: Rectangle with Corners Rounded 80">
            <a:extLst>
              <a:ext uri="{FF2B5EF4-FFF2-40B4-BE49-F238E27FC236}">
                <a16:creationId xmlns:a16="http://schemas.microsoft.com/office/drawing/2014/main" id="{789EDDD7-6951-4A7C-82F1-CEF3C38F5891}"/>
              </a:ext>
            </a:extLst>
          </p:cNvPr>
          <p:cNvSpPr/>
          <p:nvPr/>
        </p:nvSpPr>
        <p:spPr>
          <a:xfrm>
            <a:off x="4003491" y="158444"/>
            <a:ext cx="4774750" cy="512606"/>
          </a:xfrm>
          <a:prstGeom prst="wedgeRoundRectCallout">
            <a:avLst>
              <a:gd name="adj1" fmla="val -55350"/>
              <a:gd name="adj2" fmla="val 6435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Lis.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quoi ? </a:t>
            </a:r>
            <a:r>
              <a:rPr lang="en-GB" sz="2800" b="1" kern="0" dirty="0" err="1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lang="en-GB" sz="28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800" b="1" kern="0" dirty="0" err="1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où</a:t>
            </a:r>
            <a:r>
              <a:rPr lang="en-GB" sz="2800" b="1" kern="0" dirty="0">
                <a:solidFill>
                  <a:prstClr val="white"/>
                </a:solidFill>
                <a:latin typeface="Century Gothic" panose="020B0502020202020204" pitchFamily="34" charset="0"/>
                <a:cs typeface="Arial"/>
                <a:sym typeface="Arial"/>
              </a:rPr>
              <a:t> ?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8D930A1-C7EE-4FB6-8A7B-86F53786F3BD}"/>
              </a:ext>
            </a:extLst>
          </p:cNvPr>
          <p:cNvSpPr txBox="1"/>
          <p:nvPr/>
        </p:nvSpPr>
        <p:spPr>
          <a:xfrm>
            <a:off x="8900551" y="-7937"/>
            <a:ext cx="1335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/5]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687BEF-284D-4357-B984-25BE6A082C1A}"/>
              </a:ext>
            </a:extLst>
          </p:cNvPr>
          <p:cNvGrpSpPr/>
          <p:nvPr/>
        </p:nvGrpSpPr>
        <p:grpSpPr>
          <a:xfrm>
            <a:off x="123171" y="819457"/>
            <a:ext cx="3128029" cy="512606"/>
            <a:chOff x="123171" y="819457"/>
            <a:chExt cx="3128029" cy="512606"/>
          </a:xfrm>
        </p:grpSpPr>
        <p:sp>
          <p:nvSpPr>
            <p:cNvPr id="82" name="Speech Bubble: Rectangle with Corners Rounded 81">
              <a:extLst>
                <a:ext uri="{FF2B5EF4-FFF2-40B4-BE49-F238E27FC236}">
                  <a16:creationId xmlns:a16="http://schemas.microsoft.com/office/drawing/2014/main" id="{EADAB8C6-793D-418B-AEFD-7F13B9D4820E}"/>
                </a:ext>
              </a:extLst>
            </p:cNvPr>
            <p:cNvSpPr/>
            <p:nvPr/>
          </p:nvSpPr>
          <p:spPr>
            <a:xfrm>
              <a:off x="123171" y="819457"/>
              <a:ext cx="3128029" cy="512606"/>
            </a:xfrm>
            <a:prstGeom prst="wedgeRoundRectCallout">
              <a:avLst>
                <a:gd name="adj1" fmla="val 40842"/>
                <a:gd name="adj2" fmla="val -90074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Vrai</a:t>
              </a: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   </a:t>
              </a:r>
              <a:r>
                <a:rPr kumimoji="0" lang="en-GB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ou</a:t>
              </a: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/>
                  <a:sym typeface="Arial"/>
                </a:rPr>
                <a:t> faux    ?</a:t>
              </a:r>
              <a:endPara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84" name="Picture 83" descr="Shape, arrow&#10;&#10;Description automatically generated">
              <a:extLst>
                <a:ext uri="{FF2B5EF4-FFF2-40B4-BE49-F238E27FC236}">
                  <a16:creationId xmlns:a16="http://schemas.microsoft.com/office/drawing/2014/main" id="{6747A8EC-01B6-430F-8CF6-C364DB460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7001" y="1024524"/>
              <a:ext cx="275841" cy="187486"/>
            </a:xfrm>
            <a:prstGeom prst="rect">
              <a:avLst/>
            </a:prstGeom>
          </p:spPr>
        </p:pic>
        <p:pic>
          <p:nvPicPr>
            <p:cNvPr id="4" name="Picture 3" descr="A green line on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6904FED6-42D4-4805-8E6A-C76D171F1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922" y="879856"/>
              <a:ext cx="320735" cy="366882"/>
            </a:xfrm>
            <a:prstGeom prst="rect">
              <a:avLst/>
            </a:prstGeom>
          </p:spPr>
        </p:pic>
      </p:grpSp>
      <p:pic>
        <p:nvPicPr>
          <p:cNvPr id="95" name="Picture 2" descr="Mapa De La Ciudad, Localización">
            <a:extLst>
              <a:ext uri="{FF2B5EF4-FFF2-40B4-BE49-F238E27FC236}">
                <a16:creationId xmlns:a16="http://schemas.microsoft.com/office/drawing/2014/main" id="{B7FF5862-C7C9-4F74-90EB-1F358EB47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09485" y="1986116"/>
            <a:ext cx="4605884" cy="457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119" descr="Shape, icon, arrow&#10;&#10;Description automatically generated">
            <a:extLst>
              <a:ext uri="{FF2B5EF4-FFF2-40B4-BE49-F238E27FC236}">
                <a16:creationId xmlns:a16="http://schemas.microsoft.com/office/drawing/2014/main" id="{83D53582-2DD3-4D67-83F4-35A87FB6E2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8" y="5335919"/>
            <a:ext cx="1580702" cy="1552961"/>
          </a:xfrm>
          <a:prstGeom prst="rect">
            <a:avLst/>
          </a:prstGeom>
        </p:spPr>
      </p:pic>
      <p:grpSp>
        <p:nvGrpSpPr>
          <p:cNvPr id="121" name="Group 120">
            <a:extLst>
              <a:ext uri="{FF2B5EF4-FFF2-40B4-BE49-F238E27FC236}">
                <a16:creationId xmlns:a16="http://schemas.microsoft.com/office/drawing/2014/main" id="{EDA21F73-928E-439E-8890-1B6195E75637}"/>
              </a:ext>
            </a:extLst>
          </p:cNvPr>
          <p:cNvGrpSpPr/>
          <p:nvPr/>
        </p:nvGrpSpPr>
        <p:grpSpPr>
          <a:xfrm>
            <a:off x="236947" y="4537280"/>
            <a:ext cx="1215803" cy="748030"/>
            <a:chOff x="-1650070" y="298713"/>
            <a:chExt cx="1685597" cy="952086"/>
          </a:xfrm>
        </p:grpSpPr>
        <p:pic>
          <p:nvPicPr>
            <p:cNvPr id="122" name="Picture 2" descr="Free vector graphics of Blank profile picture">
              <a:extLst>
                <a:ext uri="{FF2B5EF4-FFF2-40B4-BE49-F238E27FC236}">
                  <a16:creationId xmlns:a16="http://schemas.microsoft.com/office/drawing/2014/main" id="{B90ABE57-845A-4B2F-BAB6-ED38737544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16560" y="298713"/>
              <a:ext cx="952087" cy="952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2" descr="Free vector graphics of Blank profile picture">
              <a:extLst>
                <a:ext uri="{FF2B5EF4-FFF2-40B4-BE49-F238E27FC236}">
                  <a16:creationId xmlns:a16="http://schemas.microsoft.com/office/drawing/2014/main" id="{FF424F49-8076-44AB-A89A-67A571B946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50070" y="298713"/>
              <a:ext cx="952087" cy="952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12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E0AF8D2-2DEE-4E9C-A92E-9EBE937E5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47677" y="336177"/>
              <a:ext cx="807843" cy="820271"/>
            </a:xfrm>
            <a:prstGeom prst="rect">
              <a:avLst/>
            </a:prstGeom>
          </p:spPr>
        </p:pic>
      </p:grpSp>
      <p:pic>
        <p:nvPicPr>
          <p:cNvPr id="125" name="Picture 124" descr="A picture containing text, monitor, computer, indoor&#10;&#10;Description automatically generated">
            <a:hlinkClick r:id="" action="ppaction://noaction">
              <a:snd r:embed="rId12" name="s5_full conversation.wav"/>
            </a:hlinkClick>
            <a:extLst>
              <a:ext uri="{FF2B5EF4-FFF2-40B4-BE49-F238E27FC236}">
                <a16:creationId xmlns:a16="http://schemas.microsoft.com/office/drawing/2014/main" id="{AFF0A224-6908-4E4C-819F-2D067A8881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3" y="4489127"/>
            <a:ext cx="1508258" cy="925377"/>
          </a:xfrm>
          <a:prstGeom prst="rect">
            <a:avLst/>
          </a:prstGeom>
        </p:spPr>
      </p:pic>
      <p:sp>
        <p:nvSpPr>
          <p:cNvPr id="117" name="Speech Bubble: Rectangle with Corners Rounded 116">
            <a:extLst>
              <a:ext uri="{FF2B5EF4-FFF2-40B4-BE49-F238E27FC236}">
                <a16:creationId xmlns:a16="http://schemas.microsoft.com/office/drawing/2014/main" id="{AA55B537-B9AB-4B91-971C-BD188B9B17DB}"/>
              </a:ext>
            </a:extLst>
          </p:cNvPr>
          <p:cNvSpPr/>
          <p:nvPr/>
        </p:nvSpPr>
        <p:spPr>
          <a:xfrm>
            <a:off x="658461" y="1781908"/>
            <a:ext cx="6393959" cy="2324005"/>
          </a:xfrm>
          <a:prstGeom prst="wedgeRoundRectCallout">
            <a:avLst>
              <a:gd name="adj1" fmla="val -41737"/>
              <a:gd name="adj2" fmla="val 76377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avons</a:t>
            </a:r>
            <a:r>
              <a:rPr kumimoji="0" lang="en-GB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hôtel</a:t>
            </a:r>
            <a:r>
              <a:rPr kumimoji="0" lang="en-GB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derrière la poste.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" name="Graphic 29" descr="Cathedral with solid fill">
            <a:extLst>
              <a:ext uri="{FF2B5EF4-FFF2-40B4-BE49-F238E27FC236}">
                <a16:creationId xmlns:a16="http://schemas.microsoft.com/office/drawing/2014/main" id="{7F142EC0-EFDA-405A-9221-0FB56C01A7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817718" y="2711846"/>
            <a:ext cx="827976" cy="827976"/>
          </a:xfrm>
          <a:prstGeom prst="rect">
            <a:avLst/>
          </a:prstGeom>
        </p:spPr>
      </p:pic>
      <p:pic>
        <p:nvPicPr>
          <p:cNvPr id="32" name="Graphic 31" descr="Court with solid fill">
            <a:extLst>
              <a:ext uri="{FF2B5EF4-FFF2-40B4-BE49-F238E27FC236}">
                <a16:creationId xmlns:a16="http://schemas.microsoft.com/office/drawing/2014/main" id="{A1EF50B3-33E8-4B71-B7CC-51D697E0EC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908675" y="1946940"/>
            <a:ext cx="827977" cy="827977"/>
          </a:xfrm>
          <a:prstGeom prst="rect">
            <a:avLst/>
          </a:prstGeom>
        </p:spPr>
      </p:pic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ADA4C6A1-9BF4-43CA-BA61-8CF70C665E1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396" y="3789401"/>
            <a:ext cx="761909" cy="633023"/>
          </a:xfrm>
          <a:prstGeom prst="rect">
            <a:avLst/>
          </a:prstGeom>
        </p:spPr>
      </p:pic>
      <p:pic>
        <p:nvPicPr>
          <p:cNvPr id="6" name="Graphic 5" descr="Bridge scene with solid fill">
            <a:extLst>
              <a:ext uri="{FF2B5EF4-FFF2-40B4-BE49-F238E27FC236}">
                <a16:creationId xmlns:a16="http://schemas.microsoft.com/office/drawing/2014/main" id="{8F60E6C0-B66B-47D2-A41A-9DD73DA2269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692285" y="4144012"/>
            <a:ext cx="633024" cy="6330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440FD36-3D32-4F34-A62C-162496E4BF8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8" y="3458861"/>
            <a:ext cx="1266226" cy="1242484"/>
          </a:xfrm>
          <a:prstGeom prst="rect">
            <a:avLst/>
          </a:prstGeom>
        </p:spPr>
      </p:pic>
      <p:pic>
        <p:nvPicPr>
          <p:cNvPr id="28" name="Graphic 27" descr="Building with solid fill">
            <a:extLst>
              <a:ext uri="{FF2B5EF4-FFF2-40B4-BE49-F238E27FC236}">
                <a16:creationId xmlns:a16="http://schemas.microsoft.com/office/drawing/2014/main" id="{5545ED2C-8E2C-4B7F-A29E-4C374602BDB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664998" y="4097133"/>
            <a:ext cx="726782" cy="726782"/>
          </a:xfrm>
          <a:prstGeom prst="rect">
            <a:avLst/>
          </a:prstGeom>
        </p:spPr>
      </p:pic>
      <p:pic>
        <p:nvPicPr>
          <p:cNvPr id="29" name="Graphic 28" descr="Rainy scene with solid fill">
            <a:extLst>
              <a:ext uri="{FF2B5EF4-FFF2-40B4-BE49-F238E27FC236}">
                <a16:creationId xmlns:a16="http://schemas.microsoft.com/office/drawing/2014/main" id="{43141461-6670-4108-A36E-AA0E32DFE03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738098" y="4970994"/>
            <a:ext cx="530478" cy="530478"/>
          </a:xfrm>
          <a:prstGeom prst="rect">
            <a:avLst/>
          </a:prstGeom>
        </p:spPr>
      </p:pic>
      <p:pic>
        <p:nvPicPr>
          <p:cNvPr id="31" name="Graphic 30" descr="Schoolhouse with solid fill">
            <a:extLst>
              <a:ext uri="{FF2B5EF4-FFF2-40B4-BE49-F238E27FC236}">
                <a16:creationId xmlns:a16="http://schemas.microsoft.com/office/drawing/2014/main" id="{DB6DA662-8727-4F9B-AA3E-360631E3D7C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705331" y="5560939"/>
            <a:ext cx="686449" cy="686449"/>
          </a:xfrm>
          <a:prstGeom prst="rect">
            <a:avLst/>
          </a:prstGeom>
        </p:spPr>
      </p:pic>
      <p:pic>
        <p:nvPicPr>
          <p:cNvPr id="35" name="Graphic 34" descr="Court with solid fill">
            <a:extLst>
              <a:ext uri="{FF2B5EF4-FFF2-40B4-BE49-F238E27FC236}">
                <a16:creationId xmlns:a16="http://schemas.microsoft.com/office/drawing/2014/main" id="{B35AAB34-3116-42BE-A145-EBBD0E21BF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581760" y="3967453"/>
            <a:ext cx="553534" cy="55353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02ECF30-1C86-4B0E-92EF-A255EC0C1D0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366319" y="3554568"/>
            <a:ext cx="745403" cy="379928"/>
          </a:xfrm>
          <a:prstGeom prst="rect">
            <a:avLst/>
          </a:prstGeom>
        </p:spPr>
      </p:pic>
      <p:pic>
        <p:nvPicPr>
          <p:cNvPr id="37" name="Graphic 36" descr="Theatre with solid fill">
            <a:extLst>
              <a:ext uri="{FF2B5EF4-FFF2-40B4-BE49-F238E27FC236}">
                <a16:creationId xmlns:a16="http://schemas.microsoft.com/office/drawing/2014/main" id="{997B2B32-DDBD-435D-A5FB-44D0E5A5C5C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9592240" y="3194797"/>
            <a:ext cx="394218" cy="394218"/>
          </a:xfrm>
          <a:prstGeom prst="rect">
            <a:avLst/>
          </a:prstGeom>
        </p:spPr>
      </p:pic>
      <p:pic>
        <p:nvPicPr>
          <p:cNvPr id="40" name="Graphic 39" descr="Barn with solid fill">
            <a:extLst>
              <a:ext uri="{FF2B5EF4-FFF2-40B4-BE49-F238E27FC236}">
                <a16:creationId xmlns:a16="http://schemas.microsoft.com/office/drawing/2014/main" id="{D429BC2D-C01E-4FA2-B9B1-170974F1294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8719384" y="3342713"/>
            <a:ext cx="394218" cy="394218"/>
          </a:xfrm>
          <a:prstGeom prst="rect">
            <a:avLst/>
          </a:prstGeom>
        </p:spPr>
      </p:pic>
      <p:pic>
        <p:nvPicPr>
          <p:cNvPr id="41" name="Graphic 40" descr="Store with solid fill">
            <a:extLst>
              <a:ext uri="{FF2B5EF4-FFF2-40B4-BE49-F238E27FC236}">
                <a16:creationId xmlns:a16="http://schemas.microsoft.com/office/drawing/2014/main" id="{E4C1BF40-49CA-4646-BD14-D1A21F2F5FF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8935478" y="3811708"/>
            <a:ext cx="502777" cy="502777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FCA38020-674A-4B35-88E5-431177A9DCF2}"/>
              </a:ext>
            </a:extLst>
          </p:cNvPr>
          <p:cNvGrpSpPr/>
          <p:nvPr/>
        </p:nvGrpSpPr>
        <p:grpSpPr>
          <a:xfrm>
            <a:off x="8298140" y="2251033"/>
            <a:ext cx="712176" cy="762428"/>
            <a:chOff x="8298140" y="2251033"/>
            <a:chExt cx="712176" cy="762428"/>
          </a:xfrm>
        </p:grpSpPr>
        <p:pic>
          <p:nvPicPr>
            <p:cNvPr id="43" name="Graphic 42" descr="Building with solid fill">
              <a:extLst>
                <a:ext uri="{FF2B5EF4-FFF2-40B4-BE49-F238E27FC236}">
                  <a16:creationId xmlns:a16="http://schemas.microsoft.com/office/drawing/2014/main" id="{D9818857-731F-4883-890C-0C8DBBF4F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8298140" y="2301285"/>
              <a:ext cx="712176" cy="712176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A35B919-55B5-42E0-BEE4-D4BF573ED1AF}"/>
                </a:ext>
              </a:extLst>
            </p:cNvPr>
            <p:cNvSpPr txBox="1"/>
            <p:nvPr/>
          </p:nvSpPr>
          <p:spPr>
            <a:xfrm>
              <a:off x="8344960" y="2251033"/>
              <a:ext cx="6185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H</a:t>
              </a:r>
            </a:p>
          </p:txBody>
        </p:sp>
      </p:grpSp>
      <p:sp>
        <p:nvSpPr>
          <p:cNvPr id="99" name="Oval 98">
            <a:extLst>
              <a:ext uri="{FF2B5EF4-FFF2-40B4-BE49-F238E27FC236}">
                <a16:creationId xmlns:a16="http://schemas.microsoft.com/office/drawing/2014/main" id="{29984359-A954-4ADB-A912-66E3C4544058}"/>
              </a:ext>
            </a:extLst>
          </p:cNvPr>
          <p:cNvSpPr/>
          <p:nvPr/>
        </p:nvSpPr>
        <p:spPr>
          <a:xfrm>
            <a:off x="8168045" y="2243168"/>
            <a:ext cx="970020" cy="725041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Google Shape;167;p2">
            <a:extLst>
              <a:ext uri="{FF2B5EF4-FFF2-40B4-BE49-F238E27FC236}">
                <a16:creationId xmlns:a16="http://schemas.microsoft.com/office/drawing/2014/main" id="{FEF7DFFA-709C-422A-85E2-45C2E6B31BA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79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2" descr="Free Space PNG Transparent Images, Download Free Clip Art, Free ...">
            <a:extLst>
              <a:ext uri="{FF2B5EF4-FFF2-40B4-BE49-F238E27FC236}">
                <a16:creationId xmlns:a16="http://schemas.microsoft.com/office/drawing/2014/main" id="{6D84350C-4683-40EF-A5E1-1E4B2A6D16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155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7460571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3: Écris en anglais.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93" name="Título 1">
            <a:extLst>
              <a:ext uri="{FF2B5EF4-FFF2-40B4-BE49-F238E27FC236}">
                <a16:creationId xmlns:a16="http://schemas.microsoft.com/office/drawing/2014/main" id="{32702ADB-D6D3-4263-9DB4-2DCC4E65845D}"/>
              </a:ext>
            </a:extLst>
          </p:cNvPr>
          <p:cNvSpPr txBox="1">
            <a:spLocks/>
          </p:cNvSpPr>
          <p:nvPr/>
        </p:nvSpPr>
        <p:spPr>
          <a:xfrm>
            <a:off x="123171" y="704821"/>
            <a:ext cx="10788669" cy="4784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s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At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t</a:t>
            </a:r>
            <a:r>
              <a:rPr kumimoji="0" lang="es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en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tion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!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They disappear fast! Then try to say the French for all the words on your list.  </a:t>
            </a:r>
            <a:endParaRPr kumimoji="0" lang="es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4" name="Picture 4" descr="Outer space Clip art - Planet png download - 500*500 - Free ...">
            <a:extLst>
              <a:ext uri="{FF2B5EF4-FFF2-40B4-BE49-F238E27FC236}">
                <a16:creationId xmlns:a16="http://schemas.microsoft.com/office/drawing/2014/main" id="{594F24A2-2B54-4BC4-AC81-9F0696FC7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348" y="1941534"/>
            <a:ext cx="1706323" cy="18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Grupo 9">
            <a:extLst>
              <a:ext uri="{FF2B5EF4-FFF2-40B4-BE49-F238E27FC236}">
                <a16:creationId xmlns:a16="http://schemas.microsoft.com/office/drawing/2014/main" id="{B6645BA4-6E8B-4764-A39A-7B933F986A3B}"/>
              </a:ext>
            </a:extLst>
          </p:cNvPr>
          <p:cNvGrpSpPr/>
          <p:nvPr/>
        </p:nvGrpSpPr>
        <p:grpSpPr>
          <a:xfrm>
            <a:off x="-4590993" y="3306591"/>
            <a:ext cx="3451616" cy="1941534"/>
            <a:chOff x="314152" y="1246340"/>
            <a:chExt cx="3451616" cy="1941534"/>
          </a:xfrm>
        </p:grpSpPr>
        <p:pic>
          <p:nvPicPr>
            <p:cNvPr id="96" name="Picture 6" descr="clip art space ship - Clip Art Library">
              <a:extLst>
                <a:ext uri="{FF2B5EF4-FFF2-40B4-BE49-F238E27FC236}">
                  <a16:creationId xmlns:a16="http://schemas.microsoft.com/office/drawing/2014/main" id="{DD55B973-CCD6-4A96-BF29-EF4649066F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963" b="99815" l="2760" r="96250">
                          <a14:foregroundMark x1="64844" y1="2963" x2="61458" y2="21759"/>
                          <a14:foregroundMark x1="46458" y1="38333" x2="20885" y2="46667"/>
                          <a14:foregroundMark x1="20885" y1="46667" x2="7187" y2="44815"/>
                          <a14:foregroundMark x1="7187" y1="44815" x2="9323" y2="50926"/>
                          <a14:foregroundMark x1="9323" y1="50926" x2="10573" y2="52407"/>
                          <a14:foregroundMark x1="69427" y1="57870" x2="82813" y2="85463"/>
                          <a14:foregroundMark x1="82813" y1="85463" x2="96250" y2="99907"/>
                          <a14:foregroundMark x1="64427" y1="56759" x2="60000" y2="56204"/>
                          <a14:foregroundMark x1="60000" y1="56204" x2="42865" y2="47685"/>
                          <a14:foregroundMark x1="42865" y1="47685" x2="42865" y2="47685"/>
                          <a14:foregroundMark x1="8750" y1="47130" x2="5052" y2="44167"/>
                          <a14:foregroundMark x1="5052" y1="44167" x2="2760" y2="407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152" y="1246340"/>
              <a:ext cx="3451616" cy="1941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7" name="CuadroTexto 8">
              <a:extLst>
                <a:ext uri="{FF2B5EF4-FFF2-40B4-BE49-F238E27FC236}">
                  <a16:creationId xmlns:a16="http://schemas.microsoft.com/office/drawing/2014/main" id="{4F274E7E-9DD3-4BAF-9389-C24E8B924F20}"/>
                </a:ext>
              </a:extLst>
            </p:cNvPr>
            <p:cNvSpPr txBox="1"/>
            <p:nvPr/>
          </p:nvSpPr>
          <p:spPr>
            <a:xfrm rot="1225975">
              <a:off x="942917" y="2262466"/>
              <a:ext cx="18934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nous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avons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8" name="Grupo 10">
            <a:extLst>
              <a:ext uri="{FF2B5EF4-FFF2-40B4-BE49-F238E27FC236}">
                <a16:creationId xmlns:a16="http://schemas.microsoft.com/office/drawing/2014/main" id="{5A0AB371-1D2E-418B-96FB-09A9E4A988AF}"/>
              </a:ext>
            </a:extLst>
          </p:cNvPr>
          <p:cNvGrpSpPr/>
          <p:nvPr/>
        </p:nvGrpSpPr>
        <p:grpSpPr>
          <a:xfrm>
            <a:off x="669239" y="7691618"/>
            <a:ext cx="2329520" cy="2329520"/>
            <a:chOff x="1354914" y="4120537"/>
            <a:chExt cx="2329520" cy="2329520"/>
          </a:xfrm>
        </p:grpSpPr>
        <p:pic>
          <p:nvPicPr>
            <p:cNvPr id="99" name="Picture 8" descr="spaceship clipart - Clip Art Library">
              <a:extLst>
                <a:ext uri="{FF2B5EF4-FFF2-40B4-BE49-F238E27FC236}">
                  <a16:creationId xmlns:a16="http://schemas.microsoft.com/office/drawing/2014/main" id="{0C10A17C-1ECD-4FDD-BB7D-F4A317FC94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821248">
              <a:off x="1354914" y="4120537"/>
              <a:ext cx="2329520" cy="2329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" name="CuadroTexto 14">
              <a:extLst>
                <a:ext uri="{FF2B5EF4-FFF2-40B4-BE49-F238E27FC236}">
                  <a16:creationId xmlns:a16="http://schemas.microsoft.com/office/drawing/2014/main" id="{785C8C37-84FE-4FD2-93BF-21EB1FF7E5E2}"/>
                </a:ext>
              </a:extLst>
            </p:cNvPr>
            <p:cNvSpPr txBox="1"/>
            <p:nvPr/>
          </p:nvSpPr>
          <p:spPr>
            <a:xfrm rot="19097863">
              <a:off x="1708397" y="5175629"/>
              <a:ext cx="16225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le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marché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1" name="Grupo 11">
            <a:extLst>
              <a:ext uri="{FF2B5EF4-FFF2-40B4-BE49-F238E27FC236}">
                <a16:creationId xmlns:a16="http://schemas.microsoft.com/office/drawing/2014/main" id="{2354AE01-4E1B-4E0D-9DD3-E78EA2443DD0}"/>
              </a:ext>
            </a:extLst>
          </p:cNvPr>
          <p:cNvGrpSpPr/>
          <p:nvPr/>
        </p:nvGrpSpPr>
        <p:grpSpPr>
          <a:xfrm>
            <a:off x="11802191" y="7814219"/>
            <a:ext cx="2696409" cy="2754456"/>
            <a:chOff x="7431107" y="3333730"/>
            <a:chExt cx="2696409" cy="2754456"/>
          </a:xfrm>
        </p:grpSpPr>
        <p:pic>
          <p:nvPicPr>
            <p:cNvPr id="102" name="Picture 10" descr="rocket clipart - Clip Art Library">
              <a:extLst>
                <a:ext uri="{FF2B5EF4-FFF2-40B4-BE49-F238E27FC236}">
                  <a16:creationId xmlns:a16="http://schemas.microsoft.com/office/drawing/2014/main" id="{EB76B486-7234-4D41-9F4B-0ECA1B66BB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995170">
              <a:off x="7402084" y="3362753"/>
              <a:ext cx="2754456" cy="2696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" name="CuadroTexto 17">
              <a:extLst>
                <a:ext uri="{FF2B5EF4-FFF2-40B4-BE49-F238E27FC236}">
                  <a16:creationId xmlns:a16="http://schemas.microsoft.com/office/drawing/2014/main" id="{73C48D45-3970-4B3B-93F4-DB11A54BF485}"/>
                </a:ext>
              </a:extLst>
            </p:cNvPr>
            <p:cNvSpPr txBox="1"/>
            <p:nvPr/>
          </p:nvSpPr>
          <p:spPr>
            <a:xfrm rot="2003173">
              <a:off x="8357894" y="4568779"/>
              <a:ext cx="8322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où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 ?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4" name="Grupo 12">
            <a:extLst>
              <a:ext uri="{FF2B5EF4-FFF2-40B4-BE49-F238E27FC236}">
                <a16:creationId xmlns:a16="http://schemas.microsoft.com/office/drawing/2014/main" id="{0A5A1201-C9C3-4ED7-8DA6-BE169EC9B748}"/>
              </a:ext>
            </a:extLst>
          </p:cNvPr>
          <p:cNvGrpSpPr/>
          <p:nvPr/>
        </p:nvGrpSpPr>
        <p:grpSpPr>
          <a:xfrm>
            <a:off x="5242839" y="-3609381"/>
            <a:ext cx="1706322" cy="2983080"/>
            <a:chOff x="4844586" y="1732777"/>
            <a:chExt cx="1706322" cy="2983080"/>
          </a:xfrm>
        </p:grpSpPr>
        <p:pic>
          <p:nvPicPr>
            <p:cNvPr id="105" name="Picture 12" descr="rocket clipart - Clip Art Library">
              <a:extLst>
                <a:ext uri="{FF2B5EF4-FFF2-40B4-BE49-F238E27FC236}">
                  <a16:creationId xmlns:a16="http://schemas.microsoft.com/office/drawing/2014/main" id="{8D4833D8-172D-4813-AA8F-FAA4D933DA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844586" y="1732777"/>
              <a:ext cx="1706322" cy="2983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6" name="CuadroTexto 21">
              <a:extLst>
                <a:ext uri="{FF2B5EF4-FFF2-40B4-BE49-F238E27FC236}">
                  <a16:creationId xmlns:a16="http://schemas.microsoft.com/office/drawing/2014/main" id="{CFF7E95F-26A1-4443-A1F4-EF5A82115F95}"/>
                </a:ext>
              </a:extLst>
            </p:cNvPr>
            <p:cNvSpPr txBox="1"/>
            <p:nvPr/>
          </p:nvSpPr>
          <p:spPr>
            <a:xfrm>
              <a:off x="5239127" y="3582414"/>
              <a:ext cx="9172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qui ?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7" name="Grupo 13">
            <a:extLst>
              <a:ext uri="{FF2B5EF4-FFF2-40B4-BE49-F238E27FC236}">
                <a16:creationId xmlns:a16="http://schemas.microsoft.com/office/drawing/2014/main" id="{9CE21759-D884-4EEB-A582-122FA1F5A067}"/>
              </a:ext>
            </a:extLst>
          </p:cNvPr>
          <p:cNvGrpSpPr/>
          <p:nvPr/>
        </p:nvGrpSpPr>
        <p:grpSpPr>
          <a:xfrm>
            <a:off x="-2403705" y="7019364"/>
            <a:ext cx="3158386" cy="2746423"/>
            <a:chOff x="-2107068" y="3954582"/>
            <a:chExt cx="3158386" cy="2746423"/>
          </a:xfrm>
        </p:grpSpPr>
        <p:pic>
          <p:nvPicPr>
            <p:cNvPr id="108" name="Picture 16" descr="Rocket Ignition Propulsion Spaceship Speed Launch Transparent ...">
              <a:extLst>
                <a:ext uri="{FF2B5EF4-FFF2-40B4-BE49-F238E27FC236}">
                  <a16:creationId xmlns:a16="http://schemas.microsoft.com/office/drawing/2014/main" id="{45985E6D-AB07-4D24-9850-DFE161A04D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875" b="90000" l="10000" r="90000">
                          <a14:foregroundMark x1="73696" y1="30000" x2="76739" y2="20500"/>
                          <a14:foregroundMark x1="76739" y1="20500" x2="75109" y2="13375"/>
                          <a14:foregroundMark x1="75109" y1="13375" x2="63152" y2="19625"/>
                          <a14:foregroundMark x1="63152" y1="19625" x2="61304" y2="22125"/>
                          <a14:foregroundMark x1="78478" y1="7000" x2="71196" y2="9875"/>
                          <a14:foregroundMark x1="71196" y1="9875" x2="61522" y2="18250"/>
                          <a14:foregroundMark x1="78804" y1="7250" x2="73261" y2="5875"/>
                          <a14:foregroundMark x1="67500" y1="28875" x2="67717" y2="348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07068" y="3954582"/>
              <a:ext cx="3158386" cy="2746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9" name="CuadroTexto 24">
              <a:extLst>
                <a:ext uri="{FF2B5EF4-FFF2-40B4-BE49-F238E27FC236}">
                  <a16:creationId xmlns:a16="http://schemas.microsoft.com/office/drawing/2014/main" id="{6744FAA4-849D-4635-BD2C-BA7C0A0786AB}"/>
                </a:ext>
              </a:extLst>
            </p:cNvPr>
            <p:cNvSpPr txBox="1"/>
            <p:nvPr/>
          </p:nvSpPr>
          <p:spPr>
            <a:xfrm rot="18524531">
              <a:off x="-1107679" y="5145074"/>
              <a:ext cx="11769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devant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0" name="Grupo 15">
            <a:extLst>
              <a:ext uri="{FF2B5EF4-FFF2-40B4-BE49-F238E27FC236}">
                <a16:creationId xmlns:a16="http://schemas.microsoft.com/office/drawing/2014/main" id="{BE9115C1-0654-48A4-A640-BB48B05ED744}"/>
              </a:ext>
            </a:extLst>
          </p:cNvPr>
          <p:cNvGrpSpPr/>
          <p:nvPr/>
        </p:nvGrpSpPr>
        <p:grpSpPr>
          <a:xfrm>
            <a:off x="13116313" y="3165376"/>
            <a:ext cx="4140594" cy="2157048"/>
            <a:chOff x="11265829" y="2794695"/>
            <a:chExt cx="4140594" cy="2157048"/>
          </a:xfrm>
        </p:grpSpPr>
        <p:pic>
          <p:nvPicPr>
            <p:cNvPr id="111" name="Picture 18" descr="clip art - Clip Art Library">
              <a:extLst>
                <a:ext uri="{FF2B5EF4-FFF2-40B4-BE49-F238E27FC236}">
                  <a16:creationId xmlns:a16="http://schemas.microsoft.com/office/drawing/2014/main" id="{8DBCEE76-14AC-4F96-A45F-F274503AB6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696" b="90000" l="9627" r="97250">
                          <a14:foregroundMark x1="56974" y1="49565" x2="60314" y2="31739"/>
                          <a14:foregroundMark x1="60314" y1="31739" x2="68959" y2="19565"/>
                          <a14:foregroundMark x1="68959" y1="19565" x2="77603" y2="16087"/>
                          <a14:foregroundMark x1="77603" y1="16087" x2="81925" y2="41739"/>
                          <a14:foregroundMark x1="69745" y1="29565" x2="73281" y2="30000"/>
                          <a14:foregroundMark x1="73084" y1="47826" x2="76424" y2="45217"/>
                          <a14:foregroundMark x1="63065" y1="25652" x2="70138" y2="12174"/>
                          <a14:foregroundMark x1="70138" y1="12174" x2="75442" y2="12174"/>
                          <a14:foregroundMark x1="87033" y1="78696" x2="93517" y2="64348"/>
                          <a14:foregroundMark x1="93517" y1="64348" x2="88998" y2="46087"/>
                          <a14:foregroundMark x1="88998" y1="46087" x2="85462" y2="44783"/>
                          <a14:foregroundMark x1="97250" y1="60870" x2="96857" y2="55652"/>
                          <a14:foregroundMark x1="62672" y1="16957" x2="68959" y2="5652"/>
                          <a14:foregroundMark x1="68959" y1="5652" x2="77996" y2="8696"/>
                          <a14:foregroundMark x1="77996" y1="8696" x2="78389" y2="9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265829" y="2794695"/>
              <a:ext cx="4140594" cy="2157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CuadroTexto 27">
              <a:extLst>
                <a:ext uri="{FF2B5EF4-FFF2-40B4-BE49-F238E27FC236}">
                  <a16:creationId xmlns:a16="http://schemas.microsoft.com/office/drawing/2014/main" id="{16F6FAAD-29B0-450D-9615-668D25D8EC82}"/>
                </a:ext>
              </a:extLst>
            </p:cNvPr>
            <p:cNvSpPr txBox="1"/>
            <p:nvPr/>
          </p:nvSpPr>
          <p:spPr>
            <a:xfrm>
              <a:off x="12040085" y="3873219"/>
              <a:ext cx="9028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dans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3" name="Grupo 16">
            <a:extLst>
              <a:ext uri="{FF2B5EF4-FFF2-40B4-BE49-F238E27FC236}">
                <a16:creationId xmlns:a16="http://schemas.microsoft.com/office/drawing/2014/main" id="{C20525D3-7445-426A-8786-1FA7CEF79013}"/>
              </a:ext>
            </a:extLst>
          </p:cNvPr>
          <p:cNvGrpSpPr/>
          <p:nvPr/>
        </p:nvGrpSpPr>
        <p:grpSpPr>
          <a:xfrm>
            <a:off x="13364347" y="304839"/>
            <a:ext cx="3362040" cy="2224539"/>
            <a:chOff x="11824570" y="453063"/>
            <a:chExt cx="3362040" cy="2224539"/>
          </a:xfrm>
        </p:grpSpPr>
        <p:pic>
          <p:nvPicPr>
            <p:cNvPr id="114" name="Picture 20" descr="cartoon alien spaceship png - Clip Art Library">
              <a:extLst>
                <a:ext uri="{FF2B5EF4-FFF2-40B4-BE49-F238E27FC236}">
                  <a16:creationId xmlns:a16="http://schemas.microsoft.com/office/drawing/2014/main" id="{846EDE0D-B25B-484A-B8EE-99159FD5E8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315" b="89982" l="9767" r="90233">
                          <a14:foregroundMark x1="58488" y1="9666" x2="45465" y2="10018"/>
                          <a14:foregroundMark x1="89884" y1="40773" x2="90233" y2="47452"/>
                          <a14:foregroundMark x1="74186" y1="82953" x2="76512" y2="89279"/>
                          <a14:foregroundMark x1="76512" y1="89279" x2="76744" y2="89631"/>
                          <a14:foregroundMark x1="29186" y1="82250" x2="28488" y2="90158"/>
                          <a14:foregroundMark x1="10349" y1="49385" x2="9767" y2="42179"/>
                          <a14:foregroundMark x1="9767" y1="42179" x2="10233" y2="405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24570" y="453063"/>
              <a:ext cx="3362040" cy="2224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5" name="CuadroTexto 30">
              <a:extLst>
                <a:ext uri="{FF2B5EF4-FFF2-40B4-BE49-F238E27FC236}">
                  <a16:creationId xmlns:a16="http://schemas.microsoft.com/office/drawing/2014/main" id="{D4ED24C2-64D4-4F7C-A6ED-7CBF2B10FFDF}"/>
                </a:ext>
              </a:extLst>
            </p:cNvPr>
            <p:cNvSpPr txBox="1"/>
            <p:nvPr/>
          </p:nvSpPr>
          <p:spPr>
            <a:xfrm>
              <a:off x="12933157" y="1394854"/>
              <a:ext cx="9028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sous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6" name="Grupo 18">
            <a:extLst>
              <a:ext uri="{FF2B5EF4-FFF2-40B4-BE49-F238E27FC236}">
                <a16:creationId xmlns:a16="http://schemas.microsoft.com/office/drawing/2014/main" id="{0B0AC1EF-9C65-474A-897F-AEF5A567B608}"/>
              </a:ext>
            </a:extLst>
          </p:cNvPr>
          <p:cNvGrpSpPr/>
          <p:nvPr/>
        </p:nvGrpSpPr>
        <p:grpSpPr>
          <a:xfrm>
            <a:off x="13739564" y="-2555045"/>
            <a:ext cx="3080107" cy="2882036"/>
            <a:chOff x="10018761" y="4790268"/>
            <a:chExt cx="3080107" cy="2882036"/>
          </a:xfrm>
        </p:grpSpPr>
        <p:pic>
          <p:nvPicPr>
            <p:cNvPr id="117" name="Picture 22" descr="rocket ship clipart - Clip Art Library">
              <a:extLst>
                <a:ext uri="{FF2B5EF4-FFF2-40B4-BE49-F238E27FC236}">
                  <a16:creationId xmlns:a16="http://schemas.microsoft.com/office/drawing/2014/main" id="{7FD2D964-8017-4B44-A311-87C3BE6215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714997">
              <a:off x="10106754" y="4790268"/>
              <a:ext cx="2992114" cy="2882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8" name="CuadroTexto 33">
              <a:extLst>
                <a:ext uri="{FF2B5EF4-FFF2-40B4-BE49-F238E27FC236}">
                  <a16:creationId xmlns:a16="http://schemas.microsoft.com/office/drawing/2014/main" id="{8C8AB8A5-07C0-4825-AE39-434B07AB49FD}"/>
                </a:ext>
              </a:extLst>
            </p:cNvPr>
            <p:cNvSpPr txBox="1"/>
            <p:nvPr/>
          </p:nvSpPr>
          <p:spPr>
            <a:xfrm rot="19869708">
              <a:off x="10018761" y="6418037"/>
              <a:ext cx="16562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vous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avez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9" name="Grupo 19">
            <a:extLst>
              <a:ext uri="{FF2B5EF4-FFF2-40B4-BE49-F238E27FC236}">
                <a16:creationId xmlns:a16="http://schemas.microsoft.com/office/drawing/2014/main" id="{A2E9D29E-B2CE-4CF1-A2BE-CB78C5B8570E}"/>
              </a:ext>
            </a:extLst>
          </p:cNvPr>
          <p:cNvGrpSpPr/>
          <p:nvPr/>
        </p:nvGrpSpPr>
        <p:grpSpPr>
          <a:xfrm>
            <a:off x="12192424" y="5645409"/>
            <a:ext cx="3213999" cy="2410499"/>
            <a:chOff x="1267606" y="1544083"/>
            <a:chExt cx="3213999" cy="2410499"/>
          </a:xfrm>
        </p:grpSpPr>
        <p:pic>
          <p:nvPicPr>
            <p:cNvPr id="120" name="Picture 24" descr="Free Spaceship Png Images, Download Free Clip Art, Free Clip Art ...">
              <a:extLst>
                <a:ext uri="{FF2B5EF4-FFF2-40B4-BE49-F238E27FC236}">
                  <a16:creationId xmlns:a16="http://schemas.microsoft.com/office/drawing/2014/main" id="{3DDE290E-F79F-45A3-A96E-A9B6E50C9A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606" y="1544083"/>
              <a:ext cx="3213999" cy="2410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" name="CuadroTexto 36">
              <a:extLst>
                <a:ext uri="{FF2B5EF4-FFF2-40B4-BE49-F238E27FC236}">
                  <a16:creationId xmlns:a16="http://schemas.microsoft.com/office/drawing/2014/main" id="{B2408F3F-8BDA-42F2-9D06-257F3820F2F0}"/>
                </a:ext>
              </a:extLst>
            </p:cNvPr>
            <p:cNvSpPr txBox="1"/>
            <p:nvPr/>
          </p:nvSpPr>
          <p:spPr>
            <a:xfrm>
              <a:off x="2575246" y="2850698"/>
              <a:ext cx="6639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>
                  <a:solidFill>
                    <a:srgbClr val="FFFFFF"/>
                  </a:solidFill>
                  <a:highlight>
                    <a:srgbClr val="203864"/>
                  </a:highlight>
                  <a:latin typeface="Arial"/>
                </a:rPr>
                <a:t>sur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rupo 20">
            <a:extLst>
              <a:ext uri="{FF2B5EF4-FFF2-40B4-BE49-F238E27FC236}">
                <a16:creationId xmlns:a16="http://schemas.microsoft.com/office/drawing/2014/main" id="{17643344-240D-4F7A-9701-CCB46D54B8B9}"/>
              </a:ext>
            </a:extLst>
          </p:cNvPr>
          <p:cNvGrpSpPr/>
          <p:nvPr/>
        </p:nvGrpSpPr>
        <p:grpSpPr>
          <a:xfrm>
            <a:off x="7671927" y="7603602"/>
            <a:ext cx="3434096" cy="2206407"/>
            <a:chOff x="4269623" y="5406461"/>
            <a:chExt cx="3434096" cy="2206407"/>
          </a:xfrm>
        </p:grpSpPr>
        <p:pic>
          <p:nvPicPr>
            <p:cNvPr id="123" name="Picture 26" descr="Free Alien Spaceship Png, Download Free Clip Art, Free Clip Art on ...">
              <a:extLst>
                <a:ext uri="{FF2B5EF4-FFF2-40B4-BE49-F238E27FC236}">
                  <a16:creationId xmlns:a16="http://schemas.microsoft.com/office/drawing/2014/main" id="{2C3ED1CE-3A97-452B-B050-62DC1C0DF9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9623" y="5406461"/>
              <a:ext cx="3434096" cy="220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4" name="CuadroTexto 39">
              <a:extLst>
                <a:ext uri="{FF2B5EF4-FFF2-40B4-BE49-F238E27FC236}">
                  <a16:creationId xmlns:a16="http://schemas.microsoft.com/office/drawing/2014/main" id="{8032A7F3-8AD1-4352-B475-24815751E92D}"/>
                </a:ext>
              </a:extLst>
            </p:cNvPr>
            <p:cNvSpPr txBox="1"/>
            <p:nvPr/>
          </p:nvSpPr>
          <p:spPr>
            <a:xfrm>
              <a:off x="5638623" y="6259384"/>
              <a:ext cx="9380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entre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5" name="Grupo 22">
            <a:extLst>
              <a:ext uri="{FF2B5EF4-FFF2-40B4-BE49-F238E27FC236}">
                <a16:creationId xmlns:a16="http://schemas.microsoft.com/office/drawing/2014/main" id="{31D28214-FF3D-4A0C-85FC-DE610571E2FB}"/>
              </a:ext>
            </a:extLst>
          </p:cNvPr>
          <p:cNvGrpSpPr/>
          <p:nvPr/>
        </p:nvGrpSpPr>
        <p:grpSpPr>
          <a:xfrm>
            <a:off x="-4574651" y="5820940"/>
            <a:ext cx="3295102" cy="2059439"/>
            <a:chOff x="173316" y="6289479"/>
            <a:chExt cx="3295102" cy="2059439"/>
          </a:xfrm>
        </p:grpSpPr>
        <p:pic>
          <p:nvPicPr>
            <p:cNvPr id="126" name="Picture 28" descr="rocket ship name tag - Clip Art Library">
              <a:extLst>
                <a:ext uri="{FF2B5EF4-FFF2-40B4-BE49-F238E27FC236}">
                  <a16:creationId xmlns:a16="http://schemas.microsoft.com/office/drawing/2014/main" id="{BD61FD08-AA96-4194-9B69-3FCC35A46D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316" y="6289479"/>
              <a:ext cx="3295102" cy="2059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7" name="CuadroTexto 42">
              <a:extLst>
                <a:ext uri="{FF2B5EF4-FFF2-40B4-BE49-F238E27FC236}">
                  <a16:creationId xmlns:a16="http://schemas.microsoft.com/office/drawing/2014/main" id="{4C547A5A-6532-4C77-B645-DD88FD543F3A}"/>
                </a:ext>
              </a:extLst>
            </p:cNvPr>
            <p:cNvSpPr txBox="1"/>
            <p:nvPr/>
          </p:nvSpPr>
          <p:spPr>
            <a:xfrm rot="20996347">
              <a:off x="1610892" y="6785991"/>
              <a:ext cx="1353521" cy="461665"/>
            </a:xfrm>
            <a:prstGeom prst="rect">
              <a:avLst/>
            </a:prstGeom>
            <a:solidFill>
              <a:srgbClr val="203864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derrière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8" name="Grupo 23">
            <a:extLst>
              <a:ext uri="{FF2B5EF4-FFF2-40B4-BE49-F238E27FC236}">
                <a16:creationId xmlns:a16="http://schemas.microsoft.com/office/drawing/2014/main" id="{81630494-8D21-4389-A4A1-C1CC4A88DC2B}"/>
              </a:ext>
            </a:extLst>
          </p:cNvPr>
          <p:cNvGrpSpPr/>
          <p:nvPr/>
        </p:nvGrpSpPr>
        <p:grpSpPr>
          <a:xfrm>
            <a:off x="-4148100" y="-166383"/>
            <a:ext cx="3451616" cy="2963232"/>
            <a:chOff x="4608601" y="5056761"/>
            <a:chExt cx="3451616" cy="2963232"/>
          </a:xfrm>
        </p:grpSpPr>
        <p:pic>
          <p:nvPicPr>
            <p:cNvPr id="129" name="Picture 30" descr="cartoon spaceship and astronaut - Clip Art Library">
              <a:extLst>
                <a:ext uri="{FF2B5EF4-FFF2-40B4-BE49-F238E27FC236}">
                  <a16:creationId xmlns:a16="http://schemas.microsoft.com/office/drawing/2014/main" id="{A6034515-D935-4DAF-8DEB-FB26883207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5477">
              <a:off x="4608601" y="5056761"/>
              <a:ext cx="3451616" cy="2963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0" name="CuadroTexto 48">
              <a:extLst>
                <a:ext uri="{FF2B5EF4-FFF2-40B4-BE49-F238E27FC236}">
                  <a16:creationId xmlns:a16="http://schemas.microsoft.com/office/drawing/2014/main" id="{FA63C11E-E831-4A81-9683-09666D402C6B}"/>
                </a:ext>
              </a:extLst>
            </p:cNvPr>
            <p:cNvSpPr txBox="1"/>
            <p:nvPr/>
          </p:nvSpPr>
          <p:spPr>
            <a:xfrm rot="19649130">
              <a:off x="6115512" y="6567324"/>
              <a:ext cx="1845927" cy="461665"/>
            </a:xfrm>
            <a:prstGeom prst="rect">
              <a:avLst/>
            </a:prstGeom>
            <a:solidFill>
              <a:srgbClr val="203864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le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203864"/>
                  </a:highlight>
                  <a:uLnTx/>
                  <a:uFillTx/>
                  <a:latin typeface="Arial"/>
                  <a:ea typeface="+mn-ea"/>
                  <a:cs typeface="+mn-cs"/>
                </a:rPr>
                <a:t>bâtiment</a:t>
              </a:r>
              <a:endPara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203864"/>
                </a:highligh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3" name="Google Shape;167;p2">
            <a:extLst>
              <a:ext uri="{FF2B5EF4-FFF2-40B4-BE49-F238E27FC236}">
                <a16:creationId xmlns:a16="http://schemas.microsoft.com/office/drawing/2014/main" id="{407A641F-BE5A-417B-B90C-72106EAA37E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090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49 0.09699 C 0.25873 0.11181 0.3961 0.12639 0.52683 0.11134 C 0.65756 0.0963 0.78894 0.15232 0.90586 0.00695 C 1.02279 -0.13842 1.12552 -0.44954 1.22813 -0.76065 " pathEditMode="relative" ptsTypes="AAAA">
                                      <p:cBhvr>
                                        <p:cTn id="6" dur="8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C -0.17761 -0.14953 -0.35508 -0.29861 -0.44571 -0.4125 C -0.53633 -0.52592 -0.58099 -0.62037 -0.54375 -0.68171 C -0.50677 -0.74351 -0.18086 -0.65277 -0.22279 -0.78078 C -0.26498 -0.90902 -0.53034 -1.18009 -0.79558 -1.45046 " pathEditMode="relative" rAng="0" ptsTypes="AAAAA">
                                      <p:cBhvr>
                                        <p:cTn id="10" dur="8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9" y="-7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261 0.14908 C -0.33321 0.26829 -0.51433 0.3875 -0.5905 0.49861 C -0.66719 0.60972 -0.5418 0.75625 -0.6129 0.81574 C -0.68451 0.87523 -0.89779 0.77732 -1.02032 0.85533 C -1.14336 0.93333 -1.35066 1.28426 -1.35066 1.28449 L -1.35066 1.28426 L -1.375 1.30926 " pathEditMode="relative" rAng="0" ptsTypes="AAAAAAA">
                                      <p:cBhvr>
                                        <p:cTn id="14" dur="8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120" y="5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77 0.06782 C 0.15886 0.23611 0.26081 0.40463 0.35274 0.42801 C 0.44453 0.45139 0.52865 0.18125 0.60808 0.20833 C 0.6875 0.23518 0.71185 0.59189 0.82904 0.59004 C 0.94636 0.58842 1.12891 0.39282 1.31159 0.19745 " pathEditMode="relative" ptsTypes="AAAAA">
                                      <p:cBhvr>
                                        <p:cTn id="18" dur="8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89 -0.02592 C -0.29779 -0.06227 -0.50755 -0.09861 -0.53177 -0.14143 C -0.55612 -0.18403 -0.1694 -0.20324 -0.23385 -0.28194 C -0.29844 -0.36065 -0.74935 -0.47754 -0.91901 -0.61342 C -1.08854 -0.74907 -1.16979 -0.92268 -1.2513 -1.09606 " pathEditMode="relative" ptsTypes="AAAAA">
                                      <p:cBhvr>
                                        <p:cTn id="22" dur="8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51 -0.14236 C 0.10287 -0.31782 0.14935 -0.49328 0.24089 -0.58935 C 0.33242 -0.68541 0.5237 -0.66018 0.60586 -0.71898 C 0.68789 -0.77801 0.70039 -0.81504 0.7336 -0.94236 C 0.76667 -1.06967 0.78555 -1.27615 0.80456 -1.48287 " pathEditMode="relative" rAng="0" ptsTypes="AAAAA">
                                      <p:cBhvr>
                                        <p:cTn id="26" dur="8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96" y="-6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69 -0.08797 C 0.2168 -0.2345 0.35703 -0.38102 0.39896 -0.50579 C 0.44076 -0.63079 0.31211 -0.76598 0.328 -0.8375 C 0.34388 -0.9088 0.42396 -0.82362 0.49414 -0.93473 C 0.56445 -1.04584 0.65703 -1.275 0.74961 -1.50394 " pathEditMode="relative" ptsTypes="AAAAA">
                                      <p:cBhvr>
                                        <p:cTn id="30" dur="8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04 0.09815 C -0.1763 0.14606 -0.27643 0.19375 -0.4207 0.20625 C -0.56497 0.21898 -0.82604 0.23449 -0.94166 0.17384 C -1.05716 0.11319 -1.02174 -0.10231 -1.11393 -0.15764 C -1.20612 -0.21273 -1.35039 -0.18519 -1.49492 -0.15764 " pathEditMode="relative" ptsTypes="AAAAA">
                                      <p:cBhvr>
                                        <p:cTn id="34" dur="8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57 -0.04143 C -0.272 0.07639 -0.35143 0.19445 -0.44401 0.23958 C -0.53658 0.28472 -0.64023 0.25695 -0.74804 0.22847 C -0.85572 0.20046 -1.06992 -0.05347 -1.09062 0.07014 C -1.11119 0.19398 -0.9914 0.58264 -0.87161 0.9713 " pathEditMode="relative" rAng="0" ptsTypes="AAAAA">
                                      <p:cBhvr>
                                        <p:cTn id="38" dur="8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26" y="5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948 -0.07871 C -0.18959 -0.23496 -0.27956 -0.39121 -0.30834 -0.50047 C -0.33698 -0.60973 -0.17891 -0.63797 -0.27188 -0.73473 C -0.36472 -0.83149 -0.75456 -0.94121 -0.86576 -1.08056 C -0.97683 -1.21991 -0.95782 -1.39514 -0.93868 -1.57061 " pathEditMode="relative" ptsTypes="AAAAA">
                                      <p:cBhvr>
                                        <p:cTn id="42" dur="8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4 -0.01528 C 0.17239 -0.03287 0.33971 -0.05069 0.46914 -0.16296 C 0.59843 -0.27523 0.68255 -0.59352 0.78125 -0.68912 C 0.87994 -0.78449 0.99179 -0.65069 1.06093 -0.73588 C 1.1302 -0.82129 1.16354 -1.01088 1.19674 -1.20069 " pathEditMode="relative" ptsTypes="AAAAA">
                                      <p:cBhvr>
                                        <p:cTn id="46" dur="8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27848 C -0.09089 0.40417 -0.17669 0.5301 -0.15508 0.64213 C -0.13346 0.75463 0.10026 0.80232 0.12461 0.95209 C 0.14896 1.10162 0.06992 1.32061 -0.00911 1.53959 " pathEditMode="relative" rAng="0" ptsTypes="AAAA">
                                      <p:cBhvr>
                                        <p:cTn id="50" dur="6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6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6666</TotalTime>
  <Words>1810</Words>
  <Application>Microsoft Office PowerPoint</Application>
  <PresentationFormat>Widescreen</PresentationFormat>
  <Paragraphs>291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Eras Demi ITC</vt:lpstr>
      <vt:lpstr>Modern Love</vt:lpstr>
      <vt:lpstr>Montserrat Medium</vt:lpstr>
      <vt:lpstr>Segoe Print</vt:lpstr>
      <vt:lpstr>Symbol</vt:lpstr>
      <vt:lpstr>Wingdings</vt:lpstr>
      <vt:lpstr>1_Office Theme</vt:lpstr>
      <vt:lpstr>2_Office Theme</vt:lpstr>
      <vt:lpstr>Office Theme</vt:lpstr>
      <vt:lpstr>Interactions</vt:lpstr>
      <vt:lpstr>Follow up 1:</vt:lpstr>
      <vt:lpstr>derrière, devant, entre</vt:lpstr>
      <vt:lpstr>Follow up 2:</vt:lpstr>
      <vt:lpstr>Follow up 2:</vt:lpstr>
      <vt:lpstr>Follow up 2:</vt:lpstr>
      <vt:lpstr>Follow up 2:</vt:lpstr>
      <vt:lpstr>Follow up 2:</vt:lpstr>
      <vt:lpstr>Follow up 3: Écris en anglais.</vt:lpstr>
      <vt:lpstr>Asking questions</vt:lpstr>
      <vt:lpstr>Follow up 4: 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152</cp:revision>
  <dcterms:created xsi:type="dcterms:W3CDTF">2021-06-12T06:20:35Z</dcterms:created>
  <dcterms:modified xsi:type="dcterms:W3CDTF">2023-11-26T14:59:53Z</dcterms:modified>
</cp:coreProperties>
</file>