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15"/>
  </p:notesMasterIdLst>
  <p:sldIdLst>
    <p:sldId id="257" r:id="rId5"/>
    <p:sldId id="996" r:id="rId6"/>
    <p:sldId id="997" r:id="rId7"/>
    <p:sldId id="963" r:id="rId8"/>
    <p:sldId id="994" r:id="rId9"/>
    <p:sldId id="964" r:id="rId10"/>
    <p:sldId id="965" r:id="rId11"/>
    <p:sldId id="998" r:id="rId12"/>
    <p:sldId id="966" r:id="rId13"/>
    <p:sldId id="9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A3589E"/>
    <a:srgbClr val="F4F7FA"/>
    <a:srgbClr val="FF0066"/>
    <a:srgbClr val="22A8CD"/>
    <a:srgbClr val="004F87"/>
    <a:srgbClr val="786EB1"/>
    <a:srgbClr val="2994B2"/>
    <a:srgbClr val="FFF3FF"/>
    <a:srgbClr val="EF6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2" autoAdjust="0"/>
    <p:restoredTop sz="61464" autoAdjust="0"/>
  </p:normalViewPr>
  <p:slideViewPr>
    <p:cSldViewPr snapToGrid="0">
      <p:cViewPr varScale="1">
        <p:scale>
          <a:sx n="49" d="100"/>
          <a:sy n="49" d="100"/>
        </p:scale>
        <p:origin x="1891" y="58"/>
      </p:cViewPr>
      <p:guideLst/>
    </p:cSldViewPr>
  </p:slideViewPr>
  <p:outlineViewPr>
    <p:cViewPr>
      <p:scale>
        <a:sx n="33" d="100"/>
        <a:sy n="33" d="100"/>
      </p:scale>
      <p:origin x="0" y="-378"/>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a:t>
            </a:r>
            <a:r>
              <a:rPr lang="en-GB" sz="2000" b="0" strike="noStrike" spc="-1" dirty="0">
                <a:solidFill>
                  <a:srgbClr val="002060"/>
                </a:solidFill>
                <a:latin typeface="Century Gothic"/>
                <a:ea typeface="Century Gothic"/>
              </a:rPr>
              <a:t>Revisit SSC from this term and from previous learning:</a:t>
            </a:r>
            <a:br>
              <a:rPr lang="en-GB" sz="2000" b="0" strike="noStrike" spc="-1" dirty="0">
                <a:solidFill>
                  <a:srgbClr val="002060"/>
                </a:solidFill>
                <a:latin typeface="Century Gothic"/>
                <a:ea typeface="Century Gothic"/>
              </a:rPr>
            </a:br>
            <a:r>
              <a:rPr lang="en-GB" sz="2000" b="0" strike="noStrike" spc="-1" dirty="0">
                <a:solidFill>
                  <a:srgbClr val="002060"/>
                </a:solidFill>
                <a:latin typeface="Century Gothic"/>
                <a:ea typeface="Century Gothic"/>
              </a:rPr>
              <a:t>[-</a:t>
            </a:r>
            <a:r>
              <a:rPr lang="en-GB" sz="2000" b="0" strike="noStrike" spc="-1" dirty="0" err="1">
                <a:solidFill>
                  <a:srgbClr val="002060"/>
                </a:solidFill>
                <a:latin typeface="Century Gothic"/>
                <a:ea typeface="Century Gothic"/>
              </a:rPr>
              <a:t>tion</a:t>
            </a:r>
            <a:r>
              <a:rPr lang="en-GB" sz="2000" b="0" strike="noStrike" spc="-1" dirty="0">
                <a:solidFill>
                  <a:srgbClr val="002060"/>
                </a:solidFill>
                <a:latin typeface="Century Gothic"/>
                <a:ea typeface="Century Gothic"/>
              </a:rPr>
              <a:t>] [</a:t>
            </a:r>
            <a:r>
              <a:rPr lang="en-GB" sz="2000" b="0" strike="noStrike" spc="-1" dirty="0" err="1">
                <a:solidFill>
                  <a:srgbClr val="002060"/>
                </a:solidFill>
                <a:latin typeface="Century Gothic"/>
                <a:ea typeface="Century Gothic"/>
              </a:rPr>
              <a:t>qu</a:t>
            </a:r>
            <a:r>
              <a:rPr lang="en-GB" sz="2000" b="0" strike="noStrike" spc="-1" dirty="0">
                <a:solidFill>
                  <a:srgbClr val="002060"/>
                </a:solidFill>
                <a:latin typeface="Century Gothic"/>
                <a:ea typeface="Century Gothic"/>
              </a:rPr>
              <a:t>] [-s-] [h] [-</a:t>
            </a:r>
            <a:r>
              <a:rPr lang="en-GB" sz="2000" b="0" strike="noStrike" spc="-1" dirty="0" err="1">
                <a:solidFill>
                  <a:srgbClr val="002060"/>
                </a:solidFill>
                <a:latin typeface="Century Gothic"/>
                <a:ea typeface="Century Gothic"/>
              </a:rPr>
              <a:t>ien</a:t>
            </a:r>
            <a:r>
              <a:rPr lang="en-GB" sz="2000" b="0" strike="noStrike" spc="-1" dirty="0">
                <a:solidFill>
                  <a:srgbClr val="002060"/>
                </a:solidFill>
                <a:latin typeface="Century Gothic"/>
                <a:ea typeface="Century Gothic"/>
              </a:rPr>
              <a:t>] [j/g] [ç/c] [SFC] [u] [</a:t>
            </a:r>
            <a:r>
              <a:rPr lang="en-GB" sz="2000" b="0" strike="noStrike" spc="-1" dirty="0" err="1">
                <a:solidFill>
                  <a:srgbClr val="002060"/>
                </a:solidFill>
                <a:latin typeface="Century Gothic"/>
                <a:ea typeface="Century Gothic"/>
              </a:rPr>
              <a:t>ou</a:t>
            </a:r>
            <a:r>
              <a:rPr lang="en-GB" sz="2000" b="0" strike="noStrike" spc="-1" dirty="0">
                <a:solidFill>
                  <a:srgbClr val="002060"/>
                </a:solidFill>
                <a:latin typeface="Century Gothic"/>
                <a:ea typeface="Century Gothic"/>
              </a:rPr>
              <a:t>]</a:t>
            </a:r>
            <a:r>
              <a:rPr lang="fr-FR" sz="2000" b="0" strike="noStrike" spc="-1" dirty="0">
                <a:solidFill>
                  <a:srgbClr val="002060"/>
                </a:solidFill>
                <a:latin typeface="Century Gothic"/>
                <a:ea typeface="Century Gothic"/>
              </a:rPr>
              <a:t> [(a)in] open [eu] [ch] [(e)au]</a:t>
            </a:r>
            <a:endParaRPr lang="fr-FR" sz="20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002060"/>
                </a:solidFill>
                <a:latin typeface="Century Gothic"/>
                <a:ea typeface="Century Gothic"/>
              </a:rPr>
              <a:t>Vocabulary</a:t>
            </a:r>
            <a:r>
              <a:rPr lang="it-IT" sz="2000" b="0" strike="noStrike" spc="-1" dirty="0">
                <a:solidFill>
                  <a:srgbClr val="002060"/>
                </a:solidFill>
                <a:latin typeface="Century Gothic"/>
                <a:ea typeface="Century Gothic"/>
              </a:rPr>
              <a:t>: </a:t>
            </a:r>
            <a:r>
              <a:rPr lang="it-IT" sz="2000" b="1" strike="noStrike" spc="-1" dirty="0">
                <a:solidFill>
                  <a:srgbClr val="FF0066"/>
                </a:solidFill>
                <a:latin typeface="Century Gothic"/>
                <a:ea typeface="Century Gothic"/>
              </a:rPr>
              <a:t>Revisit 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from this term and from previous learning: </a:t>
            </a:r>
          </a:p>
          <a:p>
            <a:pPr marL="216000" indent="-216000">
              <a:lnSpc>
                <a:spcPct val="100000"/>
              </a:lnSpc>
            </a:pPr>
            <a:r>
              <a:rPr lang="it-IT" sz="2000" b="0" i="0" strike="noStrike" spc="-1" dirty="0">
                <a:solidFill>
                  <a:srgbClr val="002060"/>
                </a:solidFill>
                <a:latin typeface="Century Gothic"/>
                <a:ea typeface="Century Gothic"/>
              </a:rPr>
              <a:t>Revisit 1: </a:t>
            </a:r>
            <a:r>
              <a:rPr lang="fr-FR" sz="2000" b="1" i="0" strike="noStrike" spc="-1" dirty="0">
                <a:solidFill>
                  <a:srgbClr val="002060"/>
                </a:solidFill>
                <a:latin typeface="Century Gothic"/>
                <a:ea typeface="Century Gothic"/>
              </a:rPr>
              <a:t>cyclisme</a:t>
            </a:r>
            <a:r>
              <a:rPr lang="fr-FR" sz="2000" b="0" i="0" strike="noStrike" spc="-1" dirty="0">
                <a:solidFill>
                  <a:srgbClr val="002060"/>
                </a:solidFill>
                <a:latin typeface="Century Gothic"/>
                <a:ea typeface="Century Gothic"/>
              </a:rPr>
              <a:t> [&gt;5000] </a:t>
            </a:r>
            <a:r>
              <a:rPr lang="fr-FR" sz="2000" b="1" i="0" strike="noStrike" spc="-1" dirty="0">
                <a:solidFill>
                  <a:srgbClr val="002060"/>
                </a:solidFill>
                <a:latin typeface="Century Gothic"/>
                <a:ea typeface="Century Gothic"/>
              </a:rPr>
              <a:t>exercice </a:t>
            </a:r>
            <a:r>
              <a:rPr lang="fr-FR" sz="2000" b="0" i="0" strike="noStrike" spc="-1" dirty="0">
                <a:solidFill>
                  <a:srgbClr val="002060"/>
                </a:solidFill>
                <a:latin typeface="Century Gothic"/>
                <a:ea typeface="Century Gothic"/>
              </a:rPr>
              <a:t>[1290] </a:t>
            </a:r>
            <a:r>
              <a:rPr lang="fr-FR" sz="2000" b="1" i="0" strike="noStrike" spc="-1" dirty="0">
                <a:solidFill>
                  <a:srgbClr val="002060"/>
                </a:solidFill>
                <a:latin typeface="Century Gothic"/>
                <a:ea typeface="Century Gothic"/>
              </a:rPr>
              <a:t>gymnastique </a:t>
            </a:r>
            <a:r>
              <a:rPr lang="fr-FR" sz="2000" b="0" i="0" strike="noStrike" spc="-1" dirty="0">
                <a:solidFill>
                  <a:srgbClr val="002060"/>
                </a:solidFill>
                <a:latin typeface="Century Gothic"/>
                <a:ea typeface="Century Gothic"/>
              </a:rPr>
              <a:t>[&gt;5000]</a:t>
            </a:r>
            <a:r>
              <a:rPr lang="fr-FR" sz="2000" b="1" i="0" strike="noStrike" spc="-1" dirty="0">
                <a:solidFill>
                  <a:srgbClr val="002060"/>
                </a:solidFill>
                <a:latin typeface="Century Gothic"/>
                <a:ea typeface="Century Gothic"/>
              </a:rPr>
              <a:t> natation </a:t>
            </a:r>
            <a:r>
              <a:rPr lang="fr-FR" sz="2000" b="0" i="0" strike="noStrike" spc="-1" dirty="0">
                <a:solidFill>
                  <a:srgbClr val="002060"/>
                </a:solidFill>
                <a:latin typeface="Century Gothic"/>
                <a:ea typeface="Century Gothic"/>
              </a:rPr>
              <a:t>[&gt;5000] </a:t>
            </a:r>
            <a:r>
              <a:rPr lang="fr-FR" sz="2000" b="1" i="0" strike="noStrike" spc="-1" dirty="0">
                <a:solidFill>
                  <a:srgbClr val="002060"/>
                </a:solidFill>
                <a:latin typeface="Century Gothic"/>
                <a:ea typeface="Century Gothic"/>
              </a:rPr>
              <a:t>ski</a:t>
            </a:r>
            <a:r>
              <a:rPr lang="fr-FR" sz="2000" b="0" i="0" strike="noStrike" spc="-1" dirty="0">
                <a:solidFill>
                  <a:srgbClr val="002060"/>
                </a:solidFill>
                <a:latin typeface="Century Gothic"/>
                <a:ea typeface="Century Gothic"/>
              </a:rPr>
              <a:t> [4751] </a:t>
            </a:r>
            <a:r>
              <a:rPr lang="fr-FR" sz="2000" b="1" i="0" strike="noStrike" spc="-1" dirty="0">
                <a:solidFill>
                  <a:srgbClr val="002060"/>
                </a:solidFill>
                <a:latin typeface="Century Gothic"/>
                <a:ea typeface="Century Gothic"/>
              </a:rPr>
              <a:t>sport </a:t>
            </a:r>
            <a:r>
              <a:rPr lang="fr-FR" sz="2000" b="0" i="0" strike="noStrike" spc="-1" dirty="0">
                <a:solidFill>
                  <a:srgbClr val="002060"/>
                </a:solidFill>
                <a:latin typeface="Century Gothic"/>
                <a:ea typeface="Century Gothic"/>
              </a:rPr>
              <a:t>[2011]</a:t>
            </a:r>
          </a:p>
          <a:p>
            <a:pPr marL="216000" indent="-216000">
              <a:lnSpc>
                <a:spcPct val="100000"/>
              </a:lnSpc>
            </a:pPr>
            <a:r>
              <a:rPr lang="fr-FR" sz="2000" b="0" i="0" strike="noStrike" spc="-1" dirty="0">
                <a:solidFill>
                  <a:srgbClr val="002060"/>
                </a:solidFill>
                <a:latin typeface="Century Gothic"/>
                <a:ea typeface="Century Gothic"/>
              </a:rPr>
              <a:t>Revisit 2: </a:t>
            </a:r>
            <a:r>
              <a:rPr lang="fr-FR" sz="2000" b="1" i="0" strike="noStrike" spc="-1" dirty="0">
                <a:solidFill>
                  <a:srgbClr val="002060"/>
                </a:solidFill>
                <a:latin typeface="Century Gothic"/>
                <a:ea typeface="Century Gothic"/>
              </a:rPr>
              <a:t>tu vas </a:t>
            </a:r>
            <a:r>
              <a:rPr lang="fr-FR" sz="2000" b="0" i="0" strike="noStrike" spc="-1" dirty="0">
                <a:solidFill>
                  <a:srgbClr val="002060"/>
                </a:solidFill>
                <a:latin typeface="Century Gothic"/>
                <a:ea typeface="Century Gothic"/>
              </a:rPr>
              <a:t>je vais  [53] tu es je suis [5] à (meaning ‘at/in/to’)[4] </a:t>
            </a:r>
            <a:r>
              <a:rPr lang="fr-FR" sz="2000" b="1" i="0" strike="noStrike" spc="-1" dirty="0">
                <a:solidFill>
                  <a:srgbClr val="002060"/>
                </a:solidFill>
                <a:latin typeface="Century Gothic"/>
                <a:ea typeface="Century Gothic"/>
              </a:rPr>
              <a:t>marché</a:t>
            </a:r>
            <a:r>
              <a:rPr lang="fr-FR" sz="2000" b="0" i="0" strike="noStrike" spc="-1" dirty="0">
                <a:solidFill>
                  <a:srgbClr val="002060"/>
                </a:solidFill>
                <a:latin typeface="Century Gothic"/>
                <a:ea typeface="Century Gothic"/>
              </a:rPr>
              <a:t> [280] </a:t>
            </a:r>
            <a:r>
              <a:rPr lang="fr-FR" sz="2000" b="1" i="0" strike="noStrike" spc="-1" dirty="0">
                <a:solidFill>
                  <a:srgbClr val="002060"/>
                </a:solidFill>
                <a:latin typeface="Century Gothic"/>
                <a:ea typeface="Century Gothic"/>
              </a:rPr>
              <a:t>piscine </a:t>
            </a:r>
            <a:r>
              <a:rPr lang="fr-FR" sz="2000" b="0" i="0" strike="noStrike" spc="-1" dirty="0">
                <a:solidFill>
                  <a:srgbClr val="002060"/>
                </a:solidFill>
                <a:latin typeface="Century Gothic"/>
                <a:ea typeface="Century Gothic"/>
              </a:rPr>
              <a:t>[&gt;5000]</a:t>
            </a: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several SSC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pronouncing them correctly,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mispronounces by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r>
              <a:rPr lang="en-GB" b="0" dirty="0"/>
              <a:t>4. Teacher then uses animations to elicit pronunciations chorally.</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a:t>
            </a:r>
            <a:r>
              <a:rPr lang="en-GB" baseline="0" dirty="0"/>
              <a: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comédien</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[4253] </a:t>
            </a:r>
            <a:r>
              <a:rPr lang="en-GB" sz="12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correction [3005] </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coup [299]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épaule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[2495]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équivalent</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[2476]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exploser</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[2678]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horaire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[3192] juger [395] lancer [514]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marche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[906] point [n/a]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projet</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[228] public [285] toit [2894] voyageur [2629]</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b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recognition of </a:t>
            </a:r>
            <a:r>
              <a:rPr lang="en-GB" b="0" dirty="0" err="1"/>
              <a:t>mon|ma|mes</a:t>
            </a:r>
            <a:r>
              <a:rPr lang="en-GB" b="0" dirty="0"/>
              <a:t>, </a:t>
            </a:r>
            <a:r>
              <a:rPr lang="en-GB" b="0" dirty="0" err="1"/>
              <a:t>ton|ta|tes</a:t>
            </a:r>
            <a:r>
              <a:rPr lang="en-GB" b="0" dirty="0"/>
              <a:t> and their connection with use and meaning.</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the person/people based on the possessive adjective that they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2</a:t>
            </a:r>
            <a:r>
              <a:rPr lang="en-GB" baseline="30000" dirty="0"/>
              <a:t>nd</a:t>
            </a:r>
            <a:r>
              <a:rPr lang="en-GB" dirty="0"/>
              <a:t> set of audio buttons.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Play the full audio for each item.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or say the English meaning.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Je fais la cuisine avec mes [parents].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Je corrige les devoirs avec mon [père]. </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Je parle avec ma [cousine]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Je chante avec mes [amis].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Tu achètes un cadeau pour ton [ami]</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Tu passes le weekend avec tes [amis]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Tu expliques la raison à ta [soeur]</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Aujourd’hui</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tu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manges</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avec</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[famille].</a:t>
            </a:r>
            <a:endParaRPr lang="en-GB" b="0"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spoken production of a range of vocabulary and practise applying possessive adjective agreement to things, where the gender is purely grammatical.</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With this first slide, pupils read the words and say them aloud with the appropriate possessive adjective.</a:t>
            </a:r>
          </a:p>
          <a:p>
            <a:pPr marL="228600" indent="-228600">
              <a:buFont typeface="+mj-lt"/>
              <a:buAutoNum type="arabicPeriod"/>
            </a:pPr>
            <a:r>
              <a:rPr lang="en-GB" sz="1200" b="0" kern="1200" dirty="0">
                <a:solidFill>
                  <a:schemeClr val="tx1"/>
                </a:solidFill>
                <a:effectLst/>
                <a:latin typeface="+mn-lt"/>
                <a:ea typeface="+mn-ea"/>
                <a:cs typeface="+mn-cs"/>
              </a:rPr>
              <a:t>On the next slide pupils also recall the nouns and their gender/number in French, and call out answers with the appropriate possessive adjective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‘ma </a:t>
            </a:r>
            <a:r>
              <a:rPr lang="en-GB" sz="1200" b="0" i="1" kern="1200" dirty="0" err="1">
                <a:solidFill>
                  <a:schemeClr val="tx1"/>
                </a:solidFill>
                <a:effectLst/>
                <a:latin typeface="+mn-lt"/>
                <a:ea typeface="+mn-ea"/>
                <a:cs typeface="+mn-cs"/>
              </a:rPr>
              <a:t>semaine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a:t>
            </a:r>
          </a:p>
          <a:p>
            <a:pPr marL="0" indent="0">
              <a:buFont typeface="+mj-lt"/>
              <a:buNone/>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Note</a:t>
            </a:r>
            <a:r>
              <a:rPr lang="en-GB" sz="1200" b="0" i="0" kern="1200" dirty="0">
                <a:solidFill>
                  <a:schemeClr val="tx1"/>
                </a:solidFill>
                <a:effectLst/>
                <a:latin typeface="+mn-lt"/>
                <a:ea typeface="+mn-ea"/>
                <a:cs typeface="+mn-cs"/>
              </a:rPr>
              <a:t>: Teachers may wish to omit one or other of the two slides, depending on the needs of the class.</a:t>
            </a:r>
          </a:p>
          <a:p>
            <a:pPr marL="228600" indent="-228600">
              <a:buFont typeface="+mj-lt"/>
              <a:buAutoNum type="arabicPeriod"/>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Items in order</a:t>
            </a:r>
            <a:r>
              <a:rPr lang="en-GB" sz="1200" b="0" i="0" kern="1200" dirty="0">
                <a:solidFill>
                  <a:schemeClr val="tx1"/>
                </a:solidFill>
                <a:effectLst/>
                <a:latin typeface="+mn-lt"/>
                <a:ea typeface="+mn-ea"/>
                <a:cs typeface="+mn-cs"/>
              </a:rPr>
              <a:t>:</a:t>
            </a:r>
          </a:p>
          <a:p>
            <a:pPr marL="0" indent="0">
              <a:buFont typeface="+mj-lt"/>
              <a:buNone/>
            </a:pPr>
            <a:r>
              <a:rPr lang="en-GB" sz="1200" b="0" i="0" kern="1200" dirty="0">
                <a:solidFill>
                  <a:schemeClr val="tx1"/>
                </a:solidFill>
                <a:effectLst/>
                <a:latin typeface="+mn-lt"/>
                <a:ea typeface="+mn-ea"/>
                <a:cs typeface="+mn-cs"/>
              </a:rPr>
              <a:t>ma </a:t>
            </a:r>
            <a:r>
              <a:rPr lang="en-GB" sz="1200" b="0" i="0" kern="1200" dirty="0" err="1">
                <a:solidFill>
                  <a:schemeClr val="tx1"/>
                </a:solidFill>
                <a:effectLst/>
                <a:latin typeface="+mn-lt"/>
                <a:ea typeface="+mn-ea"/>
                <a:cs typeface="+mn-cs"/>
              </a:rPr>
              <a:t>semaine</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cheveux</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problème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ma solution</a:t>
            </a: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vêtements</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ordinateur</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équipe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ma rue</a:t>
            </a:r>
          </a:p>
          <a:p>
            <a:pPr marL="0" indent="0">
              <a:buFont typeface="+mj-lt"/>
              <a:buNone/>
            </a:pPr>
            <a:r>
              <a:rPr lang="en-GB" sz="1200" b="0" i="0" kern="1200" dirty="0">
                <a:solidFill>
                  <a:schemeClr val="tx1"/>
                </a:solidFill>
                <a:effectLst/>
                <a:latin typeface="+mn-lt"/>
                <a:ea typeface="+mn-ea"/>
                <a:cs typeface="+mn-cs"/>
              </a:rPr>
              <a:t>ma </a:t>
            </a:r>
            <a:r>
              <a:rPr lang="en-GB" sz="1200" b="0" i="0" kern="1200" dirty="0" err="1">
                <a:solidFill>
                  <a:schemeClr val="tx1"/>
                </a:solidFill>
                <a:effectLst/>
                <a:latin typeface="+mn-lt"/>
                <a:ea typeface="+mn-ea"/>
                <a:cs typeface="+mn-cs"/>
              </a:rPr>
              <a:t>santé</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effort</a:t>
            </a: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activité</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parents</a:t>
            </a:r>
          </a:p>
          <a:p>
            <a:pPr marL="0" indent="0">
              <a:buFont typeface="+mj-lt"/>
              <a:buNone/>
            </a:pPr>
            <a:r>
              <a:rPr lang="en-GB" sz="1200" b="0" i="0" kern="1200" dirty="0">
                <a:solidFill>
                  <a:schemeClr val="tx1"/>
                </a:solidFill>
                <a:effectLst/>
                <a:latin typeface="+mn-lt"/>
                <a:ea typeface="+mn-ea"/>
                <a:cs typeface="+mn-cs"/>
              </a:rPr>
              <a:t>ma fleur</a:t>
            </a: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repas</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yeux</a:t>
            </a:r>
            <a:endParaRPr lang="en-GB" sz="1200" b="0" i="0" kern="1200" dirty="0">
              <a:solidFill>
                <a:schemeClr val="tx1"/>
              </a:solidFill>
              <a:effectLst/>
              <a:latin typeface="+mn-lt"/>
              <a:ea typeface="+mn-ea"/>
              <a:cs typeface="+mn-cs"/>
            </a:endParaRPr>
          </a:p>
          <a:p>
            <a:pPr marL="0" indent="0">
              <a:buFont typeface="+mj-lt"/>
              <a:buNone/>
            </a:pP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0" indent="0">
              <a:buFont typeface="+mj-lt"/>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05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spoken production of a range of vocabulary and practise applying possessive adjective agreement to things, where the gender is purely grammatical.</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With this first slide, pupils read the words and say them aloud with the appropriate possessive adjective.</a:t>
            </a:r>
          </a:p>
          <a:p>
            <a:pPr marL="228600" indent="-228600">
              <a:buFont typeface="+mj-lt"/>
              <a:buAutoNum type="arabicPeriod"/>
            </a:pPr>
            <a:r>
              <a:rPr lang="en-GB" sz="1200" b="0" kern="1200" dirty="0">
                <a:solidFill>
                  <a:schemeClr val="tx1"/>
                </a:solidFill>
                <a:effectLst/>
                <a:latin typeface="+mn-lt"/>
                <a:ea typeface="+mn-ea"/>
                <a:cs typeface="+mn-cs"/>
              </a:rPr>
              <a:t>On the next slide pupils also recall the nouns and their gender/number in French, and call out answers with the appropriate possessive adjective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‘ma </a:t>
            </a:r>
            <a:r>
              <a:rPr lang="en-GB" sz="1200" b="0" i="1" kern="1200" dirty="0" err="1">
                <a:solidFill>
                  <a:schemeClr val="tx1"/>
                </a:solidFill>
                <a:effectLst/>
                <a:latin typeface="+mn-lt"/>
                <a:ea typeface="+mn-ea"/>
                <a:cs typeface="+mn-cs"/>
              </a:rPr>
              <a:t>semaine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a:t>
            </a:r>
          </a:p>
          <a:p>
            <a:pPr marL="0" indent="0">
              <a:buFont typeface="+mj-lt"/>
              <a:buNone/>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Note</a:t>
            </a:r>
            <a:r>
              <a:rPr lang="en-GB" sz="1200" b="0" i="0" kern="1200" dirty="0">
                <a:solidFill>
                  <a:schemeClr val="tx1"/>
                </a:solidFill>
                <a:effectLst/>
                <a:latin typeface="+mn-lt"/>
                <a:ea typeface="+mn-ea"/>
                <a:cs typeface="+mn-cs"/>
              </a:rPr>
              <a:t>: Teachers may wish to omit one or other of the two slides, depending on the needs of the class.</a:t>
            </a:r>
          </a:p>
          <a:p>
            <a:pPr marL="228600" indent="-228600">
              <a:buFont typeface="+mj-lt"/>
              <a:buAutoNum type="arabicPeriod"/>
            </a:pPr>
            <a:endParaRPr lang="en-GB" sz="1200" b="0" i="0" kern="1200" dirty="0">
              <a:solidFill>
                <a:schemeClr val="tx1"/>
              </a:solidFill>
              <a:effectLst/>
              <a:latin typeface="+mn-lt"/>
              <a:ea typeface="+mn-ea"/>
              <a:cs typeface="+mn-cs"/>
            </a:endParaRPr>
          </a:p>
          <a:p>
            <a:pPr marL="0" indent="0">
              <a:buFont typeface="+mj-lt"/>
              <a:buNone/>
            </a:pPr>
            <a:r>
              <a:rPr lang="en-GB" sz="1200" b="1" i="0" kern="1200" dirty="0">
                <a:solidFill>
                  <a:schemeClr val="tx1"/>
                </a:solidFill>
                <a:effectLst/>
                <a:latin typeface="+mn-lt"/>
                <a:ea typeface="+mn-ea"/>
                <a:cs typeface="+mn-cs"/>
              </a:rPr>
              <a:t>Items in order</a:t>
            </a:r>
            <a:r>
              <a:rPr lang="en-GB" sz="1200" b="0" i="0" kern="1200" dirty="0">
                <a:solidFill>
                  <a:schemeClr val="tx1"/>
                </a:solidFill>
                <a:effectLst/>
                <a:latin typeface="+mn-lt"/>
                <a:ea typeface="+mn-ea"/>
                <a:cs typeface="+mn-cs"/>
              </a:rPr>
              <a:t>:</a:t>
            </a:r>
          </a:p>
          <a:p>
            <a:pPr marL="0" indent="0">
              <a:buFont typeface="+mj-lt"/>
              <a:buNone/>
            </a:pPr>
            <a:r>
              <a:rPr lang="en-GB" sz="1200" b="0" i="0" kern="1200" dirty="0">
                <a:solidFill>
                  <a:schemeClr val="tx1"/>
                </a:solidFill>
                <a:effectLst/>
                <a:latin typeface="+mn-lt"/>
                <a:ea typeface="+mn-ea"/>
                <a:cs typeface="+mn-cs"/>
              </a:rPr>
              <a:t>ma </a:t>
            </a:r>
            <a:r>
              <a:rPr lang="en-GB" sz="1200" b="0" i="0" kern="1200" dirty="0" err="1">
                <a:solidFill>
                  <a:schemeClr val="tx1"/>
                </a:solidFill>
                <a:effectLst/>
                <a:latin typeface="+mn-lt"/>
                <a:ea typeface="+mn-ea"/>
                <a:cs typeface="+mn-cs"/>
              </a:rPr>
              <a:t>semaine</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cheveux</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problème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ma solution</a:t>
            </a: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vêtements</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ordinateur</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équipe</a:t>
            </a:r>
            <a:endParaRPr lang="en-GB" sz="1200" b="0" i="0" kern="1200" dirty="0">
              <a:solidFill>
                <a:schemeClr val="tx1"/>
              </a:solidFill>
              <a:effectLst/>
              <a:latin typeface="+mn-lt"/>
              <a:ea typeface="+mn-ea"/>
              <a:cs typeface="+mn-cs"/>
            </a:endParaRPr>
          </a:p>
          <a:p>
            <a:pPr marL="0" indent="0">
              <a:buFont typeface="+mj-lt"/>
              <a:buNone/>
            </a:pPr>
            <a:r>
              <a:rPr lang="en-GB" sz="1200" b="0" i="0" kern="1200" dirty="0">
                <a:solidFill>
                  <a:schemeClr val="tx1"/>
                </a:solidFill>
                <a:effectLst/>
                <a:latin typeface="+mn-lt"/>
                <a:ea typeface="+mn-ea"/>
                <a:cs typeface="+mn-cs"/>
              </a:rPr>
              <a:t>ma rue</a:t>
            </a:r>
          </a:p>
          <a:p>
            <a:pPr marL="0" indent="0">
              <a:buFont typeface="+mj-lt"/>
              <a:buNone/>
            </a:pPr>
            <a:r>
              <a:rPr lang="en-GB" sz="1200" b="0" i="0" kern="1200" dirty="0">
                <a:solidFill>
                  <a:schemeClr val="tx1"/>
                </a:solidFill>
                <a:effectLst/>
                <a:latin typeface="+mn-lt"/>
                <a:ea typeface="+mn-ea"/>
                <a:cs typeface="+mn-cs"/>
              </a:rPr>
              <a:t>ma </a:t>
            </a:r>
            <a:r>
              <a:rPr lang="en-GB" sz="1200" b="0" i="0" kern="1200" dirty="0" err="1">
                <a:solidFill>
                  <a:schemeClr val="tx1"/>
                </a:solidFill>
                <a:effectLst/>
                <a:latin typeface="+mn-lt"/>
                <a:ea typeface="+mn-ea"/>
                <a:cs typeface="+mn-cs"/>
              </a:rPr>
              <a:t>santé</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effort</a:t>
            </a:r>
          </a:p>
          <a:p>
            <a:pPr marL="0" indent="0">
              <a:buFont typeface="+mj-lt"/>
              <a:buNone/>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activité</a:t>
            </a:r>
            <a:endParaRPr lang="en-GB" sz="1200" b="0" i="0" kern="1200" dirty="0">
              <a:solidFill>
                <a:schemeClr val="tx1"/>
              </a:solidFill>
              <a:effectLst/>
              <a:latin typeface="+mn-lt"/>
              <a:ea typeface="+mn-ea"/>
              <a:cs typeface="+mn-cs"/>
            </a:endParaRPr>
          </a:p>
          <a:p>
            <a:pPr marL="0" indent="0">
              <a:buFont typeface="+mj-lt"/>
              <a:buNone/>
            </a:pP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parents</a:t>
            </a:r>
          </a:p>
          <a:p>
            <a:pPr marL="0" indent="0">
              <a:buFont typeface="+mj-lt"/>
              <a:buNone/>
            </a:pPr>
            <a:r>
              <a:rPr lang="en-GB" sz="1200" b="0" i="0" kern="1200" dirty="0">
                <a:solidFill>
                  <a:schemeClr val="tx1"/>
                </a:solidFill>
                <a:effectLst/>
                <a:latin typeface="+mn-lt"/>
                <a:ea typeface="+mn-ea"/>
                <a:cs typeface="+mn-cs"/>
              </a:rPr>
              <a:t>ma fleur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kern="1200" dirty="0" err="1">
                <a:solidFill>
                  <a:schemeClr val="tx1"/>
                </a:solidFill>
                <a:effectLst/>
                <a:latin typeface="+mn-lt"/>
                <a:ea typeface="+mn-ea"/>
                <a:cs typeface="+mn-cs"/>
              </a:rPr>
              <a:t>mon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repas</a:t>
            </a:r>
            <a:br>
              <a:rPr lang="en-GB" sz="1200" b="0" i="0" kern="1200" dirty="0">
                <a:solidFill>
                  <a:schemeClr val="tx1"/>
                </a:solidFill>
                <a:effectLst/>
                <a:latin typeface="+mn-lt"/>
                <a:ea typeface="+mn-ea"/>
                <a:cs typeface="+mn-cs"/>
              </a:rPr>
            </a:br>
            <a:r>
              <a:rPr lang="en-GB" sz="1200" b="0" i="0" kern="1200" dirty="0" err="1">
                <a:solidFill>
                  <a:schemeClr val="tx1"/>
                </a:solidFill>
                <a:effectLst/>
                <a:latin typeface="+mn-lt"/>
                <a:ea typeface="+mn-ea"/>
                <a:cs typeface="+mn-cs"/>
              </a:rPr>
              <a:t>mes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yeux</a:t>
            </a:r>
            <a:endParaRPr lang="en-GB" sz="1200" b="0" i="0" kern="1200" dirty="0">
              <a:solidFill>
                <a:schemeClr val="tx1"/>
              </a:solidFill>
              <a:effectLst/>
              <a:latin typeface="+mn-lt"/>
              <a:ea typeface="+mn-ea"/>
              <a:cs typeface="+mn-cs"/>
            </a:endParaRPr>
          </a:p>
          <a:p>
            <a:pPr marL="0" indent="0">
              <a:buFont typeface="+mj-lt"/>
              <a:buNone/>
            </a:pPr>
            <a:endParaRPr lang="en-GB" sz="1200" b="0" i="0" kern="1200" dirty="0">
              <a:solidFill>
                <a:schemeClr val="tx1"/>
              </a:solidFill>
              <a:effectLst/>
              <a:latin typeface="+mn-lt"/>
              <a:ea typeface="+mn-ea"/>
              <a:cs typeface="+mn-cs"/>
            </a:endParaRPr>
          </a:p>
          <a:p>
            <a:pPr marL="0" indent="0">
              <a:buFont typeface="+mj-lt"/>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3902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recognition of previously taught vocabulary and associate it with semantic categories.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the category based on their understanding of the connection between the words they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the first 1-2 items,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continue with items 3-10 and elicit responses at the end, click to confirm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Gris | jaune | vert</a:t>
            </a:r>
            <a:b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Le | les | la</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médecin</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professeur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Madame Dupont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Le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cousin</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a:t>
            </a:r>
            <a:r>
              <a:rPr lang="es-ES_tradnl" sz="1800" b="0" dirty="0" err="1">
                <a:solidFill>
                  <a:srgbClr val="CE181E"/>
                </a:solidFill>
                <a:effectLst/>
                <a:latin typeface="Ubuntu"/>
                <a:ea typeface="Calibri" panose="020F0502020204030204" pitchFamily="34" charset="0"/>
                <a:cs typeface="Calibri" panose="020F0502020204030204" pitchFamily="34" charset="0"/>
              </a:rPr>
              <a:t>œ</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ur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père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L’ordinateur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fenêtre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chaise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cuisine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ménage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les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devoirs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Seize</a:t>
            </a: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vingt</a:t>
            </a: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-deux |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treize</a:t>
            </a:r>
            <a:b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Chanter</a:t>
            </a: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étudier</a:t>
            </a: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a:t>
            </a:r>
            <a:r>
              <a:rPr lang="de-DE"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répéter</a:t>
            </a:r>
            <a:b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9. </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Du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pain</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de la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glace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des tomates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10.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L’histoire</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 le français |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l’anglais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7056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05/07/2023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6" Type="http://schemas.openxmlformats.org/officeDocument/2006/relationships/audio" Target="../media/audio3.wav"/><Relationship Id="rId39" Type="http://schemas.openxmlformats.org/officeDocument/2006/relationships/image" Target="../media/image14.jpg"/><Relationship Id="rId21" Type="http://schemas.openxmlformats.org/officeDocument/2006/relationships/image" Target="../media/image22.png"/><Relationship Id="rId34" Type="http://schemas.openxmlformats.org/officeDocument/2006/relationships/audio" Target="../media/audio6.wav"/><Relationship Id="rId42" Type="http://schemas.openxmlformats.org/officeDocument/2006/relationships/audio" Target="../media/audio10.wav"/><Relationship Id="rId47" Type="http://schemas.openxmlformats.org/officeDocument/2006/relationships/image" Target="../media/image18.png"/><Relationship Id="rId50" Type="http://schemas.openxmlformats.org/officeDocument/2006/relationships/audio" Target="../media/audio14.wav"/><Relationship Id="rId25" Type="http://schemas.openxmlformats.org/officeDocument/2006/relationships/image" Target="../media/image6.png"/><Relationship Id="rId33" Type="http://schemas.openxmlformats.org/officeDocument/2006/relationships/image" Target="../media/image11.png"/><Relationship Id="rId38" Type="http://schemas.openxmlformats.org/officeDocument/2006/relationships/audio" Target="../media/audio8.wav"/><Relationship Id="rId46" Type="http://schemas.openxmlformats.org/officeDocument/2006/relationships/audio" Target="../media/audio12.wav"/><Relationship Id="rId2" Type="http://schemas.openxmlformats.org/officeDocument/2006/relationships/notesSlide" Target="../notesSlides/notesSlide2.xml"/><Relationship Id="rId29" Type="http://schemas.openxmlformats.org/officeDocument/2006/relationships/image" Target="../media/image8.png"/><Relationship Id="rId41" Type="http://schemas.openxmlformats.org/officeDocument/2006/relationships/image" Target="../media/image15.png"/><Relationship Id="rId54" Type="http://schemas.openxmlformats.org/officeDocument/2006/relationships/image" Target="../media/image21.png"/><Relationship Id="rId1" Type="http://schemas.openxmlformats.org/officeDocument/2006/relationships/slideLayout" Target="../slideLayouts/slideLayout29.xml"/><Relationship Id="rId24" Type="http://schemas.openxmlformats.org/officeDocument/2006/relationships/image" Target="../media/image5.svg"/><Relationship Id="rId32" Type="http://schemas.openxmlformats.org/officeDocument/2006/relationships/audio" Target="../media/audio5.wav"/><Relationship Id="rId37" Type="http://schemas.openxmlformats.org/officeDocument/2006/relationships/image" Target="../media/image13.jpg"/><Relationship Id="rId40" Type="http://schemas.openxmlformats.org/officeDocument/2006/relationships/audio" Target="../media/audio9.wav"/><Relationship Id="rId45" Type="http://schemas.openxmlformats.org/officeDocument/2006/relationships/image" Target="../media/image17.png"/><Relationship Id="rId53" Type="http://schemas.openxmlformats.org/officeDocument/2006/relationships/audio" Target="../media/audio16.wav"/><Relationship Id="rId23" Type="http://schemas.openxmlformats.org/officeDocument/2006/relationships/image" Target="../media/image4.png"/><Relationship Id="rId28" Type="http://schemas.openxmlformats.org/officeDocument/2006/relationships/audio" Target="../media/audio4.wav"/><Relationship Id="rId36" Type="http://schemas.openxmlformats.org/officeDocument/2006/relationships/audio" Target="../media/audio7.wav"/><Relationship Id="rId49" Type="http://schemas.openxmlformats.org/officeDocument/2006/relationships/image" Target="../media/image19.png"/><Relationship Id="rId31" Type="http://schemas.openxmlformats.org/officeDocument/2006/relationships/image" Target="../media/image10.png"/><Relationship Id="rId44" Type="http://schemas.openxmlformats.org/officeDocument/2006/relationships/audio" Target="../media/audio11.wav"/><Relationship Id="rId52" Type="http://schemas.openxmlformats.org/officeDocument/2006/relationships/image" Target="../media/image20.jpeg"/><Relationship Id="rId22" Type="http://schemas.openxmlformats.org/officeDocument/2006/relationships/audio" Target="../media/audio2.wav"/><Relationship Id="rId27" Type="http://schemas.openxmlformats.org/officeDocument/2006/relationships/image" Target="../media/image7.png"/><Relationship Id="rId30" Type="http://schemas.openxmlformats.org/officeDocument/2006/relationships/image" Target="../media/image9.png"/><Relationship Id="rId35" Type="http://schemas.openxmlformats.org/officeDocument/2006/relationships/image" Target="../media/image12.jpg"/><Relationship Id="rId43" Type="http://schemas.openxmlformats.org/officeDocument/2006/relationships/image" Target="../media/image16.png"/><Relationship Id="rId48" Type="http://schemas.openxmlformats.org/officeDocument/2006/relationships/audio" Target="../media/audio13.wav"/><Relationship Id="rId51" Type="http://schemas.openxmlformats.org/officeDocument/2006/relationships/audio" Target="../media/audio15.wav"/><Relationship Id="rId3"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22.gif"/><Relationship Id="rId21" Type="http://schemas.openxmlformats.org/officeDocument/2006/relationships/audio" Target="../media/audio30.wav"/><Relationship Id="rId7" Type="http://schemas.openxmlformats.org/officeDocument/2006/relationships/image" Target="../media/image25.png"/><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3.xml"/><Relationship Id="rId16" Type="http://schemas.openxmlformats.org/officeDocument/2006/relationships/audio" Target="../media/audio25.wav"/><Relationship Id="rId20" Type="http://schemas.openxmlformats.org/officeDocument/2006/relationships/audio" Target="../media/audio29.wav"/><Relationship Id="rId1" Type="http://schemas.openxmlformats.org/officeDocument/2006/relationships/slideLayout" Target="../slideLayouts/slideLayout29.xml"/><Relationship Id="rId6" Type="http://schemas.openxmlformats.org/officeDocument/2006/relationships/audio" Target="../media/audio17.wav"/><Relationship Id="rId11" Type="http://schemas.openxmlformats.org/officeDocument/2006/relationships/audio" Target="../media/audio20.wav"/><Relationship Id="rId24" Type="http://schemas.openxmlformats.org/officeDocument/2006/relationships/audio" Target="../media/audio33.wav"/><Relationship Id="rId5" Type="http://schemas.openxmlformats.org/officeDocument/2006/relationships/image" Target="../media/image24.png"/><Relationship Id="rId15" Type="http://schemas.openxmlformats.org/officeDocument/2006/relationships/audio" Target="../media/audio24.wav"/><Relationship Id="rId23" Type="http://schemas.openxmlformats.org/officeDocument/2006/relationships/audio" Target="../media/audio32.wav"/><Relationship Id="rId10" Type="http://schemas.openxmlformats.org/officeDocument/2006/relationships/audio" Target="../media/audio19.wav"/><Relationship Id="rId19" Type="http://schemas.openxmlformats.org/officeDocument/2006/relationships/audio" Target="../media/audio28.wav"/><Relationship Id="rId4" Type="http://schemas.openxmlformats.org/officeDocument/2006/relationships/image" Target="../media/image23.gif"/><Relationship Id="rId9" Type="http://schemas.openxmlformats.org/officeDocument/2006/relationships/audio" Target="../media/audio18.wav"/><Relationship Id="rId14" Type="http://schemas.openxmlformats.org/officeDocument/2006/relationships/audio" Target="../media/audio23.wav"/><Relationship Id="rId22" Type="http://schemas.openxmlformats.org/officeDocument/2006/relationships/audio" Target="../media/audio31.wav"/></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gif"/><Relationship Id="rId3" Type="http://schemas.openxmlformats.org/officeDocument/2006/relationships/image" Target="../media/image27.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6.sv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gif"/><Relationship Id="rId4" Type="http://schemas.openxmlformats.org/officeDocument/2006/relationships/image" Target="../media/image25.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3.png"/><Relationship Id="rId18" Type="http://schemas.openxmlformats.org/officeDocument/2006/relationships/image" Target="../media/image39.png"/><Relationship Id="rId3" Type="http://schemas.openxmlformats.org/officeDocument/2006/relationships/image" Target="../media/image27.png"/><Relationship Id="rId21" Type="http://schemas.openxmlformats.org/officeDocument/2006/relationships/image" Target="../media/image47.gif"/><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41.gif"/><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6.svg"/><Relationship Id="rId15" Type="http://schemas.openxmlformats.org/officeDocument/2006/relationships/image" Target="../media/image30.png"/><Relationship Id="rId23" Type="http://schemas.openxmlformats.org/officeDocument/2006/relationships/image" Target="../media/image45.png"/><Relationship Id="rId10" Type="http://schemas.openxmlformats.org/officeDocument/2006/relationships/image" Target="../media/image31.png"/><Relationship Id="rId19" Type="http://schemas.openxmlformats.org/officeDocument/2006/relationships/image" Target="../media/image40.gif"/><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42.png"/><Relationship Id="rId22"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image" Target="../media/image24.png"/><Relationship Id="rId7" Type="http://schemas.openxmlformats.org/officeDocument/2006/relationships/audio" Target="../media/audio35.wav"/><Relationship Id="rId12" Type="http://schemas.openxmlformats.org/officeDocument/2006/relationships/audio" Target="../media/audio40.wav"/><Relationship Id="rId17" Type="http://schemas.openxmlformats.org/officeDocument/2006/relationships/audio" Target="../media/audio44.wav"/><Relationship Id="rId2" Type="http://schemas.openxmlformats.org/officeDocument/2006/relationships/notesSlide" Target="../notesSlides/notesSlide8.xml"/><Relationship Id="rId16" Type="http://schemas.openxmlformats.org/officeDocument/2006/relationships/audio" Target="../media/audio43.wav"/><Relationship Id="rId1" Type="http://schemas.openxmlformats.org/officeDocument/2006/relationships/slideLayout" Target="../slideLayouts/slideLayout29.xml"/><Relationship Id="rId6" Type="http://schemas.openxmlformats.org/officeDocument/2006/relationships/image" Target="../media/image26.svg"/><Relationship Id="rId11" Type="http://schemas.openxmlformats.org/officeDocument/2006/relationships/audio" Target="../media/audio39.wav"/><Relationship Id="rId5" Type="http://schemas.openxmlformats.org/officeDocument/2006/relationships/image" Target="../media/image25.png"/><Relationship Id="rId15" Type="http://schemas.openxmlformats.org/officeDocument/2006/relationships/image" Target="../media/image52.png"/><Relationship Id="rId10" Type="http://schemas.openxmlformats.org/officeDocument/2006/relationships/audio" Target="../media/audio38.wav"/><Relationship Id="rId4" Type="http://schemas.openxmlformats.org/officeDocument/2006/relationships/audio" Target="../media/audio34.wav"/><Relationship Id="rId9" Type="http://schemas.openxmlformats.org/officeDocument/2006/relationships/audio" Target="../media/audio37.wav"/><Relationship Id="rId14" Type="http://schemas.openxmlformats.org/officeDocument/2006/relationships/audio" Target="../media/audio42.wav"/></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25192" y="243798"/>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0" name="Picture 9" descr="A cartoon character sitting at a desk with a book&#10;&#10;Description automatically generated with low confidence">
            <a:extLst>
              <a:ext uri="{FF2B5EF4-FFF2-40B4-BE49-F238E27FC236}">
                <a16:creationId xmlns:a16="http://schemas.microsoft.com/office/drawing/2014/main" id="{F432D13A-BAB2-4586-8136-A178DD6FE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 y="2921386"/>
            <a:ext cx="4100599" cy="1794012"/>
          </a:xfrm>
          <a:prstGeom prst="ellipse">
            <a:avLst/>
          </a:prstGeom>
        </p:spPr>
      </p:pic>
      <p:sp>
        <p:nvSpPr>
          <p:cNvPr id="3" name="Speech Bubble: Oval 2">
            <a:extLst>
              <a:ext uri="{FF2B5EF4-FFF2-40B4-BE49-F238E27FC236}">
                <a16:creationId xmlns:a16="http://schemas.microsoft.com/office/drawing/2014/main" id="{CA107306-9F4A-45E6-AE5C-2F95031D04BA}"/>
              </a:ext>
            </a:extLst>
          </p:cNvPr>
          <p:cNvSpPr/>
          <p:nvPr/>
        </p:nvSpPr>
        <p:spPr>
          <a:xfrm>
            <a:off x="207391" y="1813158"/>
            <a:ext cx="2057194" cy="982842"/>
          </a:xfrm>
          <a:prstGeom prst="wedgeEllipseCallout">
            <a:avLst>
              <a:gd name="adj1" fmla="val 21076"/>
              <a:gd name="adj2" fmla="val 7180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1045ED8-0603-47F9-9F3C-2DD269F3CF0B}"/>
              </a:ext>
            </a:extLst>
          </p:cNvPr>
          <p:cNvSpPr txBox="1"/>
          <p:nvPr/>
        </p:nvSpPr>
        <p:spPr>
          <a:xfrm>
            <a:off x="241076" y="2042969"/>
            <a:ext cx="1989824"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Je </a:t>
            </a:r>
            <a:r>
              <a:rPr lang="en-GB" sz="2800" b="1" dirty="0" err="1">
                <a:solidFill>
                  <a:srgbClr val="0070C0"/>
                </a:solidFill>
                <a:latin typeface="Century Gothic" panose="020B0502020202020204" pitchFamily="34" charset="0"/>
              </a:rPr>
              <a:t>révise</a:t>
            </a:r>
            <a:r>
              <a:rPr lang="en-GB" sz="2800" b="1" dirty="0">
                <a:solidFill>
                  <a:srgbClr val="0070C0"/>
                </a:solidFill>
                <a:latin typeface="Century Gothic" panose="020B0502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379EF05C-5B8F-473F-B44B-57223F80B7E1}"/>
              </a:ext>
            </a:extLst>
          </p:cNvPr>
          <p:cNvGraphicFramePr>
            <a:graphicFrameLocks noGrp="1"/>
          </p:cNvGraphicFramePr>
          <p:nvPr>
            <p:extLst>
              <p:ext uri="{D42A27DB-BD31-4B8C-83A1-F6EECF244321}">
                <p14:modId xmlns:p14="http://schemas.microsoft.com/office/powerpoint/2010/main" val="4082648241"/>
              </p:ext>
            </p:extLst>
          </p:nvPr>
        </p:nvGraphicFramePr>
        <p:xfrm>
          <a:off x="787279" y="2114054"/>
          <a:ext cx="10133974" cy="3535330"/>
        </p:xfrm>
        <a:graphic>
          <a:graphicData uri="http://schemas.openxmlformats.org/drawingml/2006/table">
            <a:tbl>
              <a:tblPr firstRow="1" bandRow="1">
                <a:tableStyleId>{5940675A-B579-460E-94D1-54222C63F5DA}</a:tableStyleId>
              </a:tblPr>
              <a:tblGrid>
                <a:gridCol w="1787453">
                  <a:extLst>
                    <a:ext uri="{9D8B030D-6E8A-4147-A177-3AD203B41FA5}">
                      <a16:colId xmlns:a16="http://schemas.microsoft.com/office/drawing/2014/main" val="1203737284"/>
                    </a:ext>
                  </a:extLst>
                </a:gridCol>
                <a:gridCol w="2477475">
                  <a:extLst>
                    <a:ext uri="{9D8B030D-6E8A-4147-A177-3AD203B41FA5}">
                      <a16:colId xmlns:a16="http://schemas.microsoft.com/office/drawing/2014/main" val="1810222861"/>
                    </a:ext>
                  </a:extLst>
                </a:gridCol>
                <a:gridCol w="3086872">
                  <a:extLst>
                    <a:ext uri="{9D8B030D-6E8A-4147-A177-3AD203B41FA5}">
                      <a16:colId xmlns:a16="http://schemas.microsoft.com/office/drawing/2014/main" val="274413866"/>
                    </a:ext>
                  </a:extLst>
                </a:gridCol>
                <a:gridCol w="278217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in</a:t>
                      </a:r>
                    </a:p>
                  </a:txBody>
                  <a:tcPr/>
                </a:tc>
                <a:tc>
                  <a:txBody>
                    <a:bodyPr/>
                    <a:lstStyle/>
                    <a:p>
                      <a:r>
                        <a:rPr lang="en-GB" sz="2400" b="1" dirty="0">
                          <a:solidFill>
                            <a:srgbClr val="002060"/>
                          </a:solidFill>
                          <a:latin typeface="Century Gothic" panose="020B0502020202020204" pitchFamily="34" charset="0"/>
                        </a:rPr>
                        <a:t>(the) market</a:t>
                      </a:r>
                    </a:p>
                  </a:txBody>
                  <a:tcPr/>
                </a:tc>
                <a:tc>
                  <a:txBody>
                    <a:bodyPr/>
                    <a:lstStyle/>
                    <a:p>
                      <a:r>
                        <a:rPr lang="en-GB" sz="2000" b="1" dirty="0">
                          <a:solidFill>
                            <a:srgbClr val="002060"/>
                          </a:solidFill>
                          <a:latin typeface="Century Gothic" panose="020B0502020202020204" pitchFamily="34" charset="0"/>
                        </a:rPr>
                        <a:t>(the) swimming pool</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400" b="1" dirty="0">
                          <a:solidFill>
                            <a:srgbClr val="002060"/>
                          </a:solidFill>
                          <a:latin typeface="Century Gothic" panose="020B0502020202020204" pitchFamily="34" charset="0"/>
                        </a:rPr>
                        <a:t>you go, are going</a:t>
                      </a:r>
                    </a:p>
                  </a:txBody>
                  <a:tcPr/>
                </a:tc>
                <a:tc>
                  <a:txBody>
                    <a:bodyPr/>
                    <a:lstStyle/>
                    <a:p>
                      <a:r>
                        <a:rPr lang="en-GB" sz="2400" b="1" dirty="0">
                          <a:solidFill>
                            <a:srgbClr val="002060"/>
                          </a:solidFill>
                          <a:latin typeface="Century Gothic" panose="020B0502020202020204" pitchFamily="34" charset="0"/>
                        </a:rPr>
                        <a:t>you are</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swimming</a:t>
                      </a:r>
                    </a:p>
                  </a:txBody>
                  <a:tcPr/>
                </a:tc>
                <a:tc>
                  <a:txBody>
                    <a:bodyPr/>
                    <a:lstStyle/>
                    <a:p>
                      <a:r>
                        <a:rPr lang="en-GB" sz="2400" b="1" dirty="0">
                          <a:solidFill>
                            <a:srgbClr val="002060"/>
                          </a:solidFill>
                          <a:latin typeface="Century Gothic" panose="020B0502020202020204" pitchFamily="34" charset="0"/>
                        </a:rPr>
                        <a:t>(the) skiing</a:t>
                      </a:r>
                    </a:p>
                  </a:txBody>
                  <a:tcPr/>
                </a:tc>
                <a:tc>
                  <a:txBody>
                    <a:bodyPr/>
                    <a:lstStyle/>
                    <a:p>
                      <a:r>
                        <a:rPr lang="en-GB" sz="2400" b="1" dirty="0">
                          <a:solidFill>
                            <a:srgbClr val="002060"/>
                          </a:solidFill>
                          <a:latin typeface="Century Gothic" panose="020B0502020202020204" pitchFamily="34" charset="0"/>
                        </a:rPr>
                        <a:t>(the) sport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cycling</a:t>
                      </a:r>
                    </a:p>
                  </a:txBody>
                  <a:tcPr/>
                </a:tc>
                <a:tc>
                  <a:txBody>
                    <a:bodyPr/>
                    <a:lstStyle/>
                    <a:p>
                      <a:r>
                        <a:rPr lang="en-GB" sz="2400" b="1" dirty="0">
                          <a:solidFill>
                            <a:srgbClr val="002060"/>
                          </a:solidFill>
                          <a:latin typeface="Century Gothic" panose="020B0502020202020204" pitchFamily="34" charset="0"/>
                        </a:rPr>
                        <a:t>(the) exercise</a:t>
                      </a:r>
                    </a:p>
                  </a:txBody>
                  <a:tcPr/>
                </a:tc>
                <a:tc>
                  <a:txBody>
                    <a:bodyPr/>
                    <a:lstStyle/>
                    <a:p>
                      <a:r>
                        <a:rPr lang="en-GB" sz="2200" b="1" dirty="0">
                          <a:solidFill>
                            <a:srgbClr val="002060"/>
                          </a:solidFill>
                          <a:latin typeface="Century Gothic" panose="020B0502020202020204" pitchFamily="34" charset="0"/>
                        </a:rPr>
                        <a:t>(the) gymnastics</a:t>
                      </a:r>
                    </a:p>
                  </a:txBody>
                  <a:tcPr/>
                </a:tc>
                <a:extLst>
                  <a:ext uri="{0D108BD9-81ED-4DB2-BD59-A6C34878D82A}">
                    <a16:rowId xmlns:a16="http://schemas.microsoft.com/office/drawing/2014/main" val="3343226472"/>
                  </a:ext>
                </a:extLst>
              </a:tr>
            </a:tbl>
          </a:graphicData>
        </a:graphic>
      </p:graphicFrame>
      <p:pic>
        <p:nvPicPr>
          <p:cNvPr id="24" name="Picture 23">
            <a:extLst>
              <a:ext uri="{FF2B5EF4-FFF2-40B4-BE49-F238E27FC236}">
                <a16:creationId xmlns:a16="http://schemas.microsoft.com/office/drawing/2014/main" id="{374F8D59-D6CC-4CA2-B2F2-34F1A86E94DD}"/>
              </a:ext>
            </a:extLst>
          </p:cNvPr>
          <p:cNvPicPr>
            <a:picLocks noChangeAspect="1"/>
          </p:cNvPicPr>
          <p:nvPr/>
        </p:nvPicPr>
        <p:blipFill>
          <a:blip r:embed="rId5"/>
          <a:stretch>
            <a:fillRect/>
          </a:stretch>
        </p:blipFill>
        <p:spPr>
          <a:xfrm>
            <a:off x="917888" y="4178456"/>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2A028912-684A-43EE-BF34-A4251A2AD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689" y="2166633"/>
            <a:ext cx="1211560" cy="1211560"/>
          </a:xfrm>
          <a:prstGeom prst="rect">
            <a:avLst/>
          </a:prstGeom>
        </p:spPr>
      </p:pic>
      <p:sp>
        <p:nvSpPr>
          <p:cNvPr id="26" name="TextBox 25">
            <a:extLst>
              <a:ext uri="{FF2B5EF4-FFF2-40B4-BE49-F238E27FC236}">
                <a16:creationId xmlns:a16="http://schemas.microsoft.com/office/drawing/2014/main" id="{574DD79F-325E-4FDD-B974-310B8B5A8A88}"/>
              </a:ext>
            </a:extLst>
          </p:cNvPr>
          <p:cNvSpPr txBox="1"/>
          <p:nvPr/>
        </p:nvSpPr>
        <p:spPr>
          <a:xfrm>
            <a:off x="1855658" y="50181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7" name="TextBox 26">
            <a:extLst>
              <a:ext uri="{FF2B5EF4-FFF2-40B4-BE49-F238E27FC236}">
                <a16:creationId xmlns:a16="http://schemas.microsoft.com/office/drawing/2014/main" id="{5DC91232-140A-49DE-AD47-8DF69BA0DFF8}"/>
              </a:ext>
            </a:extLst>
          </p:cNvPr>
          <p:cNvSpPr txBox="1"/>
          <p:nvPr/>
        </p:nvSpPr>
        <p:spPr>
          <a:xfrm>
            <a:off x="1387738" y="3367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1309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00" name="Table 5">
            <a:extLst>
              <a:ext uri="{FF2B5EF4-FFF2-40B4-BE49-F238E27FC236}">
                <a16:creationId xmlns:a16="http://schemas.microsoft.com/office/drawing/2014/main" id="{E801D8A8-C6A5-4165-ABD2-8C3DC1D0BDFD}"/>
              </a:ext>
            </a:extLst>
          </p:cNvPr>
          <p:cNvGraphicFramePr>
            <a:graphicFrameLocks noGrp="1"/>
          </p:cNvGraphicFramePr>
          <p:nvPr/>
        </p:nvGraphicFramePr>
        <p:xfrm>
          <a:off x="110417" y="1594142"/>
          <a:ext cx="10280186" cy="4443732"/>
        </p:xfrm>
        <a:graphic>
          <a:graphicData uri="http://schemas.openxmlformats.org/drawingml/2006/table">
            <a:tbl>
              <a:tblPr firstRow="1" bandRow="1">
                <a:tableStyleId>{5940675A-B579-460E-94D1-54222C63F5DA}</a:tableStyleId>
              </a:tblPr>
              <a:tblGrid>
                <a:gridCol w="1468598">
                  <a:extLst>
                    <a:ext uri="{9D8B030D-6E8A-4147-A177-3AD203B41FA5}">
                      <a16:colId xmlns:a16="http://schemas.microsoft.com/office/drawing/2014/main" val="3762972055"/>
                    </a:ext>
                  </a:extLst>
                </a:gridCol>
                <a:gridCol w="1468598">
                  <a:extLst>
                    <a:ext uri="{9D8B030D-6E8A-4147-A177-3AD203B41FA5}">
                      <a16:colId xmlns:a16="http://schemas.microsoft.com/office/drawing/2014/main" val="178701953"/>
                    </a:ext>
                  </a:extLst>
                </a:gridCol>
                <a:gridCol w="1468598">
                  <a:extLst>
                    <a:ext uri="{9D8B030D-6E8A-4147-A177-3AD203B41FA5}">
                      <a16:colId xmlns:a16="http://schemas.microsoft.com/office/drawing/2014/main" val="3592940227"/>
                    </a:ext>
                  </a:extLst>
                </a:gridCol>
                <a:gridCol w="1468598">
                  <a:extLst>
                    <a:ext uri="{9D8B030D-6E8A-4147-A177-3AD203B41FA5}">
                      <a16:colId xmlns:a16="http://schemas.microsoft.com/office/drawing/2014/main" val="1255437448"/>
                    </a:ext>
                  </a:extLst>
                </a:gridCol>
                <a:gridCol w="1468598">
                  <a:extLst>
                    <a:ext uri="{9D8B030D-6E8A-4147-A177-3AD203B41FA5}">
                      <a16:colId xmlns:a16="http://schemas.microsoft.com/office/drawing/2014/main" val="4027068115"/>
                    </a:ext>
                  </a:extLst>
                </a:gridCol>
                <a:gridCol w="1468598">
                  <a:extLst>
                    <a:ext uri="{9D8B030D-6E8A-4147-A177-3AD203B41FA5}">
                      <a16:colId xmlns:a16="http://schemas.microsoft.com/office/drawing/2014/main" val="2144741330"/>
                    </a:ext>
                  </a:extLst>
                </a:gridCol>
                <a:gridCol w="1468598">
                  <a:extLst>
                    <a:ext uri="{9D8B030D-6E8A-4147-A177-3AD203B41FA5}">
                      <a16:colId xmlns:a16="http://schemas.microsoft.com/office/drawing/2014/main" val="3501905077"/>
                    </a:ext>
                  </a:extLst>
                </a:gridCol>
              </a:tblGrid>
              <a:tr h="1481244">
                <a:tc>
                  <a:txBody>
                    <a:bodyPr/>
                    <a:lstStyle/>
                    <a:p>
                      <a:pPr algn="ctr"/>
                      <a:r>
                        <a:rPr lang="en-GB" sz="2000" b="1" dirty="0">
                          <a:solidFill>
                            <a:schemeClr val="bg1"/>
                          </a:solidFill>
                          <a:latin typeface="Century Gothic" panose="020B0502020202020204" pitchFamily="34" charset="0"/>
                        </a:rPr>
                        <a:t>correction</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lancer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r>
                        <a:rPr lang="en-GB" sz="2400" b="1" dirty="0" err="1">
                          <a:solidFill>
                            <a:schemeClr val="bg1"/>
                          </a:solidFill>
                          <a:latin typeface="Century Gothic" panose="020B0502020202020204" pitchFamily="34" charset="0"/>
                        </a:rPr>
                        <a:t>proje</a:t>
                      </a:r>
                      <a:r>
                        <a:rPr lang="en-GB" sz="2400" b="0" dirty="0" err="1">
                          <a:solidFill>
                            <a:schemeClr val="bg1"/>
                          </a:solidFill>
                          <a:latin typeface="Century Gothic" panose="020B0502020202020204" pitchFamily="34" charset="0"/>
                        </a:rPr>
                        <a:t>t</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a:solidFill>
                            <a:schemeClr val="bg1"/>
                          </a:solidFill>
                          <a:latin typeface="Century Gothic" panose="020B0502020202020204" pitchFamily="34" charset="0"/>
                        </a:rPr>
                        <a:t>public</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err="1">
                          <a:solidFill>
                            <a:srgbClr val="002060"/>
                          </a:solidFill>
                          <a:latin typeface="Century Gothic" panose="020B0502020202020204" pitchFamily="34" charset="0"/>
                        </a:rPr>
                        <a:t>toit</a:t>
                      </a:r>
                      <a:endParaRPr lang="en-US"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extLst>
                  <a:ext uri="{0D108BD9-81ED-4DB2-BD59-A6C34878D82A}">
                    <a16:rowId xmlns:a16="http://schemas.microsoft.com/office/drawing/2014/main" val="412926510"/>
                  </a:ext>
                </a:extLst>
              </a:tr>
              <a:tr h="1481244">
                <a:tc>
                  <a:txBody>
                    <a:bodyPr/>
                    <a:lstStyle/>
                    <a:p>
                      <a:pPr algn="ctr"/>
                      <a:r>
                        <a:rPr lang="en-GB" sz="1900" b="1" dirty="0" err="1">
                          <a:solidFill>
                            <a:srgbClr val="002060"/>
                          </a:solidFill>
                          <a:latin typeface="Century Gothic" panose="020B0502020202020204" pitchFamily="34" charset="0"/>
                        </a:rPr>
                        <a:t>équivalent</a:t>
                      </a:r>
                      <a:endParaRPr lang="en-GB" sz="19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chemeClr val="bg1"/>
                          </a:solidFill>
                          <a:latin typeface="Century Gothic" panose="020B0502020202020204" pitchFamily="34" charset="0"/>
                        </a:rPr>
                        <a:t>juger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coup</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épaule</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extLst>
                  <a:ext uri="{0D108BD9-81ED-4DB2-BD59-A6C34878D82A}">
                    <a16:rowId xmlns:a16="http://schemas.microsoft.com/office/drawing/2014/main" val="3372756021"/>
                  </a:ext>
                </a:extLst>
              </a:tr>
              <a:tr h="1481244">
                <a:tc>
                  <a:txBody>
                    <a:bodyPr/>
                    <a:lstStyle/>
                    <a:p>
                      <a:pPr algn="ctr"/>
                      <a:r>
                        <a:rPr lang="en-GB" sz="2000" b="1" dirty="0" err="1">
                          <a:solidFill>
                            <a:srgbClr val="002060"/>
                          </a:solidFill>
                          <a:latin typeface="Century Gothic" panose="020B0502020202020204" pitchFamily="34" charset="0"/>
                        </a:rPr>
                        <a:t>exploser</a:t>
                      </a:r>
                      <a:endParaRPr lang="en-GB"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000" b="1" dirty="0" err="1">
                          <a:solidFill>
                            <a:schemeClr val="bg1"/>
                          </a:solidFill>
                          <a:latin typeface="Century Gothic" panose="020B0502020202020204" pitchFamily="34" charset="0"/>
                        </a:rPr>
                        <a:t>horaire</a:t>
                      </a:r>
                      <a:endParaRPr lang="en-GB" sz="20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000" b="1" dirty="0" err="1">
                          <a:solidFill>
                            <a:schemeClr val="bg1"/>
                          </a:solidFill>
                          <a:latin typeface="Century Gothic" panose="020B0502020202020204" pitchFamily="34" charset="0"/>
                        </a:rPr>
                        <a:t>comédien</a:t>
                      </a:r>
                      <a:endParaRPr lang="en-GB" sz="20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bg1"/>
                          </a:solidFill>
                          <a:latin typeface="Century Gothic" panose="020B0502020202020204" pitchFamily="34" charset="0"/>
                        </a:rPr>
                        <a:t>voyageur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400" b="1" dirty="0">
                          <a:solidFill>
                            <a:schemeClr val="bg1"/>
                          </a:solidFill>
                          <a:latin typeface="Century Gothic" panose="020B0502020202020204" pitchFamily="34" charset="0"/>
                        </a:rPr>
                        <a:t>point</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err="1">
                          <a:solidFill>
                            <a:schemeClr val="bg1"/>
                          </a:solidFill>
                          <a:latin typeface="Century Gothic" panose="020B0502020202020204" pitchFamily="34" charset="0"/>
                        </a:rPr>
                        <a:t>marche</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3937828032"/>
                  </a:ext>
                </a:extLst>
              </a:tr>
            </a:tbl>
          </a:graphicData>
        </a:graphic>
      </p:graphicFrame>
      <mc:AlternateContent xmlns:mc="http://schemas.openxmlformats.org/markup-compatibility/2006" xmlns:a14="http://schemas.microsoft.com/office/drawing/2010/main">
        <mc:Choice Requires="a14">
          <p:sp>
            <p:nvSpPr>
              <p:cNvPr id="43" name="TextBox 42">
                <a:hlinkClick r:id="" action="ppaction://noaction">
                  <a:snd r:embed="rId3" name="FUS2_équivalent.wav"/>
                </a:hlinkClick>
                <a:extLst>
                  <a:ext uri="{FF2B5EF4-FFF2-40B4-BE49-F238E27FC236}">
                    <a16:creationId xmlns:a16="http://schemas.microsoft.com/office/drawing/2014/main" id="{AB1F9562-2ACF-4F00-A3F2-74B594C3DA65}"/>
                  </a:ext>
                </a:extLst>
              </p:cNvPr>
              <p:cNvSpPr txBox="1"/>
              <p:nvPr/>
            </p:nvSpPr>
            <p:spPr>
              <a:xfrm>
                <a:off x="882530" y="3327970"/>
                <a:ext cx="552000" cy="7861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fPr>
                        <m:num>
                          <m: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1</m:t>
                          </m:r>
                        </m:num>
                        <m:den>
                          <m: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10</m:t>
                          </m:r>
                        </m:den>
                      </m:f>
                    </m:oMath>
                  </m:oMathPara>
                </a14:m>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mc:Choice>
        <mc:Fallback xmlns="">
          <p:sp>
            <p:nvSpPr>
              <p:cNvPr id="43" name="TextBox 42">
                <a:extLst>
                  <a:ext uri="{FF2B5EF4-FFF2-40B4-BE49-F238E27FC236}">
                    <a16:creationId xmlns:a16="http://schemas.microsoft.com/office/drawing/2014/main" id="{AB1F9562-2ACF-4F00-A3F2-74B594C3DA65}"/>
                  </a:ext>
                </a:extLst>
              </p:cNvPr>
              <p:cNvSpPr txBox="1">
                <a:spLocks noRot="1" noChangeAspect="1" noMove="1" noResize="1" noEditPoints="1" noAdjustHandles="1" noChangeArrowheads="1" noChangeShapeType="1" noTextEdit="1"/>
              </p:cNvSpPr>
              <p:nvPr/>
            </p:nvSpPr>
            <p:spPr>
              <a:xfrm>
                <a:off x="882530" y="3327970"/>
                <a:ext cx="552000" cy="786177"/>
              </a:xfrm>
              <a:prstGeom prst="rect">
                <a:avLst/>
              </a:prstGeom>
              <a:blipFill>
                <a:blip r:embed="rId21"/>
                <a:stretch>
                  <a:fillRect/>
                </a:stretch>
              </a:blipFill>
            </p:spPr>
            <p:txBody>
              <a:bodyPr/>
              <a:lstStyle/>
              <a:p>
                <a:r>
                  <a:rPr lang="en-GB">
                    <a:noFill/>
                  </a:rPr>
                  <a:t> </a:t>
                </a:r>
              </a:p>
            </p:txBody>
          </p:sp>
        </mc:Fallback>
      </mc:AlternateContent>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90" name="Google Shape;410;p19">
            <a:extLst>
              <a:ext uri="{FF2B5EF4-FFF2-40B4-BE49-F238E27FC236}">
                <a16:creationId xmlns:a16="http://schemas.microsoft.com/office/drawing/2014/main" id="{F8840D8F-A446-CB25-86D7-2711AC602236}"/>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1" name="Google Shape;387;p19">
            <a:extLst>
              <a:ext uri="{FF2B5EF4-FFF2-40B4-BE49-F238E27FC236}">
                <a16:creationId xmlns:a16="http://schemas.microsoft.com/office/drawing/2014/main" id="{6A5459C3-C8D7-9249-6E78-197BA0CEE73E}"/>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2" name="Google Shape;388;p19">
            <a:extLst>
              <a:ext uri="{FF2B5EF4-FFF2-40B4-BE49-F238E27FC236}">
                <a16:creationId xmlns:a16="http://schemas.microsoft.com/office/drawing/2014/main" id="{761B85F1-AAC2-2B57-BE97-D575FF4B83C3}"/>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3" name="Google Shape;389;p19">
            <a:extLst>
              <a:ext uri="{FF2B5EF4-FFF2-40B4-BE49-F238E27FC236}">
                <a16:creationId xmlns:a16="http://schemas.microsoft.com/office/drawing/2014/main" id="{2D68393A-8B1D-C66E-526B-7679A08812D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4" name="Google Shape;390;p19">
            <a:extLst>
              <a:ext uri="{FF2B5EF4-FFF2-40B4-BE49-F238E27FC236}">
                <a16:creationId xmlns:a16="http://schemas.microsoft.com/office/drawing/2014/main" id="{EEFD3CFA-C39B-65F3-4E93-F5FCC5131B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5" name="Google Shape;391;p19">
            <a:extLst>
              <a:ext uri="{FF2B5EF4-FFF2-40B4-BE49-F238E27FC236}">
                <a16:creationId xmlns:a16="http://schemas.microsoft.com/office/drawing/2014/main" id="{5322A681-3ECD-F2E1-391E-41B32958BE28}"/>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6" name="Google Shape;393;p19">
            <a:extLst>
              <a:ext uri="{FF2B5EF4-FFF2-40B4-BE49-F238E27FC236}">
                <a16:creationId xmlns:a16="http://schemas.microsoft.com/office/drawing/2014/main" id="{2540EAF5-7FB8-3C0A-B73A-60C69D8A7CC9}"/>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94;p19">
            <a:extLst>
              <a:ext uri="{FF2B5EF4-FFF2-40B4-BE49-F238E27FC236}">
                <a16:creationId xmlns:a16="http://schemas.microsoft.com/office/drawing/2014/main" id="{9762E8CA-899B-9B3B-7F52-FEBF7766A1C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395;p19">
            <a:extLst>
              <a:ext uri="{FF2B5EF4-FFF2-40B4-BE49-F238E27FC236}">
                <a16:creationId xmlns:a16="http://schemas.microsoft.com/office/drawing/2014/main" id="{8619A212-C6EE-D473-5375-DD1AFB14A21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Speech Bubble: Rectangle with Corners Rounded 39">
            <a:hlinkClick r:id="" action="ppaction://noaction">
              <a:snd r:embed="rId22" name="FUS2_i.wav"/>
            </a:hlinkClick>
            <a:extLst>
              <a:ext uri="{FF2B5EF4-FFF2-40B4-BE49-F238E27FC236}">
                <a16:creationId xmlns:a16="http://schemas.microsoft.com/office/drawing/2014/main" id="{3175C5BA-CEDC-F804-3E9B-FB68EA867D93}"/>
              </a:ext>
            </a:extLst>
          </p:cNvPr>
          <p:cNvSpPr/>
          <p:nvPr/>
        </p:nvSpPr>
        <p:spPr>
          <a:xfrm>
            <a:off x="4085987" y="162480"/>
            <a:ext cx="3385077"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E8621EE-5F48-0F5A-30D7-BB21B6DEA104}"/>
              </a:ext>
            </a:extLst>
          </p:cNvPr>
          <p:cNvSpPr txBox="1"/>
          <p:nvPr/>
        </p:nvSpPr>
        <p:spPr>
          <a:xfrm>
            <a:off x="4220500" y="146482"/>
            <a:ext cx="3196729" cy="45704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A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Prononce les mots.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2" name="Graphic 41" descr="Teacher">
            <a:extLst>
              <a:ext uri="{FF2B5EF4-FFF2-40B4-BE49-F238E27FC236}">
                <a16:creationId xmlns:a16="http://schemas.microsoft.com/office/drawing/2014/main" id="{2D9DB1CB-DF35-FD17-8C9C-6280BE73C8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039768" y="-23107"/>
            <a:ext cx="914400" cy="914400"/>
          </a:xfrm>
          <a:prstGeom prst="rect">
            <a:avLst/>
          </a:prstGeom>
        </p:spPr>
      </p:pic>
      <p:pic>
        <p:nvPicPr>
          <p:cNvPr id="57" name="Google Shape;111;p3">
            <a:extLst>
              <a:ext uri="{FF2B5EF4-FFF2-40B4-BE49-F238E27FC236}">
                <a16:creationId xmlns:a16="http://schemas.microsoft.com/office/drawing/2014/main" id="{BB02A491-957E-4EF3-AD8D-F3AA9427CA6D}"/>
              </a:ext>
            </a:extLst>
          </p:cNvPr>
          <p:cNvPicPr/>
          <p:nvPr/>
        </p:nvPicPr>
        <p:blipFill>
          <a:blip r:embed="rId25"/>
          <a:stretch/>
        </p:blipFill>
        <p:spPr>
          <a:xfrm>
            <a:off x="11147760" y="125056"/>
            <a:ext cx="775440" cy="775440"/>
          </a:xfrm>
          <a:prstGeom prst="rect">
            <a:avLst/>
          </a:prstGeom>
          <a:ln>
            <a:noFill/>
          </a:ln>
        </p:spPr>
      </p:pic>
      <p:sp>
        <p:nvSpPr>
          <p:cNvPr id="58" name="CustomShape 3">
            <a:extLst>
              <a:ext uri="{FF2B5EF4-FFF2-40B4-BE49-F238E27FC236}">
                <a16:creationId xmlns:a16="http://schemas.microsoft.com/office/drawing/2014/main" id="{1FFA7FD8-AECF-4950-A092-CA2EC81A5B0A}"/>
              </a:ext>
            </a:extLst>
          </p:cNvPr>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FC933390-F1A0-4E27-9665-DA37CB83A534}"/>
              </a:ext>
            </a:extLst>
          </p:cNvPr>
          <p:cNvSpPr txBox="1">
            <a:spLocks/>
          </p:cNvSpPr>
          <p:nvPr/>
        </p:nvSpPr>
        <p:spPr>
          <a:xfrm>
            <a:off x="10682383" y="1148659"/>
            <a:ext cx="1785344" cy="476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mj-ea"/>
                <a:cs typeface="+mj-cs"/>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7" name="Picture 6" descr="A picture containing cartoon, art&#10;&#10;Description automatically generated with low confidence">
            <a:hlinkClick r:id="" action="ppaction://noaction">
              <a:snd r:embed="rId26" name="FUS2_épaule.wav"/>
            </a:hlinkClick>
            <a:extLst>
              <a:ext uri="{FF2B5EF4-FFF2-40B4-BE49-F238E27FC236}">
                <a16:creationId xmlns:a16="http://schemas.microsoft.com/office/drawing/2014/main" id="{F5EDCE4E-2248-4255-ACC2-0A00DCD1C3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53703" y="3349016"/>
            <a:ext cx="626079" cy="744087"/>
          </a:xfrm>
          <a:prstGeom prst="rect">
            <a:avLst/>
          </a:prstGeom>
        </p:spPr>
      </p:pic>
      <p:pic>
        <p:nvPicPr>
          <p:cNvPr id="10" name="Picture 9" descr="A red x on a black background&#10;&#10;Description automatically generated">
            <a:hlinkClick r:id="" action="ppaction://noaction">
              <a:snd r:embed="rId28" name="FUS2_correction.wav"/>
            </a:hlinkClick>
            <a:extLst>
              <a:ext uri="{FF2B5EF4-FFF2-40B4-BE49-F238E27FC236}">
                <a16:creationId xmlns:a16="http://schemas.microsoft.com/office/drawing/2014/main" id="{853717F5-A601-41D1-AF2C-35E2E4DA401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46521" y="2121718"/>
            <a:ext cx="704388" cy="478764"/>
          </a:xfrm>
          <a:prstGeom prst="rect">
            <a:avLst/>
          </a:prstGeom>
        </p:spPr>
      </p:pic>
      <p:pic>
        <p:nvPicPr>
          <p:cNvPr id="12" name="Picture 11" descr="A green check mark on a black background&#10;&#10;Description automatically generated">
            <a:hlinkClick r:id="" action="ppaction://noaction">
              <a:snd r:embed="rId28" name="FUS2_correction.wav"/>
            </a:hlinkClick>
            <a:extLst>
              <a:ext uri="{FF2B5EF4-FFF2-40B4-BE49-F238E27FC236}">
                <a16:creationId xmlns:a16="http://schemas.microsoft.com/office/drawing/2014/main" id="{26FF0E86-55FE-4433-B878-0F364DF598A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01533" y="1884363"/>
            <a:ext cx="714738" cy="701336"/>
          </a:xfrm>
          <a:prstGeom prst="rect">
            <a:avLst/>
          </a:prstGeom>
        </p:spPr>
      </p:pic>
      <p:pic>
        <p:nvPicPr>
          <p:cNvPr id="15" name="Picture 14" descr="A screenshot of a calculator&#10;&#10;Description automatically generated">
            <a:hlinkClick r:id="" action="ppaction://noaction">
              <a:snd r:embed="rId3" name="FUS2_équivalent.wav"/>
            </a:hlinkClick>
            <a:extLst>
              <a:ext uri="{FF2B5EF4-FFF2-40B4-BE49-F238E27FC236}">
                <a16:creationId xmlns:a16="http://schemas.microsoft.com/office/drawing/2014/main" id="{741F2D1D-82B5-4578-9285-CD98ABECCF8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82763" y="3323403"/>
            <a:ext cx="584269" cy="821829"/>
          </a:xfrm>
          <a:prstGeom prst="rect">
            <a:avLst/>
          </a:prstGeom>
        </p:spPr>
      </p:pic>
      <p:pic>
        <p:nvPicPr>
          <p:cNvPr id="17" name="Picture 16" descr="A picture containing drawing, clipart, graphics, illustration&#10;&#10;Description automatically generated">
            <a:hlinkClick r:id="" action="ppaction://noaction">
              <a:snd r:embed="rId32" name="FUS2_exploser.wav"/>
            </a:hlinkClick>
            <a:extLst>
              <a:ext uri="{FF2B5EF4-FFF2-40B4-BE49-F238E27FC236}">
                <a16:creationId xmlns:a16="http://schemas.microsoft.com/office/drawing/2014/main" id="{FE1E1FCC-1588-417D-9FB6-8FEFAC864155}"/>
              </a:ext>
            </a:extLst>
          </p:cNvPr>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480" y="4756699"/>
            <a:ext cx="1459717" cy="807406"/>
          </a:xfrm>
          <a:prstGeom prst="rect">
            <a:avLst/>
          </a:prstGeom>
        </p:spPr>
      </p:pic>
      <p:pic>
        <p:nvPicPr>
          <p:cNvPr id="19" name="Picture 18" descr="A picture containing text, envelope, stationary, rectangle&#10;&#10;Description automatically generated">
            <a:hlinkClick r:id="" action="ppaction://noaction">
              <a:snd r:embed="rId34" name="FUS2_horaire.wav"/>
            </a:hlinkClick>
            <a:extLst>
              <a:ext uri="{FF2B5EF4-FFF2-40B4-BE49-F238E27FC236}">
                <a16:creationId xmlns:a16="http://schemas.microsoft.com/office/drawing/2014/main" id="{F06E7400-3747-4E84-AE26-50E6041F2FC8}"/>
              </a:ext>
            </a:extLst>
          </p:cNvPr>
          <p:cNvPicPr>
            <a:picLocks noChangeAspect="1"/>
          </p:cNvPicPr>
          <p:nvPr/>
        </p:nvPicPr>
        <p:blipFill rotWithShape="1">
          <a:blip r:embed="rId35">
            <a:extLst>
              <a:ext uri="{28A0092B-C50C-407E-A947-70E740481C1C}">
                <a14:useLocalDpi xmlns:a14="http://schemas.microsoft.com/office/drawing/2010/main" val="0"/>
              </a:ext>
            </a:extLst>
          </a:blip>
          <a:srcRect l="43838" t="14612" r="1930" b="27536"/>
          <a:stretch/>
        </p:blipFill>
        <p:spPr>
          <a:xfrm>
            <a:off x="1694367" y="4731653"/>
            <a:ext cx="1178099" cy="888525"/>
          </a:xfrm>
          <a:prstGeom prst="rect">
            <a:avLst/>
          </a:prstGeom>
        </p:spPr>
      </p:pic>
      <p:pic>
        <p:nvPicPr>
          <p:cNvPr id="21" name="Picture 20" descr="A child throwing a baseball&#10;&#10;Description automatically generated with low confidence">
            <a:hlinkClick r:id="" action="ppaction://noaction">
              <a:snd r:embed="rId36" name="FUS2_lancer.wav"/>
            </a:hlinkClick>
            <a:extLst>
              <a:ext uri="{FF2B5EF4-FFF2-40B4-BE49-F238E27FC236}">
                <a16:creationId xmlns:a16="http://schemas.microsoft.com/office/drawing/2014/main" id="{0A52BD98-040A-4C81-90CB-7DAB0FFDF80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62718" y="1847622"/>
            <a:ext cx="946206" cy="756965"/>
          </a:xfrm>
          <a:prstGeom prst="rect">
            <a:avLst/>
          </a:prstGeom>
        </p:spPr>
      </p:pic>
      <p:pic>
        <p:nvPicPr>
          <p:cNvPr id="25" name="Picture 24" descr="A monkey sitting on the road&#10;&#10;Description automatically generated with medium confidence">
            <a:hlinkClick r:id="" action="ppaction://noaction">
              <a:snd r:embed="rId38" name="FUS2_comédien.wav"/>
            </a:hlinkClick>
            <a:extLst>
              <a:ext uri="{FF2B5EF4-FFF2-40B4-BE49-F238E27FC236}">
                <a16:creationId xmlns:a16="http://schemas.microsoft.com/office/drawing/2014/main" id="{D587925E-32B7-4652-8970-3A759D111EB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290883" y="4644788"/>
            <a:ext cx="918041" cy="1066171"/>
          </a:xfrm>
          <a:prstGeom prst="ellipse">
            <a:avLst/>
          </a:prstGeom>
        </p:spPr>
      </p:pic>
      <p:pic>
        <p:nvPicPr>
          <p:cNvPr id="27" name="Picture 26" descr="A picture containing circle, graphics, colorfulness, screenshot&#10;&#10;Description automatically generated">
            <a:hlinkClick r:id="" action="ppaction://noaction">
              <a:snd r:embed="rId40" name="FUS2_projet.wav"/>
            </a:hlinkClick>
            <a:extLst>
              <a:ext uri="{FF2B5EF4-FFF2-40B4-BE49-F238E27FC236}">
                <a16:creationId xmlns:a16="http://schemas.microsoft.com/office/drawing/2014/main" id="{A03F11EB-4BB5-4C5E-BF21-1B56E8EF0E4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4837899" y="1799653"/>
            <a:ext cx="913653" cy="913653"/>
          </a:xfrm>
          <a:prstGeom prst="rect">
            <a:avLst/>
          </a:prstGeom>
        </p:spPr>
      </p:pic>
      <p:pic>
        <p:nvPicPr>
          <p:cNvPr id="29" name="Picture 28" descr="A group of people in a crowd&#10;&#10;Description automatically generated with low confidence">
            <a:hlinkClick r:id="" action="ppaction://noaction">
              <a:snd r:embed="rId42" name="FUS2_public.wav"/>
            </a:hlinkClick>
            <a:extLst>
              <a:ext uri="{FF2B5EF4-FFF2-40B4-BE49-F238E27FC236}">
                <a16:creationId xmlns:a16="http://schemas.microsoft.com/office/drawing/2014/main" id="{8E6DF044-BF3C-4EA9-8CA4-94D8BC8466F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6022585" y="1814809"/>
            <a:ext cx="1394644" cy="697322"/>
          </a:xfrm>
          <a:prstGeom prst="rect">
            <a:avLst/>
          </a:prstGeom>
        </p:spPr>
      </p:pic>
      <p:pic>
        <p:nvPicPr>
          <p:cNvPr id="31" name="Picture 30" descr="A picture containing graphics, graphic design, font, logo&#10;&#10;Description automatically generated">
            <a:hlinkClick r:id="" action="ppaction://noaction">
              <a:snd r:embed="rId44" name="FUS2_coup.wav"/>
            </a:hlinkClick>
            <a:extLst>
              <a:ext uri="{FF2B5EF4-FFF2-40B4-BE49-F238E27FC236}">
                <a16:creationId xmlns:a16="http://schemas.microsoft.com/office/drawing/2014/main" id="{A9C24CFD-048D-488C-90A0-488D37B320E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078377" y="3318397"/>
            <a:ext cx="1296542" cy="808313"/>
          </a:xfrm>
          <a:prstGeom prst="rect">
            <a:avLst/>
          </a:prstGeom>
        </p:spPr>
      </p:pic>
      <p:pic>
        <p:nvPicPr>
          <p:cNvPr id="33" name="Picture 32" descr="A cartoon of a person with a camera&#10;&#10;Description automatically generated with medium confidence">
            <a:hlinkClick r:id="" action="ppaction://noaction">
              <a:snd r:embed="rId46" name="FUS2_voyageur.wav"/>
            </a:hlinkClick>
            <a:extLst>
              <a:ext uri="{FF2B5EF4-FFF2-40B4-BE49-F238E27FC236}">
                <a16:creationId xmlns:a16="http://schemas.microsoft.com/office/drawing/2014/main" id="{1CE1F4AC-C74B-4EA2-9187-0D39C367355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473283" y="4644788"/>
            <a:ext cx="664315" cy="1110083"/>
          </a:xfrm>
          <a:prstGeom prst="rect">
            <a:avLst/>
          </a:prstGeom>
        </p:spPr>
      </p:pic>
      <p:pic>
        <p:nvPicPr>
          <p:cNvPr id="35" name="Picture 34" descr="A picture containing screenshot, book, black, black and white&#10;&#10;Description automatically generated">
            <a:hlinkClick r:id="" action="ppaction://noaction">
              <a:snd r:embed="rId48" name="FUS2_toit.wav"/>
            </a:hlinkClick>
            <a:extLst>
              <a:ext uri="{FF2B5EF4-FFF2-40B4-BE49-F238E27FC236}">
                <a16:creationId xmlns:a16="http://schemas.microsoft.com/office/drawing/2014/main" id="{95603CCD-0852-40BA-9952-5D1320E8781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051637" y="1957437"/>
            <a:ext cx="1196174" cy="598087"/>
          </a:xfrm>
          <a:prstGeom prst="rect">
            <a:avLst/>
          </a:prstGeom>
        </p:spPr>
      </p:pic>
      <p:cxnSp>
        <p:nvCxnSpPr>
          <p:cNvPr id="37" name="Straight Arrow Connector 36">
            <a:extLst>
              <a:ext uri="{FF2B5EF4-FFF2-40B4-BE49-F238E27FC236}">
                <a16:creationId xmlns:a16="http://schemas.microsoft.com/office/drawing/2014/main" id="{11A5CB31-65C5-4655-BD8C-69FCB32CE610}"/>
              </a:ext>
            </a:extLst>
          </p:cNvPr>
          <p:cNvCxnSpPr/>
          <p:nvPr/>
        </p:nvCxnSpPr>
        <p:spPr>
          <a:xfrm>
            <a:off x="9042438" y="3349016"/>
            <a:ext cx="378231" cy="29910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4" name="Callout: Down Arrow 70">
            <a:hlinkClick r:id="" action="ppaction://noaction">
              <a:snd r:embed="rId28" name="FUS2_correction.wav"/>
            </a:hlinkClick>
            <a:extLst>
              <a:ext uri="{FF2B5EF4-FFF2-40B4-BE49-F238E27FC236}">
                <a16:creationId xmlns:a16="http://schemas.microsoft.com/office/drawing/2014/main" id="{1A8C6CBC-8EAD-B7CF-9B41-8C9AFE898DA2}"/>
              </a:ext>
            </a:extLst>
          </p:cNvPr>
          <p:cNvSpPr/>
          <p:nvPr/>
        </p:nvSpPr>
        <p:spPr>
          <a:xfrm>
            <a:off x="118671" y="1593352"/>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correc</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tion</a:t>
            </a:r>
          </a:p>
        </p:txBody>
      </p:sp>
      <p:sp>
        <p:nvSpPr>
          <p:cNvPr id="109" name="Callout: Down Arrow 70">
            <a:hlinkClick r:id="" action="ppaction://noaction">
              <a:snd r:embed="rId3" name="FUS2_équivalent.wav"/>
            </a:hlinkClick>
            <a:extLst>
              <a:ext uri="{FF2B5EF4-FFF2-40B4-BE49-F238E27FC236}">
                <a16:creationId xmlns:a16="http://schemas.microsoft.com/office/drawing/2014/main" id="{6D2CEC64-C7C7-6E34-7B3D-5D642530EF20}"/>
              </a:ext>
            </a:extLst>
          </p:cNvPr>
          <p:cNvSpPr/>
          <p:nvPr/>
        </p:nvSpPr>
        <p:spPr>
          <a:xfrm>
            <a:off x="115801" y="3062638"/>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r>
              <a:rPr kumimoji="0" lang="en-GB" sz="1900" b="1" i="0" u="none" strike="noStrike" kern="1200" cap="none" spc="0" normalizeH="0" baseline="0" noProof="0" dirty="0" err="1">
                <a:ln>
                  <a:noFill/>
                </a:ln>
                <a:solidFill>
                  <a:srgbClr val="002060"/>
                </a:solidFill>
                <a:effectLst/>
                <a:uLnTx/>
                <a:uFillTx/>
                <a:latin typeface="Century Gothic" panose="020F0302020204030204"/>
                <a:ea typeface="+mn-ea"/>
                <a:cs typeface="+mn-cs"/>
              </a:rPr>
              <a:t>qu</a:t>
            </a:r>
            <a:r>
              <a:rPr kumimoji="0" lang="en-GB" sz="1900" b="0" i="0" u="none" strike="noStrike" kern="1200" cap="none" spc="0" normalizeH="0" baseline="0" noProof="0" dirty="0" err="1">
                <a:ln>
                  <a:noFill/>
                </a:ln>
                <a:solidFill>
                  <a:srgbClr val="002060"/>
                </a:solidFill>
                <a:effectLst/>
                <a:uLnTx/>
                <a:uFillTx/>
                <a:latin typeface="Century Gothic" panose="020F0302020204030204"/>
                <a:ea typeface="+mn-ea"/>
                <a:cs typeface="+mn-cs"/>
              </a:rPr>
              <a:t>ivalent</a:t>
            </a:r>
            <a:endParaRPr kumimoji="0" lang="en-GB" sz="19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4" name="Callout: Down Arrow 70">
            <a:hlinkClick r:id="" action="ppaction://noaction">
              <a:snd r:embed="rId32" name="FUS2_exploser.wav"/>
            </a:hlinkClick>
            <a:extLst>
              <a:ext uri="{FF2B5EF4-FFF2-40B4-BE49-F238E27FC236}">
                <a16:creationId xmlns:a16="http://schemas.microsoft.com/office/drawing/2014/main" id="{558B8E83-100F-4C95-8D2F-AEE71BA68077}"/>
              </a:ext>
            </a:extLst>
          </p:cNvPr>
          <p:cNvSpPr/>
          <p:nvPr/>
        </p:nvSpPr>
        <p:spPr>
          <a:xfrm rot="16200000">
            <a:off x="119176" y="4583330"/>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explo</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[explode]</a:t>
            </a:r>
          </a:p>
        </p:txBody>
      </p:sp>
      <p:sp>
        <p:nvSpPr>
          <p:cNvPr id="45" name="Callout: Down Arrow 70">
            <a:hlinkClick r:id="" action="ppaction://noaction">
              <a:snd r:embed="rId34" name="FUS2_horaire.wav"/>
            </a:hlinkClick>
            <a:extLst>
              <a:ext uri="{FF2B5EF4-FFF2-40B4-BE49-F238E27FC236}">
                <a16:creationId xmlns:a16="http://schemas.microsoft.com/office/drawing/2014/main" id="{EBA4C2F7-0880-4B21-91FA-F78EB2BE669F}"/>
              </a:ext>
            </a:extLst>
          </p:cNvPr>
          <p:cNvSpPr/>
          <p:nvPr/>
        </p:nvSpPr>
        <p:spPr>
          <a:xfrm rot="16200000">
            <a:off x="1605185" y="4568967"/>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oraire</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[timetable]</a:t>
            </a:r>
          </a:p>
        </p:txBody>
      </p:sp>
      <p:sp>
        <p:nvSpPr>
          <p:cNvPr id="3" name="Call-out: Up Arrow 2">
            <a:hlinkClick r:id="" action="ppaction://noaction">
              <a:snd r:embed="rId38" name="FUS2_comédien.wav"/>
            </a:hlinkClick>
            <a:extLst>
              <a:ext uri="{FF2B5EF4-FFF2-40B4-BE49-F238E27FC236}">
                <a16:creationId xmlns:a16="http://schemas.microsoft.com/office/drawing/2014/main" id="{A356198E-A7E8-46AC-BB4D-0FC548C52873}"/>
              </a:ext>
            </a:extLst>
          </p:cNvPr>
          <p:cNvSpPr/>
          <p:nvPr/>
        </p:nvSpPr>
        <p:spPr>
          <a:xfrm>
            <a:off x="3056146" y="4563488"/>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coméd</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ien</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[comedian]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Callout: Down Arrow 70">
            <a:hlinkClick r:id="" action="ppaction://noaction">
              <a:snd r:embed="rId42" name="FUS2_public.wav"/>
            </a:hlinkClick>
            <a:extLst>
              <a:ext uri="{FF2B5EF4-FFF2-40B4-BE49-F238E27FC236}">
                <a16:creationId xmlns:a16="http://schemas.microsoft.com/office/drawing/2014/main" id="{130B9201-EC80-4051-B39A-723691C02487}"/>
              </a:ext>
            </a:extLst>
          </p:cNvPr>
          <p:cNvSpPr/>
          <p:nvPr/>
        </p:nvSpPr>
        <p:spPr>
          <a:xfrm>
            <a:off x="5989202" y="1586960"/>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blic</a:t>
            </a:r>
          </a:p>
        </p:txBody>
      </p:sp>
      <p:sp>
        <p:nvSpPr>
          <p:cNvPr id="51" name="Callout: Down Arrow 70">
            <a:hlinkClick r:id="" action="ppaction://noaction">
              <a:snd r:embed="rId44" name="FUS2_coup.wav"/>
            </a:hlinkClick>
            <a:extLst>
              <a:ext uri="{FF2B5EF4-FFF2-40B4-BE49-F238E27FC236}">
                <a16:creationId xmlns:a16="http://schemas.microsoft.com/office/drawing/2014/main" id="{600770E6-2FF6-4922-8E7C-D37E1A8B45CB}"/>
              </a:ext>
            </a:extLst>
          </p:cNvPr>
          <p:cNvSpPr/>
          <p:nvPr/>
        </p:nvSpPr>
        <p:spPr>
          <a:xfrm>
            <a:off x="5982090" y="3085586"/>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[knock, blow]</a:t>
            </a:r>
          </a:p>
        </p:txBody>
      </p:sp>
      <p:sp>
        <p:nvSpPr>
          <p:cNvPr id="52" name="Callout: Down Arrow 70">
            <a:hlinkClick r:id="" action="ppaction://noaction">
              <a:snd r:embed="rId46" name="FUS2_voyageur.wav"/>
            </a:hlinkClick>
            <a:extLst>
              <a:ext uri="{FF2B5EF4-FFF2-40B4-BE49-F238E27FC236}">
                <a16:creationId xmlns:a16="http://schemas.microsoft.com/office/drawing/2014/main" id="{2D056583-A82E-4651-B080-2363737308AB}"/>
              </a:ext>
            </a:extLst>
          </p:cNvPr>
          <p:cNvSpPr/>
          <p:nvPr/>
        </p:nvSpPr>
        <p:spPr>
          <a:xfrm rot="16200000">
            <a:off x="6002157" y="4557540"/>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voyag</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[traveller]</a:t>
            </a:r>
          </a:p>
        </p:txBody>
      </p:sp>
      <p:sp>
        <p:nvSpPr>
          <p:cNvPr id="55" name="Call-out: Up Arrow 54">
            <a:hlinkClick r:id="" action="ppaction://noaction">
              <a:snd r:embed="rId26" name="FUS2_épaule.wav"/>
            </a:hlinkClick>
            <a:extLst>
              <a:ext uri="{FF2B5EF4-FFF2-40B4-BE49-F238E27FC236}">
                <a16:creationId xmlns:a16="http://schemas.microsoft.com/office/drawing/2014/main" id="{26A598DA-E50F-4800-A175-C96DBCD18B75}"/>
              </a:ext>
            </a:extLst>
          </p:cNvPr>
          <p:cNvSpPr/>
          <p:nvPr/>
        </p:nvSpPr>
        <p:spPr>
          <a:xfrm>
            <a:off x="8924915" y="3063352"/>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ép</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[shoulder]</a:t>
            </a:r>
          </a:p>
        </p:txBody>
      </p:sp>
      <p:sp>
        <p:nvSpPr>
          <p:cNvPr id="56" name="Call-out: Up Arrow 55">
            <a:hlinkClick r:id="" action="ppaction://noaction">
              <a:snd r:embed="rId48" name="FUS2_toit.wav"/>
            </a:hlinkClick>
            <a:extLst>
              <a:ext uri="{FF2B5EF4-FFF2-40B4-BE49-F238E27FC236}">
                <a16:creationId xmlns:a16="http://schemas.microsoft.com/office/drawing/2014/main" id="{B764B87D-327E-48C7-A907-2550D3D014BF}"/>
              </a:ext>
            </a:extLst>
          </p:cNvPr>
          <p:cNvSpPr/>
          <p:nvPr/>
        </p:nvSpPr>
        <p:spPr>
          <a:xfrm>
            <a:off x="8912301" y="1604018"/>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[roof]</a:t>
            </a:r>
          </a:p>
        </p:txBody>
      </p:sp>
      <p:sp>
        <p:nvSpPr>
          <p:cNvPr id="48" name="Call-out: Up Arrow 47">
            <a:hlinkClick r:id="" action="ppaction://noaction">
              <a:snd r:embed="rId36" name="FUS2_lancer.wav"/>
            </a:hlinkClick>
            <a:extLst>
              <a:ext uri="{FF2B5EF4-FFF2-40B4-BE49-F238E27FC236}">
                <a16:creationId xmlns:a16="http://schemas.microsoft.com/office/drawing/2014/main" id="{C99537C2-D4E3-43ED-B86C-0CC34AB0BA6D}"/>
              </a:ext>
            </a:extLst>
          </p:cNvPr>
          <p:cNvSpPr/>
          <p:nvPr/>
        </p:nvSpPr>
        <p:spPr>
          <a:xfrm rot="5400000">
            <a:off x="3046941" y="1596684"/>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throw]</a:t>
            </a:r>
          </a:p>
        </p:txBody>
      </p:sp>
      <p:sp>
        <p:nvSpPr>
          <p:cNvPr id="49" name="Call-out: Up Arrow 48">
            <a:hlinkClick r:id="" action="ppaction://noaction">
              <a:snd r:embed="rId40" name="FUS2_projet.wav"/>
            </a:hlinkClick>
            <a:extLst>
              <a:ext uri="{FF2B5EF4-FFF2-40B4-BE49-F238E27FC236}">
                <a16:creationId xmlns:a16="http://schemas.microsoft.com/office/drawing/2014/main" id="{3A862ABC-B5E1-49C6-8FB6-9753359AA441}"/>
              </a:ext>
            </a:extLst>
          </p:cNvPr>
          <p:cNvSpPr/>
          <p:nvPr/>
        </p:nvSpPr>
        <p:spPr>
          <a:xfrm rot="5400000">
            <a:off x="4524702" y="1581070"/>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proje</a:t>
            </a:r>
            <a:r>
              <a:rPr kumimoji="0" lang="en-GB" sz="2000" b="0" i="0" u="none" strike="noStrike" kern="1200" cap="none" spc="0" normalizeH="0" baseline="0" noProof="0" dirty="0" err="1">
                <a:ln>
                  <a:noFill/>
                </a:ln>
                <a:solidFill>
                  <a:srgbClr val="E7E6E6">
                    <a:lumMod val="75000"/>
                  </a:srgbClr>
                </a:solidFill>
                <a:effectLst/>
                <a:uLnTx/>
                <a:uFillTx/>
                <a:latin typeface="Century Gothic" panose="020B0502020202020204" pitchFamily="34" charset="0"/>
                <a:ea typeface="+mn-ea"/>
                <a:cs typeface="+mn-cs"/>
              </a:rPr>
              <a:t>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[project]</a:t>
            </a:r>
          </a:p>
        </p:txBody>
      </p:sp>
      <p:sp>
        <p:nvSpPr>
          <p:cNvPr id="46" name="Oval 45">
            <a:hlinkClick r:id="" action="ppaction://noaction">
              <a:snd r:embed="rId50" name="FUS2_point.wav"/>
            </a:hlinkClick>
            <a:extLst>
              <a:ext uri="{FF2B5EF4-FFF2-40B4-BE49-F238E27FC236}">
                <a16:creationId xmlns:a16="http://schemas.microsoft.com/office/drawing/2014/main" id="{B53ECA8C-C6CE-4047-AEAB-2C2EE972C9EF}"/>
              </a:ext>
            </a:extLst>
          </p:cNvPr>
          <p:cNvSpPr/>
          <p:nvPr/>
        </p:nvSpPr>
        <p:spPr>
          <a:xfrm>
            <a:off x="8110492" y="5160402"/>
            <a:ext cx="132896" cy="1183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Juge, Rechercher, Marteau">
            <a:hlinkClick r:id="" action="ppaction://noaction">
              <a:snd r:embed="rId51" name="FUS2_juger.wav"/>
            </a:hlinkClick>
            <a:extLst>
              <a:ext uri="{FF2B5EF4-FFF2-40B4-BE49-F238E27FC236}">
                <a16:creationId xmlns:a16="http://schemas.microsoft.com/office/drawing/2014/main" id="{281A4DE1-A9EB-7D54-442B-DE732144013A}"/>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150660" y="3258442"/>
            <a:ext cx="1296543" cy="834649"/>
          </a:xfrm>
          <a:prstGeom prst="rect">
            <a:avLst/>
          </a:prstGeom>
          <a:noFill/>
          <a:extLst>
            <a:ext uri="{909E8E84-426E-40DD-AFC4-6F175D3DCCD1}">
              <a14:hiddenFill xmlns:a14="http://schemas.microsoft.com/office/drawing/2010/main">
                <a:solidFill>
                  <a:srgbClr val="FFFFFF"/>
                </a:solidFill>
              </a14:hiddenFill>
            </a:ext>
          </a:extLst>
        </p:spPr>
      </p:pic>
      <p:sp>
        <p:nvSpPr>
          <p:cNvPr id="47" name="Call-out: Up Arrow 46">
            <a:hlinkClick r:id="" action="ppaction://noaction">
              <a:snd r:embed="rId51" name="FUS2_juger.wav"/>
            </a:hlinkClick>
            <a:extLst>
              <a:ext uri="{FF2B5EF4-FFF2-40B4-BE49-F238E27FC236}">
                <a16:creationId xmlns:a16="http://schemas.microsoft.com/office/drawing/2014/main" id="{D74D5A4A-BD1C-4D40-A97B-E0D26118B7C7}"/>
              </a:ext>
            </a:extLst>
          </p:cNvPr>
          <p:cNvSpPr/>
          <p:nvPr/>
        </p:nvSpPr>
        <p:spPr>
          <a:xfrm>
            <a:off x="3050631" y="3054417"/>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judge]</a:t>
            </a:r>
          </a:p>
        </p:txBody>
      </p:sp>
      <p:sp>
        <p:nvSpPr>
          <p:cNvPr id="53" name="Callout: Down Arrow 70">
            <a:hlinkClick r:id="" action="ppaction://noaction">
              <a:snd r:embed="rId50" name="FUS2_point.wav"/>
            </a:hlinkClick>
            <a:extLst>
              <a:ext uri="{FF2B5EF4-FFF2-40B4-BE49-F238E27FC236}">
                <a16:creationId xmlns:a16="http://schemas.microsoft.com/office/drawing/2014/main" id="{A06AC123-9629-44D0-A265-67F1E5433ACB}"/>
              </a:ext>
            </a:extLst>
          </p:cNvPr>
          <p:cNvSpPr/>
          <p:nvPr/>
        </p:nvSpPr>
        <p:spPr>
          <a:xfrm rot="16200000">
            <a:off x="7473063" y="4550357"/>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po</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[full stop]</a:t>
            </a:r>
          </a:p>
        </p:txBody>
      </p:sp>
      <p:pic>
        <p:nvPicPr>
          <p:cNvPr id="4" name="Picture 3" descr="A picture containing arrow&#10;&#10;Description automatically generated">
            <a:hlinkClick r:id="" action="ppaction://noaction">
              <a:snd r:embed="rId53" name="FUS2_marche.wav"/>
            </a:hlinkClick>
            <a:extLst>
              <a:ext uri="{FF2B5EF4-FFF2-40B4-BE49-F238E27FC236}">
                <a16:creationId xmlns:a16="http://schemas.microsoft.com/office/drawing/2014/main" id="{8323B36F-AF54-8472-BE37-59B3F3BF198E}"/>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098833" y="4673906"/>
            <a:ext cx="1101782" cy="858185"/>
          </a:xfrm>
          <a:prstGeom prst="rect">
            <a:avLst/>
          </a:prstGeom>
        </p:spPr>
      </p:pic>
      <p:sp>
        <p:nvSpPr>
          <p:cNvPr id="54" name="Call-out: Up Arrow 53">
            <a:hlinkClick r:id="" action="ppaction://noaction">
              <a:snd r:embed="rId53" name="FUS2_marche.wav"/>
            </a:hlinkClick>
            <a:extLst>
              <a:ext uri="{FF2B5EF4-FFF2-40B4-BE49-F238E27FC236}">
                <a16:creationId xmlns:a16="http://schemas.microsoft.com/office/drawing/2014/main" id="{F75A790B-8DBE-4988-8AC8-3A4C86BB1FAB}"/>
              </a:ext>
            </a:extLst>
          </p:cNvPr>
          <p:cNvSpPr/>
          <p:nvPr/>
        </p:nvSpPr>
        <p:spPr>
          <a:xfrm>
            <a:off x="8936400" y="4544205"/>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8"/>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92"/>
                                        </p:tgtEl>
                                        <p:attrNameLst>
                                          <p:attrName>ppt_y</p:attrName>
                                        </p:attrNameLst>
                                      </p:cBhvr>
                                      <p:tavLst>
                                        <p:tav tm="0">
                                          <p:val>
                                            <p:strVal val="#ppt_y"/>
                                          </p:val>
                                        </p:tav>
                                        <p:tav tm="100000">
                                          <p:val>
                                            <p:strVal val="#ppt_y+#ppt_h*1.125000"/>
                                          </p:val>
                                        </p:tav>
                                      </p:tavLst>
                                    </p:anim>
                                    <p:animEffect transition="out" filter="wipe(down)">
                                      <p:cBhvr>
                                        <p:cTn id="68" dur="59000"/>
                                        <p:tgtEl>
                                          <p:spTgt spid="92"/>
                                        </p:tgtEl>
                                      </p:cBhvr>
                                    </p:animEffect>
                                    <p:set>
                                      <p:cBhvr>
                                        <p:cTn id="69" dur="1" fill="hold">
                                          <p:stCondLst>
                                            <p:cond delay="58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2" grpId="0" animBg="1"/>
      <p:bldP spid="114" grpId="0" animBg="1"/>
      <p:bldP spid="109" grpId="0" animBg="1"/>
      <p:bldP spid="44" grpId="0" animBg="1"/>
      <p:bldP spid="45" grpId="0" animBg="1"/>
      <p:bldP spid="3" grpId="0" animBg="1"/>
      <p:bldP spid="50" grpId="0" animBg="1"/>
      <p:bldP spid="51" grpId="0" animBg="1"/>
      <p:bldP spid="52" grpId="0" animBg="1"/>
      <p:bldP spid="55" grpId="0" animBg="1"/>
      <p:bldP spid="56" grpId="0" animBg="1"/>
      <p:bldP spid="48" grpId="0" animBg="1"/>
      <p:bldP spid="49" grpId="0" animBg="1"/>
      <p:bldP spid="47" grpId="0" animBg="1"/>
      <p:bldP spid="53"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child&#10;&#10;Description automatically generated with medium confidence">
            <a:extLst>
              <a:ext uri="{FF2B5EF4-FFF2-40B4-BE49-F238E27FC236}">
                <a16:creationId xmlns:a16="http://schemas.microsoft.com/office/drawing/2014/main" id="{76294559-FF6A-4BBA-BE36-6279A8B55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769" y="669116"/>
            <a:ext cx="1042956" cy="1059001"/>
          </a:xfrm>
          <a:prstGeom prst="rect">
            <a:avLst/>
          </a:prstGeom>
        </p:spPr>
      </p:pic>
      <p:pic>
        <p:nvPicPr>
          <p:cNvPr id="5" name="Picture 4" descr="A cartoon of a person in a striped shirt&#10;&#10;Description automatically generated with low confidence">
            <a:extLst>
              <a:ext uri="{FF2B5EF4-FFF2-40B4-BE49-F238E27FC236}">
                <a16:creationId xmlns:a16="http://schemas.microsoft.com/office/drawing/2014/main" id="{C0183796-DCAF-4CB8-B801-1239BB716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 y="588389"/>
            <a:ext cx="693203" cy="1143257"/>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Speech Bubble: Rectangle with Corners Rounded 35">
            <a:hlinkClick r:id="" action="ppaction://noaction">
              <a:snd r:embed="rId6" name="FUS3_i.wav"/>
            </a:hlinkClick>
            <a:extLst>
              <a:ext uri="{FF2B5EF4-FFF2-40B4-BE49-F238E27FC236}">
                <a16:creationId xmlns:a16="http://schemas.microsoft.com/office/drawing/2014/main" id="{9C7F51F2-5AF2-42F7-868B-CD0BB7BBDA0B}"/>
              </a:ext>
            </a:extLst>
          </p:cNvPr>
          <p:cNvSpPr/>
          <p:nvPr/>
        </p:nvSpPr>
        <p:spPr>
          <a:xfrm>
            <a:off x="3703934" y="85715"/>
            <a:ext cx="4712479" cy="785199"/>
          </a:xfrm>
          <a:prstGeom prst="wedgeRoundRectCallout">
            <a:avLst>
              <a:gd name="adj1" fmla="val -56222"/>
              <a:gd name="adj2" fmla="val -136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5492" y="-68014"/>
            <a:ext cx="816961" cy="938928"/>
          </a:xfrm>
          <a:prstGeom prst="rect">
            <a:avLst/>
          </a:prstGeom>
        </p:spPr>
      </p:pic>
      <p:sp>
        <p:nvSpPr>
          <p:cNvPr id="38" name="TextBox 37">
            <a:extLst>
              <a:ext uri="{FF2B5EF4-FFF2-40B4-BE49-F238E27FC236}">
                <a16:creationId xmlns:a16="http://schemas.microsoft.com/office/drawing/2014/main" id="{C7E5FAE2-89CE-4D27-B044-DE28F91B7E30}"/>
              </a:ext>
            </a:extLst>
          </p:cNvPr>
          <p:cNvSpPr txBox="1"/>
          <p:nvPr/>
        </p:nvSpPr>
        <p:spPr>
          <a:xfrm>
            <a:off x="3782847" y="101473"/>
            <a:ext cx="481742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Clémentine parle à Jean-Michel.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le bon mot.</a:t>
            </a:r>
          </a:p>
        </p:txBody>
      </p:sp>
      <p:graphicFrame>
        <p:nvGraphicFramePr>
          <p:cNvPr id="53" name="Table 3">
            <a:extLst>
              <a:ext uri="{FF2B5EF4-FFF2-40B4-BE49-F238E27FC236}">
                <a16:creationId xmlns:a16="http://schemas.microsoft.com/office/drawing/2014/main" id="{059DAD77-43A4-4AA9-BEAE-1B1BDBE991ED}"/>
              </a:ext>
            </a:extLst>
          </p:cNvPr>
          <p:cNvGraphicFramePr>
            <a:graphicFrameLocks noGrp="1"/>
          </p:cNvGraphicFramePr>
          <p:nvPr/>
        </p:nvGraphicFramePr>
        <p:xfrm>
          <a:off x="-32657" y="1733474"/>
          <a:ext cx="10806836" cy="4727240"/>
        </p:xfrm>
        <a:graphic>
          <a:graphicData uri="http://schemas.openxmlformats.org/drawingml/2006/table">
            <a:tbl>
              <a:tblPr firstRow="1" bandRow="1"/>
              <a:tblGrid>
                <a:gridCol w="881670">
                  <a:extLst>
                    <a:ext uri="{9D8B030D-6E8A-4147-A177-3AD203B41FA5}">
                      <a16:colId xmlns:a16="http://schemas.microsoft.com/office/drawing/2014/main" val="631620830"/>
                    </a:ext>
                  </a:extLst>
                </a:gridCol>
                <a:gridCol w="2724266">
                  <a:extLst>
                    <a:ext uri="{9D8B030D-6E8A-4147-A177-3AD203B41FA5}">
                      <a16:colId xmlns:a16="http://schemas.microsoft.com/office/drawing/2014/main" val="3203117186"/>
                    </a:ext>
                  </a:extLst>
                </a:gridCol>
                <a:gridCol w="7200900">
                  <a:extLst>
                    <a:ext uri="{9D8B030D-6E8A-4147-A177-3AD203B41FA5}">
                      <a16:colId xmlns:a16="http://schemas.microsoft.com/office/drawing/2014/main" val="1169906587"/>
                    </a:ext>
                  </a:extLst>
                </a:gridCol>
              </a:tblGrid>
              <a:tr h="36228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anglais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1489959"/>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parents | amie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do cooking with my parents.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526622"/>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père</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correct homework with my dad.</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449049"/>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cousine</a:t>
                      </a:r>
                      <a:r>
                        <a:rPr lang="en-GB" sz="2400" b="1" dirty="0">
                          <a:solidFill>
                            <a:srgbClr val="002060"/>
                          </a:solidFill>
                          <a:latin typeface="Century Gothic" panose="020B0502020202020204" pitchFamily="34" charset="0"/>
                        </a:rPr>
                        <a:t> | cousin</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talk with my (female) cousin.</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5081531"/>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famille</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amis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sing with my friends.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674262"/>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frère | </a:t>
                      </a:r>
                      <a:r>
                        <a:rPr lang="en-GB" sz="2400" b="1" dirty="0" err="1">
                          <a:solidFill>
                            <a:srgbClr val="002060"/>
                          </a:solidFill>
                          <a:latin typeface="Century Gothic" panose="020B0502020202020204" pitchFamily="34" charset="0"/>
                        </a:rPr>
                        <a:t>ami</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You buy a present for your friend.</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998767"/>
                  </a:ext>
                </a:extLst>
              </a:tr>
              <a:tr h="53375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amis</a:t>
                      </a:r>
                      <a:r>
                        <a:rPr lang="en-GB" sz="2400" b="1" dirty="0">
                          <a:solidFill>
                            <a:srgbClr val="002060"/>
                          </a:solidFill>
                          <a:latin typeface="Century Gothic" panose="020B0502020202020204" pitchFamily="34" charset="0"/>
                        </a:rPr>
                        <a:t> | parent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You spend the weekend with your friends.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243966"/>
                  </a:ext>
                </a:extLst>
              </a:tr>
              <a:tr h="533755">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père</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sœur</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rgbClr val="002060"/>
                          </a:solidFill>
                          <a:latin typeface="Century Gothic" panose="020B0502020202020204" pitchFamily="34" charset="0"/>
                        </a:rPr>
                        <a:t>You explain the reason to your sister!</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270290"/>
                  </a:ext>
                </a:extLst>
              </a:tr>
              <a:tr h="533755">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parents | </a:t>
                      </a: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2400" b="0" dirty="0">
                          <a:solidFill>
                            <a:srgbClr val="002060"/>
                          </a:solidFill>
                          <a:latin typeface="Century Gothic" panose="020B0502020202020204" pitchFamily="34" charset="0"/>
                        </a:rPr>
                        <a:t>Today you’re eating with your family.</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8374981"/>
                  </a:ext>
                </a:extLst>
              </a:tr>
            </a:tbl>
          </a:graphicData>
        </a:graphic>
      </p:graphicFrame>
      <p:sp>
        <p:nvSpPr>
          <p:cNvPr id="55" name="Rectangle 54">
            <a:hlinkClick r:id="" action="ppaction://noaction">
              <a:snd r:embed="rId9" name="FUS3_1.wav"/>
            </a:hlinkClick>
            <a:extLst>
              <a:ext uri="{FF2B5EF4-FFF2-40B4-BE49-F238E27FC236}">
                <a16:creationId xmlns:a16="http://schemas.microsoft.com/office/drawing/2014/main" id="{A25DAEC2-34D0-4946-8CC2-31BDD628A1BA}"/>
              </a:ext>
            </a:extLst>
          </p:cNvPr>
          <p:cNvSpPr/>
          <p:nvPr/>
        </p:nvSpPr>
        <p:spPr>
          <a:xfrm>
            <a:off x="228509" y="2232648"/>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7" name="Rectangle 56">
            <a:hlinkClick r:id="" action="ppaction://noaction">
              <a:snd r:embed="rId10" name="FUS3_2.wav"/>
            </a:hlinkClick>
            <a:extLst>
              <a:ext uri="{FF2B5EF4-FFF2-40B4-BE49-F238E27FC236}">
                <a16:creationId xmlns:a16="http://schemas.microsoft.com/office/drawing/2014/main" id="{EE76D751-B4D4-4906-943B-50B29C2A30A5}"/>
              </a:ext>
            </a:extLst>
          </p:cNvPr>
          <p:cNvSpPr/>
          <p:nvPr/>
        </p:nvSpPr>
        <p:spPr>
          <a:xfrm>
            <a:off x="234744" y="2780997"/>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8" name="Rectangle 57">
            <a:hlinkClick r:id="" action="ppaction://noaction">
              <a:snd r:embed="rId11" name="FUS3_3.wav"/>
            </a:hlinkClick>
            <a:extLst>
              <a:ext uri="{FF2B5EF4-FFF2-40B4-BE49-F238E27FC236}">
                <a16:creationId xmlns:a16="http://schemas.microsoft.com/office/drawing/2014/main" id="{437D50B7-F516-4ED8-B6DA-082FF005986A}"/>
              </a:ext>
            </a:extLst>
          </p:cNvPr>
          <p:cNvSpPr/>
          <p:nvPr/>
        </p:nvSpPr>
        <p:spPr>
          <a:xfrm>
            <a:off x="233704" y="332078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0" name="Rectangle 59">
            <a:hlinkClick r:id="" action="ppaction://noaction">
              <a:snd r:embed="rId12" name="FUS3_4.wav"/>
            </a:hlinkClick>
            <a:extLst>
              <a:ext uri="{FF2B5EF4-FFF2-40B4-BE49-F238E27FC236}">
                <a16:creationId xmlns:a16="http://schemas.microsoft.com/office/drawing/2014/main" id="{29348B69-C094-461D-8B17-61C6AFF71A10}"/>
              </a:ext>
            </a:extLst>
          </p:cNvPr>
          <p:cNvSpPr/>
          <p:nvPr/>
        </p:nvSpPr>
        <p:spPr>
          <a:xfrm>
            <a:off x="239939" y="3869133"/>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3" name="Rectangle 62">
            <a:hlinkClick r:id="" action="ppaction://noaction">
              <a:snd r:embed="rId13" name="FUS3_5.wav"/>
            </a:hlinkClick>
            <a:extLst>
              <a:ext uri="{FF2B5EF4-FFF2-40B4-BE49-F238E27FC236}">
                <a16:creationId xmlns:a16="http://schemas.microsoft.com/office/drawing/2014/main" id="{E5EA59C5-4870-4CEB-8D01-022277625731}"/>
              </a:ext>
            </a:extLst>
          </p:cNvPr>
          <p:cNvSpPr/>
          <p:nvPr/>
        </p:nvSpPr>
        <p:spPr>
          <a:xfrm>
            <a:off x="246174" y="4409311"/>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4" name="Rectangle 63">
            <a:hlinkClick r:id="" action="ppaction://noaction">
              <a:snd r:embed="rId14" name="FUS3_6.wav"/>
            </a:hlinkClick>
            <a:extLst>
              <a:ext uri="{FF2B5EF4-FFF2-40B4-BE49-F238E27FC236}">
                <a16:creationId xmlns:a16="http://schemas.microsoft.com/office/drawing/2014/main" id="{7874B18E-D1D8-4366-BA39-86BD17639BDB}"/>
              </a:ext>
            </a:extLst>
          </p:cNvPr>
          <p:cNvSpPr/>
          <p:nvPr/>
        </p:nvSpPr>
        <p:spPr>
          <a:xfrm>
            <a:off x="251369" y="4922832"/>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8" name="Rectangle 67">
            <a:hlinkClick r:id="" action="ppaction://noaction">
              <a:snd r:embed="rId15" name="FUS3_7.wav"/>
            </a:hlinkClick>
            <a:extLst>
              <a:ext uri="{FF2B5EF4-FFF2-40B4-BE49-F238E27FC236}">
                <a16:creationId xmlns:a16="http://schemas.microsoft.com/office/drawing/2014/main" id="{4FC86BCA-3639-4533-8127-A3A31630BF68}"/>
              </a:ext>
            </a:extLst>
          </p:cNvPr>
          <p:cNvSpPr/>
          <p:nvPr/>
        </p:nvSpPr>
        <p:spPr>
          <a:xfrm>
            <a:off x="251369" y="5462619"/>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69" name="Rectangle 68">
            <a:hlinkClick r:id="" action="ppaction://noaction">
              <a:snd r:embed="rId16" name="FUS3_8.wav"/>
            </a:hlinkClick>
            <a:extLst>
              <a:ext uri="{FF2B5EF4-FFF2-40B4-BE49-F238E27FC236}">
                <a16:creationId xmlns:a16="http://schemas.microsoft.com/office/drawing/2014/main" id="{0F6BC6B6-5CFA-4A5E-AB4E-5FBC979530E6}"/>
              </a:ext>
            </a:extLst>
          </p:cNvPr>
          <p:cNvSpPr/>
          <p:nvPr/>
        </p:nvSpPr>
        <p:spPr>
          <a:xfrm>
            <a:off x="257967" y="5985979"/>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70" name="Rectangle 69">
            <a:hlinkClick r:id="" action="ppaction://noaction">
              <a:snd r:embed="rId17" name="FUS3_1s.wav"/>
            </a:hlinkClick>
            <a:extLst>
              <a:ext uri="{FF2B5EF4-FFF2-40B4-BE49-F238E27FC236}">
                <a16:creationId xmlns:a16="http://schemas.microsoft.com/office/drawing/2014/main" id="{A59E39CE-4D7C-4EFC-B993-76D730C57268}"/>
              </a:ext>
            </a:extLst>
          </p:cNvPr>
          <p:cNvSpPr/>
          <p:nvPr/>
        </p:nvSpPr>
        <p:spPr>
          <a:xfrm>
            <a:off x="10550472" y="2232648"/>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1</a:t>
            </a:r>
          </a:p>
        </p:txBody>
      </p:sp>
      <p:sp>
        <p:nvSpPr>
          <p:cNvPr id="71" name="Rectangle 70">
            <a:hlinkClick r:id="" action="ppaction://noaction">
              <a:snd r:embed="rId18" name="FUS3_2s.wav"/>
            </a:hlinkClick>
            <a:extLst>
              <a:ext uri="{FF2B5EF4-FFF2-40B4-BE49-F238E27FC236}">
                <a16:creationId xmlns:a16="http://schemas.microsoft.com/office/drawing/2014/main" id="{57C808C5-CEE7-43F6-80D9-582C2A1F69DC}"/>
              </a:ext>
            </a:extLst>
          </p:cNvPr>
          <p:cNvSpPr/>
          <p:nvPr/>
        </p:nvSpPr>
        <p:spPr>
          <a:xfrm>
            <a:off x="10556707" y="2780997"/>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2</a:t>
            </a:r>
          </a:p>
        </p:txBody>
      </p:sp>
      <p:sp>
        <p:nvSpPr>
          <p:cNvPr id="72" name="Rectangle 71">
            <a:hlinkClick r:id="" action="ppaction://noaction">
              <a:snd r:embed="rId19" name="FUS3_3s.wav"/>
            </a:hlinkClick>
            <a:extLst>
              <a:ext uri="{FF2B5EF4-FFF2-40B4-BE49-F238E27FC236}">
                <a16:creationId xmlns:a16="http://schemas.microsoft.com/office/drawing/2014/main" id="{88F46943-7199-4B52-91DF-A18C5F1B87F7}"/>
              </a:ext>
            </a:extLst>
          </p:cNvPr>
          <p:cNvSpPr/>
          <p:nvPr/>
        </p:nvSpPr>
        <p:spPr>
          <a:xfrm>
            <a:off x="10555667" y="3320784"/>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3</a:t>
            </a:r>
          </a:p>
        </p:txBody>
      </p:sp>
      <p:sp>
        <p:nvSpPr>
          <p:cNvPr id="73" name="Rectangle 72">
            <a:hlinkClick r:id="" action="ppaction://noaction">
              <a:snd r:embed="rId20" name="FUS3_4s.wav"/>
            </a:hlinkClick>
            <a:extLst>
              <a:ext uri="{FF2B5EF4-FFF2-40B4-BE49-F238E27FC236}">
                <a16:creationId xmlns:a16="http://schemas.microsoft.com/office/drawing/2014/main" id="{9A51AB51-C86E-4B19-A356-BFFF97B932E1}"/>
              </a:ext>
            </a:extLst>
          </p:cNvPr>
          <p:cNvSpPr/>
          <p:nvPr/>
        </p:nvSpPr>
        <p:spPr>
          <a:xfrm>
            <a:off x="10561902" y="3869133"/>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4</a:t>
            </a:r>
          </a:p>
        </p:txBody>
      </p:sp>
      <p:sp>
        <p:nvSpPr>
          <p:cNvPr id="74" name="Rectangle 73">
            <a:hlinkClick r:id="" action="ppaction://noaction">
              <a:snd r:embed="rId21" name="FUS3_5s.wav"/>
            </a:hlinkClick>
            <a:extLst>
              <a:ext uri="{FF2B5EF4-FFF2-40B4-BE49-F238E27FC236}">
                <a16:creationId xmlns:a16="http://schemas.microsoft.com/office/drawing/2014/main" id="{9014FFC7-3FC6-4BB0-A061-10935C2DC43B}"/>
              </a:ext>
            </a:extLst>
          </p:cNvPr>
          <p:cNvSpPr/>
          <p:nvPr/>
        </p:nvSpPr>
        <p:spPr>
          <a:xfrm>
            <a:off x="10568137" y="4409311"/>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5</a:t>
            </a:r>
          </a:p>
        </p:txBody>
      </p:sp>
      <p:sp>
        <p:nvSpPr>
          <p:cNvPr id="75" name="Rectangle 74">
            <a:hlinkClick r:id="" action="ppaction://noaction">
              <a:snd r:embed="rId22" name="FUS3_6s.wav"/>
            </a:hlinkClick>
            <a:extLst>
              <a:ext uri="{FF2B5EF4-FFF2-40B4-BE49-F238E27FC236}">
                <a16:creationId xmlns:a16="http://schemas.microsoft.com/office/drawing/2014/main" id="{4B7F0CFE-0E96-4B30-A1D0-D699095CC206}"/>
              </a:ext>
            </a:extLst>
          </p:cNvPr>
          <p:cNvSpPr/>
          <p:nvPr/>
        </p:nvSpPr>
        <p:spPr>
          <a:xfrm>
            <a:off x="10573332" y="4922832"/>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6</a:t>
            </a:r>
          </a:p>
        </p:txBody>
      </p:sp>
      <p:sp>
        <p:nvSpPr>
          <p:cNvPr id="76" name="Rectangle 75">
            <a:hlinkClick r:id="" action="ppaction://noaction">
              <a:snd r:embed="rId23" name="FUS3_7s.wav"/>
            </a:hlinkClick>
            <a:extLst>
              <a:ext uri="{FF2B5EF4-FFF2-40B4-BE49-F238E27FC236}">
                <a16:creationId xmlns:a16="http://schemas.microsoft.com/office/drawing/2014/main" id="{51331CCC-C582-4A60-9D2F-6F4EFC7353BD}"/>
              </a:ext>
            </a:extLst>
          </p:cNvPr>
          <p:cNvSpPr/>
          <p:nvPr/>
        </p:nvSpPr>
        <p:spPr>
          <a:xfrm>
            <a:off x="10573332" y="5462619"/>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7</a:t>
            </a:r>
          </a:p>
        </p:txBody>
      </p:sp>
      <p:sp>
        <p:nvSpPr>
          <p:cNvPr id="77" name="Rectangle 76">
            <a:hlinkClick r:id="" action="ppaction://noaction">
              <a:snd r:embed="rId24" name="FUS3_8s.wav"/>
            </a:hlinkClick>
            <a:extLst>
              <a:ext uri="{FF2B5EF4-FFF2-40B4-BE49-F238E27FC236}">
                <a16:creationId xmlns:a16="http://schemas.microsoft.com/office/drawing/2014/main" id="{8421605E-76C2-4A92-A1A0-DABD685A8652}"/>
              </a:ext>
            </a:extLst>
          </p:cNvPr>
          <p:cNvSpPr/>
          <p:nvPr/>
        </p:nvSpPr>
        <p:spPr>
          <a:xfrm>
            <a:off x="10579930" y="5985979"/>
            <a:ext cx="396467" cy="420450"/>
          </a:xfrm>
          <a:prstGeom prst="rect">
            <a:avLst/>
          </a:prstGeom>
          <a:solidFill>
            <a:srgbClr val="002060"/>
          </a:solidFill>
          <a:ln w="19050">
            <a:solidFill>
              <a:schemeClr val="accent2">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lumMod val="20000"/>
                    <a:lumOff val="80000"/>
                  </a:srgbClr>
                </a:solidFill>
                <a:effectLst/>
                <a:uLnTx/>
                <a:uFillTx/>
                <a:latin typeface="Century Gothic" panose="020B0502020202020204" pitchFamily="34" charset="0"/>
                <a:ea typeface="+mn-ea"/>
                <a:cs typeface="+mn-cs"/>
              </a:rPr>
              <a:t>8</a:t>
            </a:r>
          </a:p>
        </p:txBody>
      </p:sp>
      <p:sp>
        <p:nvSpPr>
          <p:cNvPr id="3" name="Rectangle: Rounded Corners 2">
            <a:extLst>
              <a:ext uri="{FF2B5EF4-FFF2-40B4-BE49-F238E27FC236}">
                <a16:creationId xmlns:a16="http://schemas.microsoft.com/office/drawing/2014/main" id="{A88802A8-91B1-406D-8DC3-DCAA67EE95FD}"/>
              </a:ext>
            </a:extLst>
          </p:cNvPr>
          <p:cNvSpPr/>
          <p:nvPr/>
        </p:nvSpPr>
        <p:spPr>
          <a:xfrm>
            <a:off x="3612494" y="2232648"/>
            <a:ext cx="441136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C717DFA-8166-4747-B05E-54FF04BF798D}"/>
              </a:ext>
            </a:extLst>
          </p:cNvPr>
          <p:cNvSpPr/>
          <p:nvPr/>
        </p:nvSpPr>
        <p:spPr>
          <a:xfrm>
            <a:off x="2079171" y="2232648"/>
            <a:ext cx="1197429"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C1250FC-9950-4BAC-AEC8-B3F7330CC6C6}"/>
              </a:ext>
            </a:extLst>
          </p:cNvPr>
          <p:cNvSpPr/>
          <p:nvPr/>
        </p:nvSpPr>
        <p:spPr>
          <a:xfrm>
            <a:off x="1719237" y="2805498"/>
            <a:ext cx="1197429"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09FFD995-4A8A-4103-8C1D-531B37FECE30}"/>
              </a:ext>
            </a:extLst>
          </p:cNvPr>
          <p:cNvSpPr/>
          <p:nvPr/>
        </p:nvSpPr>
        <p:spPr>
          <a:xfrm>
            <a:off x="3612494" y="2764480"/>
            <a:ext cx="515050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1F9F7DD-0191-49A3-8CDF-C4E2D9EC9816}"/>
              </a:ext>
            </a:extLst>
          </p:cNvPr>
          <p:cNvSpPr/>
          <p:nvPr/>
        </p:nvSpPr>
        <p:spPr>
          <a:xfrm>
            <a:off x="2116777" y="3307892"/>
            <a:ext cx="1333994"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F13E1C70-6AF4-4460-9D00-2459F51F04F4}"/>
              </a:ext>
            </a:extLst>
          </p:cNvPr>
          <p:cNvSpPr/>
          <p:nvPr/>
        </p:nvSpPr>
        <p:spPr>
          <a:xfrm>
            <a:off x="3590725" y="3307892"/>
            <a:ext cx="515050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13062C1-977F-4CFA-B3B7-C5BEA5375989}"/>
              </a:ext>
            </a:extLst>
          </p:cNvPr>
          <p:cNvSpPr/>
          <p:nvPr/>
        </p:nvSpPr>
        <p:spPr>
          <a:xfrm>
            <a:off x="886649" y="3845151"/>
            <a:ext cx="1333994"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C19AA63C-CEE7-427F-B7B2-99F0999F2221}"/>
              </a:ext>
            </a:extLst>
          </p:cNvPr>
          <p:cNvSpPr/>
          <p:nvPr/>
        </p:nvSpPr>
        <p:spPr>
          <a:xfrm>
            <a:off x="3620210" y="3869133"/>
            <a:ext cx="515050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3590D2FF-0265-46B7-9151-3A75BE1C608B}"/>
              </a:ext>
            </a:extLst>
          </p:cNvPr>
          <p:cNvSpPr/>
          <p:nvPr/>
        </p:nvSpPr>
        <p:spPr>
          <a:xfrm>
            <a:off x="886649" y="4397017"/>
            <a:ext cx="94215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1285C324-5993-4C57-A833-C2BBB69DF61A}"/>
              </a:ext>
            </a:extLst>
          </p:cNvPr>
          <p:cNvSpPr/>
          <p:nvPr/>
        </p:nvSpPr>
        <p:spPr>
          <a:xfrm>
            <a:off x="3620210" y="4368307"/>
            <a:ext cx="515050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200F9C61-B409-4AD7-B194-097B03FCAB3C}"/>
              </a:ext>
            </a:extLst>
          </p:cNvPr>
          <p:cNvSpPr/>
          <p:nvPr/>
        </p:nvSpPr>
        <p:spPr>
          <a:xfrm>
            <a:off x="1703127" y="4908552"/>
            <a:ext cx="1442844"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B414C3B0-954F-45D2-9F74-DC7CE2F22914}"/>
              </a:ext>
            </a:extLst>
          </p:cNvPr>
          <p:cNvSpPr/>
          <p:nvPr/>
        </p:nvSpPr>
        <p:spPr>
          <a:xfrm>
            <a:off x="3620209" y="4900139"/>
            <a:ext cx="645996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26E83BA2-5ED4-4170-B500-DC944DD6B3E1}"/>
              </a:ext>
            </a:extLst>
          </p:cNvPr>
          <p:cNvSpPr/>
          <p:nvPr/>
        </p:nvSpPr>
        <p:spPr>
          <a:xfrm>
            <a:off x="853335" y="5428865"/>
            <a:ext cx="1040779"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D32D746C-97DB-44CC-8A2C-F3DE17CA82B9}"/>
              </a:ext>
            </a:extLst>
          </p:cNvPr>
          <p:cNvSpPr/>
          <p:nvPr/>
        </p:nvSpPr>
        <p:spPr>
          <a:xfrm>
            <a:off x="3590725" y="5443551"/>
            <a:ext cx="645996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CD3EBDBF-3C34-4AE0-BE22-DEDF07DE48A2}"/>
              </a:ext>
            </a:extLst>
          </p:cNvPr>
          <p:cNvSpPr/>
          <p:nvPr/>
        </p:nvSpPr>
        <p:spPr>
          <a:xfrm>
            <a:off x="945058" y="5985979"/>
            <a:ext cx="1362713"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2C4E1F6B-AA80-4D85-A32A-E7DDFF4C9703}"/>
              </a:ext>
            </a:extLst>
          </p:cNvPr>
          <p:cNvSpPr/>
          <p:nvPr/>
        </p:nvSpPr>
        <p:spPr>
          <a:xfrm>
            <a:off x="3612494" y="5952132"/>
            <a:ext cx="645996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22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32" grpId="0" animBg="1"/>
      <p:bldP spid="34" grpId="0" animBg="1"/>
      <p:bldP spid="35" grpId="0" animBg="1"/>
      <p:bldP spid="39" grpId="0" animBg="1"/>
      <p:bldP spid="40" grpId="0" animBg="1"/>
      <p:bldP spid="41" grpId="0" animBg="1"/>
      <p:bldP spid="42" grpId="0" animBg="1"/>
      <p:bldP spid="43" grpId="0" animBg="1"/>
      <p:bldP spid="44" grpId="0" animBg="1"/>
      <p:bldP spid="47" grpId="0" animBg="1"/>
      <p:bldP spid="48" grpId="0" animBg="1"/>
      <p:bldP spid="49"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pSp>
        <p:nvGrpSpPr>
          <p:cNvPr id="36" name="Group 35">
            <a:extLst>
              <a:ext uri="{FF2B5EF4-FFF2-40B4-BE49-F238E27FC236}">
                <a16:creationId xmlns:a16="http://schemas.microsoft.com/office/drawing/2014/main" id="{6D590C6A-72D0-4415-96F9-778B22033E8E}"/>
              </a:ext>
            </a:extLst>
          </p:cNvPr>
          <p:cNvGrpSpPr/>
          <p:nvPr/>
        </p:nvGrpSpPr>
        <p:grpSpPr>
          <a:xfrm>
            <a:off x="5092692" y="1511620"/>
            <a:ext cx="2061833" cy="2305330"/>
            <a:chOff x="5192590" y="1480327"/>
            <a:chExt cx="2061833" cy="2305330"/>
          </a:xfrm>
        </p:grpSpPr>
        <p:grpSp>
          <p:nvGrpSpPr>
            <p:cNvPr id="8" name="Group 7">
              <a:extLst>
                <a:ext uri="{FF2B5EF4-FFF2-40B4-BE49-F238E27FC236}">
                  <a16:creationId xmlns:a16="http://schemas.microsoft.com/office/drawing/2014/main" id="{8398398B-B10D-4EED-AE7E-169078EA3425}"/>
                </a:ext>
              </a:extLst>
            </p:cNvPr>
            <p:cNvGrpSpPr/>
            <p:nvPr/>
          </p:nvGrpSpPr>
          <p:grpSpPr>
            <a:xfrm>
              <a:off x="5192590" y="1480327"/>
              <a:ext cx="2023920" cy="1843665"/>
              <a:chOff x="5192590" y="1480327"/>
              <a:chExt cx="2023920" cy="1843665"/>
            </a:xfrm>
          </p:grpSpPr>
          <p:pic>
            <p:nvPicPr>
              <p:cNvPr id="6" name="Picture 5" descr="Calendar&#10;&#10;Description automatically generated">
                <a:extLst>
                  <a:ext uri="{FF2B5EF4-FFF2-40B4-BE49-F238E27FC236}">
                    <a16:creationId xmlns:a16="http://schemas.microsoft.com/office/drawing/2014/main" id="{0A256D5A-E746-4B31-927E-BBD0FB05B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2590" y="1480327"/>
                <a:ext cx="2023920" cy="1843665"/>
              </a:xfrm>
              <a:prstGeom prst="rect">
                <a:avLst/>
              </a:prstGeom>
            </p:spPr>
          </p:pic>
          <p:sp>
            <p:nvSpPr>
              <p:cNvPr id="7" name="Rectangle: Rounded Corners 6">
                <a:extLst>
                  <a:ext uri="{FF2B5EF4-FFF2-40B4-BE49-F238E27FC236}">
                    <a16:creationId xmlns:a16="http://schemas.microsoft.com/office/drawing/2014/main" id="{034D8AF9-7369-48EA-8D84-173CE6256C28}"/>
                  </a:ext>
                </a:extLst>
              </p:cNvPr>
              <p:cNvSpPr/>
              <p:nvPr/>
            </p:nvSpPr>
            <p:spPr>
              <a:xfrm>
                <a:off x="5261048" y="2480310"/>
                <a:ext cx="1882702" cy="251460"/>
              </a:xfrm>
              <a:custGeom>
                <a:avLst/>
                <a:gdLst>
                  <a:gd name="connsiteX0" fmla="*/ 0 w 1882702"/>
                  <a:gd name="connsiteY0" fmla="*/ 41911 h 251460"/>
                  <a:gd name="connsiteX1" fmla="*/ 41911 w 1882702"/>
                  <a:gd name="connsiteY1" fmla="*/ 0 h 251460"/>
                  <a:gd name="connsiteX2" fmla="*/ 605560 w 1882702"/>
                  <a:gd name="connsiteY2" fmla="*/ 0 h 251460"/>
                  <a:gd name="connsiteX3" fmla="*/ 1241164 w 1882702"/>
                  <a:gd name="connsiteY3" fmla="*/ 0 h 251460"/>
                  <a:gd name="connsiteX4" fmla="*/ 1840791 w 1882702"/>
                  <a:gd name="connsiteY4" fmla="*/ 0 h 251460"/>
                  <a:gd name="connsiteX5" fmla="*/ 1882702 w 1882702"/>
                  <a:gd name="connsiteY5" fmla="*/ 41911 h 251460"/>
                  <a:gd name="connsiteX6" fmla="*/ 1882702 w 1882702"/>
                  <a:gd name="connsiteY6" fmla="*/ 209549 h 251460"/>
                  <a:gd name="connsiteX7" fmla="*/ 1840791 w 1882702"/>
                  <a:gd name="connsiteY7" fmla="*/ 251460 h 251460"/>
                  <a:gd name="connsiteX8" fmla="*/ 1259153 w 1882702"/>
                  <a:gd name="connsiteY8" fmla="*/ 251460 h 251460"/>
                  <a:gd name="connsiteX9" fmla="*/ 713493 w 1882702"/>
                  <a:gd name="connsiteY9" fmla="*/ 251460 h 251460"/>
                  <a:gd name="connsiteX10" fmla="*/ 41911 w 1882702"/>
                  <a:gd name="connsiteY10" fmla="*/ 251460 h 251460"/>
                  <a:gd name="connsiteX11" fmla="*/ 0 w 1882702"/>
                  <a:gd name="connsiteY11" fmla="*/ 209549 h 251460"/>
                  <a:gd name="connsiteX12" fmla="*/ 0 w 1882702"/>
                  <a:gd name="connsiteY12" fmla="*/ 41911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702" h="251460" extrusionOk="0">
                    <a:moveTo>
                      <a:pt x="0" y="41911"/>
                    </a:moveTo>
                    <a:cubicBezTo>
                      <a:pt x="810" y="18791"/>
                      <a:pt x="16618" y="-880"/>
                      <a:pt x="41911" y="0"/>
                    </a:cubicBezTo>
                    <a:cubicBezTo>
                      <a:pt x="292062" y="-6930"/>
                      <a:pt x="478138" y="57983"/>
                      <a:pt x="605560" y="0"/>
                    </a:cubicBezTo>
                    <a:cubicBezTo>
                      <a:pt x="732982" y="-57983"/>
                      <a:pt x="929959" y="58503"/>
                      <a:pt x="1241164" y="0"/>
                    </a:cubicBezTo>
                    <a:cubicBezTo>
                      <a:pt x="1552369" y="-58503"/>
                      <a:pt x="1695675" y="65986"/>
                      <a:pt x="1840791" y="0"/>
                    </a:cubicBezTo>
                    <a:cubicBezTo>
                      <a:pt x="1862571" y="-1324"/>
                      <a:pt x="1888234" y="18211"/>
                      <a:pt x="1882702" y="41911"/>
                    </a:cubicBezTo>
                    <a:cubicBezTo>
                      <a:pt x="1902418" y="102816"/>
                      <a:pt x="1880773" y="142349"/>
                      <a:pt x="1882702" y="209549"/>
                    </a:cubicBezTo>
                    <a:cubicBezTo>
                      <a:pt x="1878381" y="235955"/>
                      <a:pt x="1862740" y="253207"/>
                      <a:pt x="1840791" y="251460"/>
                    </a:cubicBezTo>
                    <a:cubicBezTo>
                      <a:pt x="1643073" y="295542"/>
                      <a:pt x="1517246" y="228677"/>
                      <a:pt x="1259153" y="251460"/>
                    </a:cubicBezTo>
                    <a:cubicBezTo>
                      <a:pt x="1001060" y="274243"/>
                      <a:pt x="894113" y="188536"/>
                      <a:pt x="713493" y="251460"/>
                    </a:cubicBezTo>
                    <a:cubicBezTo>
                      <a:pt x="532873" y="314384"/>
                      <a:pt x="301854" y="191017"/>
                      <a:pt x="41911" y="251460"/>
                    </a:cubicBezTo>
                    <a:cubicBezTo>
                      <a:pt x="17118" y="245551"/>
                      <a:pt x="3737" y="231308"/>
                      <a:pt x="0" y="209549"/>
                    </a:cubicBezTo>
                    <a:cubicBezTo>
                      <a:pt x="-17019" y="162522"/>
                      <a:pt x="16514" y="116660"/>
                      <a:pt x="0" y="41911"/>
                    </a:cubicBezTo>
                    <a:close/>
                  </a:path>
                </a:pathLst>
              </a:custGeom>
              <a:noFill/>
              <a:ln w="57150">
                <a:solidFill>
                  <a:srgbClr val="FF0000"/>
                </a:solidFill>
                <a:extLst>
                  <a:ext uri="{C807C97D-BFC1-408E-A445-0C87EB9F89A2}">
                    <ask:lineSketchStyleProps xmlns:ask="http://schemas.microsoft.com/office/drawing/2018/sketchyshapes" sd="10582365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xtBox 34">
              <a:extLst>
                <a:ext uri="{FF2B5EF4-FFF2-40B4-BE49-F238E27FC236}">
                  <a16:creationId xmlns:a16="http://schemas.microsoft.com/office/drawing/2014/main" id="{0CFAD58A-57B9-4512-8E45-9572DD38F728}"/>
                </a:ext>
              </a:extLst>
            </p:cNvPr>
            <p:cNvSpPr txBox="1"/>
            <p:nvPr/>
          </p:nvSpPr>
          <p:spPr>
            <a:xfrm>
              <a:off x="5192590" y="3323992"/>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semaine</a:t>
              </a:r>
              <a:endParaRPr lang="en-GB" sz="2400" dirty="0">
                <a:latin typeface="Century Gothic" panose="020B0502020202020204" pitchFamily="34" charset="0"/>
              </a:endParaRPr>
            </a:p>
          </p:txBody>
        </p:sp>
      </p:grpSp>
      <p:grpSp>
        <p:nvGrpSpPr>
          <p:cNvPr id="37" name="Group 36">
            <a:extLst>
              <a:ext uri="{FF2B5EF4-FFF2-40B4-BE49-F238E27FC236}">
                <a16:creationId xmlns:a16="http://schemas.microsoft.com/office/drawing/2014/main" id="{67CE840E-086A-4464-9719-F3E6BD976A20}"/>
              </a:ext>
            </a:extLst>
          </p:cNvPr>
          <p:cNvGrpSpPr/>
          <p:nvPr/>
        </p:nvGrpSpPr>
        <p:grpSpPr>
          <a:xfrm>
            <a:off x="5019386" y="1265252"/>
            <a:ext cx="2061833" cy="2331265"/>
            <a:chOff x="1984869" y="3774220"/>
            <a:chExt cx="2061833" cy="2331265"/>
          </a:xfrm>
        </p:grpSpPr>
        <p:pic>
          <p:nvPicPr>
            <p:cNvPr id="43" name="Picture 42" descr="Logo&#10;&#10;Description automatically generated with low confidence">
              <a:extLst>
                <a:ext uri="{FF2B5EF4-FFF2-40B4-BE49-F238E27FC236}">
                  <a16:creationId xmlns:a16="http://schemas.microsoft.com/office/drawing/2014/main" id="{D1C683F9-4227-41B5-83B6-FEF48356C4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0078" y="3774220"/>
              <a:ext cx="1579362" cy="1925318"/>
            </a:xfrm>
            <a:prstGeom prst="rect">
              <a:avLst/>
            </a:prstGeom>
          </p:spPr>
        </p:pic>
        <p:sp>
          <p:nvSpPr>
            <p:cNvPr id="69" name="TextBox 68">
              <a:extLst>
                <a:ext uri="{FF2B5EF4-FFF2-40B4-BE49-F238E27FC236}">
                  <a16:creationId xmlns:a16="http://schemas.microsoft.com/office/drawing/2014/main" id="{590E1169-DC68-473C-B2D2-0EC5AA292873}"/>
                </a:ext>
              </a:extLst>
            </p:cNvPr>
            <p:cNvSpPr txBox="1"/>
            <p:nvPr/>
          </p:nvSpPr>
          <p:spPr>
            <a:xfrm>
              <a:off x="1984869" y="5643820"/>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solution</a:t>
              </a:r>
            </a:p>
          </p:txBody>
        </p:sp>
      </p:grpSp>
      <p:grpSp>
        <p:nvGrpSpPr>
          <p:cNvPr id="40" name="Group 39">
            <a:extLst>
              <a:ext uri="{FF2B5EF4-FFF2-40B4-BE49-F238E27FC236}">
                <a16:creationId xmlns:a16="http://schemas.microsoft.com/office/drawing/2014/main" id="{EECE498E-52CE-4CE1-950D-2223D76617A6}"/>
              </a:ext>
            </a:extLst>
          </p:cNvPr>
          <p:cNvGrpSpPr/>
          <p:nvPr/>
        </p:nvGrpSpPr>
        <p:grpSpPr>
          <a:xfrm>
            <a:off x="5075508" y="1656975"/>
            <a:ext cx="2061833" cy="1722113"/>
            <a:chOff x="13571217" y="-399612"/>
            <a:chExt cx="2061833" cy="1722113"/>
          </a:xfrm>
        </p:grpSpPr>
        <p:pic>
          <p:nvPicPr>
            <p:cNvPr id="62" name="Picture 61" descr="Icon&#10;&#10;Description automatically generated">
              <a:extLst>
                <a:ext uri="{FF2B5EF4-FFF2-40B4-BE49-F238E27FC236}">
                  <a16:creationId xmlns:a16="http://schemas.microsoft.com/office/drawing/2014/main" id="{65991233-C43C-42CF-9F59-FE2BD7CCA1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85737" y="-399612"/>
              <a:ext cx="1832795" cy="1288684"/>
            </a:xfrm>
            <a:prstGeom prst="rect">
              <a:avLst/>
            </a:prstGeom>
          </p:spPr>
        </p:pic>
        <p:sp>
          <p:nvSpPr>
            <p:cNvPr id="70" name="TextBox 69">
              <a:extLst>
                <a:ext uri="{FF2B5EF4-FFF2-40B4-BE49-F238E27FC236}">
                  <a16:creationId xmlns:a16="http://schemas.microsoft.com/office/drawing/2014/main" id="{B54AD78A-2B4A-45F8-8AEF-6B970C3CB87B}"/>
                </a:ext>
              </a:extLst>
            </p:cNvPr>
            <p:cNvSpPr txBox="1"/>
            <p:nvPr/>
          </p:nvSpPr>
          <p:spPr>
            <a:xfrm>
              <a:off x="13571217" y="860836"/>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effort</a:t>
              </a:r>
            </a:p>
          </p:txBody>
        </p:sp>
      </p:grpSp>
      <p:grpSp>
        <p:nvGrpSpPr>
          <p:cNvPr id="41" name="Group 40">
            <a:extLst>
              <a:ext uri="{FF2B5EF4-FFF2-40B4-BE49-F238E27FC236}">
                <a16:creationId xmlns:a16="http://schemas.microsoft.com/office/drawing/2014/main" id="{7A130F82-E927-4DA1-B9BB-A8971C17E383}"/>
              </a:ext>
            </a:extLst>
          </p:cNvPr>
          <p:cNvGrpSpPr/>
          <p:nvPr/>
        </p:nvGrpSpPr>
        <p:grpSpPr>
          <a:xfrm>
            <a:off x="5038755" y="1295119"/>
            <a:ext cx="2294272" cy="2417749"/>
            <a:chOff x="13530444" y="3513856"/>
            <a:chExt cx="2294272" cy="2417749"/>
          </a:xfrm>
        </p:grpSpPr>
        <p:pic>
          <p:nvPicPr>
            <p:cNvPr id="44" name="Picture 43">
              <a:extLst>
                <a:ext uri="{FF2B5EF4-FFF2-40B4-BE49-F238E27FC236}">
                  <a16:creationId xmlns:a16="http://schemas.microsoft.com/office/drawing/2014/main" id="{CC227F6D-0C75-4191-8E59-6A5DE1D26AE4}"/>
                </a:ext>
              </a:extLst>
            </p:cNvPr>
            <p:cNvPicPr>
              <a:picLocks noChangeAspect="1"/>
            </p:cNvPicPr>
            <p:nvPr/>
          </p:nvPicPr>
          <p:blipFill>
            <a:blip r:embed="rId9"/>
            <a:stretch>
              <a:fillRect/>
            </a:stretch>
          </p:blipFill>
          <p:spPr>
            <a:xfrm>
              <a:off x="13685737" y="3513856"/>
              <a:ext cx="2023920" cy="2034156"/>
            </a:xfrm>
            <a:prstGeom prst="rect">
              <a:avLst/>
            </a:prstGeom>
          </p:spPr>
        </p:pic>
        <p:sp>
          <p:nvSpPr>
            <p:cNvPr id="71" name="TextBox 70">
              <a:extLst>
                <a:ext uri="{FF2B5EF4-FFF2-40B4-BE49-F238E27FC236}">
                  <a16:creationId xmlns:a16="http://schemas.microsoft.com/office/drawing/2014/main" id="{26410529-2E1A-447F-BF24-3E9EC14D6BD5}"/>
                </a:ext>
              </a:extLst>
            </p:cNvPr>
            <p:cNvSpPr txBox="1"/>
            <p:nvPr/>
          </p:nvSpPr>
          <p:spPr>
            <a:xfrm>
              <a:off x="13530444" y="5469940"/>
              <a:ext cx="2294272"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vêtements</a:t>
              </a:r>
              <a:endParaRPr lang="en-GB" sz="2400" dirty="0">
                <a:latin typeface="Century Gothic" panose="020B0502020202020204" pitchFamily="34" charset="0"/>
              </a:endParaRPr>
            </a:p>
          </p:txBody>
        </p:sp>
      </p:grpSp>
      <p:grpSp>
        <p:nvGrpSpPr>
          <p:cNvPr id="45" name="Group 44">
            <a:extLst>
              <a:ext uri="{FF2B5EF4-FFF2-40B4-BE49-F238E27FC236}">
                <a16:creationId xmlns:a16="http://schemas.microsoft.com/office/drawing/2014/main" id="{8DEACB23-AC27-4D1C-92A9-9BB5A5071377}"/>
              </a:ext>
            </a:extLst>
          </p:cNvPr>
          <p:cNvGrpSpPr/>
          <p:nvPr/>
        </p:nvGrpSpPr>
        <p:grpSpPr>
          <a:xfrm>
            <a:off x="4993373" y="1338398"/>
            <a:ext cx="2136858" cy="2158288"/>
            <a:chOff x="10988346" y="4405066"/>
            <a:chExt cx="2136858" cy="2158288"/>
          </a:xfrm>
        </p:grpSpPr>
        <p:grpSp>
          <p:nvGrpSpPr>
            <p:cNvPr id="9" name="Group 8">
              <a:extLst>
                <a:ext uri="{FF2B5EF4-FFF2-40B4-BE49-F238E27FC236}">
                  <a16:creationId xmlns:a16="http://schemas.microsoft.com/office/drawing/2014/main" id="{D2B47C45-045B-4980-9016-9181AA8A9614}"/>
                </a:ext>
              </a:extLst>
            </p:cNvPr>
            <p:cNvGrpSpPr/>
            <p:nvPr/>
          </p:nvGrpSpPr>
          <p:grpSpPr>
            <a:xfrm>
              <a:off x="11332217" y="4405066"/>
              <a:ext cx="1792987" cy="1808971"/>
              <a:chOff x="7154779" y="1540189"/>
              <a:chExt cx="1792987" cy="1808971"/>
            </a:xfrm>
          </p:grpSpPr>
          <p:pic>
            <p:nvPicPr>
              <p:cNvPr id="38" name="Picture 2" descr="Face, Black, Man, Smile, Afro, Hair">
                <a:extLst>
                  <a:ext uri="{FF2B5EF4-FFF2-40B4-BE49-F238E27FC236}">
                    <a16:creationId xmlns:a16="http://schemas.microsoft.com/office/drawing/2014/main" id="{B9ADBC81-E68C-4DD9-8782-3D21E1BEA7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B8B769C4-2ADF-4B98-B718-EF10ABC38416}"/>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43FCC39B-7FE5-4C76-A91B-D970CD303C8A}"/>
                </a:ext>
              </a:extLst>
            </p:cNvPr>
            <p:cNvSpPr txBox="1"/>
            <p:nvPr/>
          </p:nvSpPr>
          <p:spPr>
            <a:xfrm>
              <a:off x="10988346" y="6101689"/>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cheveux</a:t>
              </a:r>
              <a:endParaRPr lang="en-GB" sz="2400" dirty="0">
                <a:latin typeface="Century Gothic" panose="020B0502020202020204" pitchFamily="34" charset="0"/>
              </a:endParaRPr>
            </a:p>
          </p:txBody>
        </p:sp>
      </p:grpSp>
      <p:grpSp>
        <p:nvGrpSpPr>
          <p:cNvPr id="46" name="Group 45">
            <a:extLst>
              <a:ext uri="{FF2B5EF4-FFF2-40B4-BE49-F238E27FC236}">
                <a16:creationId xmlns:a16="http://schemas.microsoft.com/office/drawing/2014/main" id="{9914A9D8-6BDE-4A67-AC83-18C45FCA5162}"/>
              </a:ext>
            </a:extLst>
          </p:cNvPr>
          <p:cNvGrpSpPr/>
          <p:nvPr/>
        </p:nvGrpSpPr>
        <p:grpSpPr>
          <a:xfrm>
            <a:off x="5018534" y="1450944"/>
            <a:ext cx="2061833" cy="2244106"/>
            <a:chOff x="7561169" y="-474239"/>
            <a:chExt cx="2061833" cy="2244106"/>
          </a:xfrm>
        </p:grpSpPr>
        <p:pic>
          <p:nvPicPr>
            <p:cNvPr id="52" name="Picture 51" descr="Diagram&#10;&#10;Description automatically generated">
              <a:extLst>
                <a:ext uri="{FF2B5EF4-FFF2-40B4-BE49-F238E27FC236}">
                  <a16:creationId xmlns:a16="http://schemas.microsoft.com/office/drawing/2014/main" id="{45005BC2-81F3-4A07-830E-D52F0F16E0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7335" y="-474239"/>
              <a:ext cx="1831241" cy="1828380"/>
            </a:xfrm>
            <a:prstGeom prst="rect">
              <a:avLst/>
            </a:prstGeom>
          </p:spPr>
        </p:pic>
        <p:sp>
          <p:nvSpPr>
            <p:cNvPr id="75" name="TextBox 74">
              <a:extLst>
                <a:ext uri="{FF2B5EF4-FFF2-40B4-BE49-F238E27FC236}">
                  <a16:creationId xmlns:a16="http://schemas.microsoft.com/office/drawing/2014/main" id="{9D77411B-406B-4BD9-922A-47EC3AD53BE4}"/>
                </a:ext>
              </a:extLst>
            </p:cNvPr>
            <p:cNvSpPr txBox="1"/>
            <p:nvPr/>
          </p:nvSpPr>
          <p:spPr>
            <a:xfrm>
              <a:off x="7561169" y="1308202"/>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rue</a:t>
              </a:r>
            </a:p>
          </p:txBody>
        </p:sp>
      </p:grpSp>
      <p:grpSp>
        <p:nvGrpSpPr>
          <p:cNvPr id="74" name="Group 73">
            <a:extLst>
              <a:ext uri="{FF2B5EF4-FFF2-40B4-BE49-F238E27FC236}">
                <a16:creationId xmlns:a16="http://schemas.microsoft.com/office/drawing/2014/main" id="{A89B39AA-33A9-49DE-993C-FDD308B60936}"/>
              </a:ext>
            </a:extLst>
          </p:cNvPr>
          <p:cNvGrpSpPr/>
          <p:nvPr/>
        </p:nvGrpSpPr>
        <p:grpSpPr>
          <a:xfrm>
            <a:off x="4926325" y="1084640"/>
            <a:ext cx="2237995" cy="2660482"/>
            <a:chOff x="2515473" y="3409186"/>
            <a:chExt cx="2237995" cy="2660482"/>
          </a:xfrm>
        </p:grpSpPr>
        <p:pic>
          <p:nvPicPr>
            <p:cNvPr id="11" name="Picture 10" descr="Icon&#10;&#10;Description automatically generated">
              <a:extLst>
                <a:ext uri="{FF2B5EF4-FFF2-40B4-BE49-F238E27FC236}">
                  <a16:creationId xmlns:a16="http://schemas.microsoft.com/office/drawing/2014/main" id="{302E5A94-26D3-41C9-A1D3-1DB818DB12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91199" y="3409186"/>
              <a:ext cx="1361592" cy="2299258"/>
            </a:xfrm>
            <a:prstGeom prst="rect">
              <a:avLst/>
            </a:prstGeom>
          </p:spPr>
        </p:pic>
        <p:sp>
          <p:nvSpPr>
            <p:cNvPr id="77" name="TextBox 76">
              <a:extLst>
                <a:ext uri="{FF2B5EF4-FFF2-40B4-BE49-F238E27FC236}">
                  <a16:creationId xmlns:a16="http://schemas.microsoft.com/office/drawing/2014/main" id="{674BA6DA-EE9B-41CF-B10F-E4DC7AECF609}"/>
                </a:ext>
              </a:extLst>
            </p:cNvPr>
            <p:cNvSpPr txBox="1"/>
            <p:nvPr/>
          </p:nvSpPr>
          <p:spPr>
            <a:xfrm>
              <a:off x="2515473" y="5608003"/>
              <a:ext cx="2237995"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problème</a:t>
              </a:r>
              <a:endParaRPr lang="en-GB" sz="2400" dirty="0">
                <a:latin typeface="Century Gothic" panose="020B0502020202020204" pitchFamily="34" charset="0"/>
              </a:endParaRPr>
            </a:p>
          </p:txBody>
        </p:sp>
      </p:grpSp>
      <p:grpSp>
        <p:nvGrpSpPr>
          <p:cNvPr id="76" name="Group 75">
            <a:extLst>
              <a:ext uri="{FF2B5EF4-FFF2-40B4-BE49-F238E27FC236}">
                <a16:creationId xmlns:a16="http://schemas.microsoft.com/office/drawing/2014/main" id="{1A0278FB-728F-4E65-A155-916A1C121DAB}"/>
              </a:ext>
            </a:extLst>
          </p:cNvPr>
          <p:cNvGrpSpPr/>
          <p:nvPr/>
        </p:nvGrpSpPr>
        <p:grpSpPr>
          <a:xfrm>
            <a:off x="5058741" y="1779099"/>
            <a:ext cx="2364737" cy="1850548"/>
            <a:chOff x="2483194" y="1756262"/>
            <a:chExt cx="2364737" cy="1850548"/>
          </a:xfrm>
        </p:grpSpPr>
        <p:pic>
          <p:nvPicPr>
            <p:cNvPr id="18" name="Picture 10" descr="Free Clip Art Computer, Download Free Clip Art, Free Clip Art on ...">
              <a:extLst>
                <a:ext uri="{FF2B5EF4-FFF2-40B4-BE49-F238E27FC236}">
                  <a16:creationId xmlns:a16="http://schemas.microsoft.com/office/drawing/2014/main" id="{D98069B4-15DB-4508-89D5-80EE240A83D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65159" y="1756262"/>
              <a:ext cx="1207667" cy="1440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335A7948-64E0-4DA1-8DE1-1A45AB7361C0}"/>
                </a:ext>
              </a:extLst>
            </p:cNvPr>
            <p:cNvSpPr txBox="1"/>
            <p:nvPr/>
          </p:nvSpPr>
          <p:spPr>
            <a:xfrm>
              <a:off x="2483194" y="3145145"/>
              <a:ext cx="2364737"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ordinateur</a:t>
              </a:r>
              <a:endParaRPr lang="en-GB" sz="2400" dirty="0">
                <a:latin typeface="Century Gothic" panose="020B0502020202020204" pitchFamily="34" charset="0"/>
              </a:endParaRPr>
            </a:p>
          </p:txBody>
        </p:sp>
      </p:grpSp>
      <p:grpSp>
        <p:nvGrpSpPr>
          <p:cNvPr id="78" name="Group 77">
            <a:extLst>
              <a:ext uri="{FF2B5EF4-FFF2-40B4-BE49-F238E27FC236}">
                <a16:creationId xmlns:a16="http://schemas.microsoft.com/office/drawing/2014/main" id="{1104A26E-2B9B-48EB-A4EA-07EFD0FBF44A}"/>
              </a:ext>
            </a:extLst>
          </p:cNvPr>
          <p:cNvGrpSpPr/>
          <p:nvPr/>
        </p:nvGrpSpPr>
        <p:grpSpPr>
          <a:xfrm>
            <a:off x="5167997" y="1888511"/>
            <a:ext cx="2061833" cy="1520210"/>
            <a:chOff x="-1360727" y="-432214"/>
            <a:chExt cx="2061833" cy="1520210"/>
          </a:xfrm>
        </p:grpSpPr>
        <p:pic>
          <p:nvPicPr>
            <p:cNvPr id="13" name="Picture 12" descr="A group of kids standing in front of a football ball&#10;&#10;Description automatically generated with medium confidence">
              <a:extLst>
                <a:ext uri="{FF2B5EF4-FFF2-40B4-BE49-F238E27FC236}">
                  <a16:creationId xmlns:a16="http://schemas.microsoft.com/office/drawing/2014/main" id="{05DB75B9-B408-4534-BA6E-9E2F834E7998}"/>
                </a:ext>
              </a:extLst>
            </p:cNvPr>
            <p:cNvPicPr>
              <a:picLocks noChangeAspect="1"/>
            </p:cNvPicPr>
            <p:nvPr/>
          </p:nvPicPr>
          <p:blipFill rotWithShape="1">
            <a:blip r:embed="rId14">
              <a:extLst>
                <a:ext uri="{28A0092B-C50C-407E-A947-70E740481C1C}">
                  <a14:useLocalDpi xmlns:a14="http://schemas.microsoft.com/office/drawing/2010/main" val="0"/>
                </a:ext>
              </a:extLst>
            </a:blip>
            <a:srcRect t="7172" b="14542"/>
            <a:stretch/>
          </p:blipFill>
          <p:spPr>
            <a:xfrm>
              <a:off x="-1214406" y="-432214"/>
              <a:ext cx="1758485" cy="1101330"/>
            </a:xfrm>
            <a:prstGeom prst="rect">
              <a:avLst/>
            </a:prstGeom>
          </p:spPr>
        </p:pic>
        <p:sp>
          <p:nvSpPr>
            <p:cNvPr id="83" name="TextBox 82">
              <a:extLst>
                <a:ext uri="{FF2B5EF4-FFF2-40B4-BE49-F238E27FC236}">
                  <a16:creationId xmlns:a16="http://schemas.microsoft.com/office/drawing/2014/main" id="{58FD2BDD-FBDD-458D-B531-B66277345B63}"/>
                </a:ext>
              </a:extLst>
            </p:cNvPr>
            <p:cNvSpPr txBox="1"/>
            <p:nvPr/>
          </p:nvSpPr>
          <p:spPr>
            <a:xfrm>
              <a:off x="-1360727" y="626331"/>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équipe</a:t>
              </a:r>
              <a:endParaRPr lang="en-GB" sz="2400" dirty="0">
                <a:latin typeface="Century Gothic" panose="020B0502020202020204" pitchFamily="34" charset="0"/>
              </a:endParaRPr>
            </a:p>
          </p:txBody>
        </p:sp>
      </p:grpSp>
      <p:grpSp>
        <p:nvGrpSpPr>
          <p:cNvPr id="4" name="Group 3">
            <a:extLst>
              <a:ext uri="{FF2B5EF4-FFF2-40B4-BE49-F238E27FC236}">
                <a16:creationId xmlns:a16="http://schemas.microsoft.com/office/drawing/2014/main" id="{33F62F6B-A1B0-4F9C-9203-5C01E46DE6FC}"/>
              </a:ext>
            </a:extLst>
          </p:cNvPr>
          <p:cNvGrpSpPr/>
          <p:nvPr/>
        </p:nvGrpSpPr>
        <p:grpSpPr>
          <a:xfrm>
            <a:off x="4785622" y="1160993"/>
            <a:ext cx="2890931" cy="2013914"/>
            <a:chOff x="-4643795" y="4687051"/>
            <a:chExt cx="2890931" cy="2013914"/>
          </a:xfrm>
        </p:grpSpPr>
        <p:grpSp>
          <p:nvGrpSpPr>
            <p:cNvPr id="14" name="Group 13">
              <a:extLst>
                <a:ext uri="{FF2B5EF4-FFF2-40B4-BE49-F238E27FC236}">
                  <a16:creationId xmlns:a16="http://schemas.microsoft.com/office/drawing/2014/main" id="{3835571C-275F-4D88-A270-80956762E8CD}"/>
                </a:ext>
              </a:extLst>
            </p:cNvPr>
            <p:cNvGrpSpPr/>
            <p:nvPr/>
          </p:nvGrpSpPr>
          <p:grpSpPr>
            <a:xfrm>
              <a:off x="-4643795" y="4687051"/>
              <a:ext cx="2660699" cy="2013914"/>
              <a:chOff x="6457868" y="4189660"/>
              <a:chExt cx="2660699" cy="2013914"/>
            </a:xfrm>
          </p:grpSpPr>
          <p:pic>
            <p:nvPicPr>
              <p:cNvPr id="58" name="Picture 57" descr="A picture containing text&#10;&#10;Description automatically generated">
                <a:extLst>
                  <a:ext uri="{FF2B5EF4-FFF2-40B4-BE49-F238E27FC236}">
                    <a16:creationId xmlns:a16="http://schemas.microsoft.com/office/drawing/2014/main" id="{7D357CFE-64D9-4768-BDA6-8D8DAE4200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72627" y="4790864"/>
                <a:ext cx="2045940" cy="1022970"/>
              </a:xfrm>
              <a:prstGeom prst="rect">
                <a:avLst/>
              </a:prstGeom>
            </p:spPr>
          </p:pic>
          <p:pic>
            <p:nvPicPr>
              <p:cNvPr id="59" name="Picture 58" descr="A picture containing icon&#10;&#10;Description automatically generated">
                <a:extLst>
                  <a:ext uri="{FF2B5EF4-FFF2-40B4-BE49-F238E27FC236}">
                    <a16:creationId xmlns:a16="http://schemas.microsoft.com/office/drawing/2014/main" id="{FD31E27A-4C5C-49D5-868E-95496C2A43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57868" y="5182085"/>
                <a:ext cx="1117526" cy="1021489"/>
              </a:xfrm>
              <a:prstGeom prst="rect">
                <a:avLst/>
              </a:prstGeom>
            </p:spPr>
          </p:pic>
          <p:pic>
            <p:nvPicPr>
              <p:cNvPr id="61" name="Picture 60" descr="A picture containing toy&#10;&#10;Description automatically generated">
                <a:extLst>
                  <a:ext uri="{FF2B5EF4-FFF2-40B4-BE49-F238E27FC236}">
                    <a16:creationId xmlns:a16="http://schemas.microsoft.com/office/drawing/2014/main" id="{D5783569-FCAE-41C4-A9EC-0E0DCBE41FF3}"/>
                  </a:ext>
                </a:extLst>
              </p:cNvPr>
              <p:cNvPicPr>
                <a:picLocks noChangeAspect="1"/>
              </p:cNvPicPr>
              <p:nvPr/>
            </p:nvPicPr>
            <p:blipFill rotWithShape="1">
              <a:blip r:embed="rId17">
                <a:extLst>
                  <a:ext uri="{28A0092B-C50C-407E-A947-70E740481C1C}">
                    <a14:useLocalDpi xmlns:a14="http://schemas.microsoft.com/office/drawing/2010/main" val="0"/>
                  </a:ext>
                </a:extLst>
              </a:blip>
              <a:srcRect r="59881"/>
              <a:stretch/>
            </p:blipFill>
            <p:spPr>
              <a:xfrm>
                <a:off x="8411005" y="4189660"/>
                <a:ext cx="707562" cy="1361320"/>
              </a:xfrm>
              <a:prstGeom prst="rect">
                <a:avLst/>
              </a:prstGeom>
            </p:spPr>
          </p:pic>
        </p:grpSp>
        <p:sp>
          <p:nvSpPr>
            <p:cNvPr id="84" name="TextBox 83">
              <a:extLst>
                <a:ext uri="{FF2B5EF4-FFF2-40B4-BE49-F238E27FC236}">
                  <a16:creationId xmlns:a16="http://schemas.microsoft.com/office/drawing/2014/main" id="{3AA3A4A8-AB9B-435C-BB56-93796D8BD009}"/>
                </a:ext>
              </a:extLst>
            </p:cNvPr>
            <p:cNvSpPr txBox="1"/>
            <p:nvPr/>
          </p:nvSpPr>
          <p:spPr>
            <a:xfrm>
              <a:off x="-3814697" y="6101688"/>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activité</a:t>
              </a:r>
              <a:endParaRPr lang="en-GB" sz="2400" dirty="0">
                <a:latin typeface="Century Gothic" panose="020B0502020202020204" pitchFamily="34" charset="0"/>
              </a:endParaRPr>
            </a:p>
          </p:txBody>
        </p:sp>
      </p:grpSp>
      <p:grpSp>
        <p:nvGrpSpPr>
          <p:cNvPr id="80" name="Group 79">
            <a:extLst>
              <a:ext uri="{FF2B5EF4-FFF2-40B4-BE49-F238E27FC236}">
                <a16:creationId xmlns:a16="http://schemas.microsoft.com/office/drawing/2014/main" id="{183FAC44-A5F0-4EE2-AEFC-465E62BA1A78}"/>
              </a:ext>
            </a:extLst>
          </p:cNvPr>
          <p:cNvGrpSpPr/>
          <p:nvPr/>
        </p:nvGrpSpPr>
        <p:grpSpPr>
          <a:xfrm>
            <a:off x="5006859" y="1731663"/>
            <a:ext cx="2073486" cy="1621609"/>
            <a:chOff x="-3814698" y="1769867"/>
            <a:chExt cx="2073486" cy="1621609"/>
          </a:xfrm>
        </p:grpSpPr>
        <p:grpSp>
          <p:nvGrpSpPr>
            <p:cNvPr id="65" name="Group 64">
              <a:extLst>
                <a:ext uri="{FF2B5EF4-FFF2-40B4-BE49-F238E27FC236}">
                  <a16:creationId xmlns:a16="http://schemas.microsoft.com/office/drawing/2014/main" id="{D5B868BF-10FF-4EC0-91DB-3D124D777274}"/>
                </a:ext>
              </a:extLst>
            </p:cNvPr>
            <p:cNvGrpSpPr/>
            <p:nvPr/>
          </p:nvGrpSpPr>
          <p:grpSpPr>
            <a:xfrm>
              <a:off x="-3712450" y="1769867"/>
              <a:ext cx="1971238" cy="1214927"/>
              <a:chOff x="-2094470" y="550771"/>
              <a:chExt cx="1971238" cy="1214927"/>
            </a:xfrm>
          </p:grpSpPr>
          <p:pic>
            <p:nvPicPr>
              <p:cNvPr id="66" name="Picture 65" descr="A picture containing text&#10;&#10;Description automatically generated">
                <a:extLst>
                  <a:ext uri="{FF2B5EF4-FFF2-40B4-BE49-F238E27FC236}">
                    <a16:creationId xmlns:a16="http://schemas.microsoft.com/office/drawing/2014/main" id="{D9EB853B-AFDE-409A-86D4-D9093210BB63}"/>
                  </a:ext>
                </a:extLst>
              </p:cNvPr>
              <p:cNvPicPr>
                <a:picLocks noChangeAspect="1"/>
              </p:cNvPicPr>
              <p:nvPr/>
            </p:nvPicPr>
            <p:blipFill rotWithShape="1">
              <a:blip r:embed="rId18">
                <a:extLst>
                  <a:ext uri="{28A0092B-C50C-407E-A947-70E740481C1C}">
                    <a14:useLocalDpi xmlns:a14="http://schemas.microsoft.com/office/drawing/2010/main" val="0"/>
                  </a:ext>
                </a:extLst>
              </a:blip>
              <a:srcRect b="60107"/>
              <a:stretch/>
            </p:blipFill>
            <p:spPr>
              <a:xfrm>
                <a:off x="-2094470" y="550771"/>
                <a:ext cx="1751678" cy="1214927"/>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9E50DE87-AA2B-4490-8686-919B68DFA5E2}"/>
                  </a:ext>
                </a:extLst>
              </p:cNvPr>
              <p:cNvPicPr>
                <a:picLocks noChangeAspect="1"/>
              </p:cNvPicPr>
              <p:nvPr/>
            </p:nvPicPr>
            <p:blipFill rotWithShape="1">
              <a:blip r:embed="rId19">
                <a:extLst>
                  <a:ext uri="{28A0092B-C50C-407E-A947-70E740481C1C}">
                    <a14:useLocalDpi xmlns:a14="http://schemas.microsoft.com/office/drawing/2010/main" val="0"/>
                  </a:ext>
                </a:extLst>
              </a:blip>
              <a:srcRect b="50296"/>
              <a:stretch/>
            </p:blipFill>
            <p:spPr>
              <a:xfrm>
                <a:off x="-1167086" y="550771"/>
                <a:ext cx="1043854" cy="1214927"/>
              </a:xfrm>
              <a:prstGeom prst="rect">
                <a:avLst/>
              </a:prstGeom>
            </p:spPr>
          </p:pic>
        </p:grpSp>
        <p:sp>
          <p:nvSpPr>
            <p:cNvPr id="85" name="TextBox 84">
              <a:extLst>
                <a:ext uri="{FF2B5EF4-FFF2-40B4-BE49-F238E27FC236}">
                  <a16:creationId xmlns:a16="http://schemas.microsoft.com/office/drawing/2014/main" id="{09A71584-F554-4FC9-A84A-983BDD3A93B6}"/>
                </a:ext>
              </a:extLst>
            </p:cNvPr>
            <p:cNvSpPr txBox="1"/>
            <p:nvPr/>
          </p:nvSpPr>
          <p:spPr>
            <a:xfrm>
              <a:off x="-3814698" y="2929811"/>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parents</a:t>
              </a:r>
            </a:p>
          </p:txBody>
        </p:sp>
      </p:grpSp>
      <p:grpSp>
        <p:nvGrpSpPr>
          <p:cNvPr id="3" name="Group 2">
            <a:extLst>
              <a:ext uri="{FF2B5EF4-FFF2-40B4-BE49-F238E27FC236}">
                <a16:creationId xmlns:a16="http://schemas.microsoft.com/office/drawing/2014/main" id="{315E04C2-E951-453D-85B4-A62BAB116F0E}"/>
              </a:ext>
            </a:extLst>
          </p:cNvPr>
          <p:cNvGrpSpPr/>
          <p:nvPr/>
        </p:nvGrpSpPr>
        <p:grpSpPr>
          <a:xfrm>
            <a:off x="4966869" y="1905935"/>
            <a:ext cx="2061833" cy="1247277"/>
            <a:chOff x="-1752865" y="-1725957"/>
            <a:chExt cx="2061833" cy="1247277"/>
          </a:xfrm>
        </p:grpSpPr>
        <p:pic>
          <p:nvPicPr>
            <p:cNvPr id="57" name="Picture 56" descr="Shape, arrow&#10;&#10;Description automatically generated">
              <a:extLst>
                <a:ext uri="{FF2B5EF4-FFF2-40B4-BE49-F238E27FC236}">
                  <a16:creationId xmlns:a16="http://schemas.microsoft.com/office/drawing/2014/main" id="{86D3FAED-CC04-4552-9FBA-7199182F121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57846" y="-1725957"/>
              <a:ext cx="916674" cy="831452"/>
            </a:xfrm>
            <a:prstGeom prst="rect">
              <a:avLst/>
            </a:prstGeom>
          </p:spPr>
        </p:pic>
        <p:sp>
          <p:nvSpPr>
            <p:cNvPr id="67" name="TextBox 66">
              <a:extLst>
                <a:ext uri="{FF2B5EF4-FFF2-40B4-BE49-F238E27FC236}">
                  <a16:creationId xmlns:a16="http://schemas.microsoft.com/office/drawing/2014/main" id="{BD38635A-B626-42F6-8055-CFBF3A048391}"/>
                </a:ext>
              </a:extLst>
            </p:cNvPr>
            <p:cNvSpPr txBox="1"/>
            <p:nvPr/>
          </p:nvSpPr>
          <p:spPr>
            <a:xfrm>
              <a:off x="-1752865" y="-940345"/>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santé</a:t>
              </a:r>
              <a:endParaRPr lang="en-GB" sz="2400" dirty="0">
                <a:latin typeface="Century Gothic" panose="020B0502020202020204" pitchFamily="34" charset="0"/>
              </a:endParaRPr>
            </a:p>
          </p:txBody>
        </p:sp>
      </p:grpSp>
      <p:grpSp>
        <p:nvGrpSpPr>
          <p:cNvPr id="5" name="Group 4">
            <a:extLst>
              <a:ext uri="{FF2B5EF4-FFF2-40B4-BE49-F238E27FC236}">
                <a16:creationId xmlns:a16="http://schemas.microsoft.com/office/drawing/2014/main" id="{52563264-8CB3-46CA-BF8D-FB2B5DB8BC05}"/>
              </a:ext>
            </a:extLst>
          </p:cNvPr>
          <p:cNvGrpSpPr/>
          <p:nvPr/>
        </p:nvGrpSpPr>
        <p:grpSpPr>
          <a:xfrm>
            <a:off x="4810612" y="1498694"/>
            <a:ext cx="2061833" cy="2007485"/>
            <a:chOff x="-4055872" y="-244717"/>
            <a:chExt cx="2061833" cy="2007485"/>
          </a:xfrm>
        </p:grpSpPr>
        <p:pic>
          <p:nvPicPr>
            <p:cNvPr id="64" name="Picture 63" descr="A picture containing logo&#10;&#10;Description automatically generated">
              <a:extLst>
                <a:ext uri="{FF2B5EF4-FFF2-40B4-BE49-F238E27FC236}">
                  <a16:creationId xmlns:a16="http://schemas.microsoft.com/office/drawing/2014/main" id="{405D4390-73BF-4414-AEEB-91C4494D75E4}"/>
                </a:ext>
              </a:extLst>
            </p:cNvPr>
            <p:cNvPicPr>
              <a:picLocks noChangeAspect="1"/>
            </p:cNvPicPr>
            <p:nvPr/>
          </p:nvPicPr>
          <p:blipFill>
            <a:blip r:embed="rId21">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3885187" y="-244717"/>
              <a:ext cx="1830386" cy="1545820"/>
            </a:xfrm>
            <a:prstGeom prst="rect">
              <a:avLst/>
            </a:prstGeom>
          </p:spPr>
        </p:pic>
        <p:sp>
          <p:nvSpPr>
            <p:cNvPr id="81" name="TextBox 80">
              <a:extLst>
                <a:ext uri="{FF2B5EF4-FFF2-40B4-BE49-F238E27FC236}">
                  <a16:creationId xmlns:a16="http://schemas.microsoft.com/office/drawing/2014/main" id="{A3B86140-778C-41FC-ADC6-72F041313363}"/>
                </a:ext>
              </a:extLst>
            </p:cNvPr>
            <p:cNvSpPr txBox="1"/>
            <p:nvPr/>
          </p:nvSpPr>
          <p:spPr>
            <a:xfrm>
              <a:off x="-4055872" y="1301103"/>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a:t>
              </a:r>
              <a:r>
                <a:rPr lang="en-GB" sz="2400" dirty="0" err="1">
                  <a:latin typeface="Century Gothic" panose="020B0502020202020204" pitchFamily="34" charset="0"/>
                </a:rPr>
                <a:t>repas</a:t>
              </a:r>
              <a:endParaRPr lang="en-GB" sz="2400" dirty="0">
                <a:latin typeface="Century Gothic" panose="020B0502020202020204" pitchFamily="34" charset="0"/>
              </a:endParaRPr>
            </a:p>
          </p:txBody>
        </p:sp>
      </p:grpSp>
      <p:grpSp>
        <p:nvGrpSpPr>
          <p:cNvPr id="15" name="Group 14">
            <a:extLst>
              <a:ext uri="{FF2B5EF4-FFF2-40B4-BE49-F238E27FC236}">
                <a16:creationId xmlns:a16="http://schemas.microsoft.com/office/drawing/2014/main" id="{4244AFB8-F283-42D0-A9B6-0C2B7021D452}"/>
              </a:ext>
            </a:extLst>
          </p:cNvPr>
          <p:cNvGrpSpPr/>
          <p:nvPr/>
        </p:nvGrpSpPr>
        <p:grpSpPr>
          <a:xfrm>
            <a:off x="5051749" y="1907499"/>
            <a:ext cx="2061833" cy="1477432"/>
            <a:chOff x="-3151899" y="4144807"/>
            <a:chExt cx="2061833" cy="1477432"/>
          </a:xfrm>
        </p:grpSpPr>
        <p:sp>
          <p:nvSpPr>
            <p:cNvPr id="82" name="TextBox 81">
              <a:extLst>
                <a:ext uri="{FF2B5EF4-FFF2-40B4-BE49-F238E27FC236}">
                  <a16:creationId xmlns:a16="http://schemas.microsoft.com/office/drawing/2014/main" id="{2E4C2209-7017-4EBB-81DB-92FAC3BEE970}"/>
                </a:ext>
              </a:extLst>
            </p:cNvPr>
            <p:cNvSpPr txBox="1"/>
            <p:nvPr/>
          </p:nvSpPr>
          <p:spPr>
            <a:xfrm>
              <a:off x="-3151899" y="5160574"/>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___ fleur</a:t>
              </a:r>
            </a:p>
          </p:txBody>
        </p:sp>
        <p:pic>
          <p:nvPicPr>
            <p:cNvPr id="12" name="Picture 11" descr="A red rose with green leaves&#10;&#10;Description automatically generated">
              <a:extLst>
                <a:ext uri="{FF2B5EF4-FFF2-40B4-BE49-F238E27FC236}">
                  <a16:creationId xmlns:a16="http://schemas.microsoft.com/office/drawing/2014/main" id="{76AC4D34-8C13-4BA2-B38C-7C29A043B3D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6631" y="4144807"/>
              <a:ext cx="1163659" cy="1108203"/>
            </a:xfrm>
            <a:prstGeom prst="rect">
              <a:avLst/>
            </a:prstGeom>
          </p:spPr>
        </p:pic>
      </p:gr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BF89E46F-9C63-4DF6-AC29-BC99DD8FFAE3}"/>
              </a:ext>
            </a:extLst>
          </p:cNvPr>
          <p:cNvGrpSpPr/>
          <p:nvPr/>
        </p:nvGrpSpPr>
        <p:grpSpPr>
          <a:xfrm>
            <a:off x="9488987" y="1163992"/>
            <a:ext cx="2522417" cy="2880000"/>
            <a:chOff x="9488987" y="1163992"/>
            <a:chExt cx="2522417" cy="2880000"/>
          </a:xfrm>
        </p:grpSpPr>
        <p:pic>
          <p:nvPicPr>
            <p:cNvPr id="29" name="Picture 28">
              <a:extLst>
                <a:ext uri="{FF2B5EF4-FFF2-40B4-BE49-F238E27FC236}">
                  <a16:creationId xmlns:a16="http://schemas.microsoft.com/office/drawing/2014/main" id="{C5824629-6B03-4A15-BA02-245DC2AECA1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9488987" y="1163992"/>
              <a:ext cx="2522417" cy="2880000"/>
            </a:xfrm>
            <a:prstGeom prst="rect">
              <a:avLst/>
            </a:prstGeom>
          </p:spPr>
        </p:pic>
        <p:sp>
          <p:nvSpPr>
            <p:cNvPr id="30" name="TextBox 29">
              <a:extLst>
                <a:ext uri="{FF2B5EF4-FFF2-40B4-BE49-F238E27FC236}">
                  <a16:creationId xmlns:a16="http://schemas.microsoft.com/office/drawing/2014/main" id="{642289DA-2A14-45DA-BEAE-B334852447E5}"/>
                </a:ext>
              </a:extLst>
            </p:cNvPr>
            <p:cNvSpPr txBox="1"/>
            <p:nvPr/>
          </p:nvSpPr>
          <p:spPr>
            <a:xfrm>
              <a:off x="10131577" y="3155410"/>
              <a:ext cx="1005403" cy="707886"/>
            </a:xfrm>
            <a:prstGeom prst="rect">
              <a:avLst/>
            </a:prstGeom>
            <a:noFill/>
          </p:spPr>
          <p:txBody>
            <a:bodyPr wrap="none" rtlCol="0">
              <a:spAutoFit/>
            </a:bodyPr>
            <a:lstStyle/>
            <a:p>
              <a:pPr>
                <a:defRPr/>
              </a:pPr>
              <a:r>
                <a:rPr lang="en-GB" sz="4000" b="1" dirty="0">
                  <a:solidFill>
                    <a:srgbClr val="115076"/>
                  </a:solidFill>
                  <a:latin typeface="Century Gothic" panose="020F0302020204030204"/>
                </a:rPr>
                <a:t>ma</a:t>
              </a:r>
            </a:p>
          </p:txBody>
        </p:sp>
      </p:grpSp>
      <p:grpSp>
        <p:nvGrpSpPr>
          <p:cNvPr id="25" name="Group 24">
            <a:extLst>
              <a:ext uri="{FF2B5EF4-FFF2-40B4-BE49-F238E27FC236}">
                <a16:creationId xmlns:a16="http://schemas.microsoft.com/office/drawing/2014/main" id="{FA480A48-772D-43C7-8DA4-B29E4EAD79CE}"/>
              </a:ext>
            </a:extLst>
          </p:cNvPr>
          <p:cNvGrpSpPr/>
          <p:nvPr/>
        </p:nvGrpSpPr>
        <p:grpSpPr>
          <a:xfrm>
            <a:off x="16547" y="1190816"/>
            <a:ext cx="2522417" cy="2880000"/>
            <a:chOff x="194736" y="1163992"/>
            <a:chExt cx="2522417" cy="2880000"/>
          </a:xfrm>
        </p:grpSpPr>
        <p:pic>
          <p:nvPicPr>
            <p:cNvPr id="26" name="Picture 25">
              <a:extLst>
                <a:ext uri="{FF2B5EF4-FFF2-40B4-BE49-F238E27FC236}">
                  <a16:creationId xmlns:a16="http://schemas.microsoft.com/office/drawing/2014/main" id="{BFD6ADBD-ED9B-4F29-8287-257ED90E23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27" name="TextBox 26">
              <a:extLst>
                <a:ext uri="{FF2B5EF4-FFF2-40B4-BE49-F238E27FC236}">
                  <a16:creationId xmlns:a16="http://schemas.microsoft.com/office/drawing/2014/main" id="{31ED5D4F-92E1-433D-8419-0150AC01E688}"/>
                </a:ext>
              </a:extLst>
            </p:cNvPr>
            <p:cNvSpPr txBox="1"/>
            <p:nvPr/>
          </p:nvSpPr>
          <p:spPr>
            <a:xfrm>
              <a:off x="804163" y="3045228"/>
              <a:ext cx="1303562" cy="707886"/>
            </a:xfrm>
            <a:prstGeom prst="rect">
              <a:avLst/>
            </a:prstGeom>
            <a:noFill/>
          </p:spPr>
          <p:txBody>
            <a:bodyPr wrap="none" rtlCol="0">
              <a:spAutoFit/>
            </a:bodyPr>
            <a:lstStyle/>
            <a:p>
              <a:pPr>
                <a:defRPr/>
              </a:pPr>
              <a:r>
                <a:rPr lang="en-GB" sz="4000" b="1" dirty="0">
                  <a:solidFill>
                    <a:srgbClr val="115076"/>
                  </a:solidFill>
                  <a:latin typeface="Century Gothic" panose="020F0302020204030204"/>
                </a:rPr>
                <a:t>mon</a:t>
              </a:r>
            </a:p>
          </p:txBody>
        </p:sp>
      </p:grpSp>
      <p:grpSp>
        <p:nvGrpSpPr>
          <p:cNvPr id="31" name="Group 30">
            <a:extLst>
              <a:ext uri="{FF2B5EF4-FFF2-40B4-BE49-F238E27FC236}">
                <a16:creationId xmlns:a16="http://schemas.microsoft.com/office/drawing/2014/main" id="{FFF4460A-60C7-48EB-AF20-4821E6914702}"/>
              </a:ext>
            </a:extLst>
          </p:cNvPr>
          <p:cNvGrpSpPr/>
          <p:nvPr/>
        </p:nvGrpSpPr>
        <p:grpSpPr>
          <a:xfrm>
            <a:off x="4663072" y="3753114"/>
            <a:ext cx="2880000" cy="2522417"/>
            <a:chOff x="4663072" y="3753114"/>
            <a:chExt cx="2880000" cy="2522417"/>
          </a:xfrm>
        </p:grpSpPr>
        <p:pic>
          <p:nvPicPr>
            <p:cNvPr id="32" name="Picture 31">
              <a:extLst>
                <a:ext uri="{FF2B5EF4-FFF2-40B4-BE49-F238E27FC236}">
                  <a16:creationId xmlns:a16="http://schemas.microsoft.com/office/drawing/2014/main" id="{4FF170DF-258F-48EF-B46B-0BD9D4CA32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6200000">
              <a:off x="4841863" y="3574323"/>
              <a:ext cx="2522417" cy="2880000"/>
            </a:xfrm>
            <a:prstGeom prst="rect">
              <a:avLst/>
            </a:prstGeom>
          </p:spPr>
        </p:pic>
        <p:sp>
          <p:nvSpPr>
            <p:cNvPr id="34" name="TextBox 33">
              <a:extLst>
                <a:ext uri="{FF2B5EF4-FFF2-40B4-BE49-F238E27FC236}">
                  <a16:creationId xmlns:a16="http://schemas.microsoft.com/office/drawing/2014/main" id="{67574233-A769-4A3B-AC1A-C4487DDCCFE6}"/>
                </a:ext>
              </a:extLst>
            </p:cNvPr>
            <p:cNvSpPr txBox="1"/>
            <p:nvPr/>
          </p:nvSpPr>
          <p:spPr>
            <a:xfrm>
              <a:off x="5492165" y="5340065"/>
              <a:ext cx="1221809" cy="707886"/>
            </a:xfrm>
            <a:prstGeom prst="rect">
              <a:avLst/>
            </a:prstGeom>
            <a:noFill/>
          </p:spPr>
          <p:txBody>
            <a:bodyPr wrap="none" rtlCol="0">
              <a:spAutoFit/>
            </a:bodyPr>
            <a:lstStyle/>
            <a:p>
              <a:pPr>
                <a:defRPr/>
              </a:pPr>
              <a:r>
                <a:rPr lang="en-GB" sz="4000" b="1" dirty="0" err="1">
                  <a:solidFill>
                    <a:srgbClr val="115076"/>
                  </a:solidFill>
                  <a:latin typeface="Century Gothic" panose="020F0302020204030204"/>
                </a:rPr>
                <a:t>mes</a:t>
              </a:r>
              <a:endParaRPr lang="en-GB" sz="4000" b="1" dirty="0">
                <a:solidFill>
                  <a:srgbClr val="115076"/>
                </a:solidFill>
                <a:latin typeface="Century Gothic" panose="020F0302020204030204"/>
              </a:endParaRPr>
            </a:p>
          </p:txBody>
        </p:sp>
      </p:grpSp>
      <p:grpSp>
        <p:nvGrpSpPr>
          <p:cNvPr id="10" name="Group 9">
            <a:extLst>
              <a:ext uri="{FF2B5EF4-FFF2-40B4-BE49-F238E27FC236}">
                <a16:creationId xmlns:a16="http://schemas.microsoft.com/office/drawing/2014/main" id="{1C120FEC-1548-9EE2-CAD9-C3DF27AB5426}"/>
              </a:ext>
            </a:extLst>
          </p:cNvPr>
          <p:cNvGrpSpPr/>
          <p:nvPr/>
        </p:nvGrpSpPr>
        <p:grpSpPr>
          <a:xfrm>
            <a:off x="5109925" y="2043595"/>
            <a:ext cx="2061833" cy="990336"/>
            <a:chOff x="7831429" y="4448499"/>
            <a:chExt cx="2061833" cy="990336"/>
          </a:xfrm>
        </p:grpSpPr>
        <p:sp>
          <p:nvSpPr>
            <p:cNvPr id="16" name="TextBox 15">
              <a:extLst>
                <a:ext uri="{FF2B5EF4-FFF2-40B4-BE49-F238E27FC236}">
                  <a16:creationId xmlns:a16="http://schemas.microsoft.com/office/drawing/2014/main" id="{0829B821-3BCD-313B-0FC1-81B649FD39A6}"/>
                </a:ext>
              </a:extLst>
            </p:cNvPr>
            <p:cNvSpPr txBox="1"/>
            <p:nvPr/>
          </p:nvSpPr>
          <p:spPr>
            <a:xfrm>
              <a:off x="7831429" y="4977170"/>
              <a:ext cx="2061833" cy="461665"/>
            </a:xfrm>
            <a:prstGeom prst="rect">
              <a:avLst/>
            </a:prstGeom>
            <a:noFill/>
          </p:spPr>
          <p:txBody>
            <a:bodyPr wrap="square" rtlCol="0">
              <a:spAutoFit/>
            </a:bodyPr>
            <a:lstStyle/>
            <a:p>
              <a:pPr algn="ctr"/>
              <a:r>
                <a:rPr lang="en-GB" sz="2400" dirty="0">
                  <a:latin typeface="Century Gothic" panose="020B0502020202020204" pitchFamily="34" charset="0"/>
                </a:rPr>
                <a:t>__ </a:t>
              </a:r>
              <a:r>
                <a:rPr lang="en-GB" sz="2400" dirty="0" err="1">
                  <a:latin typeface="Century Gothic" panose="020B0502020202020204" pitchFamily="34" charset="0"/>
                </a:rPr>
                <a:t>yeux</a:t>
              </a:r>
              <a:endParaRPr lang="en-GB" sz="2400" dirty="0">
                <a:latin typeface="Century Gothic" panose="020B0502020202020204" pitchFamily="34" charset="0"/>
              </a:endParaRPr>
            </a:p>
          </p:txBody>
        </p:sp>
        <p:pic>
          <p:nvPicPr>
            <p:cNvPr id="17" name="Picture 2" descr="Œil, Optique, Cils, Iris, Couvercle">
              <a:extLst>
                <a:ext uri="{FF2B5EF4-FFF2-40B4-BE49-F238E27FC236}">
                  <a16:creationId xmlns:a16="http://schemas.microsoft.com/office/drawing/2014/main" id="{EAA36785-C6AA-BBBE-65DC-8E7AEEE5112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19772" y="4448499"/>
              <a:ext cx="1485146" cy="7425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12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13177 -0.01644 L 0.79271 -0.03033 " pathEditMode="relative" rAng="0" ptsTypes="AA">
                                      <p:cBhvr>
                                        <p:cTn id="13" dur="2000" fill="hold"/>
                                        <p:tgtEl>
                                          <p:spTgt spid="36"/>
                                        </p:tgtEl>
                                        <p:attrNameLst>
                                          <p:attrName>ppt_x</p:attrName>
                                          <p:attrName>ppt_y</p:attrName>
                                        </p:attrNameLst>
                                      </p:cBhvr>
                                      <p:rCtr x="33047" y="-694"/>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58333E-6 3.7037E-6 L -0.00066 0.87407 " pathEditMode="relative" rAng="0" ptsTypes="AA">
                                      <p:cBhvr>
                                        <p:cTn id="24" dur="2000" fill="hold"/>
                                        <p:tgtEl>
                                          <p:spTgt spid="45"/>
                                        </p:tgtEl>
                                        <p:attrNameLst>
                                          <p:attrName>ppt_x</p:attrName>
                                          <p:attrName>ppt_y</p:attrName>
                                        </p:attrNameLst>
                                      </p:cBhvr>
                                      <p:rCtr x="-39" y="43704"/>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p:cTn id="29" dur="500" fill="hold"/>
                                        <p:tgtEl>
                                          <p:spTgt spid="74"/>
                                        </p:tgtEl>
                                        <p:attrNameLst>
                                          <p:attrName>ppt_w</p:attrName>
                                        </p:attrNameLst>
                                      </p:cBhvr>
                                      <p:tavLst>
                                        <p:tav tm="0">
                                          <p:val>
                                            <p:fltVal val="0"/>
                                          </p:val>
                                        </p:tav>
                                        <p:tav tm="100000">
                                          <p:val>
                                            <p:strVal val="#ppt_w"/>
                                          </p:val>
                                        </p:tav>
                                      </p:tavLst>
                                    </p:anim>
                                    <p:anim calcmode="lin" valueType="num">
                                      <p:cBhvr>
                                        <p:cTn id="30" dur="500" fill="hold"/>
                                        <p:tgtEl>
                                          <p:spTgt spid="74"/>
                                        </p:tgtEl>
                                        <p:attrNameLst>
                                          <p:attrName>ppt_h</p:attrName>
                                        </p:attrNameLst>
                                      </p:cBhvr>
                                      <p:tavLst>
                                        <p:tav tm="0">
                                          <p:val>
                                            <p:fltVal val="0"/>
                                          </p:val>
                                        </p:tav>
                                        <p:tav tm="100000">
                                          <p:val>
                                            <p:strVal val="#ppt_h"/>
                                          </p:val>
                                        </p:tav>
                                      </p:tavLst>
                                    </p:anim>
                                    <p:animEffect transition="in" filter="fade">
                                      <p:cBhvr>
                                        <p:cTn id="31" dur="500"/>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3.33333E-6 -3.33333E-6 L -0.72838 0.00949 " pathEditMode="relative" rAng="0" ptsTypes="AA">
                                      <p:cBhvr>
                                        <p:cTn id="35" dur="2000" fill="hold"/>
                                        <p:tgtEl>
                                          <p:spTgt spid="74"/>
                                        </p:tgtEl>
                                        <p:attrNameLst>
                                          <p:attrName>ppt_x</p:attrName>
                                          <p:attrName>ppt_y</p:attrName>
                                        </p:attrNameLst>
                                      </p:cBhvr>
                                      <p:rCtr x="-36419" y="463"/>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95833E-6 1.85185E-6 L 0.72969 0.02268 " pathEditMode="relative" rAng="0" ptsTypes="AA">
                                      <p:cBhvr>
                                        <p:cTn id="46" dur="2000" fill="hold"/>
                                        <p:tgtEl>
                                          <p:spTgt spid="37"/>
                                        </p:tgtEl>
                                        <p:attrNameLst>
                                          <p:attrName>ppt_x</p:attrName>
                                          <p:attrName>ppt_y</p:attrName>
                                        </p:attrNameLst>
                                      </p:cBhvr>
                                      <p:rCtr x="36484" y="1134"/>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fill="hold"/>
                                        <p:tgtEl>
                                          <p:spTgt spid="41"/>
                                        </p:tgtEl>
                                        <p:attrNameLst>
                                          <p:attrName>ppt_w</p:attrName>
                                        </p:attrNameLst>
                                      </p:cBhvr>
                                      <p:tavLst>
                                        <p:tav tm="0">
                                          <p:val>
                                            <p:fltVal val="0"/>
                                          </p:val>
                                        </p:tav>
                                        <p:tav tm="100000">
                                          <p:val>
                                            <p:strVal val="#ppt_w"/>
                                          </p:val>
                                        </p:tav>
                                      </p:tavLst>
                                    </p:anim>
                                    <p:anim calcmode="lin" valueType="num">
                                      <p:cBhvr>
                                        <p:cTn id="52" dur="500" fill="hold"/>
                                        <p:tgtEl>
                                          <p:spTgt spid="41"/>
                                        </p:tgtEl>
                                        <p:attrNameLst>
                                          <p:attrName>ppt_h</p:attrName>
                                        </p:attrNameLst>
                                      </p:cBhvr>
                                      <p:tavLst>
                                        <p:tav tm="0">
                                          <p:val>
                                            <p:fltVal val="0"/>
                                          </p:val>
                                        </p:tav>
                                        <p:tav tm="100000">
                                          <p:val>
                                            <p:strVal val="#ppt_h"/>
                                          </p:val>
                                        </p:tav>
                                      </p:tavLst>
                                    </p:anim>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1.66667E-6 3.7037E-6 L 0.00339 0.88449 " pathEditMode="relative" rAng="0" ptsTypes="AA">
                                      <p:cBhvr>
                                        <p:cTn id="57" dur="2000" fill="hold"/>
                                        <p:tgtEl>
                                          <p:spTgt spid="41"/>
                                        </p:tgtEl>
                                        <p:attrNameLst>
                                          <p:attrName>ppt_x</p:attrName>
                                          <p:attrName>ppt_y</p:attrName>
                                        </p:attrNameLst>
                                      </p:cBhvr>
                                      <p:rCtr x="169" y="44213"/>
                                    </p:animMotion>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76"/>
                                        </p:tgtEl>
                                        <p:attrNameLst>
                                          <p:attrName>style.visibility</p:attrName>
                                        </p:attrNameLst>
                                      </p:cBhvr>
                                      <p:to>
                                        <p:strVal val="visible"/>
                                      </p:to>
                                    </p:set>
                                    <p:anim calcmode="lin" valueType="num">
                                      <p:cBhvr>
                                        <p:cTn id="62" dur="500" fill="hold"/>
                                        <p:tgtEl>
                                          <p:spTgt spid="76"/>
                                        </p:tgtEl>
                                        <p:attrNameLst>
                                          <p:attrName>ppt_w</p:attrName>
                                        </p:attrNameLst>
                                      </p:cBhvr>
                                      <p:tavLst>
                                        <p:tav tm="0">
                                          <p:val>
                                            <p:fltVal val="0"/>
                                          </p:val>
                                        </p:tav>
                                        <p:tav tm="100000">
                                          <p:val>
                                            <p:strVal val="#ppt_w"/>
                                          </p:val>
                                        </p:tav>
                                      </p:tavLst>
                                    </p:anim>
                                    <p:anim calcmode="lin" valueType="num">
                                      <p:cBhvr>
                                        <p:cTn id="63" dur="500" fill="hold"/>
                                        <p:tgtEl>
                                          <p:spTgt spid="76"/>
                                        </p:tgtEl>
                                        <p:attrNameLst>
                                          <p:attrName>ppt_h</p:attrName>
                                        </p:attrNameLst>
                                      </p:cBhvr>
                                      <p:tavLst>
                                        <p:tav tm="0">
                                          <p:val>
                                            <p:fltVal val="0"/>
                                          </p:val>
                                        </p:tav>
                                        <p:tav tm="100000">
                                          <p:val>
                                            <p:strVal val="#ppt_h"/>
                                          </p:val>
                                        </p:tav>
                                      </p:tavLst>
                                    </p:anim>
                                    <p:animEffect transition="in" filter="fade">
                                      <p:cBhvr>
                                        <p:cTn id="64" dur="500"/>
                                        <p:tgtEl>
                                          <p:spTgt spid="7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1.04167E-6 -2.96296E-6 L -0.62995 -0.02477 " pathEditMode="relative" rAng="0" ptsTypes="AA">
                                      <p:cBhvr>
                                        <p:cTn id="68" dur="2000" fill="hold"/>
                                        <p:tgtEl>
                                          <p:spTgt spid="76"/>
                                        </p:tgtEl>
                                        <p:attrNameLst>
                                          <p:attrName>ppt_x</p:attrName>
                                          <p:attrName>ppt_y</p:attrName>
                                        </p:attrNameLst>
                                      </p:cBhvr>
                                      <p:rCtr x="-31497" y="-1250"/>
                                    </p:animMotion>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anim calcmode="lin" valueType="num">
                                      <p:cBhvr>
                                        <p:cTn id="73" dur="500" fill="hold"/>
                                        <p:tgtEl>
                                          <p:spTgt spid="78"/>
                                        </p:tgtEl>
                                        <p:attrNameLst>
                                          <p:attrName>ppt_w</p:attrName>
                                        </p:attrNameLst>
                                      </p:cBhvr>
                                      <p:tavLst>
                                        <p:tav tm="0">
                                          <p:val>
                                            <p:fltVal val="0"/>
                                          </p:val>
                                        </p:tav>
                                        <p:tav tm="100000">
                                          <p:val>
                                            <p:strVal val="#ppt_w"/>
                                          </p:val>
                                        </p:tav>
                                      </p:tavLst>
                                    </p:anim>
                                    <p:anim calcmode="lin" valueType="num">
                                      <p:cBhvr>
                                        <p:cTn id="74" dur="500" fill="hold"/>
                                        <p:tgtEl>
                                          <p:spTgt spid="78"/>
                                        </p:tgtEl>
                                        <p:attrNameLst>
                                          <p:attrName>ppt_h</p:attrName>
                                        </p:attrNameLst>
                                      </p:cBhvr>
                                      <p:tavLst>
                                        <p:tav tm="0">
                                          <p:val>
                                            <p:fltVal val="0"/>
                                          </p:val>
                                        </p:tav>
                                        <p:tav tm="100000">
                                          <p:val>
                                            <p:strVal val="#ppt_h"/>
                                          </p:val>
                                        </p:tav>
                                      </p:tavLst>
                                    </p:anim>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3.33333E-6 -1.11111E-6 L -0.63815 -0.05463 " pathEditMode="relative" rAng="0" ptsTypes="AA">
                                      <p:cBhvr>
                                        <p:cTn id="79" dur="2000" fill="hold"/>
                                        <p:tgtEl>
                                          <p:spTgt spid="78"/>
                                        </p:tgtEl>
                                        <p:attrNameLst>
                                          <p:attrName>ppt_x</p:attrName>
                                          <p:attrName>ppt_y</p:attrName>
                                        </p:attrNameLst>
                                      </p:cBhvr>
                                      <p:rCtr x="-31914" y="-2731"/>
                                    </p:animMotion>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500" fill="hold"/>
                                        <p:tgtEl>
                                          <p:spTgt spid="46"/>
                                        </p:tgtEl>
                                        <p:attrNameLst>
                                          <p:attrName>ppt_w</p:attrName>
                                        </p:attrNameLst>
                                      </p:cBhvr>
                                      <p:tavLst>
                                        <p:tav tm="0">
                                          <p:val>
                                            <p:fltVal val="0"/>
                                          </p:val>
                                        </p:tav>
                                        <p:tav tm="100000">
                                          <p:val>
                                            <p:strVal val="#ppt_w"/>
                                          </p:val>
                                        </p:tav>
                                      </p:tavLst>
                                    </p:anim>
                                    <p:anim calcmode="lin" valueType="num">
                                      <p:cBhvr>
                                        <p:cTn id="85" dur="500" fill="hold"/>
                                        <p:tgtEl>
                                          <p:spTgt spid="46"/>
                                        </p:tgtEl>
                                        <p:attrNameLst>
                                          <p:attrName>ppt_h</p:attrName>
                                        </p:attrNameLst>
                                      </p:cBhvr>
                                      <p:tavLst>
                                        <p:tav tm="0">
                                          <p:val>
                                            <p:fltVal val="0"/>
                                          </p:val>
                                        </p:tav>
                                        <p:tav tm="100000">
                                          <p:val>
                                            <p:strVal val="#ppt_h"/>
                                          </p:val>
                                        </p:tav>
                                      </p:tavLst>
                                    </p:anim>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3.75E-6 -1.48148E-6 L 0.70677 0.05116 " pathEditMode="relative" rAng="0" ptsTypes="AA">
                                      <p:cBhvr>
                                        <p:cTn id="90" dur="2000" fill="hold"/>
                                        <p:tgtEl>
                                          <p:spTgt spid="46"/>
                                        </p:tgtEl>
                                        <p:attrNameLst>
                                          <p:attrName>ppt_x</p:attrName>
                                          <p:attrName>ppt_y</p:attrName>
                                        </p:attrNameLst>
                                      </p:cBhvr>
                                      <p:rCtr x="35339" y="2546"/>
                                    </p:animMotion>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
                                        </p:tgtEl>
                                        <p:attrNameLst>
                                          <p:attrName>style.visibility</p:attrName>
                                        </p:attrNameLst>
                                      </p:cBhvr>
                                      <p:to>
                                        <p:strVal val="visible"/>
                                      </p:to>
                                    </p:set>
                                    <p:anim calcmode="lin" valueType="num">
                                      <p:cBhvr>
                                        <p:cTn id="95" dur="500" fill="hold"/>
                                        <p:tgtEl>
                                          <p:spTgt spid="3"/>
                                        </p:tgtEl>
                                        <p:attrNameLst>
                                          <p:attrName>ppt_w</p:attrName>
                                        </p:attrNameLst>
                                      </p:cBhvr>
                                      <p:tavLst>
                                        <p:tav tm="0">
                                          <p:val>
                                            <p:fltVal val="0"/>
                                          </p:val>
                                        </p:tav>
                                        <p:tav tm="100000">
                                          <p:val>
                                            <p:strVal val="#ppt_w"/>
                                          </p:val>
                                        </p:tav>
                                      </p:tavLst>
                                    </p:anim>
                                    <p:anim calcmode="lin" valueType="num">
                                      <p:cBhvr>
                                        <p:cTn id="96" dur="500" fill="hold"/>
                                        <p:tgtEl>
                                          <p:spTgt spid="3"/>
                                        </p:tgtEl>
                                        <p:attrNameLst>
                                          <p:attrName>ppt_h</p:attrName>
                                        </p:attrNameLst>
                                      </p:cBhvr>
                                      <p:tavLst>
                                        <p:tav tm="0">
                                          <p:val>
                                            <p:fltVal val="0"/>
                                          </p:val>
                                        </p:tav>
                                        <p:tav tm="100000">
                                          <p:val>
                                            <p:strVal val="#ppt_h"/>
                                          </p:val>
                                        </p:tav>
                                      </p:tavLst>
                                    </p:anim>
                                    <p:animEffect transition="in" filter="fade">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0.09961 -0.00972 L 0.8164 0.04491 " pathEditMode="relative" rAng="0" ptsTypes="AA">
                                      <p:cBhvr>
                                        <p:cTn id="101" dur="2000" fill="hold"/>
                                        <p:tgtEl>
                                          <p:spTgt spid="3"/>
                                        </p:tgtEl>
                                        <p:attrNameLst>
                                          <p:attrName>ppt_x</p:attrName>
                                          <p:attrName>ppt_y</p:attrName>
                                        </p:attrNameLst>
                                      </p:cBhvr>
                                      <p:rCtr x="35833" y="2731"/>
                                    </p:animMotion>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40"/>
                                        </p:tgtEl>
                                        <p:attrNameLst>
                                          <p:attrName>style.visibility</p:attrName>
                                        </p:attrNameLst>
                                      </p:cBhvr>
                                      <p:to>
                                        <p:strVal val="visible"/>
                                      </p:to>
                                    </p:set>
                                    <p:anim calcmode="lin" valueType="num">
                                      <p:cBhvr>
                                        <p:cTn id="106" dur="500" fill="hold"/>
                                        <p:tgtEl>
                                          <p:spTgt spid="40"/>
                                        </p:tgtEl>
                                        <p:attrNameLst>
                                          <p:attrName>ppt_w</p:attrName>
                                        </p:attrNameLst>
                                      </p:cBhvr>
                                      <p:tavLst>
                                        <p:tav tm="0">
                                          <p:val>
                                            <p:fltVal val="0"/>
                                          </p:val>
                                        </p:tav>
                                        <p:tav tm="100000">
                                          <p:val>
                                            <p:strVal val="#ppt_w"/>
                                          </p:val>
                                        </p:tav>
                                      </p:tavLst>
                                    </p:anim>
                                    <p:anim calcmode="lin" valueType="num">
                                      <p:cBhvr>
                                        <p:cTn id="107" dur="500" fill="hold"/>
                                        <p:tgtEl>
                                          <p:spTgt spid="40"/>
                                        </p:tgtEl>
                                        <p:attrNameLst>
                                          <p:attrName>ppt_h</p:attrName>
                                        </p:attrNameLst>
                                      </p:cBhvr>
                                      <p:tavLst>
                                        <p:tav tm="0">
                                          <p:val>
                                            <p:fltVal val="0"/>
                                          </p:val>
                                        </p:tav>
                                        <p:tav tm="100000">
                                          <p:val>
                                            <p:strVal val="#ppt_h"/>
                                          </p:val>
                                        </p:tav>
                                      </p:tavLst>
                                    </p:anim>
                                    <p:animEffect transition="in" filter="fade">
                                      <p:cBhvr>
                                        <p:cTn id="108" dur="5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nodeType="clickEffect">
                                  <p:stCondLst>
                                    <p:cond delay="0"/>
                                  </p:stCondLst>
                                  <p:childTnLst>
                                    <p:animMotion origin="layout" path="M -1.25E-6 3.7037E-7 L -0.68034 -0.06134 " pathEditMode="relative" rAng="0" ptsTypes="AA">
                                      <p:cBhvr>
                                        <p:cTn id="112" dur="2000" fill="hold"/>
                                        <p:tgtEl>
                                          <p:spTgt spid="40"/>
                                        </p:tgtEl>
                                        <p:attrNameLst>
                                          <p:attrName>ppt_x</p:attrName>
                                          <p:attrName>ppt_y</p:attrName>
                                        </p:attrNameLst>
                                      </p:cBhvr>
                                      <p:rCtr x="-34023" y="-3079"/>
                                    </p:animMotion>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p:cTn id="117" dur="500" fill="hold"/>
                                        <p:tgtEl>
                                          <p:spTgt spid="4"/>
                                        </p:tgtEl>
                                        <p:attrNameLst>
                                          <p:attrName>ppt_w</p:attrName>
                                        </p:attrNameLst>
                                      </p:cBhvr>
                                      <p:tavLst>
                                        <p:tav tm="0">
                                          <p:val>
                                            <p:fltVal val="0"/>
                                          </p:val>
                                        </p:tav>
                                        <p:tav tm="100000">
                                          <p:val>
                                            <p:strVal val="#ppt_w"/>
                                          </p:val>
                                        </p:tav>
                                      </p:tavLst>
                                    </p:anim>
                                    <p:anim calcmode="lin" valueType="num">
                                      <p:cBhvr>
                                        <p:cTn id="118" dur="500" fill="hold"/>
                                        <p:tgtEl>
                                          <p:spTgt spid="4"/>
                                        </p:tgtEl>
                                        <p:attrNameLst>
                                          <p:attrName>ppt_h</p:attrName>
                                        </p:attrNameLst>
                                      </p:cBhvr>
                                      <p:tavLst>
                                        <p:tav tm="0">
                                          <p:val>
                                            <p:fltVal val="0"/>
                                          </p:val>
                                        </p:tav>
                                        <p:tav tm="100000">
                                          <p:val>
                                            <p:strVal val="#ppt_h"/>
                                          </p:val>
                                        </p:tav>
                                      </p:tavLst>
                                    </p:anim>
                                    <p:animEffect transition="in" filter="fade">
                                      <p:cBhvr>
                                        <p:cTn id="119" dur="500"/>
                                        <p:tgtEl>
                                          <p:spTgt spid="4"/>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71693 0.01551 " pathEditMode="relative" rAng="0" ptsTypes="AA">
                                      <p:cBhvr>
                                        <p:cTn id="123" dur="2000" fill="hold"/>
                                        <p:tgtEl>
                                          <p:spTgt spid="4"/>
                                        </p:tgtEl>
                                        <p:attrNameLst>
                                          <p:attrName>ppt_x</p:attrName>
                                          <p:attrName>ppt_y</p:attrName>
                                        </p:attrNameLst>
                                      </p:cBhvr>
                                      <p:rCtr x="-35846" y="764"/>
                                    </p:animMotion>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80"/>
                                        </p:tgtEl>
                                        <p:attrNameLst>
                                          <p:attrName>style.visibility</p:attrName>
                                        </p:attrNameLst>
                                      </p:cBhvr>
                                      <p:to>
                                        <p:strVal val="visible"/>
                                      </p:to>
                                    </p:set>
                                    <p:anim calcmode="lin" valueType="num">
                                      <p:cBhvr>
                                        <p:cTn id="128" dur="500" fill="hold"/>
                                        <p:tgtEl>
                                          <p:spTgt spid="80"/>
                                        </p:tgtEl>
                                        <p:attrNameLst>
                                          <p:attrName>ppt_w</p:attrName>
                                        </p:attrNameLst>
                                      </p:cBhvr>
                                      <p:tavLst>
                                        <p:tav tm="0">
                                          <p:val>
                                            <p:fltVal val="0"/>
                                          </p:val>
                                        </p:tav>
                                        <p:tav tm="100000">
                                          <p:val>
                                            <p:strVal val="#ppt_w"/>
                                          </p:val>
                                        </p:tav>
                                      </p:tavLst>
                                    </p:anim>
                                    <p:anim calcmode="lin" valueType="num">
                                      <p:cBhvr>
                                        <p:cTn id="129" dur="500" fill="hold"/>
                                        <p:tgtEl>
                                          <p:spTgt spid="80"/>
                                        </p:tgtEl>
                                        <p:attrNameLst>
                                          <p:attrName>ppt_h</p:attrName>
                                        </p:attrNameLst>
                                      </p:cBhvr>
                                      <p:tavLst>
                                        <p:tav tm="0">
                                          <p:val>
                                            <p:fltVal val="0"/>
                                          </p:val>
                                        </p:tav>
                                        <p:tav tm="100000">
                                          <p:val>
                                            <p:strVal val="#ppt_h"/>
                                          </p:val>
                                        </p:tav>
                                      </p:tavLst>
                                    </p:anim>
                                    <p:animEffect transition="in" filter="fade">
                                      <p:cBhvr>
                                        <p:cTn id="130" dur="500"/>
                                        <p:tgtEl>
                                          <p:spTgt spid="80"/>
                                        </p:tgtEl>
                                      </p:cBhvr>
                                    </p:animEffect>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3.125E-6 -1.85185E-6 L -0.00143 0.85648 " pathEditMode="relative" rAng="0" ptsTypes="AA">
                                      <p:cBhvr>
                                        <p:cTn id="134" dur="2000" fill="hold"/>
                                        <p:tgtEl>
                                          <p:spTgt spid="80"/>
                                        </p:tgtEl>
                                        <p:attrNameLst>
                                          <p:attrName>ppt_x</p:attrName>
                                          <p:attrName>ppt_y</p:attrName>
                                        </p:attrNameLst>
                                      </p:cBhvr>
                                      <p:rCtr x="-78" y="42824"/>
                                    </p:animMotion>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15"/>
                                        </p:tgtEl>
                                        <p:attrNameLst>
                                          <p:attrName>style.visibility</p:attrName>
                                        </p:attrNameLst>
                                      </p:cBhvr>
                                      <p:to>
                                        <p:strVal val="visible"/>
                                      </p:to>
                                    </p:set>
                                    <p:anim calcmode="lin" valueType="num">
                                      <p:cBhvr>
                                        <p:cTn id="139" dur="500" fill="hold"/>
                                        <p:tgtEl>
                                          <p:spTgt spid="15"/>
                                        </p:tgtEl>
                                        <p:attrNameLst>
                                          <p:attrName>ppt_w</p:attrName>
                                        </p:attrNameLst>
                                      </p:cBhvr>
                                      <p:tavLst>
                                        <p:tav tm="0">
                                          <p:val>
                                            <p:fltVal val="0"/>
                                          </p:val>
                                        </p:tav>
                                        <p:tav tm="100000">
                                          <p:val>
                                            <p:strVal val="#ppt_w"/>
                                          </p:val>
                                        </p:tav>
                                      </p:tavLst>
                                    </p:anim>
                                    <p:anim calcmode="lin" valueType="num">
                                      <p:cBhvr>
                                        <p:cTn id="140" dur="500" fill="hold"/>
                                        <p:tgtEl>
                                          <p:spTgt spid="15"/>
                                        </p:tgtEl>
                                        <p:attrNameLst>
                                          <p:attrName>ppt_h</p:attrName>
                                        </p:attrNameLst>
                                      </p:cBhvr>
                                      <p:tavLst>
                                        <p:tav tm="0">
                                          <p:val>
                                            <p:fltVal val="0"/>
                                          </p:val>
                                        </p:tav>
                                        <p:tav tm="100000">
                                          <p:val>
                                            <p:strVal val="#ppt_h"/>
                                          </p:val>
                                        </p:tav>
                                      </p:tavLst>
                                    </p:anim>
                                    <p:animEffect transition="in" filter="fade">
                                      <p:cBhvr>
                                        <p:cTn id="141" dur="500"/>
                                        <p:tgtEl>
                                          <p:spTgt spid="15"/>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path" presetSubtype="0" accel="50000" decel="50000" fill="hold" nodeType="clickEffect">
                                  <p:stCondLst>
                                    <p:cond delay="0"/>
                                  </p:stCondLst>
                                  <p:childTnLst>
                                    <p:animMotion origin="layout" path="M 1.875E-6 3.7037E-7 L 0.68333 0.02384 " pathEditMode="relative" rAng="0" ptsTypes="AA">
                                      <p:cBhvr>
                                        <p:cTn id="145" dur="2000" fill="hold"/>
                                        <p:tgtEl>
                                          <p:spTgt spid="15"/>
                                        </p:tgtEl>
                                        <p:attrNameLst>
                                          <p:attrName>ppt_x</p:attrName>
                                          <p:attrName>ppt_y</p:attrName>
                                        </p:attrNameLst>
                                      </p:cBhvr>
                                      <p:rCtr x="34167" y="1181"/>
                                    </p:animMotion>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5"/>
                                        </p:tgtEl>
                                        <p:attrNameLst>
                                          <p:attrName>style.visibility</p:attrName>
                                        </p:attrNameLst>
                                      </p:cBhvr>
                                      <p:to>
                                        <p:strVal val="visible"/>
                                      </p:to>
                                    </p:set>
                                    <p:anim calcmode="lin" valueType="num">
                                      <p:cBhvr>
                                        <p:cTn id="150" dur="500" fill="hold"/>
                                        <p:tgtEl>
                                          <p:spTgt spid="5"/>
                                        </p:tgtEl>
                                        <p:attrNameLst>
                                          <p:attrName>ppt_w</p:attrName>
                                        </p:attrNameLst>
                                      </p:cBhvr>
                                      <p:tavLst>
                                        <p:tav tm="0">
                                          <p:val>
                                            <p:fltVal val="0"/>
                                          </p:val>
                                        </p:tav>
                                        <p:tav tm="100000">
                                          <p:val>
                                            <p:strVal val="#ppt_w"/>
                                          </p:val>
                                        </p:tav>
                                      </p:tavLst>
                                    </p:anim>
                                    <p:anim calcmode="lin" valueType="num">
                                      <p:cBhvr>
                                        <p:cTn id="151" dur="500" fill="hold"/>
                                        <p:tgtEl>
                                          <p:spTgt spid="5"/>
                                        </p:tgtEl>
                                        <p:attrNameLst>
                                          <p:attrName>ppt_h</p:attrName>
                                        </p:attrNameLst>
                                      </p:cBhvr>
                                      <p:tavLst>
                                        <p:tav tm="0">
                                          <p:val>
                                            <p:fltVal val="0"/>
                                          </p:val>
                                        </p:tav>
                                        <p:tav tm="100000">
                                          <p:val>
                                            <p:strVal val="#ppt_h"/>
                                          </p:val>
                                        </p:tav>
                                      </p:tavLst>
                                    </p:anim>
                                    <p:animEffect transition="in" filter="fade">
                                      <p:cBhvr>
                                        <p:cTn id="152" dur="500"/>
                                        <p:tgtEl>
                                          <p:spTgt spid="5"/>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3.54167E-6 -4.81481E-6 L -0.71771 -0.02847 " pathEditMode="relative" rAng="0" ptsTypes="AA">
                                      <p:cBhvr>
                                        <p:cTn id="156" dur="2000" fill="hold"/>
                                        <p:tgtEl>
                                          <p:spTgt spid="5"/>
                                        </p:tgtEl>
                                        <p:attrNameLst>
                                          <p:attrName>ppt_x</p:attrName>
                                          <p:attrName>ppt_y</p:attrName>
                                        </p:attrNameLst>
                                      </p:cBhvr>
                                      <p:rCtr x="-35885" y="-1435"/>
                                    </p:animMotion>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nodeType="clickEffect">
                                  <p:stCondLst>
                                    <p:cond delay="0"/>
                                  </p:stCondLst>
                                  <p:childTnLst>
                                    <p:set>
                                      <p:cBhvr>
                                        <p:cTn id="160" dur="1" fill="hold">
                                          <p:stCondLst>
                                            <p:cond delay="0"/>
                                          </p:stCondLst>
                                        </p:cTn>
                                        <p:tgtEl>
                                          <p:spTgt spid="10"/>
                                        </p:tgtEl>
                                        <p:attrNameLst>
                                          <p:attrName>style.visibility</p:attrName>
                                        </p:attrNameLst>
                                      </p:cBhvr>
                                      <p:to>
                                        <p:strVal val="visible"/>
                                      </p:to>
                                    </p:set>
                                    <p:anim calcmode="lin" valueType="num">
                                      <p:cBhvr>
                                        <p:cTn id="161" dur="500" fill="hold"/>
                                        <p:tgtEl>
                                          <p:spTgt spid="10"/>
                                        </p:tgtEl>
                                        <p:attrNameLst>
                                          <p:attrName>ppt_w</p:attrName>
                                        </p:attrNameLst>
                                      </p:cBhvr>
                                      <p:tavLst>
                                        <p:tav tm="0">
                                          <p:val>
                                            <p:fltVal val="0"/>
                                          </p:val>
                                        </p:tav>
                                        <p:tav tm="100000">
                                          <p:val>
                                            <p:strVal val="#ppt_w"/>
                                          </p:val>
                                        </p:tav>
                                      </p:tavLst>
                                    </p:anim>
                                    <p:anim calcmode="lin" valueType="num">
                                      <p:cBhvr>
                                        <p:cTn id="162" dur="500" fill="hold"/>
                                        <p:tgtEl>
                                          <p:spTgt spid="10"/>
                                        </p:tgtEl>
                                        <p:attrNameLst>
                                          <p:attrName>ppt_h</p:attrName>
                                        </p:attrNameLst>
                                      </p:cBhvr>
                                      <p:tavLst>
                                        <p:tav tm="0">
                                          <p:val>
                                            <p:fltVal val="0"/>
                                          </p:val>
                                        </p:tav>
                                        <p:tav tm="100000">
                                          <p:val>
                                            <p:strVal val="#ppt_h"/>
                                          </p:val>
                                        </p:tav>
                                      </p:tavLst>
                                    </p:anim>
                                    <p:animEffect transition="in" filter="fade">
                                      <p:cBhvr>
                                        <p:cTn id="163" dur="500"/>
                                        <p:tgtEl>
                                          <p:spTgt spid="10"/>
                                        </p:tgtEl>
                                      </p:cBhvr>
                                    </p:animEffect>
                                  </p:childTnLst>
                                </p:cTn>
                              </p:par>
                            </p:childTnLst>
                          </p:cTn>
                        </p:par>
                      </p:childTnLst>
                    </p:cTn>
                  </p:par>
                  <p:par>
                    <p:cTn id="164" fill="hold">
                      <p:stCondLst>
                        <p:cond delay="indefinite"/>
                      </p:stCondLst>
                      <p:childTnLst>
                        <p:par>
                          <p:cTn id="165" fill="hold">
                            <p:stCondLst>
                              <p:cond delay="0"/>
                            </p:stCondLst>
                            <p:childTnLst>
                              <p:par>
                                <p:cTn id="166" presetID="42" presetClass="path" presetSubtype="0" accel="50000" decel="50000" fill="hold" nodeType="clickEffect">
                                  <p:stCondLst>
                                    <p:cond delay="0"/>
                                  </p:stCondLst>
                                  <p:childTnLst>
                                    <p:animMotion origin="layout" path="M 0.00286 0.13148 L 0.00416 0.74213 " pathEditMode="relative" rAng="0" ptsTypes="AA">
                                      <p:cBhvr>
                                        <p:cTn id="167" dur="2000" fill="hold"/>
                                        <p:tgtEl>
                                          <p:spTgt spid="10"/>
                                        </p:tgtEl>
                                        <p:attrNameLst>
                                          <p:attrName>ppt_x</p:attrName>
                                          <p:attrName>ppt_y</p:attrName>
                                        </p:attrNameLst>
                                      </p:cBhvr>
                                      <p:rCtr x="65" y="30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3841669" y="148792"/>
            <a:ext cx="398477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7376" y="-35979"/>
            <a:ext cx="914400" cy="914400"/>
          </a:xfrm>
          <a:prstGeom prst="rect">
            <a:avLst/>
          </a:prstGeom>
        </p:spPr>
      </p:pic>
      <p:grpSp>
        <p:nvGrpSpPr>
          <p:cNvPr id="8" name="Group 7">
            <a:extLst>
              <a:ext uri="{FF2B5EF4-FFF2-40B4-BE49-F238E27FC236}">
                <a16:creationId xmlns:a16="http://schemas.microsoft.com/office/drawing/2014/main" id="{8398398B-B10D-4EED-AE7E-169078EA3425}"/>
              </a:ext>
            </a:extLst>
          </p:cNvPr>
          <p:cNvGrpSpPr/>
          <p:nvPr/>
        </p:nvGrpSpPr>
        <p:grpSpPr>
          <a:xfrm>
            <a:off x="5108200" y="1738445"/>
            <a:ext cx="2023920" cy="1843665"/>
            <a:chOff x="5192590" y="1480327"/>
            <a:chExt cx="2023920" cy="1843665"/>
          </a:xfrm>
        </p:grpSpPr>
        <p:pic>
          <p:nvPicPr>
            <p:cNvPr id="6" name="Picture 5" descr="Calendar&#10;&#10;Description automatically generated">
              <a:extLst>
                <a:ext uri="{FF2B5EF4-FFF2-40B4-BE49-F238E27FC236}">
                  <a16:creationId xmlns:a16="http://schemas.microsoft.com/office/drawing/2014/main" id="{0A256D5A-E746-4B31-927E-BBD0FB05B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2590" y="1480327"/>
              <a:ext cx="2023920" cy="1843665"/>
            </a:xfrm>
            <a:prstGeom prst="rect">
              <a:avLst/>
            </a:prstGeom>
          </p:spPr>
        </p:pic>
        <p:sp>
          <p:nvSpPr>
            <p:cNvPr id="7" name="Rectangle: Rounded Corners 6">
              <a:extLst>
                <a:ext uri="{FF2B5EF4-FFF2-40B4-BE49-F238E27FC236}">
                  <a16:creationId xmlns:a16="http://schemas.microsoft.com/office/drawing/2014/main" id="{034D8AF9-7369-48EA-8D84-173CE6256C28}"/>
                </a:ext>
              </a:extLst>
            </p:cNvPr>
            <p:cNvSpPr/>
            <p:nvPr/>
          </p:nvSpPr>
          <p:spPr>
            <a:xfrm>
              <a:off x="5261048" y="2480310"/>
              <a:ext cx="1882702" cy="251460"/>
            </a:xfrm>
            <a:custGeom>
              <a:avLst/>
              <a:gdLst>
                <a:gd name="connsiteX0" fmla="*/ 0 w 1882702"/>
                <a:gd name="connsiteY0" fmla="*/ 41911 h 251460"/>
                <a:gd name="connsiteX1" fmla="*/ 41911 w 1882702"/>
                <a:gd name="connsiteY1" fmla="*/ 0 h 251460"/>
                <a:gd name="connsiteX2" fmla="*/ 605560 w 1882702"/>
                <a:gd name="connsiteY2" fmla="*/ 0 h 251460"/>
                <a:gd name="connsiteX3" fmla="*/ 1241164 w 1882702"/>
                <a:gd name="connsiteY3" fmla="*/ 0 h 251460"/>
                <a:gd name="connsiteX4" fmla="*/ 1840791 w 1882702"/>
                <a:gd name="connsiteY4" fmla="*/ 0 h 251460"/>
                <a:gd name="connsiteX5" fmla="*/ 1882702 w 1882702"/>
                <a:gd name="connsiteY5" fmla="*/ 41911 h 251460"/>
                <a:gd name="connsiteX6" fmla="*/ 1882702 w 1882702"/>
                <a:gd name="connsiteY6" fmla="*/ 209549 h 251460"/>
                <a:gd name="connsiteX7" fmla="*/ 1840791 w 1882702"/>
                <a:gd name="connsiteY7" fmla="*/ 251460 h 251460"/>
                <a:gd name="connsiteX8" fmla="*/ 1259153 w 1882702"/>
                <a:gd name="connsiteY8" fmla="*/ 251460 h 251460"/>
                <a:gd name="connsiteX9" fmla="*/ 713493 w 1882702"/>
                <a:gd name="connsiteY9" fmla="*/ 251460 h 251460"/>
                <a:gd name="connsiteX10" fmla="*/ 41911 w 1882702"/>
                <a:gd name="connsiteY10" fmla="*/ 251460 h 251460"/>
                <a:gd name="connsiteX11" fmla="*/ 0 w 1882702"/>
                <a:gd name="connsiteY11" fmla="*/ 209549 h 251460"/>
                <a:gd name="connsiteX12" fmla="*/ 0 w 1882702"/>
                <a:gd name="connsiteY12" fmla="*/ 41911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702" h="251460" extrusionOk="0">
                  <a:moveTo>
                    <a:pt x="0" y="41911"/>
                  </a:moveTo>
                  <a:cubicBezTo>
                    <a:pt x="810" y="18791"/>
                    <a:pt x="16618" y="-880"/>
                    <a:pt x="41911" y="0"/>
                  </a:cubicBezTo>
                  <a:cubicBezTo>
                    <a:pt x="292062" y="-6930"/>
                    <a:pt x="478138" y="57983"/>
                    <a:pt x="605560" y="0"/>
                  </a:cubicBezTo>
                  <a:cubicBezTo>
                    <a:pt x="732982" y="-57983"/>
                    <a:pt x="929959" y="58503"/>
                    <a:pt x="1241164" y="0"/>
                  </a:cubicBezTo>
                  <a:cubicBezTo>
                    <a:pt x="1552369" y="-58503"/>
                    <a:pt x="1695675" y="65986"/>
                    <a:pt x="1840791" y="0"/>
                  </a:cubicBezTo>
                  <a:cubicBezTo>
                    <a:pt x="1862571" y="-1324"/>
                    <a:pt x="1888234" y="18211"/>
                    <a:pt x="1882702" y="41911"/>
                  </a:cubicBezTo>
                  <a:cubicBezTo>
                    <a:pt x="1902418" y="102816"/>
                    <a:pt x="1880773" y="142349"/>
                    <a:pt x="1882702" y="209549"/>
                  </a:cubicBezTo>
                  <a:cubicBezTo>
                    <a:pt x="1878381" y="235955"/>
                    <a:pt x="1862740" y="253207"/>
                    <a:pt x="1840791" y="251460"/>
                  </a:cubicBezTo>
                  <a:cubicBezTo>
                    <a:pt x="1643073" y="295542"/>
                    <a:pt x="1517246" y="228677"/>
                    <a:pt x="1259153" y="251460"/>
                  </a:cubicBezTo>
                  <a:cubicBezTo>
                    <a:pt x="1001060" y="274243"/>
                    <a:pt x="894113" y="188536"/>
                    <a:pt x="713493" y="251460"/>
                  </a:cubicBezTo>
                  <a:cubicBezTo>
                    <a:pt x="532873" y="314384"/>
                    <a:pt x="301854" y="191017"/>
                    <a:pt x="41911" y="251460"/>
                  </a:cubicBezTo>
                  <a:cubicBezTo>
                    <a:pt x="17118" y="245551"/>
                    <a:pt x="3737" y="231308"/>
                    <a:pt x="0" y="209549"/>
                  </a:cubicBezTo>
                  <a:cubicBezTo>
                    <a:pt x="-17019" y="162522"/>
                    <a:pt x="16514" y="116660"/>
                    <a:pt x="0" y="41911"/>
                  </a:cubicBezTo>
                  <a:close/>
                </a:path>
              </a:pathLst>
            </a:custGeom>
            <a:noFill/>
            <a:ln w="57150">
              <a:solidFill>
                <a:srgbClr val="FF0000"/>
              </a:solidFill>
              <a:extLst>
                <a:ext uri="{C807C97D-BFC1-408E-A445-0C87EB9F89A2}">
                  <ask:lineSketchStyleProps xmlns:ask="http://schemas.microsoft.com/office/drawing/2018/sketchyshapes" sd="10582365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D2B47C45-045B-4980-9016-9181AA8A9614}"/>
              </a:ext>
            </a:extLst>
          </p:cNvPr>
          <p:cNvGrpSpPr/>
          <p:nvPr/>
        </p:nvGrpSpPr>
        <p:grpSpPr>
          <a:xfrm>
            <a:off x="5427365" y="1709846"/>
            <a:ext cx="1792987" cy="1808971"/>
            <a:chOff x="7154779" y="1540189"/>
            <a:chExt cx="1792987" cy="1808971"/>
          </a:xfrm>
        </p:grpSpPr>
        <p:pic>
          <p:nvPicPr>
            <p:cNvPr id="38" name="Picture 2" descr="Face, Black, Man, Smile, Afro, Hair">
              <a:extLst>
                <a:ext uri="{FF2B5EF4-FFF2-40B4-BE49-F238E27FC236}">
                  <a16:creationId xmlns:a16="http://schemas.microsoft.com/office/drawing/2014/main" id="{B9ADBC81-E68C-4DD9-8782-3D21E1BEA7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B8B769C4-2ADF-4B98-B718-EF10ABC38416}"/>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descr="Icon&#10;&#10;Description automatically generated">
            <a:extLst>
              <a:ext uri="{FF2B5EF4-FFF2-40B4-BE49-F238E27FC236}">
                <a16:creationId xmlns:a16="http://schemas.microsoft.com/office/drawing/2014/main" id="{302E5A94-26D3-41C9-A1D3-1DB818DB12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997" y="1567440"/>
            <a:ext cx="1193062" cy="2014669"/>
          </a:xfrm>
          <a:prstGeom prst="rect">
            <a:avLst/>
          </a:prstGeom>
        </p:spPr>
      </p:pic>
      <p:pic>
        <p:nvPicPr>
          <p:cNvPr id="43" name="Picture 42" descr="Logo&#10;&#10;Description automatically generated with low confidence">
            <a:extLst>
              <a:ext uri="{FF2B5EF4-FFF2-40B4-BE49-F238E27FC236}">
                <a16:creationId xmlns:a16="http://schemas.microsoft.com/office/drawing/2014/main" id="{D1C683F9-4227-41B5-83B6-FEF48356C4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9948" y="1396552"/>
            <a:ext cx="1579362" cy="1925318"/>
          </a:xfrm>
          <a:prstGeom prst="rect">
            <a:avLst/>
          </a:prstGeom>
        </p:spPr>
      </p:pic>
      <p:pic>
        <p:nvPicPr>
          <p:cNvPr id="44" name="Picture 43">
            <a:extLst>
              <a:ext uri="{FF2B5EF4-FFF2-40B4-BE49-F238E27FC236}">
                <a16:creationId xmlns:a16="http://schemas.microsoft.com/office/drawing/2014/main" id="{CC227F6D-0C75-4191-8E59-6A5DE1D26AE4}"/>
              </a:ext>
            </a:extLst>
          </p:cNvPr>
          <p:cNvPicPr>
            <a:picLocks noChangeAspect="1"/>
          </p:cNvPicPr>
          <p:nvPr/>
        </p:nvPicPr>
        <p:blipFill>
          <a:blip r:embed="rId10"/>
          <a:stretch>
            <a:fillRect/>
          </a:stretch>
        </p:blipFill>
        <p:spPr>
          <a:xfrm>
            <a:off x="5091109" y="1586914"/>
            <a:ext cx="2023920" cy="2034156"/>
          </a:xfrm>
          <a:prstGeom prst="rect">
            <a:avLst/>
          </a:prstGeom>
        </p:spPr>
      </p:pic>
      <p:pic>
        <p:nvPicPr>
          <p:cNvPr id="18" name="Picture 10" descr="Free Clip Art Computer, Download Free Clip Art, Free Clip Art on ...">
            <a:extLst>
              <a:ext uri="{FF2B5EF4-FFF2-40B4-BE49-F238E27FC236}">
                <a16:creationId xmlns:a16="http://schemas.microsoft.com/office/drawing/2014/main" id="{D98069B4-15DB-4508-89D5-80EE240A83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04304" y="1940277"/>
            <a:ext cx="1207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group of kids standing in front of a football ball&#10;&#10;Description automatically generated with medium confidence">
            <a:extLst>
              <a:ext uri="{FF2B5EF4-FFF2-40B4-BE49-F238E27FC236}">
                <a16:creationId xmlns:a16="http://schemas.microsoft.com/office/drawing/2014/main" id="{05DB75B9-B408-4534-BA6E-9E2F834E7998}"/>
              </a:ext>
            </a:extLst>
          </p:cNvPr>
          <p:cNvPicPr>
            <a:picLocks noChangeAspect="1"/>
          </p:cNvPicPr>
          <p:nvPr/>
        </p:nvPicPr>
        <p:blipFill rotWithShape="1">
          <a:blip r:embed="rId12">
            <a:extLst>
              <a:ext uri="{28A0092B-C50C-407E-A947-70E740481C1C}">
                <a14:useLocalDpi xmlns:a14="http://schemas.microsoft.com/office/drawing/2010/main" val="0"/>
              </a:ext>
            </a:extLst>
          </a:blip>
          <a:srcRect t="7172" b="14542"/>
          <a:stretch/>
        </p:blipFill>
        <p:spPr>
          <a:xfrm>
            <a:off x="5258081" y="2043905"/>
            <a:ext cx="1758485" cy="1101330"/>
          </a:xfrm>
          <a:prstGeom prst="rect">
            <a:avLst/>
          </a:prstGeom>
        </p:spPr>
      </p:pic>
      <p:pic>
        <p:nvPicPr>
          <p:cNvPr id="52" name="Picture 51" descr="Diagram&#10;&#10;Description automatically generated">
            <a:extLst>
              <a:ext uri="{FF2B5EF4-FFF2-40B4-BE49-F238E27FC236}">
                <a16:creationId xmlns:a16="http://schemas.microsoft.com/office/drawing/2014/main" id="{45005BC2-81F3-4A07-830E-D52F0F16E0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2388" y="1746087"/>
            <a:ext cx="1831241" cy="1828380"/>
          </a:xfrm>
          <a:prstGeom prst="rect">
            <a:avLst/>
          </a:prstGeom>
        </p:spPr>
      </p:pic>
      <p:pic>
        <p:nvPicPr>
          <p:cNvPr id="57" name="Picture 56" descr="Shape, arrow&#10;&#10;Description automatically generated">
            <a:extLst>
              <a:ext uri="{FF2B5EF4-FFF2-40B4-BE49-F238E27FC236}">
                <a16:creationId xmlns:a16="http://schemas.microsoft.com/office/drawing/2014/main" id="{86D3FAED-CC04-4552-9FBA-7199182F12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79948" y="1884574"/>
            <a:ext cx="1751678" cy="1588827"/>
          </a:xfrm>
          <a:prstGeom prst="rect">
            <a:avLst/>
          </a:prstGeom>
        </p:spPr>
      </p:pic>
      <p:pic>
        <p:nvPicPr>
          <p:cNvPr id="62" name="Picture 61" descr="Icon&#10;&#10;Description automatically generated">
            <a:extLst>
              <a:ext uri="{FF2B5EF4-FFF2-40B4-BE49-F238E27FC236}">
                <a16:creationId xmlns:a16="http://schemas.microsoft.com/office/drawing/2014/main" id="{65991233-C43C-42CF-9F59-FE2BD7CCA1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34895" y="2061785"/>
            <a:ext cx="1832795" cy="1288684"/>
          </a:xfrm>
          <a:prstGeom prst="rect">
            <a:avLst/>
          </a:prstGeom>
        </p:spPr>
      </p:pic>
      <p:grpSp>
        <p:nvGrpSpPr>
          <p:cNvPr id="14" name="Group 13">
            <a:extLst>
              <a:ext uri="{FF2B5EF4-FFF2-40B4-BE49-F238E27FC236}">
                <a16:creationId xmlns:a16="http://schemas.microsoft.com/office/drawing/2014/main" id="{3835571C-275F-4D88-A270-80956762E8CD}"/>
              </a:ext>
            </a:extLst>
          </p:cNvPr>
          <p:cNvGrpSpPr/>
          <p:nvPr/>
        </p:nvGrpSpPr>
        <p:grpSpPr>
          <a:xfrm>
            <a:off x="4748587" y="1501929"/>
            <a:ext cx="2660699" cy="2013914"/>
            <a:chOff x="6457868" y="4189660"/>
            <a:chExt cx="2660699" cy="2013914"/>
          </a:xfrm>
        </p:grpSpPr>
        <p:pic>
          <p:nvPicPr>
            <p:cNvPr id="58" name="Picture 57" descr="A picture containing text&#10;&#10;Description automatically generated">
              <a:extLst>
                <a:ext uri="{FF2B5EF4-FFF2-40B4-BE49-F238E27FC236}">
                  <a16:creationId xmlns:a16="http://schemas.microsoft.com/office/drawing/2014/main" id="{7D357CFE-64D9-4768-BDA6-8D8DAE4200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72627" y="4790864"/>
              <a:ext cx="2045940" cy="1022970"/>
            </a:xfrm>
            <a:prstGeom prst="rect">
              <a:avLst/>
            </a:prstGeom>
          </p:spPr>
        </p:pic>
        <p:pic>
          <p:nvPicPr>
            <p:cNvPr id="59" name="Picture 58" descr="A picture containing icon&#10;&#10;Description automatically generated">
              <a:extLst>
                <a:ext uri="{FF2B5EF4-FFF2-40B4-BE49-F238E27FC236}">
                  <a16:creationId xmlns:a16="http://schemas.microsoft.com/office/drawing/2014/main" id="{FD31E27A-4C5C-49D5-868E-95496C2A43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57868" y="5182085"/>
              <a:ext cx="1117526" cy="1021489"/>
            </a:xfrm>
            <a:prstGeom prst="rect">
              <a:avLst/>
            </a:prstGeom>
          </p:spPr>
        </p:pic>
        <p:pic>
          <p:nvPicPr>
            <p:cNvPr id="61" name="Picture 60" descr="A picture containing toy&#10;&#10;Description automatically generated">
              <a:extLst>
                <a:ext uri="{FF2B5EF4-FFF2-40B4-BE49-F238E27FC236}">
                  <a16:creationId xmlns:a16="http://schemas.microsoft.com/office/drawing/2014/main" id="{D5783569-FCAE-41C4-A9EC-0E0DCBE41FF3}"/>
                </a:ext>
              </a:extLst>
            </p:cNvPr>
            <p:cNvPicPr>
              <a:picLocks noChangeAspect="1"/>
            </p:cNvPicPr>
            <p:nvPr/>
          </p:nvPicPr>
          <p:blipFill rotWithShape="1">
            <a:blip r:embed="rId18">
              <a:extLst>
                <a:ext uri="{28A0092B-C50C-407E-A947-70E740481C1C}">
                  <a14:useLocalDpi xmlns:a14="http://schemas.microsoft.com/office/drawing/2010/main" val="0"/>
                </a:ext>
              </a:extLst>
            </a:blip>
            <a:srcRect r="59881"/>
            <a:stretch/>
          </p:blipFill>
          <p:spPr>
            <a:xfrm>
              <a:off x="8411005" y="4189660"/>
              <a:ext cx="707562" cy="1361320"/>
            </a:xfrm>
            <a:prstGeom prst="rect">
              <a:avLst/>
            </a:prstGeom>
          </p:spPr>
        </p:pic>
      </p:grpSp>
      <p:grpSp>
        <p:nvGrpSpPr>
          <p:cNvPr id="65" name="Group 64">
            <a:extLst>
              <a:ext uri="{FF2B5EF4-FFF2-40B4-BE49-F238E27FC236}">
                <a16:creationId xmlns:a16="http://schemas.microsoft.com/office/drawing/2014/main" id="{D5B868BF-10FF-4EC0-91DB-3D124D777274}"/>
              </a:ext>
            </a:extLst>
          </p:cNvPr>
          <p:cNvGrpSpPr/>
          <p:nvPr/>
        </p:nvGrpSpPr>
        <p:grpSpPr>
          <a:xfrm>
            <a:off x="5176658" y="1871349"/>
            <a:ext cx="1971238" cy="1214927"/>
            <a:chOff x="-2094470" y="550771"/>
            <a:chExt cx="1971238" cy="1214927"/>
          </a:xfrm>
        </p:grpSpPr>
        <p:pic>
          <p:nvPicPr>
            <p:cNvPr id="66" name="Picture 65" descr="A picture containing text&#10;&#10;Description automatically generated">
              <a:extLst>
                <a:ext uri="{FF2B5EF4-FFF2-40B4-BE49-F238E27FC236}">
                  <a16:creationId xmlns:a16="http://schemas.microsoft.com/office/drawing/2014/main" id="{D9EB853B-AFDE-409A-86D4-D9093210BB63}"/>
                </a:ext>
              </a:extLst>
            </p:cNvPr>
            <p:cNvPicPr>
              <a:picLocks noChangeAspect="1"/>
            </p:cNvPicPr>
            <p:nvPr/>
          </p:nvPicPr>
          <p:blipFill rotWithShape="1">
            <a:blip r:embed="rId19">
              <a:extLst>
                <a:ext uri="{28A0092B-C50C-407E-A947-70E740481C1C}">
                  <a14:useLocalDpi xmlns:a14="http://schemas.microsoft.com/office/drawing/2010/main" val="0"/>
                </a:ext>
              </a:extLst>
            </a:blip>
            <a:srcRect b="60107"/>
            <a:stretch/>
          </p:blipFill>
          <p:spPr>
            <a:xfrm>
              <a:off x="-2094470" y="550771"/>
              <a:ext cx="1751678" cy="1214927"/>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9E50DE87-AA2B-4490-8686-919B68DFA5E2}"/>
                </a:ext>
              </a:extLst>
            </p:cNvPr>
            <p:cNvPicPr>
              <a:picLocks noChangeAspect="1"/>
            </p:cNvPicPr>
            <p:nvPr/>
          </p:nvPicPr>
          <p:blipFill rotWithShape="1">
            <a:blip r:embed="rId20">
              <a:extLst>
                <a:ext uri="{28A0092B-C50C-407E-A947-70E740481C1C}">
                  <a14:useLocalDpi xmlns:a14="http://schemas.microsoft.com/office/drawing/2010/main" val="0"/>
                </a:ext>
              </a:extLst>
            </a:blip>
            <a:srcRect b="50296"/>
            <a:stretch/>
          </p:blipFill>
          <p:spPr>
            <a:xfrm>
              <a:off x="-1167086" y="550771"/>
              <a:ext cx="1043854" cy="1214927"/>
            </a:xfrm>
            <a:prstGeom prst="rect">
              <a:avLst/>
            </a:prstGeom>
          </p:spPr>
        </p:pic>
      </p:grpSp>
      <p:pic>
        <p:nvPicPr>
          <p:cNvPr id="63" name="Picture 62">
            <a:extLst>
              <a:ext uri="{FF2B5EF4-FFF2-40B4-BE49-F238E27FC236}">
                <a16:creationId xmlns:a16="http://schemas.microsoft.com/office/drawing/2014/main" id="{7003A901-0314-4DBE-81F4-AC56367AC8E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15323" y="1464394"/>
            <a:ext cx="1379310" cy="2079257"/>
          </a:xfrm>
          <a:prstGeom prst="rect">
            <a:avLst/>
          </a:prstGeom>
        </p:spPr>
      </p:pic>
      <p:pic>
        <p:nvPicPr>
          <p:cNvPr id="64" name="Picture 63" descr="A picture containing logo&#10;&#10;Description automatically generated">
            <a:extLst>
              <a:ext uri="{FF2B5EF4-FFF2-40B4-BE49-F238E27FC236}">
                <a16:creationId xmlns:a16="http://schemas.microsoft.com/office/drawing/2014/main" id="{405D4390-73BF-4414-AEEB-91C4494D75E4}"/>
              </a:ext>
            </a:extLst>
          </p:cNvPr>
          <p:cNvPicPr>
            <a:picLocks noChangeAspect="1"/>
          </p:cNvPicPr>
          <p:nvPr/>
        </p:nvPicPr>
        <p:blipFill>
          <a:blip r:embed="rId22">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5107168" y="2076625"/>
            <a:ext cx="1830386" cy="1545820"/>
          </a:xfrm>
          <a:prstGeom prst="rect">
            <a:avLst/>
          </a:prstGeom>
        </p:spPr>
      </p:pic>
      <p:grpSp>
        <p:nvGrpSpPr>
          <p:cNvPr id="28" name="Group 27">
            <a:extLst>
              <a:ext uri="{FF2B5EF4-FFF2-40B4-BE49-F238E27FC236}">
                <a16:creationId xmlns:a16="http://schemas.microsoft.com/office/drawing/2014/main" id="{BF89E46F-9C63-4DF6-AC29-BC99DD8FFAE3}"/>
              </a:ext>
            </a:extLst>
          </p:cNvPr>
          <p:cNvGrpSpPr/>
          <p:nvPr/>
        </p:nvGrpSpPr>
        <p:grpSpPr>
          <a:xfrm>
            <a:off x="9488987" y="1163992"/>
            <a:ext cx="2522417" cy="2880000"/>
            <a:chOff x="9488987" y="1163992"/>
            <a:chExt cx="2522417" cy="2880000"/>
          </a:xfrm>
        </p:grpSpPr>
        <p:pic>
          <p:nvPicPr>
            <p:cNvPr id="29" name="Picture 28">
              <a:extLst>
                <a:ext uri="{FF2B5EF4-FFF2-40B4-BE49-F238E27FC236}">
                  <a16:creationId xmlns:a16="http://schemas.microsoft.com/office/drawing/2014/main" id="{C5824629-6B03-4A15-BA02-245DC2AECA1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9488987" y="1163992"/>
              <a:ext cx="2522417" cy="2880000"/>
            </a:xfrm>
            <a:prstGeom prst="rect">
              <a:avLst/>
            </a:prstGeom>
          </p:spPr>
        </p:pic>
        <p:sp>
          <p:nvSpPr>
            <p:cNvPr id="30" name="TextBox 29">
              <a:extLst>
                <a:ext uri="{FF2B5EF4-FFF2-40B4-BE49-F238E27FC236}">
                  <a16:creationId xmlns:a16="http://schemas.microsoft.com/office/drawing/2014/main" id="{642289DA-2A14-45DA-BEAE-B334852447E5}"/>
                </a:ext>
              </a:extLst>
            </p:cNvPr>
            <p:cNvSpPr txBox="1"/>
            <p:nvPr/>
          </p:nvSpPr>
          <p:spPr>
            <a:xfrm>
              <a:off x="10131577" y="3155410"/>
              <a:ext cx="1005403" cy="707886"/>
            </a:xfrm>
            <a:prstGeom prst="rect">
              <a:avLst/>
            </a:prstGeom>
            <a:noFill/>
          </p:spPr>
          <p:txBody>
            <a:bodyPr wrap="none" rtlCol="0">
              <a:spAutoFit/>
            </a:bodyPr>
            <a:lstStyle/>
            <a:p>
              <a:pPr>
                <a:defRPr/>
              </a:pPr>
              <a:r>
                <a:rPr lang="en-GB" sz="4000" b="1" dirty="0">
                  <a:solidFill>
                    <a:srgbClr val="115076"/>
                  </a:solidFill>
                  <a:latin typeface="Century Gothic" panose="020F0302020204030204"/>
                </a:rPr>
                <a:t>ma</a:t>
              </a:r>
            </a:p>
          </p:txBody>
        </p:sp>
      </p:grpSp>
      <p:grpSp>
        <p:nvGrpSpPr>
          <p:cNvPr id="31" name="Group 30">
            <a:extLst>
              <a:ext uri="{FF2B5EF4-FFF2-40B4-BE49-F238E27FC236}">
                <a16:creationId xmlns:a16="http://schemas.microsoft.com/office/drawing/2014/main" id="{FFF4460A-60C7-48EB-AF20-4821E6914702}"/>
              </a:ext>
            </a:extLst>
          </p:cNvPr>
          <p:cNvGrpSpPr/>
          <p:nvPr/>
        </p:nvGrpSpPr>
        <p:grpSpPr>
          <a:xfrm>
            <a:off x="4663072" y="3753114"/>
            <a:ext cx="2880000" cy="2522417"/>
            <a:chOff x="4663072" y="3753114"/>
            <a:chExt cx="2880000" cy="2522417"/>
          </a:xfrm>
        </p:grpSpPr>
        <p:pic>
          <p:nvPicPr>
            <p:cNvPr id="32" name="Picture 31">
              <a:extLst>
                <a:ext uri="{FF2B5EF4-FFF2-40B4-BE49-F238E27FC236}">
                  <a16:creationId xmlns:a16="http://schemas.microsoft.com/office/drawing/2014/main" id="{4FF170DF-258F-48EF-B46B-0BD9D4CA32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6200000">
              <a:off x="4841863" y="3574323"/>
              <a:ext cx="2522417" cy="2880000"/>
            </a:xfrm>
            <a:prstGeom prst="rect">
              <a:avLst/>
            </a:prstGeom>
          </p:spPr>
        </p:pic>
        <p:sp>
          <p:nvSpPr>
            <p:cNvPr id="34" name="TextBox 33">
              <a:extLst>
                <a:ext uri="{FF2B5EF4-FFF2-40B4-BE49-F238E27FC236}">
                  <a16:creationId xmlns:a16="http://schemas.microsoft.com/office/drawing/2014/main" id="{67574233-A769-4A3B-AC1A-C4487DDCCFE6}"/>
                </a:ext>
              </a:extLst>
            </p:cNvPr>
            <p:cNvSpPr txBox="1"/>
            <p:nvPr/>
          </p:nvSpPr>
          <p:spPr>
            <a:xfrm>
              <a:off x="5492165" y="5340065"/>
              <a:ext cx="1221809" cy="707886"/>
            </a:xfrm>
            <a:prstGeom prst="rect">
              <a:avLst/>
            </a:prstGeom>
            <a:noFill/>
          </p:spPr>
          <p:txBody>
            <a:bodyPr wrap="none" rtlCol="0">
              <a:spAutoFit/>
            </a:bodyPr>
            <a:lstStyle/>
            <a:p>
              <a:pPr>
                <a:defRPr/>
              </a:pPr>
              <a:r>
                <a:rPr lang="en-GB" sz="4000" b="1" dirty="0" err="1">
                  <a:solidFill>
                    <a:srgbClr val="115076"/>
                  </a:solidFill>
                  <a:latin typeface="Century Gothic" panose="020F0302020204030204"/>
                </a:rPr>
                <a:t>mes</a:t>
              </a:r>
              <a:endParaRPr lang="en-GB" sz="4000" b="1" dirty="0">
                <a:solidFill>
                  <a:srgbClr val="115076"/>
                </a:solidFill>
                <a:latin typeface="Century Gothic" panose="020F0302020204030204"/>
              </a:endParaRPr>
            </a:p>
          </p:txBody>
        </p:sp>
      </p:grpSp>
      <p:grpSp>
        <p:nvGrpSpPr>
          <p:cNvPr id="25" name="Group 24">
            <a:extLst>
              <a:ext uri="{FF2B5EF4-FFF2-40B4-BE49-F238E27FC236}">
                <a16:creationId xmlns:a16="http://schemas.microsoft.com/office/drawing/2014/main" id="{FA480A48-772D-43C7-8DA4-B29E4EAD79CE}"/>
              </a:ext>
            </a:extLst>
          </p:cNvPr>
          <p:cNvGrpSpPr/>
          <p:nvPr/>
        </p:nvGrpSpPr>
        <p:grpSpPr>
          <a:xfrm>
            <a:off x="194736" y="1163992"/>
            <a:ext cx="2522417" cy="2880000"/>
            <a:chOff x="194736" y="1163992"/>
            <a:chExt cx="2522417" cy="2880000"/>
          </a:xfrm>
        </p:grpSpPr>
        <p:pic>
          <p:nvPicPr>
            <p:cNvPr id="26" name="Picture 25">
              <a:extLst>
                <a:ext uri="{FF2B5EF4-FFF2-40B4-BE49-F238E27FC236}">
                  <a16:creationId xmlns:a16="http://schemas.microsoft.com/office/drawing/2014/main" id="{BFD6ADBD-ED9B-4F29-8287-257ED90E23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27" name="TextBox 26">
              <a:extLst>
                <a:ext uri="{FF2B5EF4-FFF2-40B4-BE49-F238E27FC236}">
                  <a16:creationId xmlns:a16="http://schemas.microsoft.com/office/drawing/2014/main" id="{31ED5D4F-92E1-433D-8419-0150AC01E688}"/>
                </a:ext>
              </a:extLst>
            </p:cNvPr>
            <p:cNvSpPr txBox="1"/>
            <p:nvPr/>
          </p:nvSpPr>
          <p:spPr>
            <a:xfrm>
              <a:off x="804163" y="3045228"/>
              <a:ext cx="1303562" cy="707886"/>
            </a:xfrm>
            <a:prstGeom prst="rect">
              <a:avLst/>
            </a:prstGeom>
            <a:noFill/>
          </p:spPr>
          <p:txBody>
            <a:bodyPr wrap="none" rtlCol="0">
              <a:spAutoFit/>
            </a:bodyPr>
            <a:lstStyle/>
            <a:p>
              <a:pPr>
                <a:defRPr/>
              </a:pPr>
              <a:r>
                <a:rPr lang="en-GB" sz="4000" b="1" dirty="0">
                  <a:solidFill>
                    <a:srgbClr val="115076"/>
                  </a:solidFill>
                  <a:latin typeface="Century Gothic" panose="020F0302020204030204"/>
                </a:rPr>
                <a:t>mon</a:t>
              </a:r>
            </a:p>
          </p:txBody>
        </p:sp>
      </p:grpSp>
      <p:pic>
        <p:nvPicPr>
          <p:cNvPr id="3" name="Picture 2">
            <a:extLst>
              <a:ext uri="{FF2B5EF4-FFF2-40B4-BE49-F238E27FC236}">
                <a16:creationId xmlns:a16="http://schemas.microsoft.com/office/drawing/2014/main" id="{600E5067-EBBE-DCA8-7500-BBAFA820CAD4}"/>
              </a:ext>
            </a:extLst>
          </p:cNvPr>
          <p:cNvPicPr>
            <a:picLocks noChangeAspect="1"/>
          </p:cNvPicPr>
          <p:nvPr/>
        </p:nvPicPr>
        <p:blipFill>
          <a:blip r:embed="rId24"/>
          <a:stretch>
            <a:fillRect/>
          </a:stretch>
        </p:blipFill>
        <p:spPr>
          <a:xfrm>
            <a:off x="5238289" y="2185808"/>
            <a:ext cx="1828959" cy="914479"/>
          </a:xfrm>
          <a:prstGeom prst="rect">
            <a:avLst/>
          </a:prstGeom>
        </p:spPr>
      </p:pic>
    </p:spTree>
    <p:extLst>
      <p:ext uri="{BB962C8B-B14F-4D97-AF65-F5344CB8AC3E}">
        <p14:creationId xmlns:p14="http://schemas.microsoft.com/office/powerpoint/2010/main" val="34230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3.125E-6 -1.48148E-6 L 0.68789 -0.04745 " pathEditMode="relative" rAng="0" ptsTypes="AA">
                                      <p:cBhvr>
                                        <p:cTn id="13" dur="2000" fill="hold"/>
                                        <p:tgtEl>
                                          <p:spTgt spid="8"/>
                                        </p:tgtEl>
                                        <p:attrNameLst>
                                          <p:attrName>ppt_x</p:attrName>
                                          <p:attrName>ppt_y</p:attrName>
                                        </p:attrNameLst>
                                      </p:cBhvr>
                                      <p:rCtr x="34388" y="-2384"/>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08333E-7 0 L -0.00352 0.77523 " pathEditMode="relative" rAng="0" ptsTypes="AA">
                                      <p:cBhvr>
                                        <p:cTn id="24" dur="2000" fill="hold"/>
                                        <p:tgtEl>
                                          <p:spTgt spid="9"/>
                                        </p:tgtEl>
                                        <p:attrNameLst>
                                          <p:attrName>ppt_x</p:attrName>
                                          <p:attrName>ppt_y</p:attrName>
                                        </p:attrNameLst>
                                      </p:cBhvr>
                                      <p:rCtr x="-182" y="38750"/>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3.54167E-6 -1.48148E-6 L -0.68593 -0.03194 " pathEditMode="relative" rAng="0" ptsTypes="AA">
                                      <p:cBhvr>
                                        <p:cTn id="35" dur="2000" fill="hold"/>
                                        <p:tgtEl>
                                          <p:spTgt spid="11"/>
                                        </p:tgtEl>
                                        <p:attrNameLst>
                                          <p:attrName>ppt_x</p:attrName>
                                          <p:attrName>ppt_y</p:attrName>
                                        </p:attrNameLst>
                                      </p:cBhvr>
                                      <p:rCtr x="-34297" y="-1597"/>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54167E-6 -1.48148E-6 L 0.64739 0.01158 " pathEditMode="relative" rAng="0" ptsTypes="AA">
                                      <p:cBhvr>
                                        <p:cTn id="46" dur="2000" fill="hold"/>
                                        <p:tgtEl>
                                          <p:spTgt spid="43"/>
                                        </p:tgtEl>
                                        <p:attrNameLst>
                                          <p:attrName>ppt_x</p:attrName>
                                          <p:attrName>ppt_y</p:attrName>
                                        </p:attrNameLst>
                                      </p:cBhvr>
                                      <p:rCtr x="32370" y="579"/>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3.7037E-7 L -0.0138 0.79468 " pathEditMode="relative" rAng="0" ptsTypes="AA">
                                      <p:cBhvr>
                                        <p:cTn id="57" dur="2000" fill="hold"/>
                                        <p:tgtEl>
                                          <p:spTgt spid="44"/>
                                        </p:tgtEl>
                                        <p:attrNameLst>
                                          <p:attrName>ppt_x</p:attrName>
                                          <p:attrName>ppt_y</p:attrName>
                                        </p:attrNameLst>
                                      </p:cBhvr>
                                      <p:rCtr x="-690" y="39722"/>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2.29167E-6 -1.48148E-6 L -0.61693 -0.01342 " pathEditMode="relative" rAng="0" ptsTypes="AA">
                                      <p:cBhvr>
                                        <p:cTn id="65" dur="2000" fill="hold"/>
                                        <p:tgtEl>
                                          <p:spTgt spid="18"/>
                                        </p:tgtEl>
                                        <p:attrNameLst>
                                          <p:attrName>ppt_x</p:attrName>
                                          <p:attrName>ppt_y</p:attrName>
                                        </p:attrNameLst>
                                      </p:cBhvr>
                                      <p:rCtr x="-30846" y="-671"/>
                                    </p:animMotion>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4.58333E-6 -7.40741E-7 L -0.61537 0.03264 " pathEditMode="relative" rAng="0" ptsTypes="AA">
                                      <p:cBhvr>
                                        <p:cTn id="76" dur="2000" fill="hold"/>
                                        <p:tgtEl>
                                          <p:spTgt spid="13"/>
                                        </p:tgtEl>
                                        <p:attrNameLst>
                                          <p:attrName>ppt_x</p:attrName>
                                          <p:attrName>ppt_y</p:attrName>
                                        </p:attrNameLst>
                                      </p:cBhvr>
                                      <p:rCtr x="-30768" y="1620"/>
                                    </p:animMotion>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p:cTn id="81" dur="500" fill="hold"/>
                                        <p:tgtEl>
                                          <p:spTgt spid="52"/>
                                        </p:tgtEl>
                                        <p:attrNameLst>
                                          <p:attrName>ppt_w</p:attrName>
                                        </p:attrNameLst>
                                      </p:cBhvr>
                                      <p:tavLst>
                                        <p:tav tm="0">
                                          <p:val>
                                            <p:fltVal val="0"/>
                                          </p:val>
                                        </p:tav>
                                        <p:tav tm="100000">
                                          <p:val>
                                            <p:strVal val="#ppt_w"/>
                                          </p:val>
                                        </p:tav>
                                      </p:tavLst>
                                    </p:anim>
                                    <p:anim calcmode="lin" valueType="num">
                                      <p:cBhvr>
                                        <p:cTn id="82" dur="500" fill="hold"/>
                                        <p:tgtEl>
                                          <p:spTgt spid="52"/>
                                        </p:tgtEl>
                                        <p:attrNameLst>
                                          <p:attrName>ppt_h</p:attrName>
                                        </p:attrNameLst>
                                      </p:cBhvr>
                                      <p:tavLst>
                                        <p:tav tm="0">
                                          <p:val>
                                            <p:fltVal val="0"/>
                                          </p:val>
                                        </p:tav>
                                        <p:tav tm="100000">
                                          <p:val>
                                            <p:strVal val="#ppt_h"/>
                                          </p:val>
                                        </p:tav>
                                      </p:tavLst>
                                    </p:anim>
                                    <p:animEffect transition="in" filter="fade">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91667E-6 -2.96296E-6 L 0.65925 0.05093 " pathEditMode="relative" rAng="0" ptsTypes="AA">
                                      <p:cBhvr>
                                        <p:cTn id="87" dur="2000" fill="hold"/>
                                        <p:tgtEl>
                                          <p:spTgt spid="52"/>
                                        </p:tgtEl>
                                        <p:attrNameLst>
                                          <p:attrName>ppt_x</p:attrName>
                                          <p:attrName>ppt_y</p:attrName>
                                        </p:attrNameLst>
                                      </p:cBhvr>
                                      <p:rCtr x="32956" y="2546"/>
                                    </p:animMotion>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 calcmode="lin" valueType="num">
                                      <p:cBhvr>
                                        <p:cTn id="92" dur="500" fill="hold"/>
                                        <p:tgtEl>
                                          <p:spTgt spid="57"/>
                                        </p:tgtEl>
                                        <p:attrNameLst>
                                          <p:attrName>ppt_w</p:attrName>
                                        </p:attrNameLst>
                                      </p:cBhvr>
                                      <p:tavLst>
                                        <p:tav tm="0">
                                          <p:val>
                                            <p:fltVal val="0"/>
                                          </p:val>
                                        </p:tav>
                                        <p:tav tm="100000">
                                          <p:val>
                                            <p:strVal val="#ppt_w"/>
                                          </p:val>
                                        </p:tav>
                                      </p:tavLst>
                                    </p:anim>
                                    <p:anim calcmode="lin" valueType="num">
                                      <p:cBhvr>
                                        <p:cTn id="93" dur="500" fill="hold"/>
                                        <p:tgtEl>
                                          <p:spTgt spid="57"/>
                                        </p:tgtEl>
                                        <p:attrNameLst>
                                          <p:attrName>ppt_h</p:attrName>
                                        </p:attrNameLst>
                                      </p:cBhvr>
                                      <p:tavLst>
                                        <p:tav tm="0">
                                          <p:val>
                                            <p:fltVal val="0"/>
                                          </p:val>
                                        </p:tav>
                                        <p:tav tm="100000">
                                          <p:val>
                                            <p:strVal val="#ppt_h"/>
                                          </p:val>
                                        </p:tav>
                                      </p:tavLst>
                                    </p:anim>
                                    <p:animEffect transition="in" filter="fade">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29167E-6 7.40741E-7 L 0.71966 -0.02153 " pathEditMode="relative" rAng="0" ptsTypes="AA">
                                      <p:cBhvr>
                                        <p:cTn id="98" dur="2000" fill="hold"/>
                                        <p:tgtEl>
                                          <p:spTgt spid="57"/>
                                        </p:tgtEl>
                                        <p:attrNameLst>
                                          <p:attrName>ppt_x</p:attrName>
                                          <p:attrName>ppt_y</p:attrName>
                                        </p:attrNameLst>
                                      </p:cBhvr>
                                      <p:rCtr x="35977" y="-1088"/>
                                    </p:animMotion>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p:cTn id="103" dur="500" fill="hold"/>
                                        <p:tgtEl>
                                          <p:spTgt spid="62"/>
                                        </p:tgtEl>
                                        <p:attrNameLst>
                                          <p:attrName>ppt_w</p:attrName>
                                        </p:attrNameLst>
                                      </p:cBhvr>
                                      <p:tavLst>
                                        <p:tav tm="0">
                                          <p:val>
                                            <p:fltVal val="0"/>
                                          </p:val>
                                        </p:tav>
                                        <p:tav tm="100000">
                                          <p:val>
                                            <p:strVal val="#ppt_w"/>
                                          </p:val>
                                        </p:tav>
                                      </p:tavLst>
                                    </p:anim>
                                    <p:anim calcmode="lin" valueType="num">
                                      <p:cBhvr>
                                        <p:cTn id="104" dur="500" fill="hold"/>
                                        <p:tgtEl>
                                          <p:spTgt spid="62"/>
                                        </p:tgtEl>
                                        <p:attrNameLst>
                                          <p:attrName>ppt_h</p:attrName>
                                        </p:attrNameLst>
                                      </p:cBhvr>
                                      <p:tavLst>
                                        <p:tav tm="0">
                                          <p:val>
                                            <p:fltVal val="0"/>
                                          </p:val>
                                        </p:tav>
                                        <p:tav tm="100000">
                                          <p:val>
                                            <p:strVal val="#ppt_h"/>
                                          </p:val>
                                        </p:tav>
                                      </p:tavLst>
                                    </p:anim>
                                    <p:animEffect transition="in" filter="fade">
                                      <p:cBhvr>
                                        <p:cTn id="105" dur="500"/>
                                        <p:tgtEl>
                                          <p:spTgt spid="62"/>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4.16667E-7 4.07407E-6 L -0.66237 -0.0507 " pathEditMode="relative" rAng="0" ptsTypes="AA">
                                      <p:cBhvr>
                                        <p:cTn id="109" dur="2000" fill="hold"/>
                                        <p:tgtEl>
                                          <p:spTgt spid="62"/>
                                        </p:tgtEl>
                                        <p:attrNameLst>
                                          <p:attrName>ppt_x</p:attrName>
                                          <p:attrName>ppt_y</p:attrName>
                                        </p:attrNameLst>
                                      </p:cBhvr>
                                      <p:rCtr x="-33125" y="-2546"/>
                                    </p:animMotion>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14"/>
                                        </p:tgtEl>
                                        <p:attrNameLst>
                                          <p:attrName>style.visibility</p:attrName>
                                        </p:attrNameLst>
                                      </p:cBhvr>
                                      <p:to>
                                        <p:strVal val="visible"/>
                                      </p:to>
                                    </p:set>
                                    <p:anim calcmode="lin" valueType="num">
                                      <p:cBhvr>
                                        <p:cTn id="114" dur="500" fill="hold"/>
                                        <p:tgtEl>
                                          <p:spTgt spid="14"/>
                                        </p:tgtEl>
                                        <p:attrNameLst>
                                          <p:attrName>ppt_w</p:attrName>
                                        </p:attrNameLst>
                                      </p:cBhvr>
                                      <p:tavLst>
                                        <p:tav tm="0">
                                          <p:val>
                                            <p:fltVal val="0"/>
                                          </p:val>
                                        </p:tav>
                                        <p:tav tm="100000">
                                          <p:val>
                                            <p:strVal val="#ppt_w"/>
                                          </p:val>
                                        </p:tav>
                                      </p:tavLst>
                                    </p:anim>
                                    <p:anim calcmode="lin" valueType="num">
                                      <p:cBhvr>
                                        <p:cTn id="115" dur="500" fill="hold"/>
                                        <p:tgtEl>
                                          <p:spTgt spid="14"/>
                                        </p:tgtEl>
                                        <p:attrNameLst>
                                          <p:attrName>ppt_h</p:attrName>
                                        </p:attrNameLst>
                                      </p:cBhvr>
                                      <p:tavLst>
                                        <p:tav tm="0">
                                          <p:val>
                                            <p:fltVal val="0"/>
                                          </p:val>
                                        </p:tav>
                                        <p:tav tm="100000">
                                          <p:val>
                                            <p:strVal val="#ppt_h"/>
                                          </p:val>
                                        </p:tav>
                                      </p:tavLst>
                                    </p:anim>
                                    <p:animEffect transition="in" filter="fade">
                                      <p:cBhvr>
                                        <p:cTn id="116" dur="500"/>
                                        <p:tgtEl>
                                          <p:spTgt spid="14"/>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path" presetSubtype="0" accel="50000" decel="50000" fill="hold" nodeType="clickEffect">
                                  <p:stCondLst>
                                    <p:cond delay="0"/>
                                  </p:stCondLst>
                                  <p:childTnLst>
                                    <p:animMotion origin="layout" path="M 2.29167E-6 -7.40741E-7 L -0.65482 0.00093 " pathEditMode="relative" rAng="0" ptsTypes="AA">
                                      <p:cBhvr>
                                        <p:cTn id="120" dur="2000" fill="hold"/>
                                        <p:tgtEl>
                                          <p:spTgt spid="14"/>
                                        </p:tgtEl>
                                        <p:attrNameLst>
                                          <p:attrName>ppt_x</p:attrName>
                                          <p:attrName>ppt_y</p:attrName>
                                        </p:attrNameLst>
                                      </p:cBhvr>
                                      <p:rCtr x="-32747" y="46"/>
                                    </p:animMotion>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65"/>
                                        </p:tgtEl>
                                        <p:attrNameLst>
                                          <p:attrName>style.visibility</p:attrName>
                                        </p:attrNameLst>
                                      </p:cBhvr>
                                      <p:to>
                                        <p:strVal val="visible"/>
                                      </p:to>
                                    </p:set>
                                    <p:anim calcmode="lin" valueType="num">
                                      <p:cBhvr>
                                        <p:cTn id="125" dur="500" fill="hold"/>
                                        <p:tgtEl>
                                          <p:spTgt spid="65"/>
                                        </p:tgtEl>
                                        <p:attrNameLst>
                                          <p:attrName>ppt_w</p:attrName>
                                        </p:attrNameLst>
                                      </p:cBhvr>
                                      <p:tavLst>
                                        <p:tav tm="0">
                                          <p:val>
                                            <p:fltVal val="0"/>
                                          </p:val>
                                        </p:tav>
                                        <p:tav tm="100000">
                                          <p:val>
                                            <p:strVal val="#ppt_w"/>
                                          </p:val>
                                        </p:tav>
                                      </p:tavLst>
                                    </p:anim>
                                    <p:anim calcmode="lin" valueType="num">
                                      <p:cBhvr>
                                        <p:cTn id="126" dur="500" fill="hold"/>
                                        <p:tgtEl>
                                          <p:spTgt spid="65"/>
                                        </p:tgtEl>
                                        <p:attrNameLst>
                                          <p:attrName>ppt_h</p:attrName>
                                        </p:attrNameLst>
                                      </p:cBhvr>
                                      <p:tavLst>
                                        <p:tav tm="0">
                                          <p:val>
                                            <p:fltVal val="0"/>
                                          </p:val>
                                        </p:tav>
                                        <p:tav tm="100000">
                                          <p:val>
                                            <p:strVal val="#ppt_h"/>
                                          </p:val>
                                        </p:tav>
                                      </p:tavLst>
                                    </p:anim>
                                    <p:animEffect transition="in" filter="fade">
                                      <p:cBhvr>
                                        <p:cTn id="127" dur="500"/>
                                        <p:tgtEl>
                                          <p:spTgt spid="65"/>
                                        </p:tgtEl>
                                      </p:cBhvr>
                                    </p:animEffect>
                                  </p:childTnLst>
                                </p:cTn>
                              </p:par>
                            </p:childTnLst>
                          </p:cTn>
                        </p:par>
                      </p:childTnLst>
                    </p:cTn>
                  </p:par>
                  <p:par>
                    <p:cTn id="128" fill="hold">
                      <p:stCondLst>
                        <p:cond delay="indefinite"/>
                      </p:stCondLst>
                      <p:childTnLst>
                        <p:par>
                          <p:cTn id="129" fill="hold">
                            <p:stCondLst>
                              <p:cond delay="0"/>
                            </p:stCondLst>
                            <p:childTnLst>
                              <p:par>
                                <p:cTn id="130" presetID="42" presetClass="path" presetSubtype="0" accel="50000" decel="50000" fill="hold" nodeType="clickEffect">
                                  <p:stCondLst>
                                    <p:cond delay="0"/>
                                  </p:stCondLst>
                                  <p:childTnLst>
                                    <p:animMotion origin="layout" path="M 1.25E-6 -2.59259E-6 L -0.01081 0.82338 " pathEditMode="relative" rAng="0" ptsTypes="AA">
                                      <p:cBhvr>
                                        <p:cTn id="131" dur="2000" fill="hold"/>
                                        <p:tgtEl>
                                          <p:spTgt spid="65"/>
                                        </p:tgtEl>
                                        <p:attrNameLst>
                                          <p:attrName>ppt_x</p:attrName>
                                          <p:attrName>ppt_y</p:attrName>
                                        </p:attrNameLst>
                                      </p:cBhvr>
                                      <p:rCtr x="-547" y="41157"/>
                                    </p:animMotion>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p:cTn id="136" dur="500" fill="hold"/>
                                        <p:tgtEl>
                                          <p:spTgt spid="63"/>
                                        </p:tgtEl>
                                        <p:attrNameLst>
                                          <p:attrName>ppt_w</p:attrName>
                                        </p:attrNameLst>
                                      </p:cBhvr>
                                      <p:tavLst>
                                        <p:tav tm="0">
                                          <p:val>
                                            <p:fltVal val="0"/>
                                          </p:val>
                                        </p:tav>
                                        <p:tav tm="100000">
                                          <p:val>
                                            <p:strVal val="#ppt_w"/>
                                          </p:val>
                                        </p:tav>
                                      </p:tavLst>
                                    </p:anim>
                                    <p:anim calcmode="lin" valueType="num">
                                      <p:cBhvr>
                                        <p:cTn id="137" dur="500" fill="hold"/>
                                        <p:tgtEl>
                                          <p:spTgt spid="63"/>
                                        </p:tgtEl>
                                        <p:attrNameLst>
                                          <p:attrName>ppt_h</p:attrName>
                                        </p:attrNameLst>
                                      </p:cBhvr>
                                      <p:tavLst>
                                        <p:tav tm="0">
                                          <p:val>
                                            <p:fltVal val="0"/>
                                          </p:val>
                                        </p:tav>
                                        <p:tav tm="100000">
                                          <p:val>
                                            <p:strVal val="#ppt_h"/>
                                          </p:val>
                                        </p:tav>
                                      </p:tavLst>
                                    </p:anim>
                                    <p:animEffect transition="in" filter="fade">
                                      <p:cBhvr>
                                        <p:cTn id="138" dur="500"/>
                                        <p:tgtEl>
                                          <p:spTgt spid="63"/>
                                        </p:tgtEl>
                                      </p:cBhvr>
                                    </p:animEffect>
                                  </p:childTnLst>
                                </p:cTn>
                              </p:par>
                            </p:childTnLst>
                          </p:cTn>
                        </p:par>
                      </p:childTnLst>
                    </p:cTn>
                  </p:par>
                  <p:par>
                    <p:cTn id="139" fill="hold">
                      <p:stCondLst>
                        <p:cond delay="indefinite"/>
                      </p:stCondLst>
                      <p:childTnLst>
                        <p:par>
                          <p:cTn id="140" fill="hold">
                            <p:stCondLst>
                              <p:cond delay="0"/>
                            </p:stCondLst>
                            <p:childTnLst>
                              <p:par>
                                <p:cTn id="141" presetID="42" presetClass="path" presetSubtype="0" accel="50000" decel="50000" fill="hold" nodeType="clickEffect">
                                  <p:stCondLst>
                                    <p:cond delay="0"/>
                                  </p:stCondLst>
                                  <p:childTnLst>
                                    <p:animMotion origin="layout" path="M 1.45833E-6 3.7037E-6 L 0.6414 0.03657 " pathEditMode="relative" rAng="0" ptsTypes="AA">
                                      <p:cBhvr>
                                        <p:cTn id="142" dur="2000" fill="hold"/>
                                        <p:tgtEl>
                                          <p:spTgt spid="63"/>
                                        </p:tgtEl>
                                        <p:attrNameLst>
                                          <p:attrName>ppt_x</p:attrName>
                                          <p:attrName>ppt_y</p:attrName>
                                        </p:attrNameLst>
                                      </p:cBhvr>
                                      <p:rCtr x="32070" y="1829"/>
                                    </p:animMotion>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nodeType="clickEffect">
                                  <p:stCondLst>
                                    <p:cond delay="0"/>
                                  </p:stCondLst>
                                  <p:childTnLst>
                                    <p:set>
                                      <p:cBhvr>
                                        <p:cTn id="146" dur="1" fill="hold">
                                          <p:stCondLst>
                                            <p:cond delay="0"/>
                                          </p:stCondLst>
                                        </p:cTn>
                                        <p:tgtEl>
                                          <p:spTgt spid="64"/>
                                        </p:tgtEl>
                                        <p:attrNameLst>
                                          <p:attrName>style.visibility</p:attrName>
                                        </p:attrNameLst>
                                      </p:cBhvr>
                                      <p:to>
                                        <p:strVal val="visible"/>
                                      </p:to>
                                    </p:set>
                                    <p:anim calcmode="lin" valueType="num">
                                      <p:cBhvr>
                                        <p:cTn id="147" dur="500" fill="hold"/>
                                        <p:tgtEl>
                                          <p:spTgt spid="64"/>
                                        </p:tgtEl>
                                        <p:attrNameLst>
                                          <p:attrName>ppt_w</p:attrName>
                                        </p:attrNameLst>
                                      </p:cBhvr>
                                      <p:tavLst>
                                        <p:tav tm="0">
                                          <p:val>
                                            <p:fltVal val="0"/>
                                          </p:val>
                                        </p:tav>
                                        <p:tav tm="100000">
                                          <p:val>
                                            <p:strVal val="#ppt_w"/>
                                          </p:val>
                                        </p:tav>
                                      </p:tavLst>
                                    </p:anim>
                                    <p:anim calcmode="lin" valueType="num">
                                      <p:cBhvr>
                                        <p:cTn id="148" dur="500" fill="hold"/>
                                        <p:tgtEl>
                                          <p:spTgt spid="64"/>
                                        </p:tgtEl>
                                        <p:attrNameLst>
                                          <p:attrName>ppt_h</p:attrName>
                                        </p:attrNameLst>
                                      </p:cBhvr>
                                      <p:tavLst>
                                        <p:tav tm="0">
                                          <p:val>
                                            <p:fltVal val="0"/>
                                          </p:val>
                                        </p:tav>
                                        <p:tav tm="100000">
                                          <p:val>
                                            <p:strVal val="#ppt_h"/>
                                          </p:val>
                                        </p:tav>
                                      </p:tavLst>
                                    </p:anim>
                                    <p:animEffect transition="in" filter="fade">
                                      <p:cBhvr>
                                        <p:cTn id="149" dur="500"/>
                                        <p:tgtEl>
                                          <p:spTgt spid="64"/>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path" presetSubtype="0" accel="50000" decel="50000" fill="hold" nodeType="clickEffect">
                                  <p:stCondLst>
                                    <p:cond delay="0"/>
                                  </p:stCondLst>
                                  <p:childTnLst>
                                    <p:animMotion origin="layout" path="M -2.08333E-7 7.40741E-7 L -0.67201 -0.02014 " pathEditMode="relative" rAng="0" ptsTypes="AA">
                                      <p:cBhvr>
                                        <p:cTn id="153" dur="2000" fill="hold"/>
                                        <p:tgtEl>
                                          <p:spTgt spid="64"/>
                                        </p:tgtEl>
                                        <p:attrNameLst>
                                          <p:attrName>ppt_x</p:attrName>
                                          <p:attrName>ppt_y</p:attrName>
                                        </p:attrNameLst>
                                      </p:cBhvr>
                                      <p:rCtr x="-33607" y="-1019"/>
                                    </p:animMotion>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nodeType="clickEffect">
                                  <p:stCondLst>
                                    <p:cond delay="0"/>
                                  </p:stCondLst>
                                  <p:childTnLst>
                                    <p:set>
                                      <p:cBhvr>
                                        <p:cTn id="157" dur="1" fill="hold">
                                          <p:stCondLst>
                                            <p:cond delay="0"/>
                                          </p:stCondLst>
                                        </p:cTn>
                                        <p:tgtEl>
                                          <p:spTgt spid="3"/>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42" presetClass="path" presetSubtype="0" accel="50000" decel="50000" fill="hold" nodeType="clickEffect">
                                  <p:stCondLst>
                                    <p:cond delay="0"/>
                                  </p:stCondLst>
                                  <p:childTnLst>
                                    <p:animMotion origin="layout" path="M 2.5E-6 3.33333E-6 L -0.00404 0.68125 " pathEditMode="relative" rAng="0" ptsTypes="AA">
                                      <p:cBhvr>
                                        <p:cTn id="161" dur="2000" fill="hold"/>
                                        <p:tgtEl>
                                          <p:spTgt spid="3"/>
                                        </p:tgtEl>
                                        <p:attrNameLst>
                                          <p:attrName>ppt_x</p:attrName>
                                          <p:attrName>ppt_y</p:attrName>
                                        </p:attrNameLst>
                                      </p:cBhvr>
                                      <p:rCtr x="-208" y="3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5" name="Table 4">
            <a:extLst>
              <a:ext uri="{FF2B5EF4-FFF2-40B4-BE49-F238E27FC236}">
                <a16:creationId xmlns:a16="http://schemas.microsoft.com/office/drawing/2014/main" id="{BBD13F3B-B69F-412D-9C66-1CBAA6514F85}"/>
              </a:ext>
            </a:extLst>
          </p:cNvPr>
          <p:cNvGraphicFramePr>
            <a:graphicFrameLocks noGrp="1"/>
          </p:cNvGraphicFramePr>
          <p:nvPr>
            <p:extLst>
              <p:ext uri="{D42A27DB-BD31-4B8C-83A1-F6EECF244321}">
                <p14:modId xmlns:p14="http://schemas.microsoft.com/office/powerpoint/2010/main" val="373640559"/>
              </p:ext>
            </p:extLst>
          </p:nvPr>
        </p:nvGraphicFramePr>
        <p:xfrm>
          <a:off x="787279" y="2114054"/>
          <a:ext cx="10133974" cy="3535330"/>
        </p:xfrm>
        <a:graphic>
          <a:graphicData uri="http://schemas.openxmlformats.org/drawingml/2006/table">
            <a:tbl>
              <a:tblPr firstRow="1" bandRow="1">
                <a:tableStyleId>{5940675A-B579-460E-94D1-54222C63F5DA}</a:tableStyleId>
              </a:tblPr>
              <a:tblGrid>
                <a:gridCol w="1787453">
                  <a:extLst>
                    <a:ext uri="{9D8B030D-6E8A-4147-A177-3AD203B41FA5}">
                      <a16:colId xmlns:a16="http://schemas.microsoft.com/office/drawing/2014/main" val="1203737284"/>
                    </a:ext>
                  </a:extLst>
                </a:gridCol>
                <a:gridCol w="2477475">
                  <a:extLst>
                    <a:ext uri="{9D8B030D-6E8A-4147-A177-3AD203B41FA5}">
                      <a16:colId xmlns:a16="http://schemas.microsoft.com/office/drawing/2014/main" val="1810222861"/>
                    </a:ext>
                  </a:extLst>
                </a:gridCol>
                <a:gridCol w="3086872">
                  <a:extLst>
                    <a:ext uri="{9D8B030D-6E8A-4147-A177-3AD203B41FA5}">
                      <a16:colId xmlns:a16="http://schemas.microsoft.com/office/drawing/2014/main" val="274413866"/>
                    </a:ext>
                  </a:extLst>
                </a:gridCol>
                <a:gridCol w="278217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piscine</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marché</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je </a:t>
                      </a:r>
                      <a:r>
                        <a:rPr lang="en-GB" sz="2400" b="1" dirty="0" err="1">
                          <a:solidFill>
                            <a:srgbClr val="00B0F0"/>
                          </a:solidFill>
                          <a:latin typeface="Century Gothic" panose="020B0502020202020204" pitchFamily="34" charset="0"/>
                        </a:rPr>
                        <a:t>vais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es</a:t>
                      </a: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vas</a:t>
                      </a: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l’exercice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gymnastique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cyclisme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sport</a:t>
                      </a:r>
                    </a:p>
                  </a:txBody>
                  <a:tcPr/>
                </a:tc>
                <a:tc>
                  <a:txBody>
                    <a:bodyPr/>
                    <a:lstStyle/>
                    <a:p>
                      <a:r>
                        <a:rPr lang="en-GB" sz="2400" b="1" dirty="0">
                          <a:solidFill>
                            <a:srgbClr val="92D050"/>
                          </a:solidFill>
                          <a:latin typeface="Century Gothic" panose="020B0502020202020204" pitchFamily="34" charset="0"/>
                        </a:rPr>
                        <a:t>la natation</a:t>
                      </a:r>
                    </a:p>
                  </a:txBody>
                  <a:tcPr/>
                </a:tc>
                <a:tc>
                  <a:txBody>
                    <a:bodyPr/>
                    <a:lstStyle/>
                    <a:p>
                      <a:r>
                        <a:rPr lang="en-GB" sz="2200" b="1" dirty="0">
                          <a:solidFill>
                            <a:srgbClr val="92D050"/>
                          </a:solidFill>
                          <a:latin typeface="Century Gothic" panose="020B0502020202020204" pitchFamily="34" charset="0"/>
                        </a:rPr>
                        <a:t>le ski</a:t>
                      </a:r>
                    </a:p>
                  </a:txBody>
                  <a:tcPr/>
                </a:tc>
                <a:extLst>
                  <a:ext uri="{0D108BD9-81ED-4DB2-BD59-A6C34878D82A}">
                    <a16:rowId xmlns:a16="http://schemas.microsoft.com/office/drawing/2014/main" val="3343226472"/>
                  </a:ext>
                </a:extLst>
              </a:tr>
            </a:tbl>
          </a:graphicData>
        </a:graphic>
      </p:graphicFrame>
      <p:pic>
        <p:nvPicPr>
          <p:cNvPr id="36" name="Picture 35">
            <a:extLst>
              <a:ext uri="{FF2B5EF4-FFF2-40B4-BE49-F238E27FC236}">
                <a16:creationId xmlns:a16="http://schemas.microsoft.com/office/drawing/2014/main" id="{1F2F32D8-EDD7-492A-8F09-9FDD63B029C8}"/>
              </a:ext>
            </a:extLst>
          </p:cNvPr>
          <p:cNvPicPr>
            <a:picLocks noChangeAspect="1"/>
          </p:cNvPicPr>
          <p:nvPr/>
        </p:nvPicPr>
        <p:blipFill>
          <a:blip r:embed="rId5"/>
          <a:stretch>
            <a:fillRect/>
          </a:stretch>
        </p:blipFill>
        <p:spPr>
          <a:xfrm>
            <a:off x="917888" y="4178456"/>
            <a:ext cx="1186070" cy="1080360"/>
          </a:xfrm>
          <a:prstGeom prst="rect">
            <a:avLst/>
          </a:prstGeom>
        </p:spPr>
      </p:pic>
      <p:pic>
        <p:nvPicPr>
          <p:cNvPr id="37" name="Picture 36" descr="Icon&#10;&#10;Description automatically generated">
            <a:extLst>
              <a:ext uri="{FF2B5EF4-FFF2-40B4-BE49-F238E27FC236}">
                <a16:creationId xmlns:a16="http://schemas.microsoft.com/office/drawing/2014/main" id="{5926041F-1C44-4DDF-8C0A-8598A61133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689" y="2166633"/>
            <a:ext cx="1211560" cy="1211560"/>
          </a:xfrm>
          <a:prstGeom prst="rect">
            <a:avLst/>
          </a:prstGeom>
        </p:spPr>
      </p:pic>
      <p:sp>
        <p:nvSpPr>
          <p:cNvPr id="46" name="TextBox 45">
            <a:extLst>
              <a:ext uri="{FF2B5EF4-FFF2-40B4-BE49-F238E27FC236}">
                <a16:creationId xmlns:a16="http://schemas.microsoft.com/office/drawing/2014/main" id="{534DEB3F-DB66-4C12-B6C3-8F3CBCFEC16E}"/>
              </a:ext>
            </a:extLst>
          </p:cNvPr>
          <p:cNvSpPr txBox="1"/>
          <p:nvPr/>
        </p:nvSpPr>
        <p:spPr>
          <a:xfrm>
            <a:off x="1855658" y="50181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7" name="TextBox 46">
            <a:extLst>
              <a:ext uri="{FF2B5EF4-FFF2-40B4-BE49-F238E27FC236}">
                <a16:creationId xmlns:a16="http://schemas.microsoft.com/office/drawing/2014/main" id="{F2B270A1-652C-4697-9590-7724BE997F46}"/>
              </a:ext>
            </a:extLst>
          </p:cNvPr>
          <p:cNvSpPr txBox="1"/>
          <p:nvPr/>
        </p:nvSpPr>
        <p:spPr>
          <a:xfrm>
            <a:off x="1387738" y="3367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8" name="TextBox 47">
            <a:extLst>
              <a:ext uri="{FF2B5EF4-FFF2-40B4-BE49-F238E27FC236}">
                <a16:creationId xmlns:a16="http://schemas.microsoft.com/office/drawing/2014/main" id="{F8DE6714-81C9-4E15-BB1D-A1CB38876EC7}"/>
              </a:ext>
            </a:extLst>
          </p:cNvPr>
          <p:cNvSpPr txBox="1"/>
          <p:nvPr/>
        </p:nvSpPr>
        <p:spPr>
          <a:xfrm>
            <a:off x="2548911" y="527069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9F83E77E-73AE-4811-9CE4-5E2C5B29E6CB}"/>
              </a:ext>
            </a:extLst>
          </p:cNvPr>
          <p:cNvSpPr txBox="1"/>
          <p:nvPr/>
        </p:nvSpPr>
        <p:spPr>
          <a:xfrm>
            <a:off x="5033203" y="527566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swimming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1" name="TextBox 50">
            <a:extLst>
              <a:ext uri="{FF2B5EF4-FFF2-40B4-BE49-F238E27FC236}">
                <a16:creationId xmlns:a16="http://schemas.microsoft.com/office/drawing/2014/main" id="{72FBDC7D-2899-4D3A-86EB-0744B534EF75}"/>
              </a:ext>
            </a:extLst>
          </p:cNvPr>
          <p:cNvSpPr txBox="1"/>
          <p:nvPr/>
        </p:nvSpPr>
        <p:spPr>
          <a:xfrm>
            <a:off x="8170576" y="522820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skiing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8BDEEADE-2AB3-45AA-A687-50D7F217E719}"/>
              </a:ext>
            </a:extLst>
          </p:cNvPr>
          <p:cNvSpPr txBox="1"/>
          <p:nvPr/>
        </p:nvSpPr>
        <p:spPr>
          <a:xfrm>
            <a:off x="2562099" y="444783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(the) exercise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5BE698DD-AC28-406D-BD8F-0C29E2D42740}"/>
              </a:ext>
            </a:extLst>
          </p:cNvPr>
          <p:cNvSpPr txBox="1"/>
          <p:nvPr/>
        </p:nvSpPr>
        <p:spPr>
          <a:xfrm>
            <a:off x="5038364" y="446584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gymnastics</a:t>
            </a:r>
          </a:p>
        </p:txBody>
      </p:sp>
      <p:sp>
        <p:nvSpPr>
          <p:cNvPr id="54" name="TextBox 53">
            <a:extLst>
              <a:ext uri="{FF2B5EF4-FFF2-40B4-BE49-F238E27FC236}">
                <a16:creationId xmlns:a16="http://schemas.microsoft.com/office/drawing/2014/main" id="{22AD1D4D-5D0C-46C8-91CE-C068A9C57DBB}"/>
              </a:ext>
            </a:extLst>
          </p:cNvPr>
          <p:cNvSpPr txBox="1"/>
          <p:nvPr/>
        </p:nvSpPr>
        <p:spPr>
          <a:xfrm>
            <a:off x="8170576" y="444619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cycling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A708B342-C6DE-40D9-BC37-2551BEB0EE92}"/>
              </a:ext>
            </a:extLst>
          </p:cNvPr>
          <p:cNvSpPr txBox="1"/>
          <p:nvPr/>
        </p:nvSpPr>
        <p:spPr>
          <a:xfrm>
            <a:off x="2548911" y="358844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you 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E8209086-3F32-46D2-B05C-A5151C6635ED}"/>
              </a:ext>
            </a:extLst>
          </p:cNvPr>
          <p:cNvSpPr txBox="1"/>
          <p:nvPr/>
        </p:nvSpPr>
        <p:spPr>
          <a:xfrm>
            <a:off x="5091091" y="368166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go, are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AAA25E6F-2809-4B62-834C-B453010DF22C}"/>
              </a:ext>
            </a:extLst>
          </p:cNvPr>
          <p:cNvSpPr txBox="1"/>
          <p:nvPr/>
        </p:nvSpPr>
        <p:spPr>
          <a:xfrm>
            <a:off x="8136487" y="36582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at, 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0142417B-39D1-4914-9E50-D34BFEEF5D78}"/>
              </a:ext>
            </a:extLst>
          </p:cNvPr>
          <p:cNvSpPr txBox="1"/>
          <p:nvPr/>
        </p:nvSpPr>
        <p:spPr>
          <a:xfrm>
            <a:off x="2548911" y="2676948"/>
            <a:ext cx="25421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kern="0" dirty="0">
                <a:solidFill>
                  <a:srgbClr val="002060"/>
                </a:solidFill>
                <a:latin typeface="Century Gothic" panose="020B0502020202020204" pitchFamily="34" charset="0"/>
                <a:cs typeface="Arial"/>
                <a:sym typeface="Arial"/>
              </a:rPr>
              <a:t>(the) swimming pool</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B4C52EB9-B8B2-42E4-BE11-6FC8AA5C87F8}"/>
              </a:ext>
            </a:extLst>
          </p:cNvPr>
          <p:cNvSpPr txBox="1"/>
          <p:nvPr/>
        </p:nvSpPr>
        <p:spPr>
          <a:xfrm>
            <a:off x="5091092" y="267365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market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75D7721E-A2F9-496B-A357-15AFAABE3C88}"/>
              </a:ext>
            </a:extLst>
          </p:cNvPr>
          <p:cNvSpPr txBox="1"/>
          <p:nvPr/>
        </p:nvSpPr>
        <p:spPr>
          <a:xfrm>
            <a:off x="8102400" y="267365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 go, am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1" grpId="0"/>
      <p:bldP spid="52" grpId="0"/>
      <p:bldP spid="53" grpId="0"/>
      <p:bldP spid="54" grpId="0"/>
      <p:bldP spid="55" grpId="0"/>
      <p:bldP spid="56" grpId="0"/>
      <p:bldP spid="57"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794669318"/>
              </p:ext>
            </p:extLst>
          </p:nvPr>
        </p:nvGraphicFramePr>
        <p:xfrm>
          <a:off x="787279" y="2114054"/>
          <a:ext cx="10133974" cy="3535330"/>
        </p:xfrm>
        <a:graphic>
          <a:graphicData uri="http://schemas.openxmlformats.org/drawingml/2006/table">
            <a:tbl>
              <a:tblPr firstRow="1" bandRow="1">
                <a:tableStyleId>{5940675A-B579-460E-94D1-54222C63F5DA}</a:tableStyleId>
              </a:tblPr>
              <a:tblGrid>
                <a:gridCol w="1787453">
                  <a:extLst>
                    <a:ext uri="{9D8B030D-6E8A-4147-A177-3AD203B41FA5}">
                      <a16:colId xmlns:a16="http://schemas.microsoft.com/office/drawing/2014/main" val="1203737284"/>
                    </a:ext>
                  </a:extLst>
                </a:gridCol>
                <a:gridCol w="2477475">
                  <a:extLst>
                    <a:ext uri="{9D8B030D-6E8A-4147-A177-3AD203B41FA5}">
                      <a16:colId xmlns:a16="http://schemas.microsoft.com/office/drawing/2014/main" val="1810222861"/>
                    </a:ext>
                  </a:extLst>
                </a:gridCol>
                <a:gridCol w="3086872">
                  <a:extLst>
                    <a:ext uri="{9D8B030D-6E8A-4147-A177-3AD203B41FA5}">
                      <a16:colId xmlns:a16="http://schemas.microsoft.com/office/drawing/2014/main" val="274413866"/>
                    </a:ext>
                  </a:extLst>
                </a:gridCol>
                <a:gridCol w="278217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at, in</a:t>
                      </a:r>
                    </a:p>
                  </a:txBody>
                  <a:tcPr/>
                </a:tc>
                <a:tc>
                  <a:txBody>
                    <a:bodyPr/>
                    <a:lstStyle/>
                    <a:p>
                      <a:r>
                        <a:rPr lang="en-GB" sz="2400" b="1" dirty="0">
                          <a:solidFill>
                            <a:srgbClr val="00B0F0"/>
                          </a:solidFill>
                          <a:latin typeface="Century Gothic" panose="020B0502020202020204" pitchFamily="34" charset="0"/>
                        </a:rPr>
                        <a:t>(the) market</a:t>
                      </a:r>
                    </a:p>
                  </a:txBody>
                  <a:tcPr/>
                </a:tc>
                <a:tc>
                  <a:txBody>
                    <a:bodyPr/>
                    <a:lstStyle/>
                    <a:p>
                      <a:r>
                        <a:rPr lang="en-GB" sz="2000" b="1" dirty="0">
                          <a:solidFill>
                            <a:srgbClr val="00B0F0"/>
                          </a:solidFill>
                          <a:latin typeface="Century Gothic" panose="020B0502020202020204" pitchFamily="34" charset="0"/>
                        </a:rPr>
                        <a:t>(the) swimming pool</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 go, am going</a:t>
                      </a:r>
                    </a:p>
                  </a:txBody>
                  <a:tcPr/>
                </a:tc>
                <a:tc>
                  <a:txBody>
                    <a:bodyPr/>
                    <a:lstStyle/>
                    <a:p>
                      <a:r>
                        <a:rPr lang="en-GB" sz="2400" b="1" dirty="0">
                          <a:solidFill>
                            <a:srgbClr val="00B0F0"/>
                          </a:solidFill>
                          <a:latin typeface="Century Gothic" panose="020B0502020202020204" pitchFamily="34" charset="0"/>
                        </a:rPr>
                        <a:t>you go, are going</a:t>
                      </a:r>
                    </a:p>
                  </a:txBody>
                  <a:tcPr/>
                </a:tc>
                <a:tc>
                  <a:txBody>
                    <a:bodyPr/>
                    <a:lstStyle/>
                    <a:p>
                      <a:r>
                        <a:rPr lang="en-GB" sz="2400" b="1" dirty="0">
                          <a:solidFill>
                            <a:srgbClr val="00B0F0"/>
                          </a:solidFill>
                          <a:latin typeface="Century Gothic" panose="020B0502020202020204" pitchFamily="34" charset="0"/>
                        </a:rPr>
                        <a:t>you are</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swimming</a:t>
                      </a:r>
                    </a:p>
                  </a:txBody>
                  <a:tcPr/>
                </a:tc>
                <a:tc>
                  <a:txBody>
                    <a:bodyPr/>
                    <a:lstStyle/>
                    <a:p>
                      <a:r>
                        <a:rPr lang="en-GB" sz="2400" b="1" dirty="0">
                          <a:solidFill>
                            <a:srgbClr val="92D050"/>
                          </a:solidFill>
                          <a:latin typeface="Century Gothic" panose="020B0502020202020204" pitchFamily="34" charset="0"/>
                        </a:rPr>
                        <a:t>(the) skiing</a:t>
                      </a:r>
                    </a:p>
                  </a:txBody>
                  <a:tcPr/>
                </a:tc>
                <a:tc>
                  <a:txBody>
                    <a:bodyPr/>
                    <a:lstStyle/>
                    <a:p>
                      <a:r>
                        <a:rPr lang="en-GB" sz="2400" b="1" dirty="0">
                          <a:solidFill>
                            <a:srgbClr val="92D050"/>
                          </a:solidFill>
                          <a:latin typeface="Century Gothic" panose="020B0502020202020204" pitchFamily="34" charset="0"/>
                        </a:rPr>
                        <a:t>(the) sport</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cycling</a:t>
                      </a:r>
                    </a:p>
                  </a:txBody>
                  <a:tcPr/>
                </a:tc>
                <a:tc>
                  <a:txBody>
                    <a:bodyPr/>
                    <a:lstStyle/>
                    <a:p>
                      <a:r>
                        <a:rPr lang="en-GB" sz="2400" b="1" dirty="0">
                          <a:solidFill>
                            <a:srgbClr val="92D050"/>
                          </a:solidFill>
                          <a:latin typeface="Century Gothic" panose="020B0502020202020204" pitchFamily="34" charset="0"/>
                        </a:rPr>
                        <a:t>(the) exercise</a:t>
                      </a:r>
                    </a:p>
                  </a:txBody>
                  <a:tcPr/>
                </a:tc>
                <a:tc>
                  <a:txBody>
                    <a:bodyPr/>
                    <a:lstStyle/>
                    <a:p>
                      <a:r>
                        <a:rPr lang="en-GB" sz="2200" b="1" dirty="0">
                          <a:solidFill>
                            <a:srgbClr val="92D050"/>
                          </a:solidFill>
                          <a:latin typeface="Century Gothic" panose="020B0502020202020204" pitchFamily="34" charset="0"/>
                        </a:rPr>
                        <a:t>(the) gymnastics</a:t>
                      </a:r>
                    </a:p>
                  </a:txBody>
                  <a:tcPr/>
                </a:tc>
                <a:extLst>
                  <a:ext uri="{0D108BD9-81ED-4DB2-BD59-A6C34878D82A}">
                    <a16:rowId xmlns:a16="http://schemas.microsoft.com/office/drawing/2014/main" val="3343226472"/>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a:t>
            </a:r>
            <a:r>
              <a:rPr lang="en-GB" sz="2400" b="1" kern="0" dirty="0">
                <a:solidFill>
                  <a:srgbClr val="002060"/>
                </a:solidFill>
                <a:latin typeface="Century Gothic" panose="020B0502020202020204" pitchFamily="34" charset="0"/>
                <a:cs typeface="Arial"/>
                <a:sym typeface="Arial"/>
              </a:rPr>
              <a:t>4</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5"/>
          <a:stretch>
            <a:fillRect/>
          </a:stretch>
        </p:blipFill>
        <p:spPr>
          <a:xfrm>
            <a:off x="917888" y="4178456"/>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689" y="2166633"/>
            <a:ext cx="1211560" cy="1211560"/>
          </a:xfrm>
          <a:prstGeom prst="rect">
            <a:avLst/>
          </a:prstGeom>
        </p:spPr>
      </p:pic>
      <p:sp>
        <p:nvSpPr>
          <p:cNvPr id="43" name="TextBox 42">
            <a:extLst>
              <a:ext uri="{FF2B5EF4-FFF2-40B4-BE49-F238E27FC236}">
                <a16:creationId xmlns:a16="http://schemas.microsoft.com/office/drawing/2014/main" id="{99EED8E7-2C49-4A87-AF43-6D0FB4272623}"/>
              </a:ext>
            </a:extLst>
          </p:cNvPr>
          <p:cNvSpPr txBox="1"/>
          <p:nvPr/>
        </p:nvSpPr>
        <p:spPr>
          <a:xfrm>
            <a:off x="1855658" y="50181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387738" y="3367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81" name="TextBox 80">
            <a:extLst>
              <a:ext uri="{FF2B5EF4-FFF2-40B4-BE49-F238E27FC236}">
                <a16:creationId xmlns:a16="http://schemas.microsoft.com/office/drawing/2014/main" id="{9C77F414-ED63-4F9C-997B-0FD39DA2F6CE}"/>
              </a:ext>
            </a:extLst>
          </p:cNvPr>
          <p:cNvSpPr txBox="1"/>
          <p:nvPr/>
        </p:nvSpPr>
        <p:spPr>
          <a:xfrm>
            <a:off x="2548911" y="527069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a:t>
            </a:r>
            <a:r>
              <a:rPr lang="en-GB" sz="2000" kern="0" dirty="0" err="1">
                <a:solidFill>
                  <a:srgbClr val="002060"/>
                </a:solidFill>
                <a:latin typeface="Century Gothic" panose="020B0502020202020204" pitchFamily="34" charset="0"/>
                <a:cs typeface="Arial"/>
                <a:sym typeface="Arial"/>
              </a:rPr>
              <a:t>cyclisme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5033203" y="527566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l’exercice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8170576" y="522820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gymnastique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562099" y="444783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la natation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5038364" y="446584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ski</a:t>
            </a:r>
          </a:p>
        </p:txBody>
      </p:sp>
      <p:sp>
        <p:nvSpPr>
          <p:cNvPr id="86" name="TextBox 85">
            <a:extLst>
              <a:ext uri="{FF2B5EF4-FFF2-40B4-BE49-F238E27FC236}">
                <a16:creationId xmlns:a16="http://schemas.microsoft.com/office/drawing/2014/main" id="{4512D816-7B84-4BB5-A648-89D9FB8C56E0}"/>
              </a:ext>
            </a:extLst>
          </p:cNvPr>
          <p:cNvSpPr txBox="1"/>
          <p:nvPr/>
        </p:nvSpPr>
        <p:spPr>
          <a:xfrm>
            <a:off x="8170576" y="444619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sport</a:t>
            </a:r>
          </a:p>
        </p:txBody>
      </p:sp>
      <p:sp>
        <p:nvSpPr>
          <p:cNvPr id="87" name="TextBox 86">
            <a:extLst>
              <a:ext uri="{FF2B5EF4-FFF2-40B4-BE49-F238E27FC236}">
                <a16:creationId xmlns:a16="http://schemas.microsoft.com/office/drawing/2014/main" id="{0EA0C09E-B9D2-4C8E-B2D3-A99775C826C0}"/>
              </a:ext>
            </a:extLst>
          </p:cNvPr>
          <p:cNvSpPr txBox="1"/>
          <p:nvPr/>
        </p:nvSpPr>
        <p:spPr>
          <a:xfrm>
            <a:off x="2548911" y="358844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5091091" y="368166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vas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8136487" y="36582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4CBE738B-74C2-462D-A8DB-1731A5335E1E}"/>
              </a:ext>
            </a:extLst>
          </p:cNvPr>
          <p:cNvSpPr txBox="1"/>
          <p:nvPr/>
        </p:nvSpPr>
        <p:spPr>
          <a:xfrm>
            <a:off x="2548911" y="26769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à</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8D2E2DD2-7333-4EB4-BC21-826879A3BE7F}"/>
              </a:ext>
            </a:extLst>
          </p:cNvPr>
          <p:cNvSpPr txBox="1"/>
          <p:nvPr/>
        </p:nvSpPr>
        <p:spPr>
          <a:xfrm>
            <a:off x="5091092" y="267365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marché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C0FFE242-052F-4EEC-AFE6-5D0CBEA41A30}"/>
              </a:ext>
            </a:extLst>
          </p:cNvPr>
          <p:cNvSpPr txBox="1"/>
          <p:nvPr/>
        </p:nvSpPr>
        <p:spPr>
          <a:xfrm>
            <a:off x="8102400" y="267365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piscine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P spid="85" grpId="0"/>
      <p:bldP spid="86" grpId="0"/>
      <p:bldP spid="87" grpId="0"/>
      <p:bldP spid="88" grpId="0"/>
      <p:bldP spid="89" grpId="0"/>
      <p:bldP spid="47" grpId="0"/>
      <p:bldP spid="48"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Table 3">
            <a:extLst>
              <a:ext uri="{FF2B5EF4-FFF2-40B4-BE49-F238E27FC236}">
                <a16:creationId xmlns:a16="http://schemas.microsoft.com/office/drawing/2014/main" id="{059DAD77-43A4-4AA9-BEAE-1B1BDBE991ED}"/>
              </a:ext>
            </a:extLst>
          </p:cNvPr>
          <p:cNvGraphicFramePr>
            <a:graphicFrameLocks noGrp="1"/>
          </p:cNvGraphicFramePr>
          <p:nvPr/>
        </p:nvGraphicFramePr>
        <p:xfrm>
          <a:off x="126124" y="940436"/>
          <a:ext cx="7628691" cy="5789060"/>
        </p:xfrm>
        <a:graphic>
          <a:graphicData uri="http://schemas.openxmlformats.org/drawingml/2006/table">
            <a:tbl>
              <a:tblPr firstRow="1" bandRow="1"/>
              <a:tblGrid>
                <a:gridCol w="582772">
                  <a:extLst>
                    <a:ext uri="{9D8B030D-6E8A-4147-A177-3AD203B41FA5}">
                      <a16:colId xmlns:a16="http://schemas.microsoft.com/office/drawing/2014/main" val="631620830"/>
                    </a:ext>
                  </a:extLst>
                </a:gridCol>
                <a:gridCol w="7045919">
                  <a:extLst>
                    <a:ext uri="{9D8B030D-6E8A-4147-A177-3AD203B41FA5}">
                      <a16:colId xmlns:a16="http://schemas.microsoft.com/office/drawing/2014/main" val="3203117186"/>
                    </a:ext>
                  </a:extLst>
                </a:gridCol>
              </a:tblGrid>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err="1">
                          <a:solidFill>
                            <a:srgbClr val="002060"/>
                          </a:solidFill>
                          <a:latin typeface="Century Gothic" panose="020B0502020202020204" pitchFamily="34" charset="0"/>
                        </a:rPr>
                        <a:t>gris</a:t>
                      </a:r>
                      <a:r>
                        <a:rPr lang="en-GB" sz="2400" b="1" dirty="0">
                          <a:solidFill>
                            <a:srgbClr val="002060"/>
                          </a:solidFill>
                          <a:latin typeface="Century Gothic" panose="020B0502020202020204" pitchFamily="34" charset="0"/>
                        </a:rPr>
                        <a:t> | jaune | vert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1489959"/>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 les | la</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526622"/>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médecin</a:t>
                      </a:r>
                      <a:r>
                        <a:rPr lang="en-GB" sz="2400" b="1" dirty="0">
                          <a:solidFill>
                            <a:srgbClr val="002060"/>
                          </a:solidFill>
                          <a:latin typeface="Century Gothic" panose="020B0502020202020204" pitchFamily="34" charset="0"/>
                        </a:rPr>
                        <a:t> | le </a:t>
                      </a:r>
                      <a:r>
                        <a:rPr lang="en-GB" sz="2400" b="1" dirty="0" err="1">
                          <a:solidFill>
                            <a:srgbClr val="002060"/>
                          </a:solidFill>
                          <a:latin typeface="Century Gothic" panose="020B0502020202020204" pitchFamily="34" charset="0"/>
                        </a:rPr>
                        <a:t>professeur</a:t>
                      </a:r>
                      <a:r>
                        <a:rPr lang="en-GB" sz="2400" b="1" dirty="0">
                          <a:solidFill>
                            <a:srgbClr val="002060"/>
                          </a:solidFill>
                          <a:latin typeface="Century Gothic" panose="020B0502020202020204" pitchFamily="34" charset="0"/>
                        </a:rPr>
                        <a:t> | Madame Dupont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449049"/>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cousin | la </a:t>
                      </a:r>
                      <a:r>
                        <a:rPr lang="en-GB" sz="2400" b="1" dirty="0" err="1">
                          <a:solidFill>
                            <a:srgbClr val="002060"/>
                          </a:solidFill>
                          <a:latin typeface="Century Gothic" panose="020B0502020202020204" pitchFamily="34" charset="0"/>
                        </a:rPr>
                        <a:t>sœur</a:t>
                      </a:r>
                      <a:r>
                        <a:rPr lang="en-GB" sz="2400" b="1" dirty="0">
                          <a:solidFill>
                            <a:srgbClr val="002060"/>
                          </a:solidFill>
                          <a:latin typeface="Century Gothic" panose="020B0502020202020204" pitchFamily="34" charset="0"/>
                        </a:rPr>
                        <a:t> | le </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5081531"/>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l’ordinateur</a:t>
                      </a:r>
                      <a:r>
                        <a:rPr lang="en-GB" sz="2400" b="1" dirty="0">
                          <a:solidFill>
                            <a:srgbClr val="002060"/>
                          </a:solidFill>
                          <a:latin typeface="Century Gothic" panose="020B0502020202020204" pitchFamily="34" charset="0"/>
                        </a:rPr>
                        <a:t> | la </a:t>
                      </a:r>
                      <a:r>
                        <a:rPr lang="en-GB" sz="2400" b="1" dirty="0" err="1">
                          <a:solidFill>
                            <a:srgbClr val="002060"/>
                          </a:solidFill>
                          <a:latin typeface="Century Gothic" panose="020B0502020202020204" pitchFamily="34" charset="0"/>
                        </a:rPr>
                        <a:t>fenêtre</a:t>
                      </a:r>
                      <a:r>
                        <a:rPr lang="en-GB" sz="2400" b="1" dirty="0">
                          <a:solidFill>
                            <a:srgbClr val="002060"/>
                          </a:solidFill>
                          <a:latin typeface="Century Gothic" panose="020B0502020202020204" pitchFamily="34" charset="0"/>
                        </a:rPr>
                        <a:t> | la chaise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674262"/>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cuisine | le ménage | les devoirs</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998767"/>
                  </a:ext>
                </a:extLst>
              </a:tr>
              <a:tr h="57890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seize | </a:t>
                      </a:r>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-deux | </a:t>
                      </a:r>
                      <a:r>
                        <a:rPr lang="en-GB" sz="2400" b="1" dirty="0" err="1">
                          <a:solidFill>
                            <a:srgbClr val="002060"/>
                          </a:solidFill>
                          <a:latin typeface="Century Gothic" panose="020B0502020202020204" pitchFamily="34" charset="0"/>
                        </a:rPr>
                        <a:t>treize</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243966"/>
                  </a:ext>
                </a:extLst>
              </a:tr>
              <a:tr h="578906">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chanter | </a:t>
                      </a:r>
                      <a:r>
                        <a:rPr lang="en-GB" sz="2400" b="1" dirty="0" err="1">
                          <a:solidFill>
                            <a:srgbClr val="002060"/>
                          </a:solidFill>
                          <a:latin typeface="Century Gothic" panose="020B0502020202020204" pitchFamily="34" charset="0"/>
                        </a:rPr>
                        <a:t>étudier</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répéter</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270290"/>
                  </a:ext>
                </a:extLst>
              </a:tr>
              <a:tr h="578906">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du pain | de la glace | des </a:t>
                      </a:r>
                      <a:r>
                        <a:rPr lang="en-GB" sz="2400" b="1" dirty="0" err="1">
                          <a:solidFill>
                            <a:srgbClr val="002060"/>
                          </a:solidFill>
                          <a:latin typeface="Century Gothic" panose="020B0502020202020204" pitchFamily="34" charset="0"/>
                        </a:rPr>
                        <a:t>tomates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8374981"/>
                  </a:ext>
                </a:extLst>
              </a:tr>
              <a:tr h="578906">
                <a:tc>
                  <a:txBody>
                    <a:body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l’histoire</a:t>
                      </a:r>
                      <a:r>
                        <a:rPr lang="en-GB" sz="2400" b="1" dirty="0">
                          <a:solidFill>
                            <a:srgbClr val="002060"/>
                          </a:solidFill>
                          <a:latin typeface="Century Gothic" panose="020B0502020202020204" pitchFamily="34" charset="0"/>
                        </a:rPr>
                        <a:t> | le </a:t>
                      </a:r>
                      <a:r>
                        <a:rPr lang="en-GB" sz="2400" b="1" dirty="0" err="1">
                          <a:solidFill>
                            <a:srgbClr val="002060"/>
                          </a:solidFill>
                          <a:latin typeface="Century Gothic" panose="020B0502020202020204" pitchFamily="34" charset="0"/>
                        </a:rPr>
                        <a:t>français</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l’anglais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973574"/>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Speech Bubble: Rectangle with Corners Rounded 35">
            <a:hlinkClick r:id="" action="ppaction://noaction">
              <a:snd r:embed="rId4" name="FUS8_i.wav"/>
            </a:hlinkClick>
            <a:extLst>
              <a:ext uri="{FF2B5EF4-FFF2-40B4-BE49-F238E27FC236}">
                <a16:creationId xmlns:a16="http://schemas.microsoft.com/office/drawing/2014/main" id="{9C7F51F2-5AF2-42F7-868B-CD0BB7BBDA0B}"/>
              </a:ext>
            </a:extLst>
          </p:cNvPr>
          <p:cNvSpPr/>
          <p:nvPr/>
        </p:nvSpPr>
        <p:spPr>
          <a:xfrm>
            <a:off x="3703934" y="85716"/>
            <a:ext cx="4712479" cy="521256"/>
          </a:xfrm>
          <a:prstGeom prst="wedgeRoundRectCallout">
            <a:avLst>
              <a:gd name="adj1" fmla="val -56222"/>
              <a:gd name="adj2" fmla="val -136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5492" y="-68014"/>
            <a:ext cx="816961" cy="938928"/>
          </a:xfrm>
          <a:prstGeom prst="rect">
            <a:avLst/>
          </a:prstGeom>
        </p:spPr>
      </p:pic>
      <p:sp>
        <p:nvSpPr>
          <p:cNvPr id="38" name="TextBox 37">
            <a:extLst>
              <a:ext uri="{FF2B5EF4-FFF2-40B4-BE49-F238E27FC236}">
                <a16:creationId xmlns:a16="http://schemas.microsoft.com/office/drawing/2014/main" id="{C7E5FAE2-89CE-4D27-B044-DE28F91B7E30}"/>
              </a:ext>
            </a:extLst>
          </p:cNvPr>
          <p:cNvSpPr txBox="1"/>
          <p:nvPr/>
        </p:nvSpPr>
        <p:spPr>
          <a:xfrm>
            <a:off x="3782847" y="101473"/>
            <a:ext cx="4817422"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C’est quelle catégorie ?</a:t>
            </a:r>
          </a:p>
        </p:txBody>
      </p:sp>
      <p:sp>
        <p:nvSpPr>
          <p:cNvPr id="55" name="Rectangle 54">
            <a:hlinkClick r:id="" action="ppaction://noaction">
              <a:snd r:embed="rId7" name="FUS8_1.wav"/>
            </a:hlinkClick>
            <a:extLst>
              <a:ext uri="{FF2B5EF4-FFF2-40B4-BE49-F238E27FC236}">
                <a16:creationId xmlns:a16="http://schemas.microsoft.com/office/drawing/2014/main" id="{A25DAEC2-34D0-4946-8CC2-31BDD628A1BA}"/>
              </a:ext>
            </a:extLst>
          </p:cNvPr>
          <p:cNvSpPr/>
          <p:nvPr/>
        </p:nvSpPr>
        <p:spPr>
          <a:xfrm>
            <a:off x="185622" y="998737"/>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7" name="Rectangle 56">
            <a:hlinkClick r:id="" action="ppaction://noaction">
              <a:snd r:embed="rId8" name="FUS8_2.wav"/>
            </a:hlinkClick>
            <a:extLst>
              <a:ext uri="{FF2B5EF4-FFF2-40B4-BE49-F238E27FC236}">
                <a16:creationId xmlns:a16="http://schemas.microsoft.com/office/drawing/2014/main" id="{EE76D751-B4D4-4906-943B-50B29C2A30A5}"/>
              </a:ext>
            </a:extLst>
          </p:cNvPr>
          <p:cNvSpPr/>
          <p:nvPr/>
        </p:nvSpPr>
        <p:spPr>
          <a:xfrm>
            <a:off x="185621" y="1589724"/>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8" name="Rectangle 57">
            <a:hlinkClick r:id="" action="ppaction://noaction">
              <a:snd r:embed="rId9" name="FUS8_3.wav"/>
            </a:hlinkClick>
            <a:extLst>
              <a:ext uri="{FF2B5EF4-FFF2-40B4-BE49-F238E27FC236}">
                <a16:creationId xmlns:a16="http://schemas.microsoft.com/office/drawing/2014/main" id="{437D50B7-F516-4ED8-B6DA-082FF005986A}"/>
              </a:ext>
            </a:extLst>
          </p:cNvPr>
          <p:cNvSpPr/>
          <p:nvPr/>
        </p:nvSpPr>
        <p:spPr>
          <a:xfrm>
            <a:off x="185621" y="2176242"/>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0" name="Rectangle 59">
            <a:hlinkClick r:id="" action="ppaction://noaction">
              <a:snd r:embed="rId10" name="FUS8_4.wav"/>
            </a:hlinkClick>
            <a:extLst>
              <a:ext uri="{FF2B5EF4-FFF2-40B4-BE49-F238E27FC236}">
                <a16:creationId xmlns:a16="http://schemas.microsoft.com/office/drawing/2014/main" id="{29348B69-C094-461D-8B17-61C6AFF71A10}"/>
              </a:ext>
            </a:extLst>
          </p:cNvPr>
          <p:cNvSpPr/>
          <p:nvPr/>
        </p:nvSpPr>
        <p:spPr>
          <a:xfrm>
            <a:off x="187147" y="2749104"/>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3" name="Rectangle 62">
            <a:hlinkClick r:id="" action="ppaction://noaction">
              <a:snd r:embed="rId11" name="FUS8_5.wav"/>
            </a:hlinkClick>
            <a:extLst>
              <a:ext uri="{FF2B5EF4-FFF2-40B4-BE49-F238E27FC236}">
                <a16:creationId xmlns:a16="http://schemas.microsoft.com/office/drawing/2014/main" id="{E5EA59C5-4870-4CEB-8D01-022277625731}"/>
              </a:ext>
            </a:extLst>
          </p:cNvPr>
          <p:cNvSpPr/>
          <p:nvPr/>
        </p:nvSpPr>
        <p:spPr>
          <a:xfrm>
            <a:off x="185620" y="3352160"/>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4" name="Rectangle 63">
            <a:hlinkClick r:id="" action="ppaction://noaction">
              <a:snd r:embed="rId12" name="FUS8_6.wav"/>
            </a:hlinkClick>
            <a:extLst>
              <a:ext uri="{FF2B5EF4-FFF2-40B4-BE49-F238E27FC236}">
                <a16:creationId xmlns:a16="http://schemas.microsoft.com/office/drawing/2014/main" id="{7874B18E-D1D8-4366-BA39-86BD17639BDB}"/>
              </a:ext>
            </a:extLst>
          </p:cNvPr>
          <p:cNvSpPr/>
          <p:nvPr/>
        </p:nvSpPr>
        <p:spPr>
          <a:xfrm>
            <a:off x="185619" y="3904016"/>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8" name="Rectangle 67">
            <a:hlinkClick r:id="" action="ppaction://noaction">
              <a:snd r:embed="rId13" name="FUS8_7.wav"/>
            </a:hlinkClick>
            <a:extLst>
              <a:ext uri="{FF2B5EF4-FFF2-40B4-BE49-F238E27FC236}">
                <a16:creationId xmlns:a16="http://schemas.microsoft.com/office/drawing/2014/main" id="{4FC86BCA-3639-4533-8127-A3A31630BF68}"/>
              </a:ext>
            </a:extLst>
          </p:cNvPr>
          <p:cNvSpPr/>
          <p:nvPr/>
        </p:nvSpPr>
        <p:spPr>
          <a:xfrm>
            <a:off x="185619" y="4476878"/>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69" name="Rectangle 68">
            <a:hlinkClick r:id="" action="ppaction://noaction">
              <a:snd r:embed="rId14" name="FUS8_8.wav"/>
            </a:hlinkClick>
            <a:extLst>
              <a:ext uri="{FF2B5EF4-FFF2-40B4-BE49-F238E27FC236}">
                <a16:creationId xmlns:a16="http://schemas.microsoft.com/office/drawing/2014/main" id="{0F6BC6B6-5CFA-4A5E-AB4E-5FBC979530E6}"/>
              </a:ext>
            </a:extLst>
          </p:cNvPr>
          <p:cNvSpPr/>
          <p:nvPr/>
        </p:nvSpPr>
        <p:spPr>
          <a:xfrm>
            <a:off x="185619" y="5077276"/>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4" name="Rectangle: Rounded Corners 3">
            <a:extLst>
              <a:ext uri="{FF2B5EF4-FFF2-40B4-BE49-F238E27FC236}">
                <a16:creationId xmlns:a16="http://schemas.microsoft.com/office/drawing/2014/main" id="{B3057260-7BA5-4895-ADCB-9356839ED501}"/>
              </a:ext>
            </a:extLst>
          </p:cNvPr>
          <p:cNvSpPr/>
          <p:nvPr/>
        </p:nvSpPr>
        <p:spPr>
          <a:xfrm rot="21007361">
            <a:off x="10136793" y="5901491"/>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A5E095B7-DB35-4F26-9221-84D9B0909EE6}"/>
              </a:ext>
            </a:extLst>
          </p:cNvPr>
          <p:cNvSpPr/>
          <p:nvPr/>
        </p:nvSpPr>
        <p:spPr>
          <a:xfrm rot="376463">
            <a:off x="8116133" y="5819903"/>
            <a:ext cx="1837563" cy="745691"/>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salle 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DD5FA2C4-0C24-417D-BC5A-D8A3B001E215}"/>
              </a:ext>
            </a:extLst>
          </p:cNvPr>
          <p:cNvSpPr/>
          <p:nvPr/>
        </p:nvSpPr>
        <p:spPr>
          <a:xfrm rot="21007361">
            <a:off x="8094634" y="4927410"/>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couleur</a:t>
            </a:r>
          </a:p>
        </p:txBody>
      </p:sp>
      <p:sp>
        <p:nvSpPr>
          <p:cNvPr id="30" name="Rectangle: Rounded Corners 29">
            <a:extLst>
              <a:ext uri="{FF2B5EF4-FFF2-40B4-BE49-F238E27FC236}">
                <a16:creationId xmlns:a16="http://schemas.microsoft.com/office/drawing/2014/main" id="{12BC7603-82DE-44D7-A20F-CC747732E991}"/>
              </a:ext>
            </a:extLst>
          </p:cNvPr>
          <p:cNvSpPr/>
          <p:nvPr/>
        </p:nvSpPr>
        <p:spPr>
          <a:xfrm rot="376463">
            <a:off x="10129119" y="5073362"/>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manger</a:t>
            </a:r>
          </a:p>
        </p:txBody>
      </p:sp>
      <p:sp>
        <p:nvSpPr>
          <p:cNvPr id="31" name="Rectangle: Rounded Corners 30">
            <a:extLst>
              <a:ext uri="{FF2B5EF4-FFF2-40B4-BE49-F238E27FC236}">
                <a16:creationId xmlns:a16="http://schemas.microsoft.com/office/drawing/2014/main" id="{8B938A63-623C-4EA9-8FD8-5942F8F43E28}"/>
              </a:ext>
            </a:extLst>
          </p:cNvPr>
          <p:cNvSpPr/>
          <p:nvPr/>
        </p:nvSpPr>
        <p:spPr>
          <a:xfrm rot="21007361">
            <a:off x="10312299" y="3904816"/>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C9AD5F07-242D-4340-A1EE-E3A7814D5632}"/>
              </a:ext>
            </a:extLst>
          </p:cNvPr>
          <p:cNvSpPr/>
          <p:nvPr/>
        </p:nvSpPr>
        <p:spPr>
          <a:xfrm rot="376463">
            <a:off x="8086156" y="3755463"/>
            <a:ext cx="1867148" cy="754463"/>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mots pour ‘the’</a:t>
            </a:r>
          </a:p>
        </p:txBody>
      </p:sp>
      <p:sp>
        <p:nvSpPr>
          <p:cNvPr id="34" name="Rectangle: Rounded Corners 33">
            <a:extLst>
              <a:ext uri="{FF2B5EF4-FFF2-40B4-BE49-F238E27FC236}">
                <a16:creationId xmlns:a16="http://schemas.microsoft.com/office/drawing/2014/main" id="{FD14AB06-7383-4F76-A2A2-C3F9F96BDF31}"/>
              </a:ext>
            </a:extLst>
          </p:cNvPr>
          <p:cNvSpPr/>
          <p:nvPr/>
        </p:nvSpPr>
        <p:spPr>
          <a:xfrm rot="21007361">
            <a:off x="8094634" y="2764458"/>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BA3C6349-64EF-4BEB-8740-5213FA6909D4}"/>
              </a:ext>
            </a:extLst>
          </p:cNvPr>
          <p:cNvSpPr/>
          <p:nvPr/>
        </p:nvSpPr>
        <p:spPr>
          <a:xfrm rot="376463">
            <a:off x="10073625" y="3116105"/>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4F26C0AE-74E5-444E-A140-7CDE32695C99}"/>
              </a:ext>
            </a:extLst>
          </p:cNvPr>
          <p:cNvSpPr/>
          <p:nvPr/>
        </p:nvSpPr>
        <p:spPr>
          <a:xfrm rot="20852689">
            <a:off x="10284644" y="1874176"/>
            <a:ext cx="1775679" cy="66874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numéro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366D5BA0-2687-43DB-B15F-F7C65BA99CF9}"/>
              </a:ext>
            </a:extLst>
          </p:cNvPr>
          <p:cNvSpPr/>
          <p:nvPr/>
        </p:nvSpPr>
        <p:spPr>
          <a:xfrm rot="376463">
            <a:off x="8094632" y="1823343"/>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BEE03DFA-F81E-4EBC-BA17-8E02C6790356}"/>
              </a:ext>
            </a:extLst>
          </p:cNvPr>
          <p:cNvPicPr>
            <a:picLocks noChangeAspect="1"/>
          </p:cNvPicPr>
          <p:nvPr/>
        </p:nvPicPr>
        <p:blipFill>
          <a:blip r:embed="rId15"/>
          <a:stretch>
            <a:fillRect/>
          </a:stretch>
        </p:blipFill>
        <p:spPr>
          <a:xfrm>
            <a:off x="8698624" y="101473"/>
            <a:ext cx="1825597" cy="1288656"/>
          </a:xfrm>
          <a:prstGeom prst="rect">
            <a:avLst/>
          </a:prstGeom>
        </p:spPr>
      </p:pic>
      <p:sp>
        <p:nvSpPr>
          <p:cNvPr id="43" name="Rectangle 42">
            <a:hlinkClick r:id="" action="ppaction://noaction">
              <a:snd r:embed="rId16" name="FUS8_9.wav"/>
            </a:hlinkClick>
            <a:extLst>
              <a:ext uri="{FF2B5EF4-FFF2-40B4-BE49-F238E27FC236}">
                <a16:creationId xmlns:a16="http://schemas.microsoft.com/office/drawing/2014/main" id="{3864E796-832D-40D8-97C2-0E38B91EA574}"/>
              </a:ext>
            </a:extLst>
          </p:cNvPr>
          <p:cNvSpPr/>
          <p:nvPr/>
        </p:nvSpPr>
        <p:spPr>
          <a:xfrm>
            <a:off x="185619" y="5631790"/>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a:t>
            </a:r>
          </a:p>
        </p:txBody>
      </p:sp>
      <p:sp>
        <p:nvSpPr>
          <p:cNvPr id="44" name="Rectangle 43">
            <a:hlinkClick r:id="" action="ppaction://noaction">
              <a:snd r:embed="rId17" name="FUS8_10.wav"/>
            </a:hlinkClick>
            <a:extLst>
              <a:ext uri="{FF2B5EF4-FFF2-40B4-BE49-F238E27FC236}">
                <a16:creationId xmlns:a16="http://schemas.microsoft.com/office/drawing/2014/main" id="{7E4F369F-D91F-46FE-ACD5-8C629D02CC15}"/>
              </a:ext>
            </a:extLst>
          </p:cNvPr>
          <p:cNvSpPr/>
          <p:nvPr/>
        </p:nvSpPr>
        <p:spPr>
          <a:xfrm>
            <a:off x="185619" y="6227083"/>
            <a:ext cx="396467" cy="420450"/>
          </a:xfrm>
          <a:prstGeom prst="rect">
            <a:avLst/>
          </a:prstGeom>
          <a:solidFill>
            <a:srgbClr val="5B9BD5"/>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a:t>
            </a:r>
          </a:p>
        </p:txBody>
      </p:sp>
      <p:sp>
        <p:nvSpPr>
          <p:cNvPr id="47" name="Rectangle: Rounded Corners 46">
            <a:extLst>
              <a:ext uri="{FF2B5EF4-FFF2-40B4-BE49-F238E27FC236}">
                <a16:creationId xmlns:a16="http://schemas.microsoft.com/office/drawing/2014/main" id="{41B9C890-0BA8-4714-8DE9-C539615BAE33}"/>
              </a:ext>
            </a:extLst>
          </p:cNvPr>
          <p:cNvSpPr/>
          <p:nvPr/>
        </p:nvSpPr>
        <p:spPr>
          <a:xfrm>
            <a:off x="3584163" y="989783"/>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couleur</a:t>
            </a:r>
          </a:p>
        </p:txBody>
      </p:sp>
      <p:sp>
        <p:nvSpPr>
          <p:cNvPr id="48" name="Rectangle: Rounded Corners 47">
            <a:extLst>
              <a:ext uri="{FF2B5EF4-FFF2-40B4-BE49-F238E27FC236}">
                <a16:creationId xmlns:a16="http://schemas.microsoft.com/office/drawing/2014/main" id="{5D7B99E8-795F-4853-8DF2-D5452E2F1494}"/>
              </a:ext>
            </a:extLst>
          </p:cNvPr>
          <p:cNvSpPr/>
          <p:nvPr/>
        </p:nvSpPr>
        <p:spPr>
          <a:xfrm>
            <a:off x="3584162" y="1542068"/>
            <a:ext cx="2511838"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mots pour ‘the’</a:t>
            </a:r>
          </a:p>
        </p:txBody>
      </p:sp>
      <p:sp>
        <p:nvSpPr>
          <p:cNvPr id="49" name="Rectangle: Rounded Corners 48">
            <a:extLst>
              <a:ext uri="{FF2B5EF4-FFF2-40B4-BE49-F238E27FC236}">
                <a16:creationId xmlns:a16="http://schemas.microsoft.com/office/drawing/2014/main" id="{53BF3FB5-FA11-40C6-A97A-302D20EE59ED}"/>
              </a:ext>
            </a:extLst>
          </p:cNvPr>
          <p:cNvSpPr/>
          <p:nvPr/>
        </p:nvSpPr>
        <p:spPr>
          <a:xfrm>
            <a:off x="7806527" y="2157713"/>
            <a:ext cx="1666658"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ectangle: Rounded Corners 49">
            <a:extLst>
              <a:ext uri="{FF2B5EF4-FFF2-40B4-BE49-F238E27FC236}">
                <a16:creationId xmlns:a16="http://schemas.microsoft.com/office/drawing/2014/main" id="{49A035BB-F33D-400F-A996-F00CC832F56C}"/>
              </a:ext>
            </a:extLst>
          </p:cNvPr>
          <p:cNvSpPr/>
          <p:nvPr/>
        </p:nvSpPr>
        <p:spPr>
          <a:xfrm>
            <a:off x="5168075" y="2708029"/>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Rectangle: Rounded Corners 50">
            <a:extLst>
              <a:ext uri="{FF2B5EF4-FFF2-40B4-BE49-F238E27FC236}">
                <a16:creationId xmlns:a16="http://schemas.microsoft.com/office/drawing/2014/main" id="{0A313A05-1523-4E4B-9040-BD92BDD851B6}"/>
              </a:ext>
            </a:extLst>
          </p:cNvPr>
          <p:cNvSpPr/>
          <p:nvPr/>
        </p:nvSpPr>
        <p:spPr>
          <a:xfrm>
            <a:off x="5970620" y="3306909"/>
            <a:ext cx="2629649"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salle 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C20F7BCB-0935-4C5E-8DAD-5AE7D50EDAE8}"/>
              </a:ext>
            </a:extLst>
          </p:cNvPr>
          <p:cNvSpPr/>
          <p:nvPr/>
        </p:nvSpPr>
        <p:spPr>
          <a:xfrm>
            <a:off x="6191558" y="3875767"/>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BDCD7182-3401-4D6B-A3AC-C8ACFA15CF70}"/>
              </a:ext>
            </a:extLst>
          </p:cNvPr>
          <p:cNvSpPr/>
          <p:nvPr/>
        </p:nvSpPr>
        <p:spPr>
          <a:xfrm>
            <a:off x="4840081" y="4447531"/>
            <a:ext cx="2792111"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numéro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02B841C2-E897-4997-B7FB-EF7BC78F52DC}"/>
              </a:ext>
            </a:extLst>
          </p:cNvPr>
          <p:cNvSpPr/>
          <p:nvPr/>
        </p:nvSpPr>
        <p:spPr>
          <a:xfrm>
            <a:off x="4931379" y="5046411"/>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00359A18-6683-4B68-B349-A56DFF4560BF}"/>
              </a:ext>
            </a:extLst>
          </p:cNvPr>
          <p:cNvSpPr/>
          <p:nvPr/>
        </p:nvSpPr>
        <p:spPr>
          <a:xfrm>
            <a:off x="6275857" y="5603715"/>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manger</a:t>
            </a:r>
          </a:p>
        </p:txBody>
      </p:sp>
      <p:sp>
        <p:nvSpPr>
          <p:cNvPr id="61" name="Rectangle: Rounded Corners 60">
            <a:extLst>
              <a:ext uri="{FF2B5EF4-FFF2-40B4-BE49-F238E27FC236}">
                <a16:creationId xmlns:a16="http://schemas.microsoft.com/office/drawing/2014/main" id="{99C94F3B-EC5F-4AA0-B946-EB3E3FCE5377}"/>
              </a:ext>
            </a:extLst>
          </p:cNvPr>
          <p:cNvSpPr/>
          <p:nvPr/>
        </p:nvSpPr>
        <p:spPr>
          <a:xfrm>
            <a:off x="5550427" y="6186999"/>
            <a:ext cx="1784195" cy="476600"/>
          </a:xfrm>
          <a:prstGeom prst="round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6AB714F4-12CA-445B-8719-714BF9E0CC9B}"/>
              </a:ext>
            </a:extLst>
          </p:cNvPr>
          <p:cNvSpPr/>
          <p:nvPr/>
        </p:nvSpPr>
        <p:spPr>
          <a:xfrm>
            <a:off x="726233" y="1026359"/>
            <a:ext cx="2806218"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Rounded Corners 64">
            <a:extLst>
              <a:ext uri="{FF2B5EF4-FFF2-40B4-BE49-F238E27FC236}">
                <a16:creationId xmlns:a16="http://schemas.microsoft.com/office/drawing/2014/main" id="{DBB5A916-6955-4A18-8E30-1CEC056DAFA8}"/>
              </a:ext>
            </a:extLst>
          </p:cNvPr>
          <p:cNvSpPr/>
          <p:nvPr/>
        </p:nvSpPr>
        <p:spPr>
          <a:xfrm>
            <a:off x="749320" y="1577532"/>
            <a:ext cx="2806218"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B6DBAD66-10CD-428E-AEE5-F8D9652A8643}"/>
              </a:ext>
            </a:extLst>
          </p:cNvPr>
          <p:cNvSpPr/>
          <p:nvPr/>
        </p:nvSpPr>
        <p:spPr>
          <a:xfrm>
            <a:off x="736202" y="2187373"/>
            <a:ext cx="6910767"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D9AE9E9A-9E7B-4E23-9D5A-2717231E579A}"/>
              </a:ext>
            </a:extLst>
          </p:cNvPr>
          <p:cNvSpPr/>
          <p:nvPr/>
        </p:nvSpPr>
        <p:spPr>
          <a:xfrm>
            <a:off x="749320" y="2737862"/>
            <a:ext cx="4272315"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69934146-2BE1-4C18-851D-722107B2EB70}"/>
              </a:ext>
            </a:extLst>
          </p:cNvPr>
          <p:cNvSpPr/>
          <p:nvPr/>
        </p:nvSpPr>
        <p:spPr>
          <a:xfrm>
            <a:off x="749319" y="3323973"/>
            <a:ext cx="5157317"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C06D21D9-F537-477C-8E24-B86A138FA674}"/>
              </a:ext>
            </a:extLst>
          </p:cNvPr>
          <p:cNvSpPr/>
          <p:nvPr/>
        </p:nvSpPr>
        <p:spPr>
          <a:xfrm>
            <a:off x="786328" y="3945825"/>
            <a:ext cx="5330463"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B4712C2A-67DE-4F55-AD77-B6FADAFEB83B}"/>
              </a:ext>
            </a:extLst>
          </p:cNvPr>
          <p:cNvSpPr/>
          <p:nvPr/>
        </p:nvSpPr>
        <p:spPr>
          <a:xfrm>
            <a:off x="749320" y="4495842"/>
            <a:ext cx="3888827"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8E44C1D8-49FF-41F8-A332-C78E63AA017E}"/>
              </a:ext>
            </a:extLst>
          </p:cNvPr>
          <p:cNvSpPr/>
          <p:nvPr/>
        </p:nvSpPr>
        <p:spPr>
          <a:xfrm>
            <a:off x="749320" y="5095194"/>
            <a:ext cx="409076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51E76272-E548-45DC-8BB4-58D04477ACE0}"/>
              </a:ext>
            </a:extLst>
          </p:cNvPr>
          <p:cNvSpPr/>
          <p:nvPr/>
        </p:nvSpPr>
        <p:spPr>
          <a:xfrm>
            <a:off x="772107" y="5653050"/>
            <a:ext cx="5419451"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A41C2E5C-5FD5-4CBC-897F-DD49A4968A1E}"/>
              </a:ext>
            </a:extLst>
          </p:cNvPr>
          <p:cNvSpPr/>
          <p:nvPr/>
        </p:nvSpPr>
        <p:spPr>
          <a:xfrm>
            <a:off x="786329" y="6215074"/>
            <a:ext cx="471238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96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500"/>
                                        <p:tgtEl>
                                          <p:spTgt spid="29"/>
                                        </p:tgtEl>
                                      </p:cBhvr>
                                    </p:animEffect>
                                    <p:set>
                                      <p:cBhvr>
                                        <p:cTn id="7" dur="1" fill="hold">
                                          <p:stCondLst>
                                            <p:cond delay="1499"/>
                                          </p:stCondLst>
                                        </p:cTn>
                                        <p:tgtEl>
                                          <p:spTgt spid="2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1500"/>
                                        <p:tgtEl>
                                          <p:spTgt spid="47"/>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1500"/>
                                        <p:tgtEl>
                                          <p:spTgt spid="32"/>
                                        </p:tgtEl>
                                      </p:cBhvr>
                                    </p:animEffect>
                                    <p:set>
                                      <p:cBhvr>
                                        <p:cTn id="17" dur="1" fill="hold">
                                          <p:stCondLst>
                                            <p:cond delay="1499"/>
                                          </p:stCondLst>
                                        </p:cTn>
                                        <p:tgtEl>
                                          <p:spTgt spid="32"/>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500"/>
                                        <p:tgtEl>
                                          <p:spTgt spid="48"/>
                                        </p:tgtEl>
                                      </p:cBhvr>
                                    </p:animEffect>
                                  </p:childTnLst>
                                </p:cTn>
                              </p:par>
                              <p:par>
                                <p:cTn id="21" presetID="1" presetClass="exit"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1500"/>
                                        <p:tgtEl>
                                          <p:spTgt spid="41"/>
                                        </p:tgtEl>
                                      </p:cBhvr>
                                    </p:animEffect>
                                    <p:set>
                                      <p:cBhvr>
                                        <p:cTn id="27" dur="1" fill="hold">
                                          <p:stCondLst>
                                            <p:cond delay="1499"/>
                                          </p:stCondLst>
                                        </p:cTn>
                                        <p:tgtEl>
                                          <p:spTgt spid="41"/>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500"/>
                                        <p:tgtEl>
                                          <p:spTgt spid="49"/>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1500"/>
                                        <p:tgtEl>
                                          <p:spTgt spid="35"/>
                                        </p:tgtEl>
                                      </p:cBhvr>
                                    </p:animEffect>
                                    <p:set>
                                      <p:cBhvr>
                                        <p:cTn id="37" dur="1" fill="hold">
                                          <p:stCondLst>
                                            <p:cond delay="1499"/>
                                          </p:stCondLst>
                                        </p:cTn>
                                        <p:tgtEl>
                                          <p:spTgt spid="35"/>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500"/>
                                        <p:tgtEl>
                                          <p:spTgt spid="50"/>
                                        </p:tgtEl>
                                      </p:cBhvr>
                                    </p:animEffect>
                                  </p:childTnLst>
                                </p:cTn>
                              </p:par>
                              <p:par>
                                <p:cTn id="41" presetID="1" presetClass="exit"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1500"/>
                                        <p:tgtEl>
                                          <p:spTgt spid="28"/>
                                        </p:tgtEl>
                                      </p:cBhvr>
                                    </p:animEffect>
                                    <p:set>
                                      <p:cBhvr>
                                        <p:cTn id="47" dur="1" fill="hold">
                                          <p:stCondLst>
                                            <p:cond delay="1499"/>
                                          </p:stCondLst>
                                        </p:cTn>
                                        <p:tgtEl>
                                          <p:spTgt spid="28"/>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1500"/>
                                        <p:tgtEl>
                                          <p:spTgt spid="51"/>
                                        </p:tgtEl>
                                      </p:cBhvr>
                                    </p:animEffect>
                                  </p:childTnLst>
                                </p:cTn>
                              </p:par>
                              <p:par>
                                <p:cTn id="51" presetID="1" presetClass="exit"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1500"/>
                                        <p:tgtEl>
                                          <p:spTgt spid="34"/>
                                        </p:tgtEl>
                                      </p:cBhvr>
                                    </p:animEffect>
                                    <p:set>
                                      <p:cBhvr>
                                        <p:cTn id="57" dur="1" fill="hold">
                                          <p:stCondLst>
                                            <p:cond delay="1499"/>
                                          </p:stCondLst>
                                        </p:cTn>
                                        <p:tgtEl>
                                          <p:spTgt spid="34"/>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1500"/>
                                        <p:tgtEl>
                                          <p:spTgt spid="52"/>
                                        </p:tgtEl>
                                      </p:cBhvr>
                                    </p:animEffect>
                                  </p:childTnLst>
                                </p:cTn>
                              </p:par>
                              <p:par>
                                <p:cTn id="61" presetID="1" presetClass="exit"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1500"/>
                                        <p:tgtEl>
                                          <p:spTgt spid="40"/>
                                        </p:tgtEl>
                                      </p:cBhvr>
                                    </p:animEffect>
                                    <p:set>
                                      <p:cBhvr>
                                        <p:cTn id="67" dur="1" fill="hold">
                                          <p:stCondLst>
                                            <p:cond delay="1499"/>
                                          </p:stCondLst>
                                        </p:cTn>
                                        <p:tgtEl>
                                          <p:spTgt spid="40"/>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1500"/>
                                        <p:tgtEl>
                                          <p:spTgt spid="54"/>
                                        </p:tgtEl>
                                      </p:cBhvr>
                                    </p:animEffect>
                                  </p:childTnLst>
                                </p:cTn>
                              </p:par>
                              <p:par>
                                <p:cTn id="71" presetID="1" presetClass="exit" presetSubtype="0" fill="hold" grpId="0" nodeType="withEffect">
                                  <p:stCondLst>
                                    <p:cond delay="0"/>
                                  </p:stCondLst>
                                  <p:childTnLst>
                                    <p:set>
                                      <p:cBhvr>
                                        <p:cTn id="72" dur="1" fill="hold">
                                          <p:stCondLst>
                                            <p:cond delay="0"/>
                                          </p:stCondLst>
                                        </p:cTn>
                                        <p:tgtEl>
                                          <p:spTgt spid="7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1500"/>
                                        <p:tgtEl>
                                          <p:spTgt spid="31"/>
                                        </p:tgtEl>
                                      </p:cBhvr>
                                    </p:animEffect>
                                    <p:set>
                                      <p:cBhvr>
                                        <p:cTn id="77" dur="1" fill="hold">
                                          <p:stCondLst>
                                            <p:cond delay="1499"/>
                                          </p:stCondLst>
                                        </p:cTn>
                                        <p:tgtEl>
                                          <p:spTgt spid="31"/>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fade">
                                      <p:cBhvr>
                                        <p:cTn id="80" dur="1500"/>
                                        <p:tgtEl>
                                          <p:spTgt spid="56"/>
                                        </p:tgtEl>
                                      </p:cBhvr>
                                    </p:animEffect>
                                  </p:childTnLst>
                                </p:cTn>
                              </p:par>
                              <p:par>
                                <p:cTn id="81" presetID="1" presetClass="exit" presetSubtype="0" fill="hold" grpId="0" nodeType="withEffect">
                                  <p:stCondLst>
                                    <p:cond delay="0"/>
                                  </p:stCondLst>
                                  <p:childTnLst>
                                    <p:set>
                                      <p:cBhvr>
                                        <p:cTn id="82" dur="1" fill="hold">
                                          <p:stCondLst>
                                            <p:cond delay="0"/>
                                          </p:stCondLst>
                                        </p:cTn>
                                        <p:tgtEl>
                                          <p:spTgt spid="7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1500"/>
                                        <p:tgtEl>
                                          <p:spTgt spid="30"/>
                                        </p:tgtEl>
                                      </p:cBhvr>
                                    </p:animEffect>
                                    <p:set>
                                      <p:cBhvr>
                                        <p:cTn id="87" dur="1" fill="hold">
                                          <p:stCondLst>
                                            <p:cond delay="1499"/>
                                          </p:stCondLst>
                                        </p:cTn>
                                        <p:tgtEl>
                                          <p:spTgt spid="30"/>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1500"/>
                                        <p:tgtEl>
                                          <p:spTgt spid="59"/>
                                        </p:tgtEl>
                                      </p:cBhvr>
                                    </p:animEffect>
                                  </p:childTnLst>
                                </p:cTn>
                              </p:par>
                              <p:par>
                                <p:cTn id="91" presetID="1" presetClass="exit" presetSubtype="0" fill="hold" grpId="0" nodeType="withEffect">
                                  <p:stCondLst>
                                    <p:cond delay="0"/>
                                  </p:stCondLst>
                                  <p:childTnLst>
                                    <p:set>
                                      <p:cBhvr>
                                        <p:cTn id="92" dur="1" fill="hold">
                                          <p:stCondLst>
                                            <p:cond delay="0"/>
                                          </p:stCondLst>
                                        </p:cTn>
                                        <p:tgtEl>
                                          <p:spTgt spid="7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1500"/>
                                        <p:tgtEl>
                                          <p:spTgt spid="4"/>
                                        </p:tgtEl>
                                      </p:cBhvr>
                                    </p:animEffect>
                                    <p:set>
                                      <p:cBhvr>
                                        <p:cTn id="97" dur="1" fill="hold">
                                          <p:stCondLst>
                                            <p:cond delay="1499"/>
                                          </p:stCondLst>
                                        </p:cTn>
                                        <p:tgtEl>
                                          <p:spTgt spid="4"/>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fade">
                                      <p:cBhvr>
                                        <p:cTn id="100" dur="1500"/>
                                        <p:tgtEl>
                                          <p:spTgt spid="61"/>
                                        </p:tgtEl>
                                      </p:cBhvr>
                                    </p:animEffect>
                                  </p:childTnLst>
                                </p:cTn>
                              </p:par>
                              <p:par>
                                <p:cTn id="101" presetID="1" presetClass="exit" presetSubtype="0" fill="hold" grpId="0" nodeType="withEffect">
                                  <p:stCondLst>
                                    <p:cond delay="0"/>
                                  </p:stCondLst>
                                  <p:childTnLst>
                                    <p:set>
                                      <p:cBhvr>
                                        <p:cTn id="102"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31" grpId="0" animBg="1"/>
      <p:bldP spid="32" grpId="0" animBg="1"/>
      <p:bldP spid="34" grpId="0" animBg="1"/>
      <p:bldP spid="35" grpId="0" animBg="1"/>
      <p:bldP spid="40" grpId="0" animBg="1"/>
      <p:bldP spid="41" grpId="0" animBg="1"/>
      <p:bldP spid="47" grpId="0" animBg="1"/>
      <p:bldP spid="48" grpId="0" animBg="1"/>
      <p:bldP spid="49" grpId="0" animBg="1"/>
      <p:bldP spid="50" grpId="0" animBg="1"/>
      <p:bldP spid="51" grpId="0" animBg="1"/>
      <p:bldP spid="52" grpId="0" animBg="1"/>
      <p:bldP spid="54" grpId="0" animBg="1"/>
      <p:bldP spid="56" grpId="0" animBg="1"/>
      <p:bldP spid="59" grpId="0" animBg="1"/>
      <p:bldP spid="61" grpId="0" animBg="1"/>
      <p:bldP spid="62" grpId="0" animBg="1"/>
      <p:bldP spid="65" grpId="0" animBg="1"/>
      <p:bldP spid="66" grpId="0" animBg="1"/>
      <p:bldP spid="67" grpId="0" animBg="1"/>
      <p:bldP spid="70" grpId="0" animBg="1"/>
      <p:bldP spid="71" grpId="0" animBg="1"/>
      <p:bldP spid="72" grpId="0" animBg="1"/>
      <p:bldP spid="73" grpId="0" animBg="1"/>
      <p:bldP spid="74"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203F2E64-F322-4ACB-8E87-2416069B328A}"/>
              </a:ext>
            </a:extLst>
          </p:cNvPr>
          <p:cNvGraphicFramePr>
            <a:graphicFrameLocks noGrp="1"/>
          </p:cNvGraphicFramePr>
          <p:nvPr>
            <p:extLst>
              <p:ext uri="{D42A27DB-BD31-4B8C-83A1-F6EECF244321}">
                <p14:modId xmlns:p14="http://schemas.microsoft.com/office/powerpoint/2010/main" val="2529589334"/>
              </p:ext>
            </p:extLst>
          </p:nvPr>
        </p:nvGraphicFramePr>
        <p:xfrm>
          <a:off x="787279" y="2114054"/>
          <a:ext cx="10133974" cy="3535330"/>
        </p:xfrm>
        <a:graphic>
          <a:graphicData uri="http://schemas.openxmlformats.org/drawingml/2006/table">
            <a:tbl>
              <a:tblPr firstRow="1" bandRow="1">
                <a:tableStyleId>{5940675A-B579-460E-94D1-54222C63F5DA}</a:tableStyleId>
              </a:tblPr>
              <a:tblGrid>
                <a:gridCol w="1787453">
                  <a:extLst>
                    <a:ext uri="{9D8B030D-6E8A-4147-A177-3AD203B41FA5}">
                      <a16:colId xmlns:a16="http://schemas.microsoft.com/office/drawing/2014/main" val="1203737284"/>
                    </a:ext>
                  </a:extLst>
                </a:gridCol>
                <a:gridCol w="2477475">
                  <a:extLst>
                    <a:ext uri="{9D8B030D-6E8A-4147-A177-3AD203B41FA5}">
                      <a16:colId xmlns:a16="http://schemas.microsoft.com/office/drawing/2014/main" val="1810222861"/>
                    </a:ext>
                  </a:extLst>
                </a:gridCol>
                <a:gridCol w="3086872">
                  <a:extLst>
                    <a:ext uri="{9D8B030D-6E8A-4147-A177-3AD203B41FA5}">
                      <a16:colId xmlns:a16="http://schemas.microsoft.com/office/drawing/2014/main" val="274413866"/>
                    </a:ext>
                  </a:extLst>
                </a:gridCol>
                <a:gridCol w="278217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marché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l’exercice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gymnastique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cyclisme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sport</a:t>
                      </a:r>
                    </a:p>
                  </a:txBody>
                  <a:tcPr/>
                </a:tc>
                <a:tc>
                  <a:txBody>
                    <a:bodyPr/>
                    <a:lstStyle/>
                    <a:p>
                      <a:r>
                        <a:rPr lang="en-GB" sz="2400" b="1" dirty="0">
                          <a:solidFill>
                            <a:srgbClr val="002060"/>
                          </a:solidFill>
                          <a:latin typeface="Century Gothic" panose="020B0502020202020204" pitchFamily="34" charset="0"/>
                        </a:rPr>
                        <a:t>la natation</a:t>
                      </a:r>
                    </a:p>
                  </a:txBody>
                  <a:tcPr/>
                </a:tc>
                <a:tc>
                  <a:txBody>
                    <a:bodyPr/>
                    <a:lstStyle/>
                    <a:p>
                      <a:r>
                        <a:rPr lang="en-GB" sz="2200" b="1" dirty="0">
                          <a:solidFill>
                            <a:srgbClr val="002060"/>
                          </a:solidFill>
                          <a:latin typeface="Century Gothic" panose="020B0502020202020204" pitchFamily="34" charset="0"/>
                        </a:rPr>
                        <a:t>le ski</a:t>
                      </a:r>
                    </a:p>
                  </a:txBody>
                  <a:tcPr/>
                </a:tc>
                <a:extLst>
                  <a:ext uri="{0D108BD9-81ED-4DB2-BD59-A6C34878D82A}">
                    <a16:rowId xmlns:a16="http://schemas.microsoft.com/office/drawing/2014/main" val="3343226472"/>
                  </a:ext>
                </a:extLst>
              </a:tr>
            </a:tbl>
          </a:graphicData>
        </a:graphic>
      </p:graphicFrame>
      <p:pic>
        <p:nvPicPr>
          <p:cNvPr id="18" name="Picture 17">
            <a:extLst>
              <a:ext uri="{FF2B5EF4-FFF2-40B4-BE49-F238E27FC236}">
                <a16:creationId xmlns:a16="http://schemas.microsoft.com/office/drawing/2014/main" id="{EE777FB6-307B-46EA-9856-F216E1B2FE1E}"/>
              </a:ext>
            </a:extLst>
          </p:cNvPr>
          <p:cNvPicPr>
            <a:picLocks noChangeAspect="1"/>
          </p:cNvPicPr>
          <p:nvPr/>
        </p:nvPicPr>
        <p:blipFill>
          <a:blip r:embed="rId5"/>
          <a:stretch>
            <a:fillRect/>
          </a:stretch>
        </p:blipFill>
        <p:spPr>
          <a:xfrm>
            <a:off x="917888" y="4178456"/>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C2E1DFB3-9382-42B6-8419-2C1A6F776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689" y="2166633"/>
            <a:ext cx="1211560" cy="1211560"/>
          </a:xfrm>
          <a:prstGeom prst="rect">
            <a:avLst/>
          </a:prstGeom>
        </p:spPr>
      </p:pic>
      <p:sp>
        <p:nvSpPr>
          <p:cNvPr id="20" name="TextBox 19">
            <a:extLst>
              <a:ext uri="{FF2B5EF4-FFF2-40B4-BE49-F238E27FC236}">
                <a16:creationId xmlns:a16="http://schemas.microsoft.com/office/drawing/2014/main" id="{171F3F60-B437-4074-AFB1-105617488EA7}"/>
              </a:ext>
            </a:extLst>
          </p:cNvPr>
          <p:cNvSpPr txBox="1"/>
          <p:nvPr/>
        </p:nvSpPr>
        <p:spPr>
          <a:xfrm>
            <a:off x="1855658" y="50181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1" name="TextBox 20">
            <a:extLst>
              <a:ext uri="{FF2B5EF4-FFF2-40B4-BE49-F238E27FC236}">
                <a16:creationId xmlns:a16="http://schemas.microsoft.com/office/drawing/2014/main" id="{C85BAD1E-142D-4DEB-8FC4-BE738408DD13}"/>
              </a:ext>
            </a:extLst>
          </p:cNvPr>
          <p:cNvSpPr txBox="1"/>
          <p:nvPr/>
        </p:nvSpPr>
        <p:spPr>
          <a:xfrm>
            <a:off x="1387738" y="33674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10324</TotalTime>
  <Words>2045</Words>
  <Application>Microsoft Office PowerPoint</Application>
  <PresentationFormat>Widescreen</PresentationFormat>
  <Paragraphs>371</Paragraphs>
  <Slides>10</Slides>
  <Notes>10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10</vt:i4>
      </vt:variant>
    </vt:vector>
  </HeadingPairs>
  <TitlesOfParts>
    <vt:vector size="25" baseType="lpstr">
      <vt:lpstr>Arial</vt:lpstr>
      <vt:lpstr>Calibri</vt:lpstr>
      <vt:lpstr>Calibri Light</vt:lpstr>
      <vt:lpstr>Cambria Math</vt:lpstr>
      <vt:lpstr>Century Gothic</vt:lpstr>
      <vt:lpstr>Eras Demi ITC</vt:lpstr>
      <vt:lpstr>Modern Love</vt:lpstr>
      <vt:lpstr>Symbol</vt:lpstr>
      <vt:lpstr>Tw Cen MT</vt:lpstr>
      <vt:lpstr>Ubuntu</vt:lpstr>
      <vt:lpstr>Wingdings</vt:lpstr>
      <vt:lpstr>1_Office Theme</vt:lpstr>
      <vt:lpstr>2_Office Theme</vt:lpstr>
      <vt:lpstr>3_Office Theme</vt:lpstr>
      <vt:lpstr>1_NCELP Theme</vt:lpstr>
      <vt:lpstr>Expressing likes and saying what I and others do </vt:lpstr>
      <vt:lpstr>Follow up 1 </vt:lpstr>
      <vt:lpstr>Follow up 2 </vt:lpstr>
      <vt:lpstr>Follow up 3 </vt:lpstr>
      <vt:lpstr>Follow up 3 </vt:lpstr>
      <vt:lpstr>vocabulaire</vt:lpstr>
      <vt:lpstr>vocabulaire</vt:lpstr>
      <vt:lpstr>Follow up 5a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245</cp:revision>
  <dcterms:created xsi:type="dcterms:W3CDTF">2022-04-17T18:00:57Z</dcterms:created>
  <dcterms:modified xsi:type="dcterms:W3CDTF">2023-07-05T12:21:34Z</dcterms:modified>
</cp:coreProperties>
</file>