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 id="2147483721" r:id="rId4"/>
  </p:sldMasterIdLst>
  <p:notesMasterIdLst>
    <p:notesMasterId r:id="rId25"/>
  </p:notesMasterIdLst>
  <p:sldIdLst>
    <p:sldId id="257" r:id="rId5"/>
    <p:sldId id="985" r:id="rId6"/>
    <p:sldId id="986" r:id="rId7"/>
    <p:sldId id="984" r:id="rId8"/>
    <p:sldId id="995" r:id="rId9"/>
    <p:sldId id="964" r:id="rId10"/>
    <p:sldId id="965" r:id="rId11"/>
    <p:sldId id="279" r:id="rId12"/>
    <p:sldId id="779" r:id="rId13"/>
    <p:sldId id="994" r:id="rId14"/>
    <p:sldId id="963" r:id="rId15"/>
    <p:sldId id="987" r:id="rId16"/>
    <p:sldId id="988" r:id="rId17"/>
    <p:sldId id="989" r:id="rId18"/>
    <p:sldId id="990" r:id="rId19"/>
    <p:sldId id="991" r:id="rId20"/>
    <p:sldId id="992" r:id="rId21"/>
    <p:sldId id="993" r:id="rId22"/>
    <p:sldId id="966" r:id="rId23"/>
    <p:sldId id="967"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F7FA"/>
    <a:srgbClr val="FF0066"/>
    <a:srgbClr val="22A8CD"/>
    <a:srgbClr val="004F87"/>
    <a:srgbClr val="786EB1"/>
    <a:srgbClr val="2994B2"/>
    <a:srgbClr val="FFF3FF"/>
    <a:srgbClr val="EF6D43"/>
    <a:srgbClr val="CC532E"/>
    <a:srgbClr val="8BD8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62" autoAdjust="0"/>
    <p:restoredTop sz="78613" autoAdjust="0"/>
  </p:normalViewPr>
  <p:slideViewPr>
    <p:cSldViewPr snapToGrid="0">
      <p:cViewPr varScale="1">
        <p:scale>
          <a:sx n="89" d="100"/>
          <a:sy n="89" d="100"/>
        </p:scale>
        <p:origin x="696" y="96"/>
      </p:cViewPr>
      <p:guideLst/>
    </p:cSldViewPr>
  </p:slideViewPr>
  <p:outlineViewPr>
    <p:cViewPr>
      <p:scale>
        <a:sx n="33" d="100"/>
        <a:sy n="33" d="100"/>
      </p:scale>
      <p:origin x="0" y="-378"/>
    </p:cViewPr>
  </p:outlin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0CCA18-CE92-4341-9187-6067A4CEA8D4}" type="datetimeFigureOut">
              <a:rPr lang="en-GB" smtClean="0"/>
              <a:t>20/11/2022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5B05DA-087E-4B02-A035-8D93738BC1AA}" type="slidenum">
              <a:rPr lang="en-GB" smtClean="0"/>
              <a:t>‹#›</a:t>
            </a:fld>
            <a:endParaRPr lang="en-GB"/>
          </a:p>
        </p:txBody>
      </p:sp>
    </p:spTree>
    <p:extLst>
      <p:ext uri="{BB962C8B-B14F-4D97-AF65-F5344CB8AC3E}">
        <p14:creationId xmlns:p14="http://schemas.microsoft.com/office/powerpoint/2010/main" val="4166322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216000">
              <a:lnSpc>
                <a:spcPct val="100000"/>
              </a:lnSpc>
            </a:pPr>
            <a:r>
              <a:rPr lang="en-GB" sz="1800" b="0" strike="noStrike" spc="-1" dirty="0">
                <a:solidFill>
                  <a:srgbClr val="000000"/>
                </a:solidFill>
                <a:latin typeface="+mn-lt"/>
                <a:ea typeface="Calibri"/>
              </a:rPr>
              <a:t>Artwork by Steve Clarke. Pronoun pictures from NCELP (www.ncelp.org). All additional pictures selected from </a:t>
            </a:r>
            <a:r>
              <a:rPr lang="en-GB" sz="1800" b="0" strike="noStrike" spc="-1" dirty="0" err="1">
                <a:solidFill>
                  <a:srgbClr val="000000"/>
                </a:solidFill>
                <a:latin typeface="+mn-lt"/>
                <a:ea typeface="Calibri"/>
              </a:rPr>
              <a:t>Pixabay</a:t>
            </a:r>
            <a:r>
              <a:rPr lang="en-GB" sz="1800" b="0" strike="noStrike" spc="-1" dirty="0">
                <a:solidFill>
                  <a:srgbClr val="000000"/>
                </a:solidFill>
                <a:latin typeface="+mn-lt"/>
                <a:ea typeface="Calibri"/>
              </a:rPr>
              <a:t> and are available under a Creative Commons license, no attribution required.</a:t>
            </a:r>
            <a:endParaRPr lang="en-GB" sz="1800" b="0" strike="noStrike" spc="-1" dirty="0">
              <a:latin typeface="Arial"/>
            </a:endParaRPr>
          </a:p>
          <a:p>
            <a:pPr marL="0" indent="-216000">
              <a:lnSpc>
                <a:spcPct val="100000"/>
              </a:lnSpc>
            </a:pPr>
            <a:endParaRPr lang="en-GB" sz="2000" b="1" strike="noStrike" spc="-1" dirty="0">
              <a:solidFill>
                <a:srgbClr val="002060"/>
              </a:solidFill>
              <a:latin typeface="Century Gothic"/>
              <a:ea typeface="Century Gothic"/>
            </a:endParaRPr>
          </a:p>
          <a:p>
            <a:pPr marL="0" marR="0" lvl="0" indent="-216000" algn="l" defTabSz="914400" rtl="0" eaLnBrk="1" fontAlgn="auto" latinLnBrk="0" hangingPunct="1">
              <a:lnSpc>
                <a:spcPct val="100000"/>
              </a:lnSpc>
              <a:spcBef>
                <a:spcPts val="0"/>
              </a:spcBef>
              <a:spcAft>
                <a:spcPts val="0"/>
              </a:spcAft>
              <a:buClrTx/>
              <a:buSzTx/>
              <a:buFontTx/>
              <a:buNone/>
              <a:tabLst/>
              <a:defRPr/>
            </a:pPr>
            <a:r>
              <a:rPr lang="en-GB" sz="2000" b="1" strike="noStrike" spc="-1" dirty="0">
                <a:solidFill>
                  <a:srgbClr val="002060"/>
                </a:solidFill>
                <a:latin typeface="Century Gothic"/>
                <a:ea typeface="Century Gothic"/>
              </a:rPr>
              <a:t>Phonics:  Revisit SSC </a:t>
            </a:r>
            <a:r>
              <a:rPr lang="fr-FR" sz="2000" b="0" strike="noStrike" spc="-1" dirty="0">
                <a:solidFill>
                  <a:srgbClr val="002060"/>
                </a:solidFill>
                <a:latin typeface="Century Gothic"/>
                <a:ea typeface="Century Gothic"/>
              </a:rPr>
              <a:t>j (soft g) jour [78] j’ai [8 - avoir] génial [3872] sujet [353] partager [527] </a:t>
            </a:r>
            <a:endParaRPr lang="fr-FR" sz="2000" b="0" baseline="0" dirty="0">
              <a:solidFill>
                <a:srgbClr val="115076"/>
              </a:solidFill>
              <a:latin typeface="Century Gothic" panose="020B0502020202020204" pitchFamily="34" charset="0"/>
              <a:cs typeface="Calibri" panose="020F0502020204030204" pitchFamily="34" charset="0"/>
            </a:endParaRPr>
          </a:p>
          <a:p>
            <a:pPr marL="0" marR="0" lvl="0" indent="-216000" algn="l" defTabSz="914400" rtl="0" eaLnBrk="1" fontAlgn="auto" latinLnBrk="0" hangingPunct="1">
              <a:lnSpc>
                <a:spcPct val="100000"/>
              </a:lnSpc>
              <a:spcBef>
                <a:spcPts val="0"/>
              </a:spcBef>
              <a:spcAft>
                <a:spcPts val="0"/>
              </a:spcAft>
              <a:buClrTx/>
              <a:buSzTx/>
              <a:buFontTx/>
              <a:buNone/>
              <a:tabLst/>
              <a:defRPr/>
            </a:pPr>
            <a:endParaRPr lang="it-IT" sz="2000" b="1" strike="noStrike" spc="-1" dirty="0">
              <a:solidFill>
                <a:srgbClr val="FF0066"/>
              </a:solidFill>
              <a:latin typeface="Century Gothic"/>
              <a:ea typeface="Century Gothic"/>
            </a:endParaRPr>
          </a:p>
          <a:p>
            <a:pPr marL="0" marR="0" lvl="0" indent="-216000" algn="l" defTabSz="914400" rtl="0" eaLnBrk="1" fontAlgn="auto" latinLnBrk="0" hangingPunct="1">
              <a:lnSpc>
                <a:spcPct val="100000"/>
              </a:lnSpc>
              <a:spcBef>
                <a:spcPts val="0"/>
              </a:spcBef>
              <a:spcAft>
                <a:spcPts val="0"/>
              </a:spcAft>
              <a:buClrTx/>
              <a:buSzTx/>
              <a:buFontTx/>
              <a:buNone/>
              <a:tabLst/>
              <a:defRPr/>
            </a:pPr>
            <a:r>
              <a:rPr lang="it-IT" sz="2000" b="1" strike="noStrike" spc="-1" dirty="0">
                <a:solidFill>
                  <a:srgbClr val="FF0066"/>
                </a:solidFill>
                <a:latin typeface="Century Gothic"/>
                <a:ea typeface="Century Gothic"/>
              </a:rPr>
              <a:t>Vocabulary </a:t>
            </a:r>
            <a:r>
              <a:rPr lang="it-IT" sz="2000" b="0" strike="noStrike" spc="-1" dirty="0">
                <a:solidFill>
                  <a:srgbClr val="FF0066"/>
                </a:solidFill>
                <a:latin typeface="Century Gothic"/>
                <a:ea typeface="Century Gothic"/>
              </a:rPr>
              <a:t>(new words in </a:t>
            </a:r>
            <a:r>
              <a:rPr lang="it-IT" sz="2000" b="1" strike="noStrike" spc="-1" dirty="0">
                <a:solidFill>
                  <a:srgbClr val="FF0066"/>
                </a:solidFill>
                <a:latin typeface="Century Gothic"/>
                <a:ea typeface="Century Gothic"/>
              </a:rPr>
              <a:t>bold</a:t>
            </a:r>
            <a:r>
              <a:rPr lang="it-IT" sz="2000" b="0" strike="noStrike" spc="-1" dirty="0">
                <a:solidFill>
                  <a:srgbClr val="FF0066"/>
                </a:solidFill>
                <a:latin typeface="Century Gothic"/>
                <a:ea typeface="Century Gothic"/>
              </a:rPr>
              <a:t>): </a:t>
            </a:r>
            <a:r>
              <a:rPr lang="it-IT" sz="2000" b="1" strike="noStrike" spc="-1" dirty="0">
                <a:solidFill>
                  <a:srgbClr val="FF0066"/>
                </a:solidFill>
                <a:latin typeface="Century Gothic"/>
                <a:ea typeface="Century Gothic"/>
              </a:rPr>
              <a:t>donner à manger </a:t>
            </a:r>
            <a:r>
              <a:rPr lang="it-IT" sz="2000" b="0" strike="noStrike" spc="-1" dirty="0">
                <a:solidFill>
                  <a:srgbClr val="FF0066"/>
                </a:solidFill>
                <a:latin typeface="Century Gothic"/>
                <a:ea typeface="Century Gothic"/>
              </a:rPr>
              <a:t>[n/a] </a:t>
            </a:r>
            <a:r>
              <a:rPr lang="fr-FR" sz="2000" b="1" strike="noStrike" spc="-1" dirty="0">
                <a:solidFill>
                  <a:srgbClr val="FF0066"/>
                </a:solidFill>
                <a:latin typeface="Century Gothic"/>
                <a:ea typeface="Century Gothic"/>
              </a:rPr>
              <a:t>laver </a:t>
            </a:r>
            <a:r>
              <a:rPr lang="fr-FR" sz="2000" b="0" strike="noStrike" spc="-1" dirty="0">
                <a:solidFill>
                  <a:srgbClr val="FF0066"/>
                </a:solidFill>
                <a:latin typeface="Century Gothic"/>
                <a:ea typeface="Century Gothic"/>
              </a:rPr>
              <a:t>[3503] </a:t>
            </a:r>
            <a:r>
              <a:rPr lang="fr-FR" sz="2000" b="1" strike="noStrike" spc="-1" dirty="0">
                <a:solidFill>
                  <a:srgbClr val="FF0066"/>
                </a:solidFill>
                <a:latin typeface="Century Gothic"/>
                <a:ea typeface="Century Gothic"/>
              </a:rPr>
              <a:t>ranger </a:t>
            </a:r>
            <a:r>
              <a:rPr lang="fr-FR" sz="2000" b="0" strike="noStrike" spc="-1" dirty="0">
                <a:solidFill>
                  <a:srgbClr val="FF0066"/>
                </a:solidFill>
                <a:latin typeface="Century Gothic"/>
                <a:ea typeface="Century Gothic"/>
              </a:rPr>
              <a:t>[2774] </a:t>
            </a:r>
            <a:r>
              <a:rPr lang="fr-FR" sz="2000" b="1" strike="noStrike" spc="-1" dirty="0">
                <a:solidFill>
                  <a:srgbClr val="FF0066"/>
                </a:solidFill>
                <a:latin typeface="Century Gothic"/>
                <a:ea typeface="Century Gothic"/>
              </a:rPr>
              <a:t>cuisine</a:t>
            </a:r>
            <a:r>
              <a:rPr lang="fr-FR" sz="2000" b="1" strike="noStrike" spc="-1" baseline="30000" dirty="0">
                <a:solidFill>
                  <a:srgbClr val="FF0066"/>
                </a:solidFill>
                <a:latin typeface="Century Gothic"/>
                <a:ea typeface="Century Gothic"/>
              </a:rPr>
              <a:t>2</a:t>
            </a:r>
            <a:r>
              <a:rPr lang="fr-FR" sz="2000" b="1" strike="noStrike" spc="-1" dirty="0">
                <a:solidFill>
                  <a:srgbClr val="FF0066"/>
                </a:solidFill>
                <a:latin typeface="Century Gothic"/>
                <a:ea typeface="Century Gothic"/>
              </a:rPr>
              <a:t> </a:t>
            </a:r>
            <a:r>
              <a:rPr lang="fr-FR" sz="2000" b="0" strike="noStrike" spc="-1" dirty="0">
                <a:solidFill>
                  <a:srgbClr val="FF0066"/>
                </a:solidFill>
                <a:latin typeface="Century Gothic"/>
                <a:ea typeface="Century Gothic"/>
              </a:rPr>
              <a:t>[2618] </a:t>
            </a:r>
            <a:r>
              <a:rPr lang="fr-FR" sz="2000" b="1" strike="noStrike" spc="-1" dirty="0">
                <a:solidFill>
                  <a:srgbClr val="FF0066"/>
                </a:solidFill>
                <a:latin typeface="Century Gothic"/>
                <a:ea typeface="Century Gothic"/>
              </a:rPr>
              <a:t>repas </a:t>
            </a:r>
            <a:r>
              <a:rPr lang="fr-FR" sz="2000" b="0" strike="noStrike" spc="-1" dirty="0">
                <a:solidFill>
                  <a:srgbClr val="FF0066"/>
                </a:solidFill>
                <a:latin typeface="Century Gothic"/>
                <a:ea typeface="Century Gothic"/>
              </a:rPr>
              <a:t>[2948] - revisit: aimer [242] détester [2898] </a:t>
            </a:r>
          </a:p>
          <a:p>
            <a:pPr marL="0" marR="0" lvl="0" indent="-216000" algn="l" defTabSz="914400" rtl="0" eaLnBrk="1" fontAlgn="auto" latinLnBrk="0" hangingPunct="1">
              <a:lnSpc>
                <a:spcPct val="100000"/>
              </a:lnSpc>
              <a:spcBef>
                <a:spcPts val="0"/>
              </a:spcBef>
              <a:spcAft>
                <a:spcPts val="0"/>
              </a:spcAft>
              <a:buClrTx/>
              <a:buSzTx/>
              <a:buFontTx/>
              <a:buNone/>
              <a:tabLst/>
              <a:defRPr/>
            </a:pPr>
            <a:r>
              <a:rPr lang="en-GB" sz="1800" b="1" dirty="0">
                <a:solidFill>
                  <a:srgbClr val="FF0066"/>
                </a:solidFill>
                <a:effectLst/>
                <a:latin typeface="Century Gothic" panose="020B0502020202020204" pitchFamily="34" charset="0"/>
                <a:ea typeface="+mn-ea"/>
                <a:cs typeface="+mn-cs"/>
              </a:rPr>
              <a:t>Revisit 1</a:t>
            </a:r>
            <a:r>
              <a:rPr lang="en-GB" sz="1800" dirty="0">
                <a:solidFill>
                  <a:srgbClr val="FF0066"/>
                </a:solidFill>
                <a:effectLst/>
                <a:latin typeface="Century Gothic" panose="020B0502020202020204" pitchFamily="34" charset="0"/>
                <a:ea typeface="+mn-ea"/>
                <a:cs typeface="+mn-cs"/>
              </a:rPr>
              <a:t>: </a:t>
            </a:r>
            <a:r>
              <a:rPr lang="fr-FR" sz="1800" b="0" dirty="0">
                <a:solidFill>
                  <a:srgbClr val="FF0066"/>
                </a:solidFill>
                <a:effectLst/>
                <a:latin typeface="Century Gothic" panose="020B0502020202020204" pitchFamily="34" charset="0"/>
                <a:ea typeface="+mn-ea"/>
                <a:cs typeface="+mn-cs"/>
              </a:rPr>
              <a:t>football [2602] tennis [3687] corde [3784] fois [49]</a:t>
            </a:r>
          </a:p>
          <a:p>
            <a:pPr marL="0" marR="0" lvl="0" indent="-216000" algn="l" defTabSz="914400" rtl="0" eaLnBrk="1" fontAlgn="auto" latinLnBrk="0" hangingPunct="1">
              <a:lnSpc>
                <a:spcPct val="100000"/>
              </a:lnSpc>
              <a:spcBef>
                <a:spcPts val="0"/>
              </a:spcBef>
              <a:spcAft>
                <a:spcPts val="0"/>
              </a:spcAft>
              <a:buClrTx/>
              <a:buSzTx/>
              <a:buFontTx/>
              <a:buNone/>
              <a:tabLst/>
              <a:defRPr/>
            </a:pPr>
            <a:r>
              <a:rPr lang="en-GB" sz="1800" b="1" dirty="0">
                <a:solidFill>
                  <a:srgbClr val="FF0066"/>
                </a:solidFill>
                <a:effectLst/>
                <a:latin typeface="Century Gothic" panose="020B0502020202020204" pitchFamily="34" charset="0"/>
                <a:ea typeface="+mn-ea"/>
                <a:cs typeface="+mn-cs"/>
              </a:rPr>
              <a:t>Revisit 2</a:t>
            </a:r>
            <a:r>
              <a:rPr lang="en-GB" sz="1800" dirty="0">
                <a:solidFill>
                  <a:srgbClr val="FF0066"/>
                </a:solidFill>
                <a:effectLst/>
                <a:latin typeface="Century Gothic" panose="020B0502020202020204" pitchFamily="34" charset="0"/>
                <a:ea typeface="+mn-ea"/>
                <a:cs typeface="+mn-cs"/>
              </a:rPr>
              <a:t>:</a:t>
            </a:r>
            <a:r>
              <a:rPr lang="en-GB" sz="1800" b="1" dirty="0">
                <a:solidFill>
                  <a:srgbClr val="FF0066"/>
                </a:solidFill>
                <a:effectLst/>
                <a:latin typeface="Century Gothic" panose="020B0502020202020204" pitchFamily="34" charset="0"/>
                <a:ea typeface="+mn-ea"/>
                <a:cs typeface="+mn-cs"/>
              </a:rPr>
              <a:t> </a:t>
            </a:r>
            <a:r>
              <a:rPr lang="fr-FR" sz="1800" b="0" dirty="0">
                <a:solidFill>
                  <a:srgbClr val="FF0066"/>
                </a:solidFill>
                <a:effectLst/>
                <a:latin typeface="Century Gothic" panose="020B0502020202020204" pitchFamily="34" charset="0"/>
                <a:ea typeface="+mn-ea"/>
                <a:cs typeface="+mn-cs"/>
              </a:rPr>
              <a:t>il y a un [3] deux [41], trois [115], quatre [253], cinq [288], six [450], sept [905], huit [877], neuf [787], dix [372], onze [2447], douze [1664] des [2] combien [800] treize [3285], quatorze [3359], quinze [1472], seize [3285], dix-sept [3812], dix-huit [3592], dix-neuf [4851], vingt [1273], vingt et un [1273/6/3], vingt-deux, vingt-trois, vingt-quatre, vingt-cinq, vingt-six, vingt-sept, vingt-huit, vingt-neuf, trente [1646]</a:t>
            </a:r>
          </a:p>
          <a:p>
            <a:pPr marL="0" marR="0" lvl="0" indent="-216000" algn="l" defTabSz="914400" rtl="0" eaLnBrk="1" fontAlgn="auto" latinLnBrk="0" hangingPunct="1">
              <a:lnSpc>
                <a:spcPct val="100000"/>
              </a:lnSpc>
              <a:spcBef>
                <a:spcPts val="0"/>
              </a:spcBef>
              <a:spcAft>
                <a:spcPts val="0"/>
              </a:spcAft>
              <a:buClrTx/>
              <a:buSzTx/>
              <a:buFontTx/>
              <a:buNone/>
              <a:tabLst/>
              <a:defRPr/>
            </a:pPr>
            <a:endParaRPr lang="en-GB" sz="1800" dirty="0">
              <a:solidFill>
                <a:srgbClr val="FF0066"/>
              </a:solidFill>
              <a:effectLst/>
              <a:latin typeface="Century Gothic" panose="020B0502020202020204" pitchFamily="34" charset="0"/>
              <a:ea typeface="+mn-ea"/>
              <a:cs typeface="+mn-cs"/>
            </a:endParaRPr>
          </a:p>
          <a:p>
            <a:pPr marL="0" indent="-216000">
              <a:lnSpc>
                <a:spcPct val="100000"/>
              </a:lnSpc>
            </a:pPr>
            <a:r>
              <a:rPr lang="en-GB" sz="1800" dirty="0" err="1">
                <a:solidFill>
                  <a:srgbClr val="FF0066"/>
                </a:solidFill>
                <a:effectLst/>
                <a:latin typeface="Century Gothic" panose="020B0502020202020204" pitchFamily="34" charset="0"/>
                <a:ea typeface="+mn-ea"/>
                <a:cs typeface="+mn-cs"/>
              </a:rPr>
              <a:t>Londsale</a:t>
            </a:r>
            <a:r>
              <a:rPr lang="en-GB" sz="1800" dirty="0">
                <a:solidFill>
                  <a:srgbClr val="FF0066"/>
                </a:solidFill>
                <a:effectLst/>
                <a:latin typeface="Century Gothic" panose="020B0502020202020204" pitchFamily="34" charset="0"/>
                <a:ea typeface="+mn-ea"/>
                <a:cs typeface="+mn-cs"/>
              </a:rPr>
              <a:t>, D., &amp; Le Bras, Y.  (2009). </a:t>
            </a:r>
            <a:r>
              <a:rPr lang="en-GB" sz="1800" i="1" dirty="0">
                <a:solidFill>
                  <a:srgbClr val="FF0066"/>
                </a:solidFill>
                <a:effectLst/>
                <a:latin typeface="Century Gothic" panose="020B0502020202020204" pitchFamily="34" charset="0"/>
                <a:ea typeface="+mn-ea"/>
                <a:cs typeface="+mn-cs"/>
              </a:rPr>
              <a:t>A Frequency Dictionary of French: Core vocabulary for learners </a:t>
            </a:r>
            <a:r>
              <a:rPr lang="en-GB" sz="1800" dirty="0">
                <a:solidFill>
                  <a:srgbClr val="FF0066"/>
                </a:solidFill>
                <a:effectLst/>
                <a:latin typeface="Century Gothic" panose="020B0502020202020204" pitchFamily="34" charset="0"/>
                <a:ea typeface="+mn-ea"/>
                <a:cs typeface="+mn-cs"/>
              </a:rPr>
              <a:t>London: Routledge.</a:t>
            </a:r>
          </a:p>
          <a:p>
            <a:pPr marL="216000" indent="-216000">
              <a:lnSpc>
                <a:spcPct val="100000"/>
              </a:lnSpc>
            </a:pPr>
            <a:endParaRPr lang="en-GB" sz="1400" b="0" strike="noStrike" spc="-1" dirty="0">
              <a:solidFill>
                <a:srgbClr val="FF0066"/>
              </a:solidFill>
              <a:latin typeface="Arial"/>
            </a:endParaRPr>
          </a:p>
          <a:p>
            <a:pPr marL="0" indent="-216000">
              <a:lnSpc>
                <a:spcPct val="100000"/>
              </a:lnSpc>
            </a:pPr>
            <a:r>
              <a:rPr lang="en-GB" sz="1600" b="0" strike="noStrike" spc="-1" dirty="0">
                <a:solidFill>
                  <a:srgbClr val="FF0066"/>
                </a:solidFill>
                <a:latin typeface="+mn-lt"/>
                <a:ea typeface="Calibri"/>
              </a:rPr>
              <a:t>The frequency rankings for words that occur in this PowerPoint which have been</a:t>
            </a:r>
            <a:r>
              <a:rPr lang="en-GB" sz="1600" b="0" i="1" strike="noStrike" spc="-1" dirty="0">
                <a:solidFill>
                  <a:srgbClr val="FF0066"/>
                </a:solidFill>
                <a:latin typeface="+mn-lt"/>
                <a:ea typeface="Calibri"/>
              </a:rPr>
              <a:t> previously</a:t>
            </a:r>
            <a:r>
              <a:rPr lang="en-GB" sz="1600" b="0" strike="noStrike" spc="-1" dirty="0">
                <a:solidFill>
                  <a:srgbClr val="FF0066"/>
                </a:solidFill>
                <a:latin typeface="+mn-lt"/>
                <a:ea typeface="Calibri"/>
              </a:rPr>
              <a:t> introduced in these resources are given in the SOW and in the resources that first</a:t>
            </a:r>
          </a:p>
          <a:p>
            <a:pPr marL="0" indent="-216000">
              <a:lnSpc>
                <a:spcPct val="100000"/>
              </a:lnSpc>
            </a:pPr>
            <a:r>
              <a:rPr lang="en-GB" sz="1600" b="0" strike="noStrike" spc="-1" dirty="0">
                <a:solidFill>
                  <a:srgbClr val="FF0066"/>
                </a:solidFill>
                <a:latin typeface="+mn-lt"/>
                <a:ea typeface="Calibri"/>
              </a:rPr>
              <a:t>introduced and formally re-visited those words. </a:t>
            </a:r>
            <a:endParaRPr lang="en-GB" sz="1600" b="0" strike="noStrike" spc="-1" dirty="0">
              <a:solidFill>
                <a:srgbClr val="FF0066"/>
              </a:solidFill>
              <a:latin typeface="Arial"/>
            </a:endParaRPr>
          </a:p>
          <a:p>
            <a:pPr marL="0" indent="-216000">
              <a:lnSpc>
                <a:spcPct val="100000"/>
              </a:lnSpc>
            </a:pPr>
            <a:r>
              <a:rPr lang="en-GB" sz="1800" b="0" strike="noStrike" spc="-1" dirty="0">
                <a:solidFill>
                  <a:srgbClr val="FF0066"/>
                </a:solidFill>
                <a:latin typeface="+mn-lt"/>
                <a:ea typeface="Calibri"/>
              </a:rPr>
              <a:t>For any </a:t>
            </a:r>
            <a:r>
              <a:rPr lang="en-GB" sz="1800" b="0" i="1" strike="noStrike" spc="-1" dirty="0">
                <a:solidFill>
                  <a:srgbClr val="FF0066"/>
                </a:solidFill>
                <a:latin typeface="+mn-lt"/>
                <a:ea typeface="Calibri"/>
              </a:rPr>
              <a:t>other </a:t>
            </a:r>
            <a:r>
              <a:rPr lang="en-GB" sz="1800" b="0" strike="noStrike" spc="-1" dirty="0">
                <a:solidFill>
                  <a:srgbClr val="FF0066"/>
                </a:solidFill>
                <a:latin typeface="+mn-lt"/>
                <a:ea typeface="Calibri"/>
              </a:rPr>
              <a:t>words that occur incidentally in this PowerPoint, frequency rankings will be provided in the notes field wherever possible.</a:t>
            </a:r>
            <a:endParaRPr lang="en-GB" sz="1800" b="0" strike="noStrike" spc="-1" dirty="0">
              <a:solidFill>
                <a:srgbClr val="FF0066"/>
              </a:solidFill>
              <a:latin typeface="Arial"/>
            </a:endParaRPr>
          </a:p>
          <a:p>
            <a:pPr marL="216000" indent="-216000">
              <a:lnSpc>
                <a:spcPct val="100000"/>
              </a:lnSpc>
            </a:pP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0" indent="-216000">
              <a:lnSpc>
                <a:spcPct val="100000"/>
              </a:lnSpc>
            </a:pPr>
            <a:r>
              <a:rPr lang="en-GB" sz="1200" b="1" strike="noStrike" spc="-1" dirty="0">
                <a:latin typeface="Arial"/>
              </a:rPr>
              <a:t>Aim</a:t>
            </a:r>
            <a:r>
              <a:rPr lang="en-GB" sz="1200" b="0" strike="noStrike" spc="-1" dirty="0">
                <a:latin typeface="Arial"/>
              </a:rPr>
              <a:t>: to introduce pupils to different sorts of French bread and to give more detail about using ‘un’ (indefinite) or ‘du’ (partitive) articles with bread.</a:t>
            </a:r>
          </a:p>
          <a:p>
            <a:pPr marL="0" indent="-216000">
              <a:lnSpc>
                <a:spcPct val="100000"/>
              </a:lnSpc>
            </a:pPr>
            <a:endParaRPr lang="en-GB" sz="1200" b="0" strike="noStrike" spc="-1" dirty="0">
              <a:latin typeface="Arial"/>
            </a:endParaRPr>
          </a:p>
          <a:p>
            <a:pPr marL="0" indent="-216000">
              <a:lnSpc>
                <a:spcPct val="100000"/>
              </a:lnSpc>
            </a:pPr>
            <a:r>
              <a:rPr lang="en-GB" sz="1200" b="1" strike="noStrike" spc="-1" dirty="0">
                <a:solidFill>
                  <a:srgbClr val="000000"/>
                </a:solidFill>
                <a:latin typeface="+mn-lt"/>
                <a:ea typeface="Calibri"/>
              </a:rPr>
              <a:t>Procedure:</a:t>
            </a:r>
          </a:p>
          <a:p>
            <a:pPr marL="228600" indent="-228600">
              <a:buAutoNum type="arabicPeriod"/>
            </a:pPr>
            <a:r>
              <a:rPr lang="en-GB" dirty="0"/>
              <a:t>Tell pupils that bread is very good in France! Ask them if they have ever eaten any of these types of bread (they might know ‘baguette’, ‘pain au </a:t>
            </a:r>
            <a:r>
              <a:rPr lang="en-GB" dirty="0" err="1"/>
              <a:t>chocolat</a:t>
            </a:r>
            <a:r>
              <a:rPr lang="en-GB" dirty="0"/>
              <a:t>’, ‘pain aux raisins’.</a:t>
            </a:r>
          </a:p>
          <a:p>
            <a:pPr marL="228600" indent="-228600">
              <a:buAutoNum type="arabicPeriod"/>
            </a:pPr>
            <a:r>
              <a:rPr lang="en-GB" dirty="0"/>
              <a:t>Pupils have a go at pronouncing each type of bread.</a:t>
            </a:r>
          </a:p>
          <a:p>
            <a:pPr marL="228600" indent="-228600">
              <a:buAutoNum type="arabicPeriod"/>
            </a:pPr>
            <a:r>
              <a:rPr lang="en-GB" dirty="0"/>
              <a:t>Click on each phrase to hear the name of the bread pronounced.  </a:t>
            </a:r>
          </a:p>
          <a:p>
            <a:pPr marL="228600" indent="-228600">
              <a:buAutoNum type="arabicPeriod"/>
            </a:pPr>
            <a:r>
              <a:rPr lang="en-GB" dirty="0"/>
              <a:t>Click to bring up the callout about when people usually use ‘un’ and ‘du’ with pain.</a:t>
            </a:r>
          </a:p>
          <a:p>
            <a:endParaRPr lang="en-GB" dirty="0"/>
          </a:p>
          <a:p>
            <a:r>
              <a:rPr lang="en-US" b="1" dirty="0"/>
              <a:t>Image attribution</a:t>
            </a:r>
            <a:r>
              <a:rPr lang="en-US" dirty="0"/>
              <a:t>:</a:t>
            </a:r>
            <a:br>
              <a:rPr lang="en-US" dirty="0"/>
            </a:br>
            <a:r>
              <a:rPr lang="en-US" dirty="0"/>
              <a:t>Pain au </a:t>
            </a:r>
            <a:r>
              <a:rPr lang="en-US" dirty="0" err="1"/>
              <a:t>chocolat</a:t>
            </a:r>
            <a:r>
              <a:rPr lang="en-US" dirty="0"/>
              <a:t>/pain aux raisins: world.openfoodfacts.org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41758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to </a:t>
            </a:r>
            <a:r>
              <a:rPr lang="en-US" b="0" dirty="0" err="1"/>
              <a:t>practise</a:t>
            </a:r>
            <a:r>
              <a:rPr lang="en-US" b="0" dirty="0"/>
              <a:t> sentence-building using language from this week.</a:t>
            </a:r>
            <a:endParaRPr lang="en-US" b="1" dirty="0"/>
          </a:p>
          <a:p>
            <a:endParaRPr lang="en-US" b="1" dirty="0"/>
          </a:p>
          <a:p>
            <a:r>
              <a:rPr lang="en-US" b="1" dirty="0"/>
              <a:t>Procedure:</a:t>
            </a:r>
          </a:p>
          <a:p>
            <a:r>
              <a:rPr lang="en-US" b="0" dirty="0"/>
              <a:t>1. Click to bring up the English prompt.</a:t>
            </a:r>
          </a:p>
          <a:p>
            <a:r>
              <a:rPr lang="en-US" b="0" dirty="0"/>
              <a:t>2. Pupils say the sentence.</a:t>
            </a:r>
          </a:p>
          <a:p>
            <a:r>
              <a:rPr lang="en-US" b="0" dirty="0"/>
              <a:t>3. Click to highlight the French sentence.</a:t>
            </a:r>
          </a:p>
          <a:p>
            <a:r>
              <a:rPr lang="en-US" b="0" dirty="0"/>
              <a:t>4. In the audio version, click the audio button to listen and check, too.</a:t>
            </a:r>
          </a:p>
          <a:p>
            <a:r>
              <a:rPr lang="en-US" b="0" dirty="0"/>
              <a:t>5. Continue with items 2-7 and then the final slide is for further pair work.</a:t>
            </a:r>
          </a:p>
          <a:p>
            <a:endParaRPr lang="en-US" b="1" dirty="0"/>
          </a:p>
          <a:p>
            <a:pPr algn="l"/>
            <a:r>
              <a:rPr lang="en-GB" sz="1800" b="1" dirty="0">
                <a:solidFill>
                  <a:srgbClr val="1F4E79"/>
                </a:solidFill>
                <a:effectLst/>
                <a:latin typeface="Century Gothic" panose="020B0502020202020204" pitchFamily="34" charset="0"/>
                <a:ea typeface="DengXian" panose="02010600030101010101" pitchFamily="2" charset="-122"/>
              </a:rPr>
              <a:t>Transcript:</a:t>
            </a:r>
            <a:br>
              <a:rPr lang="en-GB" sz="1800" b="1" dirty="0">
                <a:solidFill>
                  <a:srgbClr val="1F4E79"/>
                </a:solidFill>
                <a:effectLst/>
                <a:latin typeface="Century Gothic" panose="020B0502020202020204" pitchFamily="34" charset="0"/>
                <a:ea typeface="DengXian" panose="02010600030101010101" pitchFamily="2" charset="-122"/>
              </a:rPr>
            </a:br>
            <a:r>
              <a:rPr lang="en-GB" sz="1800" b="0" dirty="0">
                <a:solidFill>
                  <a:srgbClr val="1F4E79"/>
                </a:solidFill>
                <a:effectLst/>
                <a:latin typeface="Century Gothic" panose="020B0502020202020204" pitchFamily="34" charset="0"/>
                <a:ea typeface="DengXian" panose="02010600030101010101" pitchFamily="2" charset="-122"/>
              </a:rPr>
              <a:t>Il </a:t>
            </a:r>
            <a:r>
              <a:rPr lang="en-GB" sz="1800" b="0" dirty="0" err="1">
                <a:solidFill>
                  <a:srgbClr val="1F4E79"/>
                </a:solidFill>
                <a:effectLst/>
                <a:latin typeface="Century Gothic" panose="020B0502020202020204" pitchFamily="34" charset="0"/>
                <a:ea typeface="DengXian" panose="02010600030101010101" pitchFamily="2" charset="-122"/>
              </a:rPr>
              <a:t>achète</a:t>
            </a:r>
            <a:r>
              <a:rPr lang="en-GB" sz="1800" b="0" dirty="0">
                <a:solidFill>
                  <a:srgbClr val="1F4E79"/>
                </a:solidFill>
                <a:effectLst/>
                <a:latin typeface="Century Gothic" panose="020B0502020202020204" pitchFamily="34" charset="0"/>
                <a:ea typeface="DengXian" panose="02010600030101010101" pitchFamily="2" charset="-122"/>
              </a:rPr>
              <a:t> de </a:t>
            </a:r>
            <a:r>
              <a:rPr lang="en-GB" sz="1800" b="0" dirty="0" err="1">
                <a:solidFill>
                  <a:srgbClr val="1F4E79"/>
                </a:solidFill>
                <a:effectLst/>
                <a:latin typeface="Century Gothic" panose="020B0502020202020204" pitchFamily="34" charset="0"/>
                <a:ea typeface="DengXian" panose="02010600030101010101" pitchFamily="2" charset="-122"/>
              </a:rPr>
              <a:t>l’eau</a:t>
            </a:r>
            <a:r>
              <a:rPr lang="en-GB" sz="1800" b="0" dirty="0">
                <a:solidFill>
                  <a:srgbClr val="1F4E79"/>
                </a:solidFill>
                <a:effectLst/>
                <a:latin typeface="Century Gothic" panose="020B0502020202020204" pitchFamily="34" charset="0"/>
                <a:ea typeface="DengXian" panose="02010600030101010101" pitchFamily="2" charset="-122"/>
              </a:rPr>
              <a:t>.</a:t>
            </a:r>
            <a:br>
              <a:rPr lang="en-GB" sz="1800" b="0" dirty="0">
                <a:solidFill>
                  <a:srgbClr val="1F4E79"/>
                </a:solidFill>
                <a:effectLst/>
                <a:latin typeface="Century Gothic" panose="020B0502020202020204" pitchFamily="34" charset="0"/>
                <a:ea typeface="DengXian" panose="02010600030101010101" pitchFamily="2" charset="-122"/>
              </a:rPr>
            </a:br>
            <a:r>
              <a:rPr lang="en-GB" sz="1800" b="0" dirty="0">
                <a:solidFill>
                  <a:srgbClr val="1F4E79"/>
                </a:solidFill>
                <a:effectLst/>
                <a:latin typeface="Century Gothic" panose="020B0502020202020204" pitchFamily="34" charset="0"/>
                <a:ea typeface="DengXian" panose="02010600030101010101" pitchFamily="2" charset="-122"/>
              </a:rPr>
              <a:t>Tu </a:t>
            </a:r>
            <a:r>
              <a:rPr lang="en-GB" sz="1800" b="0" dirty="0" err="1">
                <a:solidFill>
                  <a:srgbClr val="1F4E79"/>
                </a:solidFill>
                <a:effectLst/>
                <a:latin typeface="Century Gothic" panose="020B0502020202020204" pitchFamily="34" charset="0"/>
                <a:ea typeface="DengXian" panose="02010600030101010101" pitchFamily="2" charset="-122"/>
              </a:rPr>
              <a:t>bois</a:t>
            </a:r>
            <a:r>
              <a:rPr lang="en-GB" sz="1800" b="0" dirty="0">
                <a:solidFill>
                  <a:srgbClr val="1F4E79"/>
                </a:solidFill>
                <a:effectLst/>
                <a:latin typeface="Century Gothic" panose="020B0502020202020204" pitchFamily="34" charset="0"/>
                <a:ea typeface="DengXian" panose="02010600030101010101" pitchFamily="2" charset="-122"/>
              </a:rPr>
              <a:t> du café ?</a:t>
            </a:r>
            <a:endParaRPr lang="en-GB" sz="1800" b="0" dirty="0">
              <a:effectLst/>
              <a:latin typeface="Calibri" panose="020F0502020204030204" pitchFamily="34" charset="0"/>
              <a:ea typeface="DengXian" panose="02010600030101010101" pitchFamily="2" charset="-122"/>
            </a:endParaRPr>
          </a:p>
          <a:p>
            <a:pPr algn="l"/>
            <a:r>
              <a:rPr lang="en-GB" sz="1800" b="0" dirty="0">
                <a:solidFill>
                  <a:srgbClr val="1F4E79"/>
                </a:solidFill>
                <a:effectLst/>
                <a:latin typeface="Century Gothic" panose="020B0502020202020204" pitchFamily="34" charset="0"/>
                <a:ea typeface="DengXian" panose="02010600030101010101" pitchFamily="2" charset="-122"/>
              </a:rPr>
              <a:t>Elle fait un gâteau.</a:t>
            </a:r>
            <a:endParaRPr lang="en-GB" sz="1800" b="0" dirty="0">
              <a:effectLst/>
              <a:latin typeface="Calibri" panose="020F0502020204030204" pitchFamily="34" charset="0"/>
              <a:ea typeface="DengXian" panose="02010600030101010101" pitchFamily="2" charset="-122"/>
            </a:endParaRPr>
          </a:p>
          <a:p>
            <a:pPr algn="l"/>
            <a:r>
              <a:rPr lang="en-GB" sz="1800" b="0" dirty="0">
                <a:solidFill>
                  <a:srgbClr val="1F4E79"/>
                </a:solidFill>
                <a:effectLst/>
                <a:latin typeface="Century Gothic" panose="020B0502020202020204" pitchFamily="34" charset="0"/>
                <a:ea typeface="DengXian" panose="02010600030101010101" pitchFamily="2" charset="-122"/>
              </a:rPr>
              <a:t>Tu </a:t>
            </a:r>
            <a:r>
              <a:rPr lang="en-GB" sz="1800" b="0" dirty="0" err="1">
                <a:solidFill>
                  <a:srgbClr val="1F4E79"/>
                </a:solidFill>
                <a:effectLst/>
                <a:latin typeface="Century Gothic" panose="020B0502020202020204" pitchFamily="34" charset="0"/>
                <a:ea typeface="DengXian" panose="02010600030101010101" pitchFamily="2" charset="-122"/>
              </a:rPr>
              <a:t>achètes</a:t>
            </a:r>
            <a:r>
              <a:rPr lang="en-GB" sz="1800" b="0" dirty="0">
                <a:solidFill>
                  <a:srgbClr val="1F4E79"/>
                </a:solidFill>
                <a:effectLst/>
                <a:latin typeface="Century Gothic" panose="020B0502020202020204" pitchFamily="34" charset="0"/>
                <a:ea typeface="DengXian" panose="02010600030101010101" pitchFamily="2" charset="-122"/>
              </a:rPr>
              <a:t> un pain (de 2) ?</a:t>
            </a:r>
            <a:br>
              <a:rPr lang="en-GB" sz="1800" b="0" dirty="0">
                <a:solidFill>
                  <a:srgbClr val="1F4E79"/>
                </a:solidFill>
                <a:effectLst/>
                <a:latin typeface="Century Gothic" panose="020B0502020202020204" pitchFamily="34" charset="0"/>
                <a:ea typeface="DengXian" panose="02010600030101010101" pitchFamily="2" charset="-122"/>
              </a:rPr>
            </a:br>
            <a:r>
              <a:rPr lang="en-GB" sz="1800" b="0" dirty="0">
                <a:solidFill>
                  <a:srgbClr val="1F4E79"/>
                </a:solidFill>
                <a:effectLst/>
                <a:latin typeface="Century Gothic" panose="020B0502020202020204" pitchFamily="34" charset="0"/>
                <a:ea typeface="DengXian" panose="02010600030101010101" pitchFamily="2" charset="-122"/>
              </a:rPr>
              <a:t>Tu </a:t>
            </a:r>
            <a:r>
              <a:rPr lang="en-GB" sz="1800" b="0" dirty="0" err="1">
                <a:solidFill>
                  <a:srgbClr val="1F4E79"/>
                </a:solidFill>
                <a:effectLst/>
                <a:latin typeface="Century Gothic" panose="020B0502020202020204" pitchFamily="34" charset="0"/>
                <a:ea typeface="DengXian" panose="02010600030101010101" pitchFamily="2" charset="-122"/>
              </a:rPr>
              <a:t>manges</a:t>
            </a:r>
            <a:r>
              <a:rPr lang="en-GB" sz="1800" b="0" dirty="0">
                <a:solidFill>
                  <a:srgbClr val="1F4E79"/>
                </a:solidFill>
                <a:effectLst/>
                <a:latin typeface="Century Gothic" panose="020B0502020202020204" pitchFamily="34" charset="0"/>
                <a:ea typeface="DengXian" panose="02010600030101010101" pitchFamily="2" charset="-122"/>
              </a:rPr>
              <a:t> du </a:t>
            </a:r>
            <a:r>
              <a:rPr lang="en-GB" sz="1800" b="0" dirty="0" err="1">
                <a:solidFill>
                  <a:srgbClr val="1F4E79"/>
                </a:solidFill>
                <a:effectLst/>
                <a:latin typeface="Century Gothic" panose="020B0502020202020204" pitchFamily="34" charset="0"/>
                <a:ea typeface="DengXian" panose="02010600030101010101" pitchFamily="2" charset="-122"/>
              </a:rPr>
              <a:t>poisson</a:t>
            </a:r>
            <a:r>
              <a:rPr lang="en-GB" sz="1800" b="0" dirty="0">
                <a:solidFill>
                  <a:srgbClr val="1F4E79"/>
                </a:solidFill>
                <a:effectLst/>
                <a:latin typeface="Century Gothic" panose="020B0502020202020204" pitchFamily="34" charset="0"/>
                <a:ea typeface="DengXian" panose="02010600030101010101" pitchFamily="2" charset="-122"/>
              </a:rPr>
              <a:t> ? </a:t>
            </a:r>
            <a:endParaRPr lang="en-GB" sz="1800" b="0" dirty="0">
              <a:effectLst/>
              <a:latin typeface="Calibri" panose="020F0502020204030204" pitchFamily="34" charset="0"/>
              <a:ea typeface="DengXian" panose="02010600030101010101" pitchFamily="2" charset="-122"/>
            </a:endParaRPr>
          </a:p>
          <a:p>
            <a:r>
              <a:rPr lang="en-GB" sz="1800" b="0" dirty="0">
                <a:solidFill>
                  <a:srgbClr val="1F4E79"/>
                </a:solidFill>
                <a:effectLst/>
                <a:latin typeface="Century Gothic" panose="020B0502020202020204" pitchFamily="34" charset="0"/>
                <a:ea typeface="DengXian" panose="02010600030101010101" pitchFamily="2" charset="-122"/>
                <a:cs typeface="Calibri" panose="020F0502020204030204" pitchFamily="34" charset="0"/>
              </a:rPr>
              <a:t>Il mange du g</a:t>
            </a:r>
            <a:r>
              <a:rPr lang="en-GB" sz="1800" b="0" dirty="0">
                <a:solidFill>
                  <a:srgbClr val="1F4E79"/>
                </a:solidFill>
                <a:effectLst/>
                <a:latin typeface="Century Gothic" panose="020B0502020202020204" pitchFamily="34" charset="0"/>
                <a:ea typeface="DengXian" panose="02010600030101010101" pitchFamily="2" charset="-122"/>
              </a:rPr>
              <a:t>â</a:t>
            </a:r>
            <a:r>
              <a:rPr lang="en-GB" sz="1800" b="0" dirty="0">
                <a:solidFill>
                  <a:srgbClr val="1F4E79"/>
                </a:solidFill>
                <a:effectLst/>
                <a:latin typeface="Century Gothic" panose="020B0502020202020204" pitchFamily="34" charset="0"/>
                <a:ea typeface="DengXian" panose="02010600030101010101" pitchFamily="2" charset="-122"/>
                <a:cs typeface="Calibri" panose="020F0502020204030204" pitchFamily="34" charset="0"/>
              </a:rPr>
              <a:t>teau.</a:t>
            </a:r>
            <a:br>
              <a:rPr lang="en-GB" sz="1800" b="0" dirty="0">
                <a:solidFill>
                  <a:srgbClr val="1F4E79"/>
                </a:solidFill>
                <a:effectLst/>
                <a:latin typeface="Century Gothic" panose="020B0502020202020204" pitchFamily="34" charset="0"/>
                <a:ea typeface="DengXian" panose="02010600030101010101" pitchFamily="2" charset="-122"/>
                <a:cs typeface="Calibri" panose="020F0502020204030204" pitchFamily="34" charset="0"/>
              </a:rPr>
            </a:br>
            <a:r>
              <a:rPr lang="en-GB" sz="1800" b="0" dirty="0" err="1">
                <a:solidFill>
                  <a:srgbClr val="1F4E79"/>
                </a:solidFill>
                <a:effectLst/>
                <a:latin typeface="Century Gothic" panose="020B0502020202020204" pitchFamily="34" charset="0"/>
                <a:ea typeface="DengXian" panose="02010600030101010101" pitchFamily="2" charset="-122"/>
                <a:cs typeface="Calibri" panose="020F0502020204030204" pitchFamily="34" charset="0"/>
              </a:rPr>
              <a:t>J’ach</a:t>
            </a:r>
            <a:r>
              <a:rPr lang="en-GB" sz="1800" b="0" dirty="0" err="1">
                <a:solidFill>
                  <a:srgbClr val="1F4E79"/>
                </a:solidFill>
                <a:effectLst/>
                <a:latin typeface="Century Gothic" panose="020B0502020202020204" pitchFamily="34" charset="0"/>
                <a:ea typeface="DengXian" panose="02010600030101010101" pitchFamily="2" charset="-122"/>
              </a:rPr>
              <a:t>è</a:t>
            </a:r>
            <a:r>
              <a:rPr lang="en-GB" sz="1800" b="0" dirty="0" err="1">
                <a:solidFill>
                  <a:srgbClr val="1F4E79"/>
                </a:solidFill>
                <a:effectLst/>
                <a:latin typeface="Century Gothic" panose="020B0502020202020204" pitchFamily="34" charset="0"/>
                <a:ea typeface="DengXian" panose="02010600030101010101" pitchFamily="2" charset="-122"/>
                <a:cs typeface="Calibri" panose="020F0502020204030204" pitchFamily="34" charset="0"/>
              </a:rPr>
              <a:t>te</a:t>
            </a:r>
            <a:r>
              <a:rPr lang="en-GB" sz="1800" b="0" dirty="0">
                <a:solidFill>
                  <a:srgbClr val="1F4E79"/>
                </a:solidFill>
                <a:effectLst/>
                <a:latin typeface="Century Gothic" panose="020B0502020202020204" pitchFamily="34" charset="0"/>
                <a:ea typeface="DengXian" panose="02010600030101010101" pitchFamily="2" charset="-122"/>
                <a:cs typeface="Calibri" panose="020F0502020204030204" pitchFamily="34" charset="0"/>
              </a:rPr>
              <a:t> des </a:t>
            </a:r>
            <a:r>
              <a:rPr lang="en-GB" sz="1800" b="0" dirty="0" err="1">
                <a:solidFill>
                  <a:srgbClr val="1F4E79"/>
                </a:solidFill>
                <a:effectLst/>
                <a:latin typeface="Century Gothic" panose="020B0502020202020204" pitchFamily="34" charset="0"/>
                <a:ea typeface="DengXian" panose="02010600030101010101" pitchFamily="2" charset="-122"/>
                <a:cs typeface="Calibri" panose="020F0502020204030204" pitchFamily="34" charset="0"/>
              </a:rPr>
              <a:t>sandwichs</a:t>
            </a:r>
            <a:r>
              <a:rPr lang="en-GB" sz="1800" b="0" dirty="0">
                <a:solidFill>
                  <a:srgbClr val="1F4E79"/>
                </a:solidFill>
                <a:effectLst/>
                <a:latin typeface="Century Gothic" panose="020B0502020202020204" pitchFamily="34" charset="0"/>
                <a:ea typeface="DengXian" panose="02010600030101010101" pitchFamily="2" charset="-122"/>
                <a:cs typeface="Calibri" panose="020F0502020204030204" pitchFamily="34" charset="0"/>
              </a:rPr>
              <a:t>.</a:t>
            </a: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860504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800" b="1" dirty="0">
                <a:solidFill>
                  <a:srgbClr val="1F4E79"/>
                </a:solidFill>
                <a:effectLst/>
                <a:latin typeface="Century Gothic" panose="020B0502020202020204" pitchFamily="34" charset="0"/>
                <a:ea typeface="DengXian" panose="02010600030101010101" pitchFamily="2" charset="-122"/>
              </a:rPr>
              <a:t>[2/8]</a:t>
            </a:r>
          </a:p>
          <a:p>
            <a:pPr algn="l"/>
            <a:r>
              <a:rPr lang="en-GB" sz="1800" b="1" dirty="0">
                <a:solidFill>
                  <a:srgbClr val="1F4E79"/>
                </a:solidFill>
                <a:effectLst/>
                <a:latin typeface="Century Gothic" panose="020B0502020202020204" pitchFamily="34" charset="0"/>
                <a:ea typeface="DengXian" panose="02010600030101010101" pitchFamily="2" charset="-122"/>
              </a:rPr>
              <a:t>Transcript:</a:t>
            </a:r>
            <a:br>
              <a:rPr lang="en-GB" sz="1800" b="0" dirty="0">
                <a:solidFill>
                  <a:srgbClr val="1F4E79"/>
                </a:solidFill>
                <a:effectLst/>
                <a:latin typeface="Century Gothic" panose="020B0502020202020204" pitchFamily="34" charset="0"/>
                <a:ea typeface="DengXian" panose="02010600030101010101" pitchFamily="2" charset="-122"/>
              </a:rPr>
            </a:br>
            <a:r>
              <a:rPr lang="en-GB" sz="1800" b="0" dirty="0">
                <a:solidFill>
                  <a:srgbClr val="1F4E79"/>
                </a:solidFill>
                <a:effectLst/>
                <a:latin typeface="Century Gothic" panose="020B0502020202020204" pitchFamily="34" charset="0"/>
                <a:ea typeface="DengXian" panose="02010600030101010101" pitchFamily="2" charset="-122"/>
              </a:rPr>
              <a:t>Est-</a:t>
            </a:r>
            <a:r>
              <a:rPr lang="en-GB" sz="1800" b="0" dirty="0" err="1">
                <a:solidFill>
                  <a:srgbClr val="1F4E79"/>
                </a:solidFill>
                <a:effectLst/>
                <a:latin typeface="Century Gothic" panose="020B0502020202020204" pitchFamily="34" charset="0"/>
                <a:ea typeface="DengXian" panose="02010600030101010101" pitchFamily="2" charset="-122"/>
              </a:rPr>
              <a:t>ce</a:t>
            </a:r>
            <a:r>
              <a:rPr lang="en-GB" sz="1800" b="0" dirty="0">
                <a:solidFill>
                  <a:srgbClr val="1F4E79"/>
                </a:solidFill>
                <a:effectLst/>
                <a:latin typeface="Century Gothic" panose="020B0502020202020204" pitchFamily="34" charset="0"/>
                <a:ea typeface="DengXian" panose="02010600030101010101" pitchFamily="2" charset="-122"/>
              </a:rPr>
              <a:t> que </a:t>
            </a:r>
            <a:r>
              <a:rPr lang="en-GB" sz="1800" b="0" dirty="0" err="1">
                <a:solidFill>
                  <a:srgbClr val="1F4E79"/>
                </a:solidFill>
                <a:effectLst/>
                <a:latin typeface="Century Gothic" panose="020B0502020202020204" pitchFamily="34" charset="0"/>
                <a:ea typeface="DengXian" panose="02010600030101010101" pitchFamily="2" charset="-122"/>
              </a:rPr>
              <a:t>tu</a:t>
            </a:r>
            <a:r>
              <a:rPr lang="en-GB" sz="1800" b="0" dirty="0">
                <a:solidFill>
                  <a:srgbClr val="1F4E79"/>
                </a:solidFill>
                <a:effectLst/>
                <a:latin typeface="Century Gothic" panose="020B0502020202020204" pitchFamily="34" charset="0"/>
                <a:ea typeface="DengXian" panose="02010600030101010101" pitchFamily="2" charset="-122"/>
              </a:rPr>
              <a:t> </a:t>
            </a:r>
            <a:r>
              <a:rPr lang="en-GB" sz="1800" b="0" dirty="0" err="1">
                <a:solidFill>
                  <a:srgbClr val="1F4E79"/>
                </a:solidFill>
                <a:effectLst/>
                <a:latin typeface="Century Gothic" panose="020B0502020202020204" pitchFamily="34" charset="0"/>
                <a:ea typeface="DengXian" panose="02010600030101010101" pitchFamily="2" charset="-122"/>
              </a:rPr>
              <a:t>bois</a:t>
            </a:r>
            <a:r>
              <a:rPr lang="en-GB" sz="1800" b="0" dirty="0">
                <a:solidFill>
                  <a:srgbClr val="1F4E79"/>
                </a:solidFill>
                <a:effectLst/>
                <a:latin typeface="Century Gothic" panose="020B0502020202020204" pitchFamily="34" charset="0"/>
                <a:ea typeface="DengXian" panose="02010600030101010101" pitchFamily="2" charset="-122"/>
              </a:rPr>
              <a:t> du café ? | Tu </a:t>
            </a:r>
            <a:r>
              <a:rPr lang="en-GB" sz="1800" b="0" dirty="0" err="1">
                <a:solidFill>
                  <a:srgbClr val="1F4E79"/>
                </a:solidFill>
                <a:effectLst/>
                <a:latin typeface="Century Gothic" panose="020B0502020202020204" pitchFamily="34" charset="0"/>
                <a:ea typeface="DengXian" panose="02010600030101010101" pitchFamily="2" charset="-122"/>
              </a:rPr>
              <a:t>bois</a:t>
            </a:r>
            <a:r>
              <a:rPr lang="en-GB" sz="1800" b="0" dirty="0">
                <a:solidFill>
                  <a:srgbClr val="1F4E79"/>
                </a:solidFill>
                <a:effectLst/>
                <a:latin typeface="Century Gothic" panose="020B0502020202020204" pitchFamily="34" charset="0"/>
                <a:ea typeface="DengXian" panose="02010600030101010101" pitchFamily="2" charset="-122"/>
              </a:rPr>
              <a:t> du café ?</a:t>
            </a:r>
            <a:endParaRPr lang="en-GB" sz="1800" b="0" dirty="0">
              <a:effectLst/>
              <a:latin typeface="Calibri" panose="020F0502020204030204" pitchFamily="34" charset="0"/>
              <a:ea typeface="DengXian" panose="02010600030101010101" pitchFamily="2" charset="-122"/>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158852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800" b="1" dirty="0">
                <a:solidFill>
                  <a:srgbClr val="1F4E79"/>
                </a:solidFill>
                <a:effectLst/>
                <a:latin typeface="Century Gothic" panose="020B0502020202020204" pitchFamily="34" charset="0"/>
                <a:ea typeface="DengXian" panose="02010600030101010101" pitchFamily="2" charset="-122"/>
              </a:rPr>
              <a:t>[3/8]</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solidFill>
                  <a:srgbClr val="1F4E79"/>
                </a:solidFill>
                <a:effectLst/>
                <a:latin typeface="Century Gothic" panose="020B0502020202020204" pitchFamily="34" charset="0"/>
                <a:ea typeface="DengXian" panose="02010600030101010101" pitchFamily="2" charset="-122"/>
              </a:rPr>
              <a:t>Transcript:</a:t>
            </a:r>
            <a:br>
              <a:rPr lang="en-GB" sz="1800" b="0" dirty="0">
                <a:solidFill>
                  <a:srgbClr val="1F4E79"/>
                </a:solidFill>
                <a:effectLst/>
                <a:latin typeface="Century Gothic" panose="020B0502020202020204" pitchFamily="34" charset="0"/>
                <a:ea typeface="DengXian" panose="02010600030101010101" pitchFamily="2" charset="-122"/>
              </a:rPr>
            </a:br>
            <a:r>
              <a:rPr lang="en-GB" sz="1800" b="0" dirty="0">
                <a:solidFill>
                  <a:srgbClr val="1F4E79"/>
                </a:solidFill>
                <a:effectLst/>
                <a:latin typeface="Century Gothic" panose="020B0502020202020204" pitchFamily="34" charset="0"/>
                <a:ea typeface="DengXian" panose="02010600030101010101" pitchFamily="2" charset="-122"/>
              </a:rPr>
              <a:t>Elle fait un gâteau.</a:t>
            </a:r>
            <a:endParaRPr lang="en-GB" sz="1800" b="0" dirty="0">
              <a:effectLst/>
              <a:latin typeface="Calibri" panose="020F0502020204030204" pitchFamily="34" charset="0"/>
              <a:ea typeface="DengXian" panose="02010600030101010101" pitchFamily="2" charset="-122"/>
            </a:endParaRPr>
          </a:p>
          <a:p>
            <a:pPr algn="l"/>
            <a:endParaRPr lang="en-GB" sz="1800" b="0" dirty="0">
              <a:effectLst/>
              <a:latin typeface="Calibri" panose="020F0502020204030204" pitchFamily="34" charset="0"/>
              <a:ea typeface="DengXian" panose="02010600030101010101" pitchFamily="2" charset="-122"/>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418312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800" b="1" dirty="0">
                <a:solidFill>
                  <a:srgbClr val="1F4E79"/>
                </a:solidFill>
                <a:effectLst/>
                <a:latin typeface="Century Gothic" panose="020B0502020202020204" pitchFamily="34" charset="0"/>
                <a:ea typeface="DengXian" panose="02010600030101010101" pitchFamily="2" charset="-122"/>
              </a:rPr>
              <a:t>[4/8]</a:t>
            </a:r>
          </a:p>
          <a:p>
            <a:pPr algn="l"/>
            <a:r>
              <a:rPr lang="en-GB" sz="1800" b="1" dirty="0">
                <a:solidFill>
                  <a:srgbClr val="1F4E79"/>
                </a:solidFill>
                <a:effectLst/>
                <a:latin typeface="Century Gothic" panose="020B0502020202020204" pitchFamily="34" charset="0"/>
                <a:ea typeface="DengXian" panose="02010600030101010101" pitchFamily="2" charset="-122"/>
              </a:rPr>
              <a:t>Transcript:</a:t>
            </a:r>
            <a:br>
              <a:rPr lang="en-GB" sz="1800" b="0" dirty="0">
                <a:solidFill>
                  <a:srgbClr val="1F4E79"/>
                </a:solidFill>
                <a:effectLst/>
                <a:latin typeface="Century Gothic" panose="020B0502020202020204" pitchFamily="34" charset="0"/>
                <a:ea typeface="DengXian" panose="02010600030101010101" pitchFamily="2" charset="-122"/>
              </a:rPr>
            </a:br>
            <a:r>
              <a:rPr lang="en-GB" sz="1800" b="0" dirty="0">
                <a:solidFill>
                  <a:srgbClr val="1F4E79"/>
                </a:solidFill>
                <a:effectLst/>
                <a:latin typeface="Century Gothic" panose="020B0502020202020204" pitchFamily="34" charset="0"/>
                <a:ea typeface="DengXian" panose="02010600030101010101" pitchFamily="2" charset="-122"/>
              </a:rPr>
              <a:t>Est-</a:t>
            </a:r>
            <a:r>
              <a:rPr lang="en-GB" sz="1800" b="0" dirty="0" err="1">
                <a:solidFill>
                  <a:srgbClr val="1F4E79"/>
                </a:solidFill>
                <a:effectLst/>
                <a:latin typeface="Century Gothic" panose="020B0502020202020204" pitchFamily="34" charset="0"/>
                <a:ea typeface="DengXian" panose="02010600030101010101" pitchFamily="2" charset="-122"/>
              </a:rPr>
              <a:t>ce</a:t>
            </a:r>
            <a:r>
              <a:rPr lang="en-GB" sz="1800" b="0" dirty="0">
                <a:solidFill>
                  <a:srgbClr val="1F4E79"/>
                </a:solidFill>
                <a:effectLst/>
                <a:latin typeface="Century Gothic" panose="020B0502020202020204" pitchFamily="34" charset="0"/>
                <a:ea typeface="DengXian" panose="02010600030101010101" pitchFamily="2" charset="-122"/>
              </a:rPr>
              <a:t> que </a:t>
            </a:r>
            <a:r>
              <a:rPr lang="en-GB" sz="1800" b="0" dirty="0" err="1">
                <a:solidFill>
                  <a:srgbClr val="1F4E79"/>
                </a:solidFill>
                <a:effectLst/>
                <a:latin typeface="Century Gothic" panose="020B0502020202020204" pitchFamily="34" charset="0"/>
                <a:ea typeface="DengXian" panose="02010600030101010101" pitchFamily="2" charset="-122"/>
              </a:rPr>
              <a:t>tu</a:t>
            </a:r>
            <a:r>
              <a:rPr lang="en-GB" sz="1800" b="0" dirty="0">
                <a:solidFill>
                  <a:srgbClr val="1F4E79"/>
                </a:solidFill>
                <a:effectLst/>
                <a:latin typeface="Century Gothic" panose="020B0502020202020204" pitchFamily="34" charset="0"/>
                <a:ea typeface="DengXian" panose="02010600030101010101" pitchFamily="2" charset="-122"/>
              </a:rPr>
              <a:t> </a:t>
            </a:r>
            <a:r>
              <a:rPr lang="en-GB" sz="1800" b="0" dirty="0" err="1">
                <a:solidFill>
                  <a:srgbClr val="1F4E79"/>
                </a:solidFill>
                <a:effectLst/>
                <a:latin typeface="Century Gothic" panose="020B0502020202020204" pitchFamily="34" charset="0"/>
                <a:ea typeface="DengXian" panose="02010600030101010101" pitchFamily="2" charset="-122"/>
              </a:rPr>
              <a:t>achètes</a:t>
            </a:r>
            <a:r>
              <a:rPr lang="en-GB" sz="1800" b="0" dirty="0">
                <a:solidFill>
                  <a:srgbClr val="1F4E79"/>
                </a:solidFill>
                <a:effectLst/>
                <a:latin typeface="Century Gothic" panose="020B0502020202020204" pitchFamily="34" charset="0"/>
                <a:ea typeface="DengXian" panose="02010600030101010101" pitchFamily="2" charset="-122"/>
              </a:rPr>
              <a:t> un pain (de 2) ? | Tu </a:t>
            </a:r>
            <a:r>
              <a:rPr lang="en-GB" sz="1800" b="0" dirty="0" err="1">
                <a:solidFill>
                  <a:srgbClr val="1F4E79"/>
                </a:solidFill>
                <a:effectLst/>
                <a:latin typeface="Century Gothic" panose="020B0502020202020204" pitchFamily="34" charset="0"/>
                <a:ea typeface="DengXian" panose="02010600030101010101" pitchFamily="2" charset="-122"/>
              </a:rPr>
              <a:t>achètes</a:t>
            </a:r>
            <a:r>
              <a:rPr lang="en-GB" sz="1800" b="0" dirty="0">
                <a:solidFill>
                  <a:srgbClr val="1F4E79"/>
                </a:solidFill>
                <a:effectLst/>
                <a:latin typeface="Century Gothic" panose="020B0502020202020204" pitchFamily="34" charset="0"/>
                <a:ea typeface="DengXian" panose="02010600030101010101" pitchFamily="2" charset="-122"/>
              </a:rPr>
              <a:t> un pain (de 2) ?</a:t>
            </a:r>
            <a:endParaRPr lang="en-GB" sz="1800" b="0" dirty="0">
              <a:effectLst/>
              <a:latin typeface="Calibri" panose="020F0502020204030204" pitchFamily="34" charset="0"/>
              <a:ea typeface="DengXian" panose="02010600030101010101" pitchFamily="2" charset="-122"/>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196623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800" b="1" dirty="0">
                <a:solidFill>
                  <a:srgbClr val="1F4E79"/>
                </a:solidFill>
                <a:effectLst/>
                <a:latin typeface="Century Gothic" panose="020B0502020202020204" pitchFamily="34" charset="0"/>
                <a:ea typeface="DengXian" panose="02010600030101010101" pitchFamily="2" charset="-122"/>
              </a:rPr>
              <a:t>[5/8]</a:t>
            </a:r>
          </a:p>
          <a:p>
            <a:pPr algn="l"/>
            <a:r>
              <a:rPr lang="en-GB" sz="1800" b="1" dirty="0">
                <a:solidFill>
                  <a:srgbClr val="1F4E79"/>
                </a:solidFill>
                <a:effectLst/>
                <a:latin typeface="Century Gothic" panose="020B0502020202020204" pitchFamily="34" charset="0"/>
                <a:ea typeface="DengXian" panose="02010600030101010101" pitchFamily="2" charset="-122"/>
              </a:rPr>
              <a:t>Transcript:</a:t>
            </a:r>
            <a:br>
              <a:rPr lang="en-GB" sz="1800" b="0" dirty="0">
                <a:solidFill>
                  <a:srgbClr val="1F4E79"/>
                </a:solidFill>
                <a:effectLst/>
                <a:latin typeface="Century Gothic" panose="020B0502020202020204" pitchFamily="34" charset="0"/>
                <a:ea typeface="DengXian" panose="02010600030101010101" pitchFamily="2" charset="-122"/>
              </a:rPr>
            </a:br>
            <a:r>
              <a:rPr lang="en-GB" sz="1800" b="0" dirty="0">
                <a:solidFill>
                  <a:srgbClr val="1F4E79"/>
                </a:solidFill>
                <a:effectLst/>
                <a:latin typeface="Century Gothic" panose="020B0502020202020204" pitchFamily="34" charset="0"/>
                <a:ea typeface="DengXian" panose="02010600030101010101" pitchFamily="2" charset="-122"/>
              </a:rPr>
              <a:t>Est-</a:t>
            </a:r>
            <a:r>
              <a:rPr lang="en-GB" sz="1800" b="0" dirty="0" err="1">
                <a:solidFill>
                  <a:srgbClr val="1F4E79"/>
                </a:solidFill>
                <a:effectLst/>
                <a:latin typeface="Century Gothic" panose="020B0502020202020204" pitchFamily="34" charset="0"/>
                <a:ea typeface="DengXian" panose="02010600030101010101" pitchFamily="2" charset="-122"/>
              </a:rPr>
              <a:t>ce</a:t>
            </a:r>
            <a:r>
              <a:rPr lang="en-GB" sz="1800" b="0" dirty="0">
                <a:solidFill>
                  <a:srgbClr val="1F4E79"/>
                </a:solidFill>
                <a:effectLst/>
                <a:latin typeface="Century Gothic" panose="020B0502020202020204" pitchFamily="34" charset="0"/>
                <a:ea typeface="DengXian" panose="02010600030101010101" pitchFamily="2" charset="-122"/>
              </a:rPr>
              <a:t> que </a:t>
            </a:r>
            <a:r>
              <a:rPr lang="en-GB" sz="1800" b="0" dirty="0" err="1">
                <a:solidFill>
                  <a:srgbClr val="1F4E79"/>
                </a:solidFill>
                <a:effectLst/>
                <a:latin typeface="Century Gothic" panose="020B0502020202020204" pitchFamily="34" charset="0"/>
                <a:ea typeface="DengXian" panose="02010600030101010101" pitchFamily="2" charset="-122"/>
              </a:rPr>
              <a:t>tu</a:t>
            </a:r>
            <a:r>
              <a:rPr lang="en-GB" sz="1800" b="0" dirty="0">
                <a:solidFill>
                  <a:srgbClr val="1F4E79"/>
                </a:solidFill>
                <a:effectLst/>
                <a:latin typeface="Century Gothic" panose="020B0502020202020204" pitchFamily="34" charset="0"/>
                <a:ea typeface="DengXian" panose="02010600030101010101" pitchFamily="2" charset="-122"/>
              </a:rPr>
              <a:t> </a:t>
            </a:r>
            <a:r>
              <a:rPr lang="en-GB" sz="1800" b="0" dirty="0" err="1">
                <a:solidFill>
                  <a:srgbClr val="1F4E79"/>
                </a:solidFill>
                <a:effectLst/>
                <a:latin typeface="Century Gothic" panose="020B0502020202020204" pitchFamily="34" charset="0"/>
                <a:ea typeface="DengXian" panose="02010600030101010101" pitchFamily="2" charset="-122"/>
              </a:rPr>
              <a:t>manges</a:t>
            </a:r>
            <a:r>
              <a:rPr lang="en-GB" sz="1800" b="0" dirty="0">
                <a:solidFill>
                  <a:srgbClr val="1F4E79"/>
                </a:solidFill>
                <a:effectLst/>
                <a:latin typeface="Century Gothic" panose="020B0502020202020204" pitchFamily="34" charset="0"/>
                <a:ea typeface="DengXian" panose="02010600030101010101" pitchFamily="2" charset="-122"/>
              </a:rPr>
              <a:t> du </a:t>
            </a:r>
            <a:r>
              <a:rPr lang="en-GB" sz="1800" b="0" dirty="0" err="1">
                <a:solidFill>
                  <a:srgbClr val="1F4E79"/>
                </a:solidFill>
                <a:effectLst/>
                <a:latin typeface="Century Gothic" panose="020B0502020202020204" pitchFamily="34" charset="0"/>
                <a:ea typeface="DengXian" panose="02010600030101010101" pitchFamily="2" charset="-122"/>
              </a:rPr>
              <a:t>poisson</a:t>
            </a:r>
            <a:r>
              <a:rPr lang="en-GB" sz="1800" b="0" dirty="0">
                <a:solidFill>
                  <a:srgbClr val="1F4E79"/>
                </a:solidFill>
                <a:effectLst/>
                <a:latin typeface="Century Gothic" panose="020B0502020202020204" pitchFamily="34" charset="0"/>
                <a:ea typeface="DengXian" panose="02010600030101010101" pitchFamily="2" charset="-122"/>
              </a:rPr>
              <a:t> ? | Tu </a:t>
            </a:r>
            <a:r>
              <a:rPr lang="en-GB" sz="1800" b="0" dirty="0" err="1">
                <a:solidFill>
                  <a:srgbClr val="1F4E79"/>
                </a:solidFill>
                <a:effectLst/>
                <a:latin typeface="Century Gothic" panose="020B0502020202020204" pitchFamily="34" charset="0"/>
                <a:ea typeface="DengXian" panose="02010600030101010101" pitchFamily="2" charset="-122"/>
              </a:rPr>
              <a:t>manges</a:t>
            </a:r>
            <a:r>
              <a:rPr lang="en-GB" sz="1800" b="0" dirty="0">
                <a:solidFill>
                  <a:srgbClr val="1F4E79"/>
                </a:solidFill>
                <a:effectLst/>
                <a:latin typeface="Century Gothic" panose="020B0502020202020204" pitchFamily="34" charset="0"/>
                <a:ea typeface="DengXian" panose="02010600030101010101" pitchFamily="2" charset="-122"/>
              </a:rPr>
              <a:t> du </a:t>
            </a:r>
            <a:r>
              <a:rPr lang="en-GB" sz="1800" b="0" dirty="0" err="1">
                <a:solidFill>
                  <a:srgbClr val="1F4E79"/>
                </a:solidFill>
                <a:effectLst/>
                <a:latin typeface="Century Gothic" panose="020B0502020202020204" pitchFamily="34" charset="0"/>
                <a:ea typeface="DengXian" panose="02010600030101010101" pitchFamily="2" charset="-122"/>
              </a:rPr>
              <a:t>poisson</a:t>
            </a:r>
            <a:r>
              <a:rPr lang="en-GB" sz="1800" b="0" dirty="0">
                <a:solidFill>
                  <a:srgbClr val="1F4E79"/>
                </a:solidFill>
                <a:effectLst/>
                <a:latin typeface="Century Gothic" panose="020B0502020202020204" pitchFamily="34" charset="0"/>
                <a:ea typeface="DengXian" panose="02010600030101010101" pitchFamily="2" charset="-122"/>
              </a:rPr>
              <a:t> ?</a:t>
            </a:r>
            <a:endParaRPr lang="en-GB" sz="1800" b="0" dirty="0">
              <a:effectLst/>
              <a:latin typeface="Calibri" panose="020F0502020204030204" pitchFamily="34" charset="0"/>
              <a:ea typeface="DengXian" panose="02010600030101010101" pitchFamily="2" charset="-122"/>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726873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800" b="1" dirty="0">
                <a:solidFill>
                  <a:srgbClr val="1F4E79"/>
                </a:solidFill>
                <a:effectLst/>
                <a:latin typeface="Century Gothic" panose="020B0502020202020204" pitchFamily="34" charset="0"/>
                <a:ea typeface="DengXian" panose="02010600030101010101" pitchFamily="2" charset="-122"/>
              </a:rPr>
              <a:t>[6/8]</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solidFill>
                  <a:srgbClr val="1F4E79"/>
                </a:solidFill>
                <a:effectLst/>
                <a:latin typeface="Century Gothic" panose="020B0502020202020204" pitchFamily="34" charset="0"/>
                <a:ea typeface="DengXian" panose="02010600030101010101" pitchFamily="2" charset="-122"/>
              </a:rPr>
              <a:t>Transcript:</a:t>
            </a:r>
            <a:br>
              <a:rPr lang="en-GB" sz="1800" b="0" dirty="0">
                <a:solidFill>
                  <a:srgbClr val="1F4E79"/>
                </a:solidFill>
                <a:effectLst/>
                <a:latin typeface="Century Gothic" panose="020B0502020202020204" pitchFamily="34" charset="0"/>
                <a:ea typeface="DengXian" panose="02010600030101010101" pitchFamily="2" charset="-122"/>
              </a:rPr>
            </a:br>
            <a:r>
              <a:rPr lang="en-GB" sz="1800" b="0" dirty="0">
                <a:solidFill>
                  <a:srgbClr val="1F4E79"/>
                </a:solidFill>
                <a:effectLst/>
                <a:latin typeface="Century Gothic" panose="020B0502020202020204" pitchFamily="34" charset="0"/>
                <a:ea typeface="DengXian" panose="02010600030101010101" pitchFamily="2" charset="-122"/>
              </a:rPr>
              <a:t>Il mange du gâteau.</a:t>
            </a:r>
            <a:endParaRPr lang="en-GB" sz="1800" b="0" dirty="0">
              <a:effectLst/>
              <a:latin typeface="Calibri" panose="020F0502020204030204" pitchFamily="34" charset="0"/>
              <a:ea typeface="DengXian" panose="02010600030101010101" pitchFamily="2" charset="-122"/>
            </a:endParaRPr>
          </a:p>
          <a:p>
            <a:pPr algn="l"/>
            <a:endParaRPr lang="en-GB" sz="1800" b="0" dirty="0">
              <a:effectLst/>
              <a:latin typeface="Calibri" panose="020F0502020204030204" pitchFamily="34" charset="0"/>
              <a:ea typeface="DengXian" panose="02010600030101010101" pitchFamily="2" charset="-122"/>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277615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800" b="1" dirty="0">
                <a:solidFill>
                  <a:srgbClr val="1F4E79"/>
                </a:solidFill>
                <a:effectLst/>
                <a:latin typeface="Century Gothic" panose="020B0502020202020204" pitchFamily="34" charset="0"/>
                <a:ea typeface="DengXian" panose="02010600030101010101" pitchFamily="2" charset="-122"/>
              </a:rPr>
              <a:t>[7/8]</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solidFill>
                  <a:srgbClr val="1F4E79"/>
                </a:solidFill>
                <a:effectLst/>
                <a:latin typeface="Century Gothic" panose="020B0502020202020204" pitchFamily="34" charset="0"/>
                <a:ea typeface="DengXian" panose="02010600030101010101" pitchFamily="2" charset="-122"/>
              </a:rPr>
              <a:t>Transcript:</a:t>
            </a:r>
            <a:br>
              <a:rPr lang="en-GB" sz="1800" b="0" dirty="0">
                <a:solidFill>
                  <a:srgbClr val="1F4E79"/>
                </a:solidFill>
                <a:effectLst/>
                <a:latin typeface="Century Gothic" panose="020B0502020202020204" pitchFamily="34" charset="0"/>
                <a:ea typeface="DengXian" panose="02010600030101010101" pitchFamily="2" charset="-122"/>
              </a:rPr>
            </a:br>
            <a:r>
              <a:rPr lang="en-GB" sz="1800" b="0" dirty="0" err="1">
                <a:solidFill>
                  <a:srgbClr val="1F4E79"/>
                </a:solidFill>
                <a:effectLst/>
                <a:latin typeface="Century Gothic" panose="020B0502020202020204" pitchFamily="34" charset="0"/>
                <a:ea typeface="DengXian" panose="02010600030101010101" pitchFamily="2" charset="-122"/>
                <a:cs typeface="Calibri" panose="020F0502020204030204" pitchFamily="34" charset="0"/>
              </a:rPr>
              <a:t>J’ach</a:t>
            </a:r>
            <a:r>
              <a:rPr lang="en-GB" sz="1800" b="0" dirty="0" err="1">
                <a:solidFill>
                  <a:srgbClr val="1F4E79"/>
                </a:solidFill>
                <a:effectLst/>
                <a:latin typeface="Century Gothic" panose="020B0502020202020204" pitchFamily="34" charset="0"/>
                <a:ea typeface="DengXian" panose="02010600030101010101" pitchFamily="2" charset="-122"/>
              </a:rPr>
              <a:t>è</a:t>
            </a:r>
            <a:r>
              <a:rPr lang="en-GB" sz="1800" b="0" dirty="0" err="1">
                <a:solidFill>
                  <a:srgbClr val="1F4E79"/>
                </a:solidFill>
                <a:effectLst/>
                <a:latin typeface="Century Gothic" panose="020B0502020202020204" pitchFamily="34" charset="0"/>
                <a:ea typeface="DengXian" panose="02010600030101010101" pitchFamily="2" charset="-122"/>
                <a:cs typeface="Calibri" panose="020F0502020204030204" pitchFamily="34" charset="0"/>
              </a:rPr>
              <a:t>te</a:t>
            </a:r>
            <a:r>
              <a:rPr lang="en-GB" sz="1800" b="0" dirty="0">
                <a:solidFill>
                  <a:srgbClr val="1F4E79"/>
                </a:solidFill>
                <a:effectLst/>
                <a:latin typeface="Century Gothic" panose="020B0502020202020204" pitchFamily="34" charset="0"/>
                <a:ea typeface="DengXian" panose="02010600030101010101" pitchFamily="2" charset="-122"/>
                <a:cs typeface="Calibri" panose="020F0502020204030204" pitchFamily="34" charset="0"/>
              </a:rPr>
              <a:t> des </a:t>
            </a:r>
            <a:r>
              <a:rPr lang="en-GB" sz="1800" b="0" dirty="0" err="1">
                <a:solidFill>
                  <a:srgbClr val="1F4E79"/>
                </a:solidFill>
                <a:effectLst/>
                <a:latin typeface="Century Gothic" panose="020B0502020202020204" pitchFamily="34" charset="0"/>
                <a:ea typeface="DengXian" panose="02010600030101010101" pitchFamily="2" charset="-122"/>
                <a:cs typeface="Calibri" panose="020F0502020204030204" pitchFamily="34" charset="0"/>
              </a:rPr>
              <a:t>sandwichs</a:t>
            </a:r>
            <a:r>
              <a:rPr lang="en-GB" sz="1800" b="0" dirty="0">
                <a:solidFill>
                  <a:srgbClr val="1F4E79"/>
                </a:solidFill>
                <a:effectLst/>
                <a:latin typeface="Century Gothic" panose="020B0502020202020204" pitchFamily="34" charset="0"/>
                <a:ea typeface="DengXian" panose="02010600030101010101" pitchFamily="2" charset="-122"/>
                <a:cs typeface="Calibri" panose="020F0502020204030204" pitchFamily="34" charset="0"/>
              </a:rPr>
              <a:t>.</a:t>
            </a:r>
            <a:endParaRPr lang="en-GB" sz="1800" b="0" dirty="0">
              <a:effectLst/>
              <a:latin typeface="Calibri" panose="020F0502020204030204" pitchFamily="34" charset="0"/>
              <a:ea typeface="DengXian" panose="02010600030101010101" pitchFamily="2" charset="-122"/>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162757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800" b="1" dirty="0">
                <a:solidFill>
                  <a:srgbClr val="1F4E79"/>
                </a:solidFill>
                <a:effectLst/>
                <a:latin typeface="Century Gothic" panose="020B0502020202020204" pitchFamily="34" charset="0"/>
                <a:ea typeface="DengXian" panose="02010600030101010101" pitchFamily="2" charset="-122"/>
              </a:rPr>
              <a:t>[8/8]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1" dirty="0">
              <a:solidFill>
                <a:srgbClr val="1F4E79"/>
              </a:solidFill>
              <a:effectLst/>
              <a:latin typeface="Century Gothic" panose="020B0502020202020204" pitchFamily="34" charset="0"/>
              <a:ea typeface="DengXia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solidFill>
                  <a:srgbClr val="1F4E79"/>
                </a:solidFill>
                <a:effectLst/>
                <a:latin typeface="Century Gothic" panose="020B0502020202020204" pitchFamily="34" charset="0"/>
                <a:ea typeface="DengXian" panose="02010600030101010101" pitchFamily="2" charset="-122"/>
              </a:rPr>
              <a:t>Procedure:</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800" b="0" dirty="0">
                <a:solidFill>
                  <a:srgbClr val="1F4E79"/>
                </a:solidFill>
                <a:effectLst/>
                <a:latin typeface="Century Gothic" panose="020B0502020202020204" pitchFamily="34" charset="0"/>
                <a:ea typeface="DengXian" panose="02010600030101010101" pitchFamily="2" charset="-122"/>
              </a:rPr>
              <a:t>Both pupils write 5 sentences (in English) made up of words from the table.</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800" b="0" dirty="0">
                <a:solidFill>
                  <a:srgbClr val="1F4E79"/>
                </a:solidFill>
                <a:effectLst/>
                <a:latin typeface="Century Gothic" panose="020B0502020202020204" pitchFamily="34" charset="0"/>
                <a:ea typeface="DengXian" panose="02010600030101010101" pitchFamily="2" charset="-122"/>
              </a:rPr>
              <a:t>They swap sentences.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800" b="0" dirty="0">
                <a:solidFill>
                  <a:srgbClr val="1F4E79"/>
                </a:solidFill>
                <a:effectLst/>
                <a:latin typeface="Century Gothic" panose="020B0502020202020204" pitchFamily="34" charset="0"/>
                <a:ea typeface="DengXian" panose="02010600030101010101" pitchFamily="2" charset="-122"/>
              </a:rPr>
              <a:t>Partner A tries to say all B’s sentences in French within 30 seconds.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800" b="0" dirty="0">
                <a:solidFill>
                  <a:srgbClr val="1F4E79"/>
                </a:solidFill>
                <a:effectLst/>
                <a:latin typeface="Century Gothic" panose="020B0502020202020204" pitchFamily="34" charset="0"/>
                <a:ea typeface="DengXian" panose="02010600030101010101" pitchFamily="2" charset="-122"/>
              </a:rPr>
              <a:t>Then Partner B tries to say all A’s sentences in French within 30 seconds.</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277366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8888503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t>
            </a:r>
            <a:r>
              <a:rPr lang="en-GB" b="1" dirty="0"/>
              <a:t>[</a:t>
            </a:r>
            <a:r>
              <a:rPr lang="en-GB" b="1" baseline="0" dirty="0"/>
              <a:t>h</a:t>
            </a:r>
            <a:r>
              <a:rPr lang="en-GB" b="1" dirty="0"/>
              <a:t>] </a:t>
            </a:r>
            <a:r>
              <a:rPr lang="en-GB" b="0" dirty="0"/>
              <a:t>and click for the ‘silence’ icon, bringing your finger to your lips to show that the [h] </a:t>
            </a:r>
            <a:r>
              <a:rPr lang="en-GB" b="0" dirty="0" err="1"/>
              <a:t>muet</a:t>
            </a:r>
            <a:r>
              <a:rPr lang="en-GB" b="0" dirty="0"/>
              <a:t> is not pronounced.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2. Bring up the word </a:t>
            </a:r>
            <a:r>
              <a:rPr lang="en-GB" b="0" baseline="0" dirty="0"/>
              <a:t>”</a:t>
            </a:r>
            <a:r>
              <a:rPr lang="en-GB" sz="1200" b="1" baseline="0" dirty="0" err="1">
                <a:solidFill>
                  <a:srgbClr val="002060"/>
                </a:solidFill>
                <a:latin typeface="Century Gothic" panose="020B0502020202020204" pitchFamily="34" charset="0"/>
              </a:rPr>
              <a:t>heure</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pupils repeat it, so that they have the opportunity to focus all of their attention on the connection between the written word and its SSC.</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3. Roll back the animations and work through 1-3 again, but this time, dropping your voice completely to listen carefully to the pupils pronouncing </a:t>
            </a:r>
            <a:r>
              <a:rPr lang="en-GB" b="0" baseline="0" dirty="0"/>
              <a:t>”</a:t>
            </a:r>
            <a:r>
              <a:rPr lang="en-GB" b="1" baseline="0" dirty="0" err="1"/>
              <a:t>heure</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Gesture suggestion</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https://www.signbsl.com/sign/hour (first video, top left of webpage)</a:t>
            </a:r>
            <a:br>
              <a:rPr lang="en-GB" baseline="0" dirty="0"/>
            </a:br>
            <a:r>
              <a:rPr lang="en-GB" baseline="0" dirty="0"/>
              <a:t>The sign is left hand pointing up and palm facing inwards, index finger of the right hand traces a round clock face on the palm.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heure</a:t>
            </a:r>
            <a:r>
              <a:rPr lang="en-GB" b="1" baseline="0" dirty="0"/>
              <a:t> </a:t>
            </a:r>
            <a:r>
              <a:rPr lang="en-GB" baseline="0" dirty="0"/>
              <a:t>[99]</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873547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1164352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[j/soft 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gesture of ‘silence’ for </a:t>
            </a:r>
            <a:r>
              <a:rPr lang="en-GB" b="1" baseline="0" dirty="0"/>
              <a:t>[h] </a:t>
            </a:r>
            <a:r>
              <a:rPr lang="en-GB" b="1" baseline="0" dirty="0" err="1"/>
              <a:t>muet</a:t>
            </a:r>
            <a:r>
              <a:rPr lang="en-GB" b="1" baseline="0" dirty="0"/>
              <a:t> </a:t>
            </a:r>
            <a:r>
              <a:rPr lang="en-GB" baseline="0" dirty="0"/>
              <a:t>and pronunciation and then the </a:t>
            </a:r>
            <a:r>
              <a:rPr lang="en-GB" b="1" baseline="0" dirty="0"/>
              <a:t>source</a:t>
            </a:r>
            <a:r>
              <a:rPr lang="en-GB" baseline="0" dirty="0"/>
              <a:t> word again ‘</a:t>
            </a:r>
            <a:r>
              <a:rPr lang="en-GB" b="1" baseline="0" dirty="0" err="1"/>
              <a:t>heure</a:t>
            </a:r>
            <a:r>
              <a:rPr lang="en-GB" baseline="0" dirty="0"/>
              <a:t>’ (with gesture, if using).</a:t>
            </a:r>
            <a:br>
              <a:rPr lang="en-GB" baseline="0" dirty="0"/>
            </a:br>
            <a:r>
              <a:rPr lang="en-GB" baseline="0" dirty="0"/>
              <a:t>2. Then present and elicit the pronunciation of the four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a:t>
            </a:r>
            <a:br>
              <a:rPr lang="en-GB" baseline="0" dirty="0"/>
            </a:br>
            <a:r>
              <a:rPr lang="fr-FR" sz="1200" b="1" dirty="0">
                <a:solidFill>
                  <a:srgbClr val="002060"/>
                </a:solidFill>
                <a:latin typeface="Century Gothic"/>
                <a:ea typeface="Century Gothic"/>
                <a:cs typeface="Century Gothic"/>
                <a:sym typeface="Century Gothic"/>
              </a:rPr>
              <a:t>heure </a:t>
            </a:r>
            <a:r>
              <a:rPr lang="fr-FR" sz="1200" b="0" dirty="0">
                <a:solidFill>
                  <a:srgbClr val="002060"/>
                </a:solidFill>
                <a:latin typeface="Century Gothic"/>
                <a:ea typeface="Century Gothic"/>
                <a:cs typeface="Century Gothic"/>
                <a:sym typeface="Century Gothic"/>
              </a:rPr>
              <a:t>[99] </a:t>
            </a:r>
            <a:r>
              <a:rPr lang="fr-FR" sz="1200" b="1" dirty="0">
                <a:solidFill>
                  <a:srgbClr val="002060"/>
                </a:solidFill>
                <a:latin typeface="Century Gothic"/>
                <a:ea typeface="Century Gothic"/>
                <a:cs typeface="Century Gothic"/>
                <a:sym typeface="Century Gothic"/>
              </a:rPr>
              <a:t>histoire </a:t>
            </a:r>
            <a:r>
              <a:rPr lang="fr-FR" sz="1200" b="0" dirty="0">
                <a:solidFill>
                  <a:srgbClr val="002060"/>
                </a:solidFill>
                <a:latin typeface="Century Gothic"/>
                <a:ea typeface="Century Gothic"/>
                <a:cs typeface="Century Gothic"/>
                <a:sym typeface="Century Gothic"/>
              </a:rPr>
              <a:t>[263] </a:t>
            </a:r>
            <a:r>
              <a:rPr lang="fr-FR" sz="1200" b="1" dirty="0">
                <a:solidFill>
                  <a:srgbClr val="002060"/>
                </a:solidFill>
                <a:latin typeface="Century Gothic"/>
                <a:ea typeface="Century Gothic"/>
                <a:cs typeface="Century Gothic"/>
                <a:sym typeface="Century Gothic"/>
              </a:rPr>
              <a:t>hôpital </a:t>
            </a:r>
            <a:r>
              <a:rPr lang="fr-FR" sz="1200" b="0" dirty="0">
                <a:solidFill>
                  <a:srgbClr val="002060"/>
                </a:solidFill>
                <a:latin typeface="Century Gothic"/>
                <a:ea typeface="Century Gothic"/>
                <a:cs typeface="Century Gothic"/>
                <a:sym typeface="Century Gothic"/>
              </a:rPr>
              <a:t>[1308] </a:t>
            </a:r>
            <a:r>
              <a:rPr lang="fr-FR" sz="1200" b="1" dirty="0">
                <a:solidFill>
                  <a:srgbClr val="002060"/>
                </a:solidFill>
                <a:latin typeface="Century Gothic"/>
                <a:ea typeface="Century Gothic"/>
                <a:cs typeface="Century Gothic"/>
                <a:sym typeface="Century Gothic"/>
              </a:rPr>
              <a:t>hôtel </a:t>
            </a:r>
            <a:r>
              <a:rPr lang="fr-FR" sz="1200" b="0" dirty="0">
                <a:solidFill>
                  <a:srgbClr val="002060"/>
                </a:solidFill>
                <a:latin typeface="Century Gothic"/>
                <a:ea typeface="Century Gothic"/>
                <a:cs typeface="Century Gothic"/>
                <a:sym typeface="Century Gothic"/>
              </a:rPr>
              <a:t>[1774] </a:t>
            </a:r>
            <a:r>
              <a:rPr lang="fr-FR" sz="1200" b="1" dirty="0">
                <a:solidFill>
                  <a:srgbClr val="002060"/>
                </a:solidFill>
                <a:latin typeface="Century Gothic"/>
                <a:ea typeface="Century Gothic"/>
                <a:cs typeface="Century Gothic"/>
                <a:sym typeface="Century Gothic"/>
              </a:rPr>
              <a:t>hiver </a:t>
            </a:r>
            <a:r>
              <a:rPr lang="fr-FR" sz="1200" b="0" dirty="0">
                <a:solidFill>
                  <a:srgbClr val="002060"/>
                </a:solidFill>
                <a:latin typeface="Century Gothic"/>
                <a:ea typeface="Century Gothic"/>
                <a:cs typeface="Century Gothic"/>
                <a:sym typeface="Century Gothic"/>
              </a:rPr>
              <a:t>[1586]</a:t>
            </a:r>
            <a:br>
              <a:rPr lang="fr-FR" sz="1200" b="1" dirty="0">
                <a:solidFill>
                  <a:srgbClr val="002060"/>
                </a:solidFill>
                <a:latin typeface="Century Gothic"/>
                <a:ea typeface="Century Gothic"/>
                <a:cs typeface="Century Gothic"/>
                <a:sym typeface="Century Gothic"/>
              </a:rPr>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239197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GB" b="1" dirty="0">
                <a:latin typeface="Calibri" panose="020F0502020204030204" pitchFamily="34" charset="0"/>
                <a:cs typeface="Calibri" panose="020F0502020204030204" pitchFamily="34" charset="0"/>
              </a:rPr>
              <a:t>Aim: </a:t>
            </a:r>
            <a:r>
              <a:rPr lang="en-GB" b="0" dirty="0">
                <a:latin typeface="Calibri" panose="020F0502020204030204" pitchFamily="34" charset="0"/>
                <a:cs typeface="Calibri" panose="020F0502020204030204" pitchFamily="34" charset="0"/>
              </a:rPr>
              <a:t>To practise pronunciation of words with </a:t>
            </a:r>
            <a:r>
              <a:rPr lang="en-GB" b="1" dirty="0">
                <a:latin typeface="Calibri" panose="020F0502020204030204" pitchFamily="34" charset="0"/>
                <a:cs typeface="Calibri" panose="020F0502020204030204" pitchFamily="34" charset="0"/>
              </a:rPr>
              <a:t>[h] </a:t>
            </a:r>
            <a:r>
              <a:rPr lang="en-GB" b="1" dirty="0" err="1">
                <a:latin typeface="Calibri" panose="020F0502020204030204" pitchFamily="34" charset="0"/>
                <a:cs typeface="Calibri" panose="020F0502020204030204" pitchFamily="34" charset="0"/>
              </a:rPr>
              <a:t>muet</a:t>
            </a:r>
            <a:r>
              <a:rPr lang="en-GB" b="0" dirty="0">
                <a:latin typeface="Calibri" panose="020F0502020204030204" pitchFamily="34" charset="0"/>
                <a:cs typeface="Calibri" panose="020F0502020204030204" pitchFamily="34" charset="0"/>
              </a:rPr>
              <a:t>, particularly cognates which are pronounced with an audible ‘h’ in English.</a:t>
            </a: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GB" b="1" dirty="0">
                <a:latin typeface="Calibri" panose="020F0502020204030204" pitchFamily="34" charset="0"/>
                <a:cs typeface="Calibri" panose="020F0502020204030204" pitchFamily="34" charset="0"/>
              </a:rPr>
              <a:t>Procedure:</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Pupil A chooses 4 of the 12 words.</a:t>
            </a: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Pupil B must pronounce all 12 words correctly in </a:t>
            </a:r>
            <a:r>
              <a:rPr lang="en-GB" b="0">
                <a:latin typeface="Calibri" panose="020F0502020204030204" pitchFamily="34" charset="0"/>
                <a:cs typeface="Calibri" panose="020F0502020204030204" pitchFamily="34" charset="0"/>
              </a:rPr>
              <a:t>the 30 </a:t>
            </a:r>
            <a:r>
              <a:rPr lang="en-GB" b="0" dirty="0">
                <a:latin typeface="Calibri" panose="020F0502020204030204" pitchFamily="34" charset="0"/>
                <a:cs typeface="Calibri" panose="020F0502020204030204" pitchFamily="34" charset="0"/>
              </a:rPr>
              <a:t>second time limit in order to identity his/her partner’s 4 words.</a:t>
            </a: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If B pronounces a word with audible ‘h’, A can give a 3 x second penalty.</a:t>
            </a: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Swap roles and repeat the activity.</a:t>
            </a:r>
            <a:endParaRPr lang="en-GB"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3770865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br>
              <a:rPr lang="en-GB" b="1" dirty="0"/>
            </a:br>
            <a:br>
              <a:rPr lang="en-GB" b="1" dirty="0"/>
            </a:br>
            <a:r>
              <a:rPr lang="en-GB" b="1" dirty="0"/>
              <a:t>Aim:  </a:t>
            </a:r>
            <a:r>
              <a:rPr lang="en-GB" b="0" dirty="0"/>
              <a:t>to practise aural comprehension of this week’s new language.</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the numbered buttons to listen.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Pupils select 4 letters for each sentence.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to correct after each one, to give pupils instant feedback.</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If time allows, elicit the French sentences from pupils chorally and click again for the audio, to listen and check.</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ym typeface="Wingdings" panose="05000000000000000000" pitchFamily="2" charset="2"/>
              </a:rPr>
              <a:t>Transcript:</a:t>
            </a:r>
          </a:p>
          <a:p>
            <a:pPr algn="l">
              <a:lnSpc>
                <a:spcPct val="107000"/>
              </a:lnSpc>
              <a:spcAft>
                <a:spcPts val="800"/>
              </a:spcAft>
            </a:pP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1. Elle boit du café.</a:t>
            </a:r>
            <a:b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2. Je prépare un poisson.</a:t>
            </a:r>
            <a:b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3. Il achète un gateau.</a:t>
            </a:r>
            <a:b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4. Tu manges du chocolat.</a:t>
            </a:r>
            <a:b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5. Il mange une glace.</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6. J’achète du pain.</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7. Tu bois de l’eau.</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8. Elle mange un fruit.</a:t>
            </a:r>
            <a:endParaRPr lang="en-GB" b="0" dirty="0">
              <a:sym typeface="Wingdings" panose="05000000000000000000" pitchFamily="2" charset="2"/>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930292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two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revisit 1 are green and those from revisit 2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1986244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French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7948121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BEFORE FOLLOW UP 3</a:t>
            </a:r>
          </a:p>
          <a:p>
            <a:pPr marL="216000" indent="-216000">
              <a:lnSpc>
                <a:spcPct val="100000"/>
              </a:lnSpc>
            </a:pPr>
            <a:r>
              <a:rPr lang="en-GB" sz="1200" b="1" strike="noStrike" spc="-1" dirty="0">
                <a:solidFill>
                  <a:srgbClr val="000000"/>
                </a:solidFill>
                <a:latin typeface="Calibri"/>
                <a:ea typeface="Calibri"/>
              </a:rPr>
              <a:t>Timing: 2 minutes </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9320" indent="-228600">
              <a:lnSpc>
                <a:spcPct val="100000"/>
              </a:lnSpc>
              <a:buClr>
                <a:srgbClr val="000000"/>
              </a:buClr>
              <a:buFont typeface="Calibri"/>
              <a:buAutoNum type="arabicPeriod"/>
            </a:pPr>
            <a:r>
              <a:rPr lang="en-GB" sz="1200" b="0" strike="noStrike" spc="-1" dirty="0">
                <a:solidFill>
                  <a:srgbClr val="000000"/>
                </a:solidFill>
                <a:latin typeface="Calibri"/>
                <a:ea typeface="Calibri"/>
              </a:rPr>
              <a:t>Present the singular and plural forms of the –ER verbs.</a:t>
            </a:r>
          </a:p>
          <a:p>
            <a:pPr marL="229320" indent="-228600">
              <a:lnSpc>
                <a:spcPct val="100000"/>
              </a:lnSpc>
              <a:buClr>
                <a:srgbClr val="000000"/>
              </a:buClr>
              <a:buFont typeface="Calibri"/>
              <a:buAutoNum type="arabicPeriod"/>
            </a:pPr>
            <a:r>
              <a:rPr lang="en-GB" sz="1200" b="0" strike="noStrike" spc="-1" dirty="0">
                <a:solidFill>
                  <a:srgbClr val="000000"/>
                </a:solidFill>
                <a:latin typeface="Calibri"/>
              </a:rPr>
              <a:t>Elicit English translations of the French examples.</a:t>
            </a:r>
          </a:p>
          <a:p>
            <a:pPr marL="229320" indent="-228600">
              <a:lnSpc>
                <a:spcPct val="100000"/>
              </a:lnSpc>
              <a:buClr>
                <a:srgbClr val="000000"/>
              </a:buClr>
              <a:buFont typeface="Calibri"/>
              <a:buAutoNum type="arabicPeriod"/>
            </a:pPr>
            <a:r>
              <a:rPr lang="en-GB" sz="1200" b="0" strike="noStrike" spc="-1" dirty="0">
                <a:solidFill>
                  <a:srgbClr val="000000"/>
                </a:solidFill>
                <a:latin typeface="Calibri"/>
              </a:rPr>
              <a:t>Click to remind pupils about liaison after </a:t>
            </a:r>
            <a:r>
              <a:rPr lang="en-GB" sz="1200" b="0" strike="noStrike" spc="-1" dirty="0" err="1">
                <a:solidFill>
                  <a:srgbClr val="000000"/>
                </a:solidFill>
                <a:latin typeface="Calibri"/>
              </a:rPr>
              <a:t>ils</a:t>
            </a:r>
            <a:r>
              <a:rPr lang="en-GB" sz="1200" b="0" strike="noStrike" spc="-1" dirty="0">
                <a:solidFill>
                  <a:srgbClr val="000000"/>
                </a:solidFill>
                <a:latin typeface="Calibri"/>
              </a:rPr>
              <a:t>/</a:t>
            </a:r>
            <a:r>
              <a:rPr lang="en-GB" sz="1200" b="0" strike="noStrike" spc="-1" dirty="0" err="1">
                <a:solidFill>
                  <a:srgbClr val="000000"/>
                </a:solidFill>
                <a:latin typeface="Calibri"/>
              </a:rPr>
              <a:t>elles</a:t>
            </a:r>
            <a:r>
              <a:rPr lang="en-GB" sz="1200" b="0" strike="noStrike" spc="-1" dirty="0">
                <a:solidFill>
                  <a:srgbClr val="000000"/>
                </a:solidFill>
                <a:latin typeface="Calibri"/>
              </a:rPr>
              <a:t>.</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465227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practise written comprehension of singular and plural –ER verbs and previously taught vocabulary.</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Teacher to read the context and ensure this is clear. Pupils need to pay attention to the verb endings to decide if this is something Pierre does (he) or his parents do (they).</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Pupils write 1-8.</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Pupils to read the messages.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They decide for each one whether the subject is he or they and write this down.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They then write the English for the remainder of the sentence.</a:t>
            </a:r>
            <a:endParaRPr lang="en-GB"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6.  Elicit answers from pupils and click to confirm.</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045431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6793332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2482854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5641978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61346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1264975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294477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1521593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189777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7058106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9707321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621869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5152527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2101083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494064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660661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2586498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5547B-90D4-4870-9DB0-A1545CD520B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5592222-601C-42A7-AD5C-F5AD50E8B8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AE62117-42D7-448F-BC9A-759306A15E37}"/>
              </a:ext>
            </a:extLst>
          </p:cNvPr>
          <p:cNvSpPr>
            <a:spLocks noGrp="1"/>
          </p:cNvSpPr>
          <p:nvPr>
            <p:ph type="dt" sz="half" idx="10"/>
          </p:nvPr>
        </p:nvSpPr>
        <p:spPr/>
        <p:txBody>
          <a:bodyPr/>
          <a:lstStyle/>
          <a:p>
            <a:fld id="{7DE8494D-92E3-41FF-A957-F9D0B9E435AB}" type="datetimeFigureOut">
              <a:rPr lang="en-GB" smtClean="0"/>
              <a:t>20/11/2022</a:t>
            </a:fld>
            <a:endParaRPr lang="en-GB"/>
          </a:p>
        </p:txBody>
      </p:sp>
      <p:sp>
        <p:nvSpPr>
          <p:cNvPr id="5" name="Footer Placeholder 4">
            <a:extLst>
              <a:ext uri="{FF2B5EF4-FFF2-40B4-BE49-F238E27FC236}">
                <a16:creationId xmlns:a16="http://schemas.microsoft.com/office/drawing/2014/main" id="{9C0A2A07-B256-4F89-92BC-967417CDE5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252E074-CDD7-44E9-99BE-22BD45F2998A}"/>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11802851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7B160-6FCB-432A-BBA5-B6F5B3C6429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ADC7457-2E05-439E-94E0-FD940D2190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A528891-821F-4DDB-9852-820351765866}"/>
              </a:ext>
            </a:extLst>
          </p:cNvPr>
          <p:cNvSpPr>
            <a:spLocks noGrp="1"/>
          </p:cNvSpPr>
          <p:nvPr>
            <p:ph type="dt" sz="half" idx="10"/>
          </p:nvPr>
        </p:nvSpPr>
        <p:spPr/>
        <p:txBody>
          <a:bodyPr/>
          <a:lstStyle/>
          <a:p>
            <a:fld id="{7DE8494D-92E3-41FF-A957-F9D0B9E435AB}" type="datetimeFigureOut">
              <a:rPr lang="en-GB" smtClean="0"/>
              <a:t>20/11/2022</a:t>
            </a:fld>
            <a:endParaRPr lang="en-GB"/>
          </a:p>
        </p:txBody>
      </p:sp>
      <p:sp>
        <p:nvSpPr>
          <p:cNvPr id="5" name="Footer Placeholder 4">
            <a:extLst>
              <a:ext uri="{FF2B5EF4-FFF2-40B4-BE49-F238E27FC236}">
                <a16:creationId xmlns:a16="http://schemas.microsoft.com/office/drawing/2014/main" id="{9EE50DB9-D610-415E-8780-9F3AE31037C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434B08A-29DB-491A-8816-64B05A92A2D7}"/>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8200218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2D032-7B65-4758-8D87-364508150A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8319DE5-684C-4942-9035-4DEB4149EAB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CFAFD57-BCAC-4E29-AF19-EF5D996FAB5B}"/>
              </a:ext>
            </a:extLst>
          </p:cNvPr>
          <p:cNvSpPr>
            <a:spLocks noGrp="1"/>
          </p:cNvSpPr>
          <p:nvPr>
            <p:ph type="dt" sz="half" idx="10"/>
          </p:nvPr>
        </p:nvSpPr>
        <p:spPr/>
        <p:txBody>
          <a:bodyPr/>
          <a:lstStyle/>
          <a:p>
            <a:fld id="{7DE8494D-92E3-41FF-A957-F9D0B9E435AB}" type="datetimeFigureOut">
              <a:rPr lang="en-GB" smtClean="0"/>
              <a:t>20/11/2022</a:t>
            </a:fld>
            <a:endParaRPr lang="en-GB"/>
          </a:p>
        </p:txBody>
      </p:sp>
      <p:sp>
        <p:nvSpPr>
          <p:cNvPr id="5" name="Footer Placeholder 4">
            <a:extLst>
              <a:ext uri="{FF2B5EF4-FFF2-40B4-BE49-F238E27FC236}">
                <a16:creationId xmlns:a16="http://schemas.microsoft.com/office/drawing/2014/main" id="{D594D078-B300-4C31-B462-D1BE8F5E1D2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D211BDF-20AD-4046-92C9-84322F768849}"/>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28102559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E839A-283E-425C-92B3-B15370CC70E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A6628CC-32F3-4156-9AEE-3289B87A2B2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B1328EC-FBE5-4E1C-ACB1-F2BDAE69E2B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44FBCC8-3200-41F2-B2C9-3597416C334A}"/>
              </a:ext>
            </a:extLst>
          </p:cNvPr>
          <p:cNvSpPr>
            <a:spLocks noGrp="1"/>
          </p:cNvSpPr>
          <p:nvPr>
            <p:ph type="dt" sz="half" idx="10"/>
          </p:nvPr>
        </p:nvSpPr>
        <p:spPr/>
        <p:txBody>
          <a:bodyPr/>
          <a:lstStyle/>
          <a:p>
            <a:fld id="{7DE8494D-92E3-41FF-A957-F9D0B9E435AB}" type="datetimeFigureOut">
              <a:rPr lang="en-GB" smtClean="0"/>
              <a:t>20/11/2022</a:t>
            </a:fld>
            <a:endParaRPr lang="en-GB"/>
          </a:p>
        </p:txBody>
      </p:sp>
      <p:sp>
        <p:nvSpPr>
          <p:cNvPr id="6" name="Footer Placeholder 5">
            <a:extLst>
              <a:ext uri="{FF2B5EF4-FFF2-40B4-BE49-F238E27FC236}">
                <a16:creationId xmlns:a16="http://schemas.microsoft.com/office/drawing/2014/main" id="{253387E8-6270-409B-A287-0149AF8CFDC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F29BEA6-9445-40B8-B8FE-84AFFB2FFB11}"/>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40636992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BD8FA-266F-47EB-958B-C7CE59A579B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82CA9E5-9436-4FB8-982D-8145D966E7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E7BDF94-150C-4A7E-9D72-E196732CB1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9DC73E4-568F-47F2-A2FE-143DAD5138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0D7F8E6-962B-4DC3-A8E1-D4A508FDB39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532E1E3-254E-4D4E-9737-F7E71C1C358F}"/>
              </a:ext>
            </a:extLst>
          </p:cNvPr>
          <p:cNvSpPr>
            <a:spLocks noGrp="1"/>
          </p:cNvSpPr>
          <p:nvPr>
            <p:ph type="dt" sz="half" idx="10"/>
          </p:nvPr>
        </p:nvSpPr>
        <p:spPr/>
        <p:txBody>
          <a:bodyPr/>
          <a:lstStyle/>
          <a:p>
            <a:fld id="{7DE8494D-92E3-41FF-A957-F9D0B9E435AB}" type="datetimeFigureOut">
              <a:rPr lang="en-GB" smtClean="0"/>
              <a:t>20/11/2022</a:t>
            </a:fld>
            <a:endParaRPr lang="en-GB"/>
          </a:p>
        </p:txBody>
      </p:sp>
      <p:sp>
        <p:nvSpPr>
          <p:cNvPr id="8" name="Footer Placeholder 7">
            <a:extLst>
              <a:ext uri="{FF2B5EF4-FFF2-40B4-BE49-F238E27FC236}">
                <a16:creationId xmlns:a16="http://schemas.microsoft.com/office/drawing/2014/main" id="{1E000403-C7B6-4F60-B8F0-3976FFB6371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A624D03-C03E-4EA7-A4E9-5925F221D960}"/>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7908089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06770-6280-4FC0-A211-3BF9EB6B02B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EAB3DAD-9D8B-4553-9F8E-4BD7C9524AC1}"/>
              </a:ext>
            </a:extLst>
          </p:cNvPr>
          <p:cNvSpPr>
            <a:spLocks noGrp="1"/>
          </p:cNvSpPr>
          <p:nvPr>
            <p:ph type="dt" sz="half" idx="10"/>
          </p:nvPr>
        </p:nvSpPr>
        <p:spPr/>
        <p:txBody>
          <a:bodyPr/>
          <a:lstStyle/>
          <a:p>
            <a:fld id="{7DE8494D-92E3-41FF-A957-F9D0B9E435AB}" type="datetimeFigureOut">
              <a:rPr lang="en-GB" smtClean="0"/>
              <a:t>20/11/2022</a:t>
            </a:fld>
            <a:endParaRPr lang="en-GB"/>
          </a:p>
        </p:txBody>
      </p:sp>
      <p:sp>
        <p:nvSpPr>
          <p:cNvPr id="4" name="Footer Placeholder 3">
            <a:extLst>
              <a:ext uri="{FF2B5EF4-FFF2-40B4-BE49-F238E27FC236}">
                <a16:creationId xmlns:a16="http://schemas.microsoft.com/office/drawing/2014/main" id="{7203F813-3A48-47C8-9269-0520D929358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BCA820D-E098-41DB-8961-EC8EC0506586}"/>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30749240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760748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76C1E5-9D13-4304-8A48-87A09CF56FD9}"/>
              </a:ext>
            </a:extLst>
          </p:cNvPr>
          <p:cNvSpPr>
            <a:spLocks noGrp="1"/>
          </p:cNvSpPr>
          <p:nvPr>
            <p:ph type="dt" sz="half" idx="10"/>
          </p:nvPr>
        </p:nvSpPr>
        <p:spPr/>
        <p:txBody>
          <a:bodyPr/>
          <a:lstStyle/>
          <a:p>
            <a:fld id="{7DE8494D-92E3-41FF-A957-F9D0B9E435AB}" type="datetimeFigureOut">
              <a:rPr lang="en-GB" smtClean="0"/>
              <a:t>20/11/2022</a:t>
            </a:fld>
            <a:endParaRPr lang="en-GB"/>
          </a:p>
        </p:txBody>
      </p:sp>
      <p:sp>
        <p:nvSpPr>
          <p:cNvPr id="3" name="Footer Placeholder 2">
            <a:extLst>
              <a:ext uri="{FF2B5EF4-FFF2-40B4-BE49-F238E27FC236}">
                <a16:creationId xmlns:a16="http://schemas.microsoft.com/office/drawing/2014/main" id="{4EC201CD-85A1-45B4-ADA5-5F6C9F0989F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2B7B008-59B1-4781-9574-3F30B201BFC8}"/>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15195916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13CE1-3E8A-4304-9AA6-3B4482099F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0EE7EF2-89B4-47D3-9DDA-1493C5C519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FFA6DC3-1766-45F8-97BD-43A543F743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08680D-232A-4389-8B91-03D71E60462E}"/>
              </a:ext>
            </a:extLst>
          </p:cNvPr>
          <p:cNvSpPr>
            <a:spLocks noGrp="1"/>
          </p:cNvSpPr>
          <p:nvPr>
            <p:ph type="dt" sz="half" idx="10"/>
          </p:nvPr>
        </p:nvSpPr>
        <p:spPr/>
        <p:txBody>
          <a:bodyPr/>
          <a:lstStyle/>
          <a:p>
            <a:fld id="{7DE8494D-92E3-41FF-A957-F9D0B9E435AB}" type="datetimeFigureOut">
              <a:rPr lang="en-GB" smtClean="0"/>
              <a:t>20/11/2022</a:t>
            </a:fld>
            <a:endParaRPr lang="en-GB"/>
          </a:p>
        </p:txBody>
      </p:sp>
      <p:sp>
        <p:nvSpPr>
          <p:cNvPr id="6" name="Footer Placeholder 5">
            <a:extLst>
              <a:ext uri="{FF2B5EF4-FFF2-40B4-BE49-F238E27FC236}">
                <a16:creationId xmlns:a16="http://schemas.microsoft.com/office/drawing/2014/main" id="{010D6638-7094-4907-9CFF-E1DB49CEDBF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1D0F42A-0A81-4DD6-8C62-FD044D5BD1A2}"/>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12176845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75449-AB80-4CC4-A512-9FEA70DD7D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29B7762-12A1-4719-899C-F5B137F42B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90C27CF-DD73-406B-8F49-CE1D2C0FE1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591B86-F36B-4C82-8B37-375DAE5E22C3}"/>
              </a:ext>
            </a:extLst>
          </p:cNvPr>
          <p:cNvSpPr>
            <a:spLocks noGrp="1"/>
          </p:cNvSpPr>
          <p:nvPr>
            <p:ph type="dt" sz="half" idx="10"/>
          </p:nvPr>
        </p:nvSpPr>
        <p:spPr/>
        <p:txBody>
          <a:bodyPr/>
          <a:lstStyle/>
          <a:p>
            <a:fld id="{7DE8494D-92E3-41FF-A957-F9D0B9E435AB}" type="datetimeFigureOut">
              <a:rPr lang="en-GB" smtClean="0"/>
              <a:t>20/11/2022</a:t>
            </a:fld>
            <a:endParaRPr lang="en-GB"/>
          </a:p>
        </p:txBody>
      </p:sp>
      <p:sp>
        <p:nvSpPr>
          <p:cNvPr id="6" name="Footer Placeholder 5">
            <a:extLst>
              <a:ext uri="{FF2B5EF4-FFF2-40B4-BE49-F238E27FC236}">
                <a16:creationId xmlns:a16="http://schemas.microsoft.com/office/drawing/2014/main" id="{C2330DD5-7761-4032-A145-0DC2A67C4FD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BA8D36B-78E8-4EAB-9731-746C6D87B5DF}"/>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4477689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A3689-98DC-4653-8124-556A73B9069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472B055-E8ED-42C0-92E7-2DBF95E3A6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C79A015-4021-440B-89A1-AF6CD9D3C722}"/>
              </a:ext>
            </a:extLst>
          </p:cNvPr>
          <p:cNvSpPr>
            <a:spLocks noGrp="1"/>
          </p:cNvSpPr>
          <p:nvPr>
            <p:ph type="dt" sz="half" idx="10"/>
          </p:nvPr>
        </p:nvSpPr>
        <p:spPr/>
        <p:txBody>
          <a:bodyPr/>
          <a:lstStyle/>
          <a:p>
            <a:fld id="{7DE8494D-92E3-41FF-A957-F9D0B9E435AB}" type="datetimeFigureOut">
              <a:rPr lang="en-GB" smtClean="0"/>
              <a:t>20/11/2022</a:t>
            </a:fld>
            <a:endParaRPr lang="en-GB"/>
          </a:p>
        </p:txBody>
      </p:sp>
      <p:sp>
        <p:nvSpPr>
          <p:cNvPr id="5" name="Footer Placeholder 4">
            <a:extLst>
              <a:ext uri="{FF2B5EF4-FFF2-40B4-BE49-F238E27FC236}">
                <a16:creationId xmlns:a16="http://schemas.microsoft.com/office/drawing/2014/main" id="{31F1E69E-00F0-4A4A-90CE-BAC9DBFFC68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97E2F26-4300-41D3-8327-CCCA58C0621E}"/>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16478138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B247AB-698E-4E4B-8F1B-B43654DA3C5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EC3D534-9969-46E8-8052-AF6EDAF19A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DC5C671-2A86-46FA-8423-2824B3D2D2C9}"/>
              </a:ext>
            </a:extLst>
          </p:cNvPr>
          <p:cNvSpPr>
            <a:spLocks noGrp="1"/>
          </p:cNvSpPr>
          <p:nvPr>
            <p:ph type="dt" sz="half" idx="10"/>
          </p:nvPr>
        </p:nvSpPr>
        <p:spPr/>
        <p:txBody>
          <a:bodyPr/>
          <a:lstStyle/>
          <a:p>
            <a:fld id="{7DE8494D-92E3-41FF-A957-F9D0B9E435AB}" type="datetimeFigureOut">
              <a:rPr lang="en-GB" smtClean="0"/>
              <a:t>20/11/2022</a:t>
            </a:fld>
            <a:endParaRPr lang="en-GB"/>
          </a:p>
        </p:txBody>
      </p:sp>
      <p:sp>
        <p:nvSpPr>
          <p:cNvPr id="5" name="Footer Placeholder 4">
            <a:extLst>
              <a:ext uri="{FF2B5EF4-FFF2-40B4-BE49-F238E27FC236}">
                <a16:creationId xmlns:a16="http://schemas.microsoft.com/office/drawing/2014/main" id="{4605084E-5BD8-4D56-8C97-FDEF72625E5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1220DB4-61E1-4DEE-B8DF-09FBECEBCF11}"/>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38131351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291343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029886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7009942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154737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05134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3798989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29846006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712920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20/11/2022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41295091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20/11/2022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4840433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20/11/2022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7108318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20/11/2022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47371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010618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803657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138854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428013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949414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jp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21831335"/>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0063149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28C2B4-1C19-46DB-B525-F5EE37B9AD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EF953DF-1EA3-4878-AE1C-885353F4A4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A7B5E5-D666-4331-A161-1361D762CD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E8494D-92E3-41FF-A957-F9D0B9E435AB}" type="datetimeFigureOut">
              <a:rPr lang="en-GB" smtClean="0"/>
              <a:t>20/11/2022</a:t>
            </a:fld>
            <a:endParaRPr lang="en-GB"/>
          </a:p>
        </p:txBody>
      </p:sp>
      <p:sp>
        <p:nvSpPr>
          <p:cNvPr id="5" name="Footer Placeholder 4">
            <a:extLst>
              <a:ext uri="{FF2B5EF4-FFF2-40B4-BE49-F238E27FC236}">
                <a16:creationId xmlns:a16="http://schemas.microsoft.com/office/drawing/2014/main" id="{017F7BED-CD6A-423D-99B4-5CFB1FC4FD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5EA9A68-3378-45F8-A696-3627689888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0C86E1-2F26-43C1-9EDA-FF879CD37FEA}" type="slidenum">
              <a:rPr lang="en-GB" smtClean="0"/>
              <a:t>‹#›</a:t>
            </a:fld>
            <a:endParaRPr lang="en-GB"/>
          </a:p>
        </p:txBody>
      </p:sp>
    </p:spTree>
    <p:extLst>
      <p:ext uri="{BB962C8B-B14F-4D97-AF65-F5344CB8AC3E}">
        <p14:creationId xmlns:p14="http://schemas.microsoft.com/office/powerpoint/2010/main" val="111247198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20408688"/>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gif"/><Relationship Id="rId10" Type="http://schemas.openxmlformats.org/officeDocument/2006/relationships/image" Target="../media/image9.png"/><Relationship Id="rId4" Type="http://schemas.openxmlformats.org/officeDocument/2006/relationships/image" Target="../media/image3.gif"/><Relationship Id="rId9" Type="http://schemas.openxmlformats.org/officeDocument/2006/relationships/image" Target="../media/image8.jpg"/></Relationships>
</file>

<file path=ppt/slides/_rels/slide1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svg"/><Relationship Id="rId2" Type="http://schemas.openxmlformats.org/officeDocument/2006/relationships/notesSlide" Target="../notesSlides/notesSlide10.xml"/><Relationship Id="rId1" Type="http://schemas.openxmlformats.org/officeDocument/2006/relationships/slideLayout" Target="../slideLayouts/slideLayout29.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56.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9.xml"/><Relationship Id="rId5" Type="http://schemas.openxmlformats.org/officeDocument/2006/relationships/image" Target="../media/image21.sv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29.xml"/><Relationship Id="rId5" Type="http://schemas.openxmlformats.org/officeDocument/2006/relationships/image" Target="../media/image21.sv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9.xml"/><Relationship Id="rId5" Type="http://schemas.openxmlformats.org/officeDocument/2006/relationships/image" Target="../media/image21.sv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9.xml"/><Relationship Id="rId5" Type="http://schemas.openxmlformats.org/officeDocument/2006/relationships/image" Target="../media/image21.sv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29.xml"/><Relationship Id="rId5" Type="http://schemas.openxmlformats.org/officeDocument/2006/relationships/image" Target="../media/image21.sv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9.xml"/><Relationship Id="rId5" Type="http://schemas.openxmlformats.org/officeDocument/2006/relationships/image" Target="../media/image21.sv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29.xml"/><Relationship Id="rId5" Type="http://schemas.openxmlformats.org/officeDocument/2006/relationships/image" Target="../media/image21.sv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29.xml"/><Relationship Id="rId6" Type="http://schemas.openxmlformats.org/officeDocument/2006/relationships/image" Target="../media/image57.png"/><Relationship Id="rId5" Type="http://schemas.openxmlformats.org/officeDocument/2006/relationships/image" Target="../media/image21.sv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1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1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5.png"/><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23.gif"/><Relationship Id="rId13" Type="http://schemas.openxmlformats.org/officeDocument/2006/relationships/image" Target="../media/image18.png"/><Relationship Id="rId18" Type="http://schemas.openxmlformats.org/officeDocument/2006/relationships/image" Target="../media/image29.png"/><Relationship Id="rId3" Type="http://schemas.openxmlformats.org/officeDocument/2006/relationships/image" Target="../media/image13.png"/><Relationship Id="rId7" Type="http://schemas.openxmlformats.org/officeDocument/2006/relationships/image" Target="../media/image22.png"/><Relationship Id="rId12" Type="http://schemas.microsoft.com/office/2007/relationships/hdphoto" Target="../media/hdphoto1.wdp"/><Relationship Id="rId17" Type="http://schemas.openxmlformats.org/officeDocument/2006/relationships/image" Target="../media/image28.png"/><Relationship Id="rId2" Type="http://schemas.openxmlformats.org/officeDocument/2006/relationships/notesSlide" Target="../notesSlides/notesSlide4.xml"/><Relationship Id="rId16" Type="http://schemas.openxmlformats.org/officeDocument/2006/relationships/image" Target="../media/image27.png"/><Relationship Id="rId1" Type="http://schemas.openxmlformats.org/officeDocument/2006/relationships/slideLayout" Target="../slideLayouts/slideLayout13.xml"/><Relationship Id="rId6" Type="http://schemas.openxmlformats.org/officeDocument/2006/relationships/image" Target="../media/image21.svg"/><Relationship Id="rId11" Type="http://schemas.openxmlformats.org/officeDocument/2006/relationships/image" Target="../media/image16.png"/><Relationship Id="rId5" Type="http://schemas.openxmlformats.org/officeDocument/2006/relationships/image" Target="../media/image20.png"/><Relationship Id="rId15" Type="http://schemas.openxmlformats.org/officeDocument/2006/relationships/image" Target="../media/image19.png"/><Relationship Id="rId10" Type="http://schemas.openxmlformats.org/officeDocument/2006/relationships/image" Target="../media/image25.png"/><Relationship Id="rId19" Type="http://schemas.openxmlformats.org/officeDocument/2006/relationships/image" Target="../media/image30.png"/><Relationship Id="rId4" Type="http://schemas.openxmlformats.org/officeDocument/2006/relationships/audio" Target="../media/audio1.wav"/><Relationship Id="rId9" Type="http://schemas.openxmlformats.org/officeDocument/2006/relationships/image" Target="../media/image24.png"/><Relationship Id="rId14"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audio" Target="../media/audio7.wav"/><Relationship Id="rId3" Type="http://schemas.openxmlformats.org/officeDocument/2006/relationships/image" Target="../media/image3.gif"/><Relationship Id="rId7" Type="http://schemas.openxmlformats.org/officeDocument/2006/relationships/image" Target="../media/image32.png"/><Relationship Id="rId12" Type="http://schemas.openxmlformats.org/officeDocument/2006/relationships/audio" Target="../media/audio6.wav"/><Relationship Id="rId2" Type="http://schemas.openxmlformats.org/officeDocument/2006/relationships/notesSlide" Target="../notesSlides/notesSlide5.xml"/><Relationship Id="rId16" Type="http://schemas.openxmlformats.org/officeDocument/2006/relationships/audio" Target="../media/audio10.wav"/><Relationship Id="rId1" Type="http://schemas.openxmlformats.org/officeDocument/2006/relationships/slideLayout" Target="../slideLayouts/slideLayout16.xml"/><Relationship Id="rId6" Type="http://schemas.openxmlformats.org/officeDocument/2006/relationships/audio" Target="../media/audio2.wav"/><Relationship Id="rId11" Type="http://schemas.openxmlformats.org/officeDocument/2006/relationships/audio" Target="../media/audio5.wav"/><Relationship Id="rId5" Type="http://schemas.openxmlformats.org/officeDocument/2006/relationships/image" Target="../media/image31.png"/><Relationship Id="rId15" Type="http://schemas.openxmlformats.org/officeDocument/2006/relationships/audio" Target="../media/audio9.wav"/><Relationship Id="rId10" Type="http://schemas.openxmlformats.org/officeDocument/2006/relationships/audio" Target="../media/audio4.wav"/><Relationship Id="rId4" Type="http://schemas.openxmlformats.org/officeDocument/2006/relationships/image" Target="../media/image4.gif"/><Relationship Id="rId9" Type="http://schemas.openxmlformats.org/officeDocument/2006/relationships/audio" Target="../media/audio3.wav"/><Relationship Id="rId14" Type="http://schemas.openxmlformats.org/officeDocument/2006/relationships/audio" Target="../media/audio8.wav"/></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14.png"/><Relationship Id="rId4" Type="http://schemas.openxmlformats.org/officeDocument/2006/relationships/image" Target="../media/image39.png"/><Relationship Id="rId9" Type="http://schemas.openxmlformats.org/officeDocument/2006/relationships/image" Target="../media/image44.png"/></Relationships>
</file>

<file path=ppt/slides/_rels/slide9.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32.png"/><Relationship Id="rId7"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29.xml"/><Relationship Id="rId6" Type="http://schemas.openxmlformats.org/officeDocument/2006/relationships/audio" Target="../media/audio11.wav"/><Relationship Id="rId11" Type="http://schemas.openxmlformats.org/officeDocument/2006/relationships/image" Target="../media/image49.gif"/><Relationship Id="rId5" Type="http://schemas.openxmlformats.org/officeDocument/2006/relationships/image" Target="../media/image45.png"/><Relationship Id="rId10" Type="http://schemas.openxmlformats.org/officeDocument/2006/relationships/image" Target="../media/image48.gif"/><Relationship Id="rId4" Type="http://schemas.openxmlformats.org/officeDocument/2006/relationships/image" Target="../media/image21.svg"/><Relationship Id="rId9" Type="http://schemas.openxmlformats.org/officeDocument/2006/relationships/image" Target="../media/image3.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7" name="Google Shape;98;p2" descr="background rectangle">
            <a:extLst>
              <a:ext uri="{FF2B5EF4-FFF2-40B4-BE49-F238E27FC236}">
                <a16:creationId xmlns:a16="http://schemas.microsoft.com/office/drawing/2014/main" id="{E0BAEEB9-F9C8-475A-8C67-B800A4FD4040}"/>
              </a:ext>
            </a:extLst>
          </p:cNvPr>
          <p:cNvSpPr/>
          <p:nvPr/>
        </p:nvSpPr>
        <p:spPr>
          <a:xfrm>
            <a:off x="-4016"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1200" cap="none" spc="0" normalizeH="0" baseline="0" noProof="0">
              <a:ln>
                <a:noFill/>
              </a:ln>
              <a:solidFill>
                <a:srgbClr val="FADD2E"/>
              </a:solidFill>
              <a:effectLst/>
              <a:uLnTx/>
              <a:uFillTx/>
              <a:latin typeface="Century Gothic"/>
              <a:ea typeface="Century Gothic"/>
              <a:cs typeface="Century Gothic"/>
              <a:sym typeface="Century Gothic"/>
            </a:endParaRPr>
          </a:p>
        </p:txBody>
      </p:sp>
      <p:sp>
        <p:nvSpPr>
          <p:cNvPr id="100" name="Google Shape;100;p2"/>
          <p:cNvSpPr/>
          <p:nvPr/>
        </p:nvSpPr>
        <p:spPr>
          <a:xfrm>
            <a:off x="6368181" y="4734448"/>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0" i="0" u="none" strike="noStrike" kern="1200" cap="none" spc="0" normalizeH="0" baseline="0" noProof="0" dirty="0">
                <a:ln>
                  <a:noFill/>
                </a:ln>
                <a:solidFill>
                  <a:srgbClr val="0070C0"/>
                </a:solidFill>
                <a:effectLst/>
                <a:uLnTx/>
                <a:uFillTx/>
                <a:latin typeface="Modern Love" panose="04090805081005020601" pitchFamily="82" charset="0"/>
                <a:ea typeface="STHupo" panose="02010800040101010101" pitchFamily="2" charset="-122"/>
                <a:cs typeface="Aharoni" panose="02010803020104030203" pitchFamily="2" charset="-79"/>
                <a:sym typeface="Arial"/>
              </a:rPr>
              <a:t>bleu</a:t>
            </a:r>
            <a:endParaRPr kumimoji="0" lang="en-GB" sz="9600" b="0" i="0" u="none" strike="noStrike" kern="1200" cap="none" spc="0" normalizeH="0" baseline="0" noProof="0" dirty="0">
              <a:ln>
                <a:noFill/>
              </a:ln>
              <a:solidFill>
                <a:srgbClr val="0070C0"/>
              </a:solidFill>
              <a:effectLst/>
              <a:uLnTx/>
              <a:uFillTx/>
              <a:latin typeface="Modern Love" panose="04090805081005020601" pitchFamily="82" charset="0"/>
              <a:ea typeface="STHupo" panose="02010800040101010101" pitchFamily="2" charset="-122"/>
              <a:cs typeface="Aharoni" panose="02010803020104030203" pitchFamily="2" charset="-79"/>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800"/>
              <a:buFontTx/>
              <a:buNone/>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111488" y="150335"/>
            <a:ext cx="4175518" cy="1325563"/>
          </a:xfrm>
        </p:spPr>
        <p:txBody>
          <a:bodyPr>
            <a:noAutofit/>
          </a:bodyPr>
          <a:lstStyle/>
          <a:p>
            <a:pPr algn="ctr"/>
            <a:r>
              <a:rPr lang="en-GB" sz="3200" b="1" spc="-1" dirty="0">
                <a:solidFill>
                  <a:schemeClr val="bg1"/>
                </a:solidFill>
                <a:latin typeface="Century Gothic" panose="020B0502020202020204" pitchFamily="34" charset="0"/>
                <a:ea typeface="Century Gothic"/>
              </a:rPr>
              <a:t>Saying what I and others do</a:t>
            </a:r>
            <a:br>
              <a:rPr lang="en-GB" sz="3200" dirty="0">
                <a:solidFill>
                  <a:srgbClr val="000000"/>
                </a:solidFill>
                <a:latin typeface="Arial"/>
                <a:cs typeface="Arial"/>
                <a:sym typeface="Arial"/>
              </a:rPr>
            </a:br>
            <a:endParaRPr lang="en-GB" sz="3200" dirty="0"/>
          </a:p>
        </p:txBody>
      </p:sp>
      <p:pic>
        <p:nvPicPr>
          <p:cNvPr id="9" name="Picture 8" descr="A picture containing text, electronics, computer, display&#10;&#10;Description automatically generated">
            <a:extLst>
              <a:ext uri="{FF2B5EF4-FFF2-40B4-BE49-F238E27FC236}">
                <a16:creationId xmlns:a16="http://schemas.microsoft.com/office/drawing/2014/main" id="{E1AE3098-F0A5-44EB-9088-BD4E70A68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grpSp>
        <p:nvGrpSpPr>
          <p:cNvPr id="23" name="Group 22">
            <a:extLst>
              <a:ext uri="{FF2B5EF4-FFF2-40B4-BE49-F238E27FC236}">
                <a16:creationId xmlns:a16="http://schemas.microsoft.com/office/drawing/2014/main" id="{DA2BD92B-2589-429B-9B41-1B007E1F0B2C}"/>
              </a:ext>
            </a:extLst>
          </p:cNvPr>
          <p:cNvGrpSpPr/>
          <p:nvPr/>
        </p:nvGrpSpPr>
        <p:grpSpPr>
          <a:xfrm>
            <a:off x="928004" y="1877172"/>
            <a:ext cx="2075418" cy="1214927"/>
            <a:chOff x="2933981" y="3093604"/>
            <a:chExt cx="3360169" cy="1847910"/>
          </a:xfrm>
        </p:grpSpPr>
        <p:pic>
          <p:nvPicPr>
            <p:cNvPr id="24" name="Picture 23" descr="A picture containing text&#10;&#10;Description automatically generated">
              <a:extLst>
                <a:ext uri="{FF2B5EF4-FFF2-40B4-BE49-F238E27FC236}">
                  <a16:creationId xmlns:a16="http://schemas.microsoft.com/office/drawing/2014/main" id="{116AF4EC-5B77-48E7-86D0-71F5B73AC00C}"/>
                </a:ext>
              </a:extLst>
            </p:cNvPr>
            <p:cNvPicPr>
              <a:picLocks noChangeAspect="1"/>
            </p:cNvPicPr>
            <p:nvPr/>
          </p:nvPicPr>
          <p:blipFill rotWithShape="1">
            <a:blip r:embed="rId4">
              <a:extLst>
                <a:ext uri="{28A0092B-C50C-407E-A947-70E740481C1C}">
                  <a14:useLocalDpi xmlns:a14="http://schemas.microsoft.com/office/drawing/2010/main" val="0"/>
                </a:ext>
              </a:extLst>
            </a:blip>
            <a:srcRect b="60107"/>
            <a:stretch/>
          </p:blipFill>
          <p:spPr>
            <a:xfrm>
              <a:off x="2933981" y="3093604"/>
              <a:ext cx="2836023" cy="1847910"/>
            </a:xfrm>
            <a:prstGeom prst="rect">
              <a:avLst/>
            </a:prstGeom>
          </p:spPr>
        </p:pic>
        <p:pic>
          <p:nvPicPr>
            <p:cNvPr id="25" name="Picture 24" descr="A cartoon of a person&#10;&#10;Description automatically generated with low confidence">
              <a:extLst>
                <a:ext uri="{FF2B5EF4-FFF2-40B4-BE49-F238E27FC236}">
                  <a16:creationId xmlns:a16="http://schemas.microsoft.com/office/drawing/2014/main" id="{22F69544-7B69-4D3C-96EC-5755D3FC9CDB}"/>
                </a:ext>
              </a:extLst>
            </p:cNvPr>
            <p:cNvPicPr>
              <a:picLocks noChangeAspect="1"/>
            </p:cNvPicPr>
            <p:nvPr/>
          </p:nvPicPr>
          <p:blipFill rotWithShape="1">
            <a:blip r:embed="rId5">
              <a:extLst>
                <a:ext uri="{28A0092B-C50C-407E-A947-70E740481C1C}">
                  <a14:useLocalDpi xmlns:a14="http://schemas.microsoft.com/office/drawing/2010/main" val="0"/>
                </a:ext>
              </a:extLst>
            </a:blip>
            <a:srcRect b="68822"/>
            <a:stretch/>
          </p:blipFill>
          <p:spPr>
            <a:xfrm>
              <a:off x="4099250" y="3404712"/>
              <a:ext cx="2194900" cy="1526194"/>
            </a:xfrm>
            <a:prstGeom prst="rect">
              <a:avLst/>
            </a:prstGeom>
          </p:spPr>
        </p:pic>
      </p:grpSp>
      <p:pic>
        <p:nvPicPr>
          <p:cNvPr id="26" name="Picture 25" descr="A picture containing stationary, stapler&#10;&#10;Description automatically generated">
            <a:extLst>
              <a:ext uri="{FF2B5EF4-FFF2-40B4-BE49-F238E27FC236}">
                <a16:creationId xmlns:a16="http://schemas.microsoft.com/office/drawing/2014/main" id="{DDADD8DD-AB90-43B7-BCA8-D89F30EB19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9976" y="2537266"/>
            <a:ext cx="2103446" cy="1365597"/>
          </a:xfrm>
          <a:prstGeom prst="rect">
            <a:avLst/>
          </a:prstGeom>
        </p:spPr>
      </p:pic>
      <p:pic>
        <p:nvPicPr>
          <p:cNvPr id="27" name="Picture 2" descr="Cedar Plank Salmon Clip Art">
            <a:extLst>
              <a:ext uri="{FF2B5EF4-FFF2-40B4-BE49-F238E27FC236}">
                <a16:creationId xmlns:a16="http://schemas.microsoft.com/office/drawing/2014/main" id="{7E4CD3BD-FA98-418D-9C20-3F79A45DC2A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72632" y="3381971"/>
            <a:ext cx="1582142" cy="68488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A close-up of a bottle&#10;&#10;Description automatically generated with medium confidence">
            <a:extLst>
              <a:ext uri="{FF2B5EF4-FFF2-40B4-BE49-F238E27FC236}">
                <a16:creationId xmlns:a16="http://schemas.microsoft.com/office/drawing/2014/main" id="{E848670C-64BC-4D65-AB8B-087A4269FFA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9710" y="2081713"/>
            <a:ext cx="611908" cy="1223816"/>
          </a:xfrm>
          <a:prstGeom prst="rect">
            <a:avLst/>
          </a:prstGeom>
        </p:spPr>
      </p:pic>
      <p:pic>
        <p:nvPicPr>
          <p:cNvPr id="29" name="Picture 28">
            <a:extLst>
              <a:ext uri="{FF2B5EF4-FFF2-40B4-BE49-F238E27FC236}">
                <a16:creationId xmlns:a16="http://schemas.microsoft.com/office/drawing/2014/main" id="{8DF16E92-8AE1-45E2-A999-7D9966ADA1D7}"/>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48605" y="3296640"/>
            <a:ext cx="489609" cy="475785"/>
          </a:xfrm>
          <a:prstGeom prst="rect">
            <a:avLst/>
          </a:prstGeom>
        </p:spPr>
      </p:pic>
      <p:pic>
        <p:nvPicPr>
          <p:cNvPr id="30" name="Picture 29">
            <a:extLst>
              <a:ext uri="{FF2B5EF4-FFF2-40B4-BE49-F238E27FC236}">
                <a16:creationId xmlns:a16="http://schemas.microsoft.com/office/drawing/2014/main" id="{B325CA37-9F53-43F1-AF77-3882D88833FC}"/>
              </a:ext>
            </a:extLst>
          </p:cNvPr>
          <p:cNvPicPr>
            <a:picLocks noChangeAspect="1"/>
          </p:cNvPicPr>
          <p:nvPr/>
        </p:nvPicPr>
        <p:blipFill>
          <a:blip r:embed="rId10">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2846013" y="3629212"/>
            <a:ext cx="771326" cy="605323"/>
          </a:xfrm>
          <a:prstGeom prst="rect">
            <a:avLst/>
          </a:prstGeom>
        </p:spPr>
      </p:pic>
      <p:pic>
        <p:nvPicPr>
          <p:cNvPr id="31" name="Picture 30">
            <a:extLst>
              <a:ext uri="{FF2B5EF4-FFF2-40B4-BE49-F238E27FC236}">
                <a16:creationId xmlns:a16="http://schemas.microsoft.com/office/drawing/2014/main" id="{B867B2E2-E496-4303-9713-C3F4BF5AE9B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77810" y="3555421"/>
            <a:ext cx="1440000" cy="630360"/>
          </a:xfrm>
          <a:prstGeom prst="rect">
            <a:avLst/>
          </a:prstGeom>
        </p:spPr>
      </p:pic>
      <p:pic>
        <p:nvPicPr>
          <p:cNvPr id="32" name="Picture 31">
            <a:extLst>
              <a:ext uri="{FF2B5EF4-FFF2-40B4-BE49-F238E27FC236}">
                <a16:creationId xmlns:a16="http://schemas.microsoft.com/office/drawing/2014/main" id="{D939E653-C957-4C92-854C-68721A57E35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8579" y="2873760"/>
            <a:ext cx="1222573" cy="900000"/>
          </a:xfrm>
          <a:prstGeom prst="rect">
            <a:avLst/>
          </a:prstGeom>
        </p:spPr>
      </p:pic>
      <p:pic>
        <p:nvPicPr>
          <p:cNvPr id="33" name="Picture 32">
            <a:extLst>
              <a:ext uri="{FF2B5EF4-FFF2-40B4-BE49-F238E27FC236}">
                <a16:creationId xmlns:a16="http://schemas.microsoft.com/office/drawing/2014/main" id="{58C26878-B3CB-4C06-B63E-AA73D902297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05049" y="3458981"/>
            <a:ext cx="729277" cy="69281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CC4BD-0237-4A33-8892-7F6E52E46868}"/>
              </a:ext>
            </a:extLst>
          </p:cNvPr>
          <p:cNvSpPr>
            <a:spLocks noGrp="1"/>
          </p:cNvSpPr>
          <p:nvPr>
            <p:ph type="title"/>
          </p:nvPr>
        </p:nvSpPr>
        <p:spPr>
          <a:xfrm>
            <a:off x="107675" y="146240"/>
            <a:ext cx="5434996" cy="678950"/>
          </a:xfrm>
        </p:spPr>
        <p:txBody>
          <a:bodyPr>
            <a:normAutofit fontScale="90000"/>
          </a:bodyPr>
          <a:lstStyle/>
          <a:p>
            <a:r>
              <a:rPr lang="en-GB" b="1" dirty="0">
                <a:solidFill>
                  <a:srgbClr val="002060"/>
                </a:solidFill>
                <a:latin typeface="Century Gothic" panose="020B0502020202020204" pitchFamily="34" charset="0"/>
              </a:rPr>
              <a:t>À la boulangerie*</a:t>
            </a:r>
            <a:endParaRPr lang="en-GB" dirty="0"/>
          </a:p>
        </p:txBody>
      </p:sp>
      <p:sp>
        <p:nvSpPr>
          <p:cNvPr id="10" name="TextBox 9">
            <a:extLst>
              <a:ext uri="{FF2B5EF4-FFF2-40B4-BE49-F238E27FC236}">
                <a16:creationId xmlns:a16="http://schemas.microsoft.com/office/drawing/2014/main" id="{6234447B-0D36-4395-8CE8-F136EB4B28DA}"/>
              </a:ext>
            </a:extLst>
          </p:cNvPr>
          <p:cNvSpPr txBox="1"/>
          <p:nvPr/>
        </p:nvSpPr>
        <p:spPr>
          <a:xfrm>
            <a:off x="8665339" y="3056216"/>
            <a:ext cx="334912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un pain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rPr>
              <a:t>moulé</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grpSp>
        <p:nvGrpSpPr>
          <p:cNvPr id="20" name="Group 19">
            <a:extLst>
              <a:ext uri="{FF2B5EF4-FFF2-40B4-BE49-F238E27FC236}">
                <a16:creationId xmlns:a16="http://schemas.microsoft.com/office/drawing/2014/main" id="{219324C8-5ABC-47B6-8E89-92F55F8A65F9}"/>
              </a:ext>
            </a:extLst>
          </p:cNvPr>
          <p:cNvGrpSpPr/>
          <p:nvPr/>
        </p:nvGrpSpPr>
        <p:grpSpPr>
          <a:xfrm>
            <a:off x="10380725" y="146240"/>
            <a:ext cx="1901190" cy="1224686"/>
            <a:chOff x="10462370" y="146240"/>
            <a:chExt cx="1901190" cy="1224686"/>
          </a:xfrm>
        </p:grpSpPr>
        <p:pic>
          <p:nvPicPr>
            <p:cNvPr id="14" name="Picture 13" descr="Icon&#10;&#10;Description automatically generated">
              <a:extLst>
                <a:ext uri="{FF2B5EF4-FFF2-40B4-BE49-F238E27FC236}">
                  <a16:creationId xmlns:a16="http://schemas.microsoft.com/office/drawing/2014/main" id="{991ABFCF-1711-480E-B594-E3A67BB8A1CA}"/>
                </a:ext>
              </a:extLst>
            </p:cNvPr>
            <p:cNvPicPr>
              <a:picLocks noChangeAspect="1"/>
            </p:cNvPicPr>
            <p:nvPr/>
          </p:nvPicPr>
          <p:blipFill rotWithShape="1">
            <a:blip r:embed="rId3">
              <a:extLst>
                <a:ext uri="{28A0092B-C50C-407E-A947-70E740481C1C}">
                  <a14:useLocalDpi xmlns:a14="http://schemas.microsoft.com/office/drawing/2010/main" val="0"/>
                </a:ext>
              </a:extLst>
            </a:blip>
            <a:srcRect l="32549" t="21908" r="30637" b="40986"/>
            <a:stretch/>
          </p:blipFill>
          <p:spPr>
            <a:xfrm>
              <a:off x="10869282" y="146240"/>
              <a:ext cx="1215043" cy="1224686"/>
            </a:xfrm>
            <a:prstGeom prst="rect">
              <a:avLst/>
            </a:prstGeom>
          </p:spPr>
        </p:pic>
        <p:pic>
          <p:nvPicPr>
            <p:cNvPr id="18" name="Picture 17">
              <a:extLst>
                <a:ext uri="{FF2B5EF4-FFF2-40B4-BE49-F238E27FC236}">
                  <a16:creationId xmlns:a16="http://schemas.microsoft.com/office/drawing/2014/main" id="{424C5AB6-403C-4372-848B-D5FE7E8A2F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745017">
              <a:off x="10462370" y="359676"/>
              <a:ext cx="1901190" cy="755495"/>
            </a:xfrm>
            <a:prstGeom prst="rect">
              <a:avLst/>
            </a:prstGeom>
          </p:spPr>
        </p:pic>
      </p:grpSp>
      <p:sp>
        <p:nvSpPr>
          <p:cNvPr id="11" name="TextBox 10">
            <a:extLst>
              <a:ext uri="{FF2B5EF4-FFF2-40B4-BE49-F238E27FC236}">
                <a16:creationId xmlns:a16="http://schemas.microsoft.com/office/drawing/2014/main" id="{DEA039BE-29E9-47B8-A35E-E3E9C67E0C80}"/>
              </a:ext>
            </a:extLst>
          </p:cNvPr>
          <p:cNvSpPr txBox="1"/>
          <p:nvPr/>
        </p:nvSpPr>
        <p:spPr>
          <a:xfrm>
            <a:off x="8762105" y="6427113"/>
            <a:ext cx="3493355" cy="430887"/>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002060"/>
                </a:solidFill>
                <a:latin typeface="Century Gothic" panose="020B0502020202020204" pitchFamily="34" charset="0"/>
              </a:rPr>
              <a:t>l</a:t>
            </a:r>
            <a:r>
              <a:rPr kumimoji="0" lang="en-GB" sz="2200" i="0" u="none" strike="noStrike" kern="1200" cap="none" spc="0" normalizeH="0" baseline="0" noProof="0" dirty="0">
                <a:ln>
                  <a:noFill/>
                </a:ln>
                <a:solidFill>
                  <a:srgbClr val="002060"/>
                </a:solidFill>
                <a:effectLst/>
                <a:uLnTx/>
                <a:uFillTx/>
                <a:latin typeface="Century Gothic" panose="020B0502020202020204" pitchFamily="34" charset="0"/>
              </a:rPr>
              <a:t>a boulangerie – bakery </a:t>
            </a:r>
          </a:p>
        </p:txBody>
      </p:sp>
      <p:pic>
        <p:nvPicPr>
          <p:cNvPr id="12" name="Picture 11">
            <a:extLst>
              <a:ext uri="{FF2B5EF4-FFF2-40B4-BE49-F238E27FC236}">
                <a16:creationId xmlns:a16="http://schemas.microsoft.com/office/drawing/2014/main" id="{AC3081F0-72D7-4083-8353-99A3CC1125E3}"/>
              </a:ext>
            </a:extLst>
          </p:cNvPr>
          <p:cNvPicPr/>
          <p:nvPr/>
        </p:nvPicPr>
        <p:blipFill>
          <a:blip r:embed="rId5"/>
          <a:stretch/>
        </p:blipFill>
        <p:spPr>
          <a:xfrm>
            <a:off x="3586655" y="1665064"/>
            <a:ext cx="5018690" cy="4325317"/>
          </a:xfrm>
          <a:prstGeom prst="rect">
            <a:avLst/>
          </a:prstGeom>
          <a:ln>
            <a:noFill/>
          </a:ln>
        </p:spPr>
      </p:pic>
      <p:pic>
        <p:nvPicPr>
          <p:cNvPr id="5" name="Graphic 4" descr="Arrow Right with solid fill">
            <a:extLst>
              <a:ext uri="{FF2B5EF4-FFF2-40B4-BE49-F238E27FC236}">
                <a16:creationId xmlns:a16="http://schemas.microsoft.com/office/drawing/2014/main" id="{45775B43-868F-4A67-A992-B7032B7C94A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547961">
            <a:off x="8007620" y="3173920"/>
            <a:ext cx="1176957" cy="1176957"/>
          </a:xfrm>
          <a:prstGeom prst="rect">
            <a:avLst/>
          </a:prstGeom>
        </p:spPr>
      </p:pic>
      <p:pic>
        <p:nvPicPr>
          <p:cNvPr id="15" name="Graphic 14" descr="Arrow Right with solid fill">
            <a:extLst>
              <a:ext uri="{FF2B5EF4-FFF2-40B4-BE49-F238E27FC236}">
                <a16:creationId xmlns:a16="http://schemas.microsoft.com/office/drawing/2014/main" id="{0CB5AF0B-7892-49D3-B998-FEFBDF4E457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20518296">
            <a:off x="7668123" y="1760326"/>
            <a:ext cx="1176957" cy="1176957"/>
          </a:xfrm>
          <a:prstGeom prst="rect">
            <a:avLst/>
          </a:prstGeom>
        </p:spPr>
      </p:pic>
      <p:sp>
        <p:nvSpPr>
          <p:cNvPr id="16" name="TextBox 15">
            <a:extLst>
              <a:ext uri="{FF2B5EF4-FFF2-40B4-BE49-F238E27FC236}">
                <a16:creationId xmlns:a16="http://schemas.microsoft.com/office/drawing/2014/main" id="{D2756E43-3469-4512-85D6-962E08320A08}"/>
              </a:ext>
            </a:extLst>
          </p:cNvPr>
          <p:cNvSpPr txBox="1"/>
          <p:nvPr/>
        </p:nvSpPr>
        <p:spPr>
          <a:xfrm>
            <a:off x="8432448" y="2074154"/>
            <a:ext cx="3349126"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un pain de deux</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7" name="TextBox 16">
            <a:extLst>
              <a:ext uri="{FF2B5EF4-FFF2-40B4-BE49-F238E27FC236}">
                <a16:creationId xmlns:a16="http://schemas.microsoft.com/office/drawing/2014/main" id="{83650018-78C1-484D-94A7-0EA7CAA569D8}"/>
              </a:ext>
            </a:extLst>
          </p:cNvPr>
          <p:cNvSpPr txBox="1"/>
          <p:nvPr/>
        </p:nvSpPr>
        <p:spPr>
          <a:xfrm>
            <a:off x="307691" y="3776060"/>
            <a:ext cx="3075101" cy="107721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rPr>
              <a:t>une</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 baguette aux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rPr>
              <a:t>céréales</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19" name="Graphic 18" descr="Arrow Right with solid fill">
            <a:extLst>
              <a:ext uri="{FF2B5EF4-FFF2-40B4-BE49-F238E27FC236}">
                <a16:creationId xmlns:a16="http://schemas.microsoft.com/office/drawing/2014/main" id="{BAA64C05-15E7-4559-9174-031187BE62C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9801386">
            <a:off x="3302964" y="3724089"/>
            <a:ext cx="1595704" cy="1071027"/>
          </a:xfrm>
          <a:prstGeom prst="rect">
            <a:avLst/>
          </a:prstGeom>
        </p:spPr>
      </p:pic>
      <p:sp>
        <p:nvSpPr>
          <p:cNvPr id="22" name="TextBox 21">
            <a:extLst>
              <a:ext uri="{FF2B5EF4-FFF2-40B4-BE49-F238E27FC236}">
                <a16:creationId xmlns:a16="http://schemas.microsoft.com/office/drawing/2014/main" id="{4C96F10E-E593-4202-846F-B63D8C176117}"/>
              </a:ext>
            </a:extLst>
          </p:cNvPr>
          <p:cNvSpPr txBox="1"/>
          <p:nvPr/>
        </p:nvSpPr>
        <p:spPr>
          <a:xfrm>
            <a:off x="374289" y="2418396"/>
            <a:ext cx="2941906"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rPr>
              <a:t>une</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 baguette</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21" name="Graphic 20" descr="Arrow Right with solid fill">
            <a:extLst>
              <a:ext uri="{FF2B5EF4-FFF2-40B4-BE49-F238E27FC236}">
                <a16:creationId xmlns:a16="http://schemas.microsoft.com/office/drawing/2014/main" id="{1DCA7E1D-C00C-4272-B4E7-DE9FE150489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2782977">
            <a:off x="3020856" y="2803184"/>
            <a:ext cx="1131599" cy="1176957"/>
          </a:xfrm>
          <a:prstGeom prst="rect">
            <a:avLst/>
          </a:prstGeom>
        </p:spPr>
      </p:pic>
      <p:sp>
        <p:nvSpPr>
          <p:cNvPr id="23" name="TextBox 22">
            <a:extLst>
              <a:ext uri="{FF2B5EF4-FFF2-40B4-BE49-F238E27FC236}">
                <a16:creationId xmlns:a16="http://schemas.microsoft.com/office/drawing/2014/main" id="{1C26EB48-1A00-420D-96B1-3B8B2F333B8C}"/>
              </a:ext>
            </a:extLst>
          </p:cNvPr>
          <p:cNvSpPr txBox="1"/>
          <p:nvPr/>
        </p:nvSpPr>
        <p:spPr>
          <a:xfrm>
            <a:off x="14068" y="1101827"/>
            <a:ext cx="3836873"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rPr>
              <a:t>une</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rPr>
              <a:t>grosse</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 boule</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24" name="Graphic 23" descr="Arrow Right with solid fill">
            <a:extLst>
              <a:ext uri="{FF2B5EF4-FFF2-40B4-BE49-F238E27FC236}">
                <a16:creationId xmlns:a16="http://schemas.microsoft.com/office/drawing/2014/main" id="{86CE1203-18D5-41DD-A4EF-49CE5AC4B70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2768226">
            <a:off x="3178465" y="1483186"/>
            <a:ext cx="1131599" cy="1176957"/>
          </a:xfrm>
          <a:prstGeom prst="rect">
            <a:avLst/>
          </a:prstGeom>
        </p:spPr>
      </p:pic>
      <p:sp>
        <p:nvSpPr>
          <p:cNvPr id="25" name="TextBox 24">
            <a:extLst>
              <a:ext uri="{FF2B5EF4-FFF2-40B4-BE49-F238E27FC236}">
                <a16:creationId xmlns:a16="http://schemas.microsoft.com/office/drawing/2014/main" id="{ABA3BCE0-F0AB-4B98-8E86-A7F55429825C}"/>
              </a:ext>
            </a:extLst>
          </p:cNvPr>
          <p:cNvSpPr txBox="1"/>
          <p:nvPr/>
        </p:nvSpPr>
        <p:spPr>
          <a:xfrm>
            <a:off x="6545974" y="1045149"/>
            <a:ext cx="3921964"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rPr>
              <a:t>une</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 </a:t>
            </a:r>
            <a:r>
              <a:rPr lang="en-GB" sz="3200" b="1" dirty="0">
                <a:solidFill>
                  <a:srgbClr val="002060"/>
                </a:solidFill>
                <a:latin typeface="Century Gothic" panose="020B0502020202020204" pitchFamily="34" charset="0"/>
              </a:rPr>
              <a:t>petite </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boule</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26" name="Graphic 25" descr="Arrow Right with solid fill">
            <a:extLst>
              <a:ext uri="{FF2B5EF4-FFF2-40B4-BE49-F238E27FC236}">
                <a16:creationId xmlns:a16="http://schemas.microsoft.com/office/drawing/2014/main" id="{B33203C8-27DD-45E2-813F-B99D5813813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9634342">
            <a:off x="5613920" y="979847"/>
            <a:ext cx="1131599" cy="1176957"/>
          </a:xfrm>
          <a:prstGeom prst="rect">
            <a:avLst/>
          </a:prstGeom>
        </p:spPr>
      </p:pic>
      <p:pic>
        <p:nvPicPr>
          <p:cNvPr id="8" name="Picture 7">
            <a:extLst>
              <a:ext uri="{FF2B5EF4-FFF2-40B4-BE49-F238E27FC236}">
                <a16:creationId xmlns:a16="http://schemas.microsoft.com/office/drawing/2014/main" id="{7DDED51C-E6BA-4604-9D7E-689AF8795557}"/>
              </a:ext>
            </a:extLst>
          </p:cNvPr>
          <p:cNvPicPr>
            <a:picLocks noChangeAspect="1"/>
          </p:cNvPicPr>
          <p:nvPr/>
        </p:nvPicPr>
        <p:blipFill>
          <a:blip r:embed="rId8"/>
          <a:stretch>
            <a:fillRect/>
          </a:stretch>
        </p:blipFill>
        <p:spPr>
          <a:xfrm>
            <a:off x="4321442" y="4696124"/>
            <a:ext cx="1522160" cy="1329397"/>
          </a:xfrm>
          <a:prstGeom prst="rect">
            <a:avLst/>
          </a:prstGeom>
        </p:spPr>
      </p:pic>
      <p:pic>
        <p:nvPicPr>
          <p:cNvPr id="7" name="Picture 6">
            <a:extLst>
              <a:ext uri="{FF2B5EF4-FFF2-40B4-BE49-F238E27FC236}">
                <a16:creationId xmlns:a16="http://schemas.microsoft.com/office/drawing/2014/main" id="{BB5B292D-C1B6-4AF3-9DD1-0ECF2423BA75}"/>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2920426" y="4804959"/>
            <a:ext cx="1707816" cy="1707816"/>
          </a:xfrm>
          <a:prstGeom prst="rect">
            <a:avLst/>
          </a:prstGeom>
        </p:spPr>
      </p:pic>
      <p:sp>
        <p:nvSpPr>
          <p:cNvPr id="27" name="TextBox 26">
            <a:extLst>
              <a:ext uri="{FF2B5EF4-FFF2-40B4-BE49-F238E27FC236}">
                <a16:creationId xmlns:a16="http://schemas.microsoft.com/office/drawing/2014/main" id="{20B4D06D-F019-4B3F-A75E-C558AAC9488C}"/>
              </a:ext>
            </a:extLst>
          </p:cNvPr>
          <p:cNvSpPr txBox="1"/>
          <p:nvPr/>
        </p:nvSpPr>
        <p:spPr>
          <a:xfrm>
            <a:off x="4000974" y="6233130"/>
            <a:ext cx="43574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un pain au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rPr>
              <a:t>chocolat</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8" name="TextBox 27">
            <a:extLst>
              <a:ext uri="{FF2B5EF4-FFF2-40B4-BE49-F238E27FC236}">
                <a16:creationId xmlns:a16="http://schemas.microsoft.com/office/drawing/2014/main" id="{D55EAA31-A2E8-4C76-9FBE-3A7DFC222DA7}"/>
              </a:ext>
            </a:extLst>
          </p:cNvPr>
          <p:cNvSpPr txBox="1"/>
          <p:nvPr/>
        </p:nvSpPr>
        <p:spPr>
          <a:xfrm>
            <a:off x="118771" y="5435557"/>
            <a:ext cx="311261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un pain aux raisins</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29" name="Graphic 28" descr="Arrow Right with solid fill">
            <a:extLst>
              <a:ext uri="{FF2B5EF4-FFF2-40B4-BE49-F238E27FC236}">
                <a16:creationId xmlns:a16="http://schemas.microsoft.com/office/drawing/2014/main" id="{6993DFE5-AC8F-474D-98AB-FBCB9089F9A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0637876">
            <a:off x="2442914" y="5022148"/>
            <a:ext cx="908476" cy="839411"/>
          </a:xfrm>
          <a:prstGeom prst="rect">
            <a:avLst/>
          </a:prstGeom>
        </p:spPr>
      </p:pic>
      <p:pic>
        <p:nvPicPr>
          <p:cNvPr id="30" name="Graphic 29" descr="Arrow Right with solid fill">
            <a:extLst>
              <a:ext uri="{FF2B5EF4-FFF2-40B4-BE49-F238E27FC236}">
                <a16:creationId xmlns:a16="http://schemas.microsoft.com/office/drawing/2014/main" id="{BEAC5FE2-0996-422B-9813-71092F67966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4069171">
            <a:off x="5099691" y="5498903"/>
            <a:ext cx="908476" cy="839411"/>
          </a:xfrm>
          <a:prstGeom prst="rect">
            <a:avLst/>
          </a:prstGeom>
        </p:spPr>
      </p:pic>
      <p:sp>
        <p:nvSpPr>
          <p:cNvPr id="31" name="Speech Bubble: Rectangle with Corners Rounded 30">
            <a:extLst>
              <a:ext uri="{FF2B5EF4-FFF2-40B4-BE49-F238E27FC236}">
                <a16:creationId xmlns:a16="http://schemas.microsoft.com/office/drawing/2014/main" id="{844E3BC6-B0ED-4A1A-903B-A15D7FD6052D}"/>
              </a:ext>
            </a:extLst>
          </p:cNvPr>
          <p:cNvSpPr/>
          <p:nvPr/>
        </p:nvSpPr>
        <p:spPr>
          <a:xfrm>
            <a:off x="9037627" y="4123659"/>
            <a:ext cx="2938545" cy="1953325"/>
          </a:xfrm>
          <a:prstGeom prst="wedgeRoundRectCallout">
            <a:avLst>
              <a:gd name="adj1" fmla="val -60024"/>
              <a:gd name="adj2" fmla="val 3428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rPr>
              <a:t>We usually say ‘un pain’ when it’s a specific kind. E.g. un pain de deux. Otherwise use ‘du pain’ (some bread).</a:t>
            </a:r>
            <a:endParaRPr kumimoji="0" lang="en-GB" sz="1800" b="0" i="0" u="sng" strike="noStrike" kern="1200" cap="none" spc="0" normalizeH="0" baseline="0" noProof="0" dirty="0">
              <a:ln>
                <a:noFill/>
              </a:ln>
              <a:solidFill>
                <a:prstClr val="white"/>
              </a:solidFill>
              <a:effectLst/>
              <a:uLnTx/>
              <a:uFillTx/>
              <a:latin typeface="Century Gothic" panose="020B0502020202020204" pitchFamily="34" charset="0"/>
            </a:endParaRPr>
          </a:p>
        </p:txBody>
      </p:sp>
    </p:spTree>
    <p:extLst>
      <p:ext uri="{BB962C8B-B14F-4D97-AF65-F5344CB8AC3E}">
        <p14:creationId xmlns:p14="http://schemas.microsoft.com/office/powerpoint/2010/main" val="1266111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9" name="Title 2">
            <a:extLst>
              <a:ext uri="{FF2B5EF4-FFF2-40B4-BE49-F238E27FC236}">
                <a16:creationId xmlns:a16="http://schemas.microsoft.com/office/drawing/2014/main" id="{3A0BB748-8628-43A6-8F59-FFC22F661168}"/>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50" name="Picture 49" descr="Icon&#10;&#10;Description automatically generated">
            <a:extLst>
              <a:ext uri="{FF2B5EF4-FFF2-40B4-BE49-F238E27FC236}">
                <a16:creationId xmlns:a16="http://schemas.microsoft.com/office/drawing/2014/main" id="{ECD837BA-3637-4648-BAAC-98FBFEC1FE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51" name="Speech Bubble: Rectangle with Corners Rounded 50">
            <a:extLst>
              <a:ext uri="{FF2B5EF4-FFF2-40B4-BE49-F238E27FC236}">
                <a16:creationId xmlns:a16="http://schemas.microsoft.com/office/drawing/2014/main" id="{9A45B2EF-B154-46BD-A141-F0262C94A9B2}"/>
              </a:ext>
            </a:extLst>
          </p:cNvPr>
          <p:cNvSpPr/>
          <p:nvPr/>
        </p:nvSpPr>
        <p:spPr>
          <a:xfrm>
            <a:off x="3831781" y="164666"/>
            <a:ext cx="3722570"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TextBox 52">
            <a:extLst>
              <a:ext uri="{FF2B5EF4-FFF2-40B4-BE49-F238E27FC236}">
                <a16:creationId xmlns:a16="http://schemas.microsoft.com/office/drawing/2014/main" id="{04139E59-938F-4284-8A74-DAABEE57B396}"/>
              </a:ext>
            </a:extLst>
          </p:cNvPr>
          <p:cNvSpPr txBox="1"/>
          <p:nvPr/>
        </p:nvSpPr>
        <p:spPr>
          <a:xfrm>
            <a:off x="3841669" y="148792"/>
            <a:ext cx="3984777" cy="461665"/>
          </a:xfrm>
          <a:prstGeom prst="rect">
            <a:avLst/>
          </a:prstGeom>
          <a:noFill/>
        </p:spPr>
        <p:txBody>
          <a:bodyPr wrap="square" rtlCol="0">
            <a:spAutoFit/>
          </a:bodyPr>
          <a:lstStyle/>
          <a:p>
            <a:pPr lvl="0">
              <a:defRPr/>
            </a:pPr>
            <a:r>
              <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Parle </a:t>
            </a:r>
            <a:r>
              <a:rPr kumimoji="0" lang="en-GB" sz="2400" b="0"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en</a:t>
            </a:r>
            <a:r>
              <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français</a:t>
            </a:r>
            <a:r>
              <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[1/8] </a:t>
            </a:r>
            <a:endParaRPr lang="fr-FR" sz="2400" b="1" dirty="0">
              <a:solidFill>
                <a:schemeClr val="bg1"/>
              </a:solidFill>
              <a:latin typeface="Century Gothic" panose="020B0502020202020204" pitchFamily="34" charset="0"/>
            </a:endParaRPr>
          </a:p>
        </p:txBody>
      </p:sp>
      <p:pic>
        <p:nvPicPr>
          <p:cNvPr id="54" name="Graphic 53" descr="Teacher">
            <a:extLst>
              <a:ext uri="{FF2B5EF4-FFF2-40B4-BE49-F238E27FC236}">
                <a16:creationId xmlns:a16="http://schemas.microsoft.com/office/drawing/2014/main" id="{3751BBA0-B5E6-4D21-A8D5-079E28853CD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57376" y="-35979"/>
            <a:ext cx="914400" cy="914400"/>
          </a:xfrm>
          <a:prstGeom prst="rect">
            <a:avLst/>
          </a:prstGeom>
        </p:spPr>
      </p:pic>
      <p:graphicFrame>
        <p:nvGraphicFramePr>
          <p:cNvPr id="60" name="Table 5">
            <a:extLst>
              <a:ext uri="{FF2B5EF4-FFF2-40B4-BE49-F238E27FC236}">
                <a16:creationId xmlns:a16="http://schemas.microsoft.com/office/drawing/2014/main" id="{ADEFF7D8-057D-4D1A-8DC4-2C6992E2E903}"/>
              </a:ext>
            </a:extLst>
          </p:cNvPr>
          <p:cNvGraphicFramePr>
            <a:graphicFrameLocks noGrp="1"/>
          </p:cNvGraphicFramePr>
          <p:nvPr>
            <p:extLst>
              <p:ext uri="{D42A27DB-BD31-4B8C-83A1-F6EECF244321}">
                <p14:modId xmlns:p14="http://schemas.microsoft.com/office/powerpoint/2010/main" val="2825983984"/>
              </p:ext>
            </p:extLst>
          </p:nvPr>
        </p:nvGraphicFramePr>
        <p:xfrm>
          <a:off x="1075144" y="1882045"/>
          <a:ext cx="8884782" cy="3093909"/>
        </p:xfrm>
        <a:graphic>
          <a:graphicData uri="http://schemas.openxmlformats.org/drawingml/2006/table">
            <a:tbl>
              <a:tblPr firstRow="1" bandRow="1">
                <a:tableStyleId>{5940675A-B579-460E-94D1-54222C63F5DA}</a:tableStyleId>
              </a:tblPr>
              <a:tblGrid>
                <a:gridCol w="2385508">
                  <a:extLst>
                    <a:ext uri="{9D8B030D-6E8A-4147-A177-3AD203B41FA5}">
                      <a16:colId xmlns:a16="http://schemas.microsoft.com/office/drawing/2014/main" val="1793041539"/>
                    </a:ext>
                  </a:extLst>
                </a:gridCol>
                <a:gridCol w="914400">
                  <a:extLst>
                    <a:ext uri="{9D8B030D-6E8A-4147-A177-3AD203B41FA5}">
                      <a16:colId xmlns:a16="http://schemas.microsoft.com/office/drawing/2014/main" val="4108464527"/>
                    </a:ext>
                  </a:extLst>
                </a:gridCol>
                <a:gridCol w="1969477">
                  <a:extLst>
                    <a:ext uri="{9D8B030D-6E8A-4147-A177-3AD203B41FA5}">
                      <a16:colId xmlns:a16="http://schemas.microsoft.com/office/drawing/2014/main" val="2605482868"/>
                    </a:ext>
                  </a:extLst>
                </a:gridCol>
                <a:gridCol w="1167619">
                  <a:extLst>
                    <a:ext uri="{9D8B030D-6E8A-4147-A177-3AD203B41FA5}">
                      <a16:colId xmlns:a16="http://schemas.microsoft.com/office/drawing/2014/main" val="3998369992"/>
                    </a:ext>
                  </a:extLst>
                </a:gridCol>
                <a:gridCol w="2447778">
                  <a:extLst>
                    <a:ext uri="{9D8B030D-6E8A-4147-A177-3AD203B41FA5}">
                      <a16:colId xmlns:a16="http://schemas.microsoft.com/office/drawing/2014/main" val="1877817290"/>
                    </a:ext>
                  </a:extLst>
                </a:gridCol>
              </a:tblGrid>
              <a:tr h="3093909">
                <a:tc>
                  <a:txBody>
                    <a:bodyPr/>
                    <a:lstStyle/>
                    <a:p>
                      <a:pPr algn="ctr"/>
                      <a:r>
                        <a:rPr lang="en-GB" sz="2400" b="0" dirty="0">
                          <a:solidFill>
                            <a:srgbClr val="002060"/>
                          </a:solidFill>
                          <a:latin typeface="Century Gothic" panose="020B0502020202020204" pitchFamily="34" charset="0"/>
                        </a:rPr>
                        <a:t>Est-</a:t>
                      </a:r>
                      <a:r>
                        <a:rPr lang="en-GB" sz="2400" b="0" dirty="0" err="1">
                          <a:solidFill>
                            <a:srgbClr val="002060"/>
                          </a:solidFill>
                          <a:latin typeface="Century Gothic" panose="020B0502020202020204" pitchFamily="34" charset="0"/>
                        </a:rPr>
                        <a:t>ce</a:t>
                      </a:r>
                      <a:r>
                        <a:rPr lang="en-GB" sz="2400" b="0" dirty="0">
                          <a:solidFill>
                            <a:srgbClr val="002060"/>
                          </a:solidFill>
                          <a:latin typeface="Century Gothic" panose="020B0502020202020204" pitchFamily="34" charset="0"/>
                        </a:rPr>
                        <a:t> que/</a:t>
                      </a:r>
                      <a:r>
                        <a:rPr lang="en-GB" sz="2400" b="0" dirty="0" err="1">
                          <a:solidFill>
                            <a:srgbClr val="002060"/>
                          </a:solidFill>
                          <a:latin typeface="Century Gothic" panose="020B0502020202020204" pitchFamily="34" charset="0"/>
                        </a:rPr>
                        <a:t>qu</a:t>
                      </a:r>
                      <a:r>
                        <a:rPr lang="en-GB" sz="2400" b="0" dirty="0">
                          <a:solidFill>
                            <a:srgbClr val="002060"/>
                          </a:solidFill>
                          <a:latin typeface="Century Gothic" panose="020B0502020202020204" pitchFamily="34" charset="0"/>
                        </a:rPr>
                        <a:t>’</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2"/>
                    </a:solidFill>
                  </a:tcPr>
                </a:tc>
                <a:tc>
                  <a:txBody>
                    <a:bodyPr/>
                    <a:lstStyle/>
                    <a:p>
                      <a:pPr algn="ctr"/>
                      <a:r>
                        <a:rPr lang="en-GB" sz="2400" b="0" dirty="0">
                          <a:solidFill>
                            <a:srgbClr val="002060"/>
                          </a:solidFill>
                          <a:latin typeface="Century Gothic" panose="020B0502020202020204" pitchFamily="34" charset="0"/>
                        </a:rPr>
                        <a:t>je/j’</a:t>
                      </a:r>
                    </a:p>
                    <a:p>
                      <a:pPr algn="ctr"/>
                      <a:r>
                        <a:rPr lang="en-GB" sz="2400" b="0" dirty="0" err="1">
                          <a:solidFill>
                            <a:srgbClr val="002060"/>
                          </a:solidFill>
                          <a:latin typeface="Century Gothic" panose="020B0502020202020204" pitchFamily="34" charset="0"/>
                        </a:rPr>
                        <a:t>tu</a:t>
                      </a:r>
                      <a:endParaRPr lang="en-GB" sz="2400" b="0" dirty="0">
                        <a:solidFill>
                          <a:srgbClr val="002060"/>
                        </a:solidFill>
                        <a:latin typeface="Century Gothic" panose="020B0502020202020204" pitchFamily="34" charset="0"/>
                      </a:endParaRPr>
                    </a:p>
                    <a:p>
                      <a:pPr algn="ctr"/>
                      <a:r>
                        <a:rPr lang="en-GB" sz="2400" b="0" dirty="0">
                          <a:solidFill>
                            <a:srgbClr val="002060"/>
                          </a:solidFill>
                          <a:latin typeface="Century Gothic" panose="020B0502020202020204" pitchFamily="34" charset="0"/>
                        </a:rPr>
                        <a:t>il</a:t>
                      </a:r>
                    </a:p>
                    <a:p>
                      <a:pPr algn="ctr"/>
                      <a:r>
                        <a:rPr lang="en-GB" sz="2400" b="0" dirty="0" err="1">
                          <a:solidFill>
                            <a:srgbClr val="002060"/>
                          </a:solidFill>
                          <a:latin typeface="Century Gothic" panose="020B0502020202020204" pitchFamily="34" charset="0"/>
                        </a:rPr>
                        <a:t>elle</a:t>
                      </a: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400" b="0" dirty="0" err="1">
                          <a:solidFill>
                            <a:srgbClr val="002060"/>
                          </a:solidFill>
                          <a:latin typeface="Century Gothic" panose="020B0502020202020204" pitchFamily="34" charset="0"/>
                        </a:rPr>
                        <a:t>bois</a:t>
                      </a:r>
                    </a:p>
                    <a:p>
                      <a:pPr algn="ctr"/>
                      <a:r>
                        <a:rPr lang="en-GB" sz="2400" b="0" dirty="0" err="1">
                          <a:solidFill>
                            <a:srgbClr val="002060"/>
                          </a:solidFill>
                          <a:latin typeface="Century Gothic" panose="020B0502020202020204" pitchFamily="34" charset="0"/>
                        </a:rPr>
                        <a:t>boit</a:t>
                      </a:r>
                      <a:endParaRPr lang="en-GB" sz="2400" b="0" dirty="0">
                        <a:solidFill>
                          <a:srgbClr val="002060"/>
                        </a:solidFill>
                        <a:latin typeface="Century Gothic" panose="020B0502020202020204" pitchFamily="34" charset="0"/>
                      </a:endParaRPr>
                    </a:p>
                    <a:p>
                      <a:pPr algn="ctr"/>
                      <a:r>
                        <a:rPr lang="en-GB" sz="2400" b="0" dirty="0" err="1">
                          <a:solidFill>
                            <a:srgbClr val="002060"/>
                          </a:solidFill>
                          <a:latin typeface="Century Gothic" panose="020B0502020202020204" pitchFamily="34" charset="0"/>
                        </a:rPr>
                        <a:t>fais</a:t>
                      </a:r>
                      <a:endParaRPr lang="en-GB" sz="2400" b="0" dirty="0">
                        <a:solidFill>
                          <a:srgbClr val="002060"/>
                        </a:solidFill>
                        <a:latin typeface="Century Gothic" panose="020B0502020202020204" pitchFamily="34" charset="0"/>
                      </a:endParaRPr>
                    </a:p>
                    <a:p>
                      <a:pPr algn="ctr"/>
                      <a:r>
                        <a:rPr lang="en-GB" sz="2400" b="0" dirty="0">
                          <a:solidFill>
                            <a:srgbClr val="002060"/>
                          </a:solidFill>
                          <a:latin typeface="Century Gothic" panose="020B0502020202020204" pitchFamily="34" charset="0"/>
                        </a:rPr>
                        <a:t>fait</a:t>
                      </a:r>
                    </a:p>
                    <a:p>
                      <a:pPr algn="ctr"/>
                      <a:r>
                        <a:rPr lang="en-GB" sz="2400" b="0" dirty="0">
                          <a:solidFill>
                            <a:srgbClr val="002060"/>
                          </a:solidFill>
                          <a:latin typeface="Century Gothic" panose="020B0502020202020204" pitchFamily="34" charset="0"/>
                        </a:rPr>
                        <a:t>mange</a:t>
                      </a:r>
                    </a:p>
                    <a:p>
                      <a:pPr algn="ctr"/>
                      <a:r>
                        <a:rPr lang="en-GB" sz="2400" b="0" dirty="0" err="1">
                          <a:solidFill>
                            <a:srgbClr val="002060"/>
                          </a:solidFill>
                          <a:latin typeface="Century Gothic" panose="020B0502020202020204" pitchFamily="34" charset="0"/>
                        </a:rPr>
                        <a:t>manges</a:t>
                      </a:r>
                    </a:p>
                    <a:p>
                      <a:pPr algn="ctr"/>
                      <a:r>
                        <a:rPr lang="en-GB" sz="2400" b="0" dirty="0" err="1">
                          <a:solidFill>
                            <a:srgbClr val="002060"/>
                          </a:solidFill>
                          <a:latin typeface="Century Gothic" panose="020B0502020202020204" pitchFamily="34" charset="0"/>
                        </a:rPr>
                        <a:t>achète</a:t>
                      </a:r>
                      <a:endParaRPr lang="en-GB" sz="2400" b="0" dirty="0">
                        <a:solidFill>
                          <a:srgbClr val="002060"/>
                        </a:solidFill>
                        <a:latin typeface="Century Gothic" panose="020B0502020202020204" pitchFamily="34" charset="0"/>
                      </a:endParaRPr>
                    </a:p>
                    <a:p>
                      <a:pPr algn="ctr"/>
                      <a:r>
                        <a:rPr lang="en-GB" sz="2400" b="0" dirty="0" err="1">
                          <a:solidFill>
                            <a:srgbClr val="002060"/>
                          </a:solidFill>
                          <a:latin typeface="Century Gothic" panose="020B0502020202020204" pitchFamily="34" charset="0"/>
                        </a:rPr>
                        <a:t>achètes</a:t>
                      </a: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400" b="0" dirty="0">
                          <a:solidFill>
                            <a:srgbClr val="002060"/>
                          </a:solidFill>
                          <a:latin typeface="Century Gothic" panose="020B0502020202020204" pitchFamily="34" charset="0"/>
                        </a:rPr>
                        <a:t>un</a:t>
                      </a:r>
                    </a:p>
                    <a:p>
                      <a:pPr algn="ctr"/>
                      <a:r>
                        <a:rPr lang="en-GB" sz="2400" b="0" dirty="0" err="1">
                          <a:solidFill>
                            <a:srgbClr val="002060"/>
                          </a:solidFill>
                          <a:latin typeface="Century Gothic" panose="020B0502020202020204" pitchFamily="34" charset="0"/>
                        </a:rPr>
                        <a:t>une</a:t>
                      </a:r>
                      <a:endParaRPr lang="en-GB" sz="2400" b="0" dirty="0">
                        <a:solidFill>
                          <a:srgbClr val="002060"/>
                        </a:solidFill>
                        <a:latin typeface="Century Gothic" panose="020B0502020202020204" pitchFamily="34" charset="0"/>
                      </a:endParaRPr>
                    </a:p>
                    <a:p>
                      <a:pPr algn="ctr"/>
                      <a:r>
                        <a:rPr lang="en-GB" sz="2400" b="0" dirty="0">
                          <a:solidFill>
                            <a:srgbClr val="002060"/>
                          </a:solidFill>
                          <a:latin typeface="Century Gothic" panose="020B0502020202020204" pitchFamily="34" charset="0"/>
                        </a:rPr>
                        <a:t>du</a:t>
                      </a:r>
                    </a:p>
                    <a:p>
                      <a:pPr algn="ctr"/>
                      <a:r>
                        <a:rPr lang="en-GB" sz="2400" b="0" dirty="0">
                          <a:solidFill>
                            <a:srgbClr val="002060"/>
                          </a:solidFill>
                          <a:latin typeface="Century Gothic" panose="020B0502020202020204" pitchFamily="34" charset="0"/>
                        </a:rPr>
                        <a:t>de la</a:t>
                      </a:r>
                    </a:p>
                    <a:p>
                      <a:pPr algn="ctr"/>
                      <a:r>
                        <a:rPr lang="en-GB" sz="2400" b="0" dirty="0">
                          <a:solidFill>
                            <a:srgbClr val="002060"/>
                          </a:solidFill>
                          <a:latin typeface="Century Gothic" panose="020B0502020202020204" pitchFamily="34" charset="0"/>
                        </a:rPr>
                        <a:t>de l’</a:t>
                      </a:r>
                    </a:p>
                    <a:p>
                      <a:pPr algn="ctr"/>
                      <a:r>
                        <a:rPr lang="en-GB" sz="2400" b="0" dirty="0">
                          <a:solidFill>
                            <a:srgbClr val="002060"/>
                          </a:solidFill>
                          <a:latin typeface="Century Gothic" panose="020B0502020202020204" pitchFamily="34" charset="0"/>
                        </a:rPr>
                        <a:t>des</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1"/>
                    </a:solidFill>
                  </a:tcPr>
                </a:tc>
                <a:tc>
                  <a:txBody>
                    <a:bodyPr/>
                    <a:lstStyle/>
                    <a:p>
                      <a:pPr algn="ctr"/>
                      <a:r>
                        <a:rPr lang="en-GB" sz="2400" b="0" dirty="0" err="1">
                          <a:solidFill>
                            <a:srgbClr val="002060"/>
                          </a:solidFill>
                          <a:latin typeface="Century Gothic" panose="020B0502020202020204" pitchFamily="34" charset="0"/>
                        </a:rPr>
                        <a:t>poisson</a:t>
                      </a:r>
                      <a:endParaRPr lang="en-GB" sz="2400" b="0" dirty="0">
                        <a:solidFill>
                          <a:srgbClr val="002060"/>
                        </a:solidFill>
                        <a:latin typeface="Century Gothic" panose="020B0502020202020204" pitchFamily="34" charset="0"/>
                      </a:endParaRPr>
                    </a:p>
                    <a:p>
                      <a:pPr algn="ctr"/>
                      <a:r>
                        <a:rPr lang="en-GB" sz="2400" b="0" dirty="0">
                          <a:solidFill>
                            <a:srgbClr val="002060"/>
                          </a:solidFill>
                          <a:latin typeface="Century Gothic" panose="020B0502020202020204" pitchFamily="34" charset="0"/>
                        </a:rPr>
                        <a:t>café</a:t>
                      </a:r>
                    </a:p>
                    <a:p>
                      <a:pPr algn="ctr"/>
                      <a:r>
                        <a:rPr lang="en-GB" sz="2400" b="0" dirty="0">
                          <a:solidFill>
                            <a:srgbClr val="002060"/>
                          </a:solidFill>
                          <a:latin typeface="Century Gothic" panose="020B0502020202020204" pitchFamily="34" charset="0"/>
                        </a:rPr>
                        <a:t>pain</a:t>
                      </a:r>
                    </a:p>
                    <a:p>
                      <a:pPr algn="ctr"/>
                      <a:r>
                        <a:rPr lang="en-GB" sz="2400" b="0" dirty="0">
                          <a:solidFill>
                            <a:srgbClr val="002060"/>
                          </a:solidFill>
                          <a:latin typeface="Century Gothic" panose="020B0502020202020204" pitchFamily="34" charset="0"/>
                        </a:rPr>
                        <a:t>glace</a:t>
                      </a:r>
                    </a:p>
                    <a:p>
                      <a:pPr algn="ctr"/>
                      <a:r>
                        <a:rPr lang="en-GB" sz="2400" b="0" dirty="0" err="1">
                          <a:solidFill>
                            <a:srgbClr val="002060"/>
                          </a:solidFill>
                          <a:latin typeface="Century Gothic" panose="020B0502020202020204" pitchFamily="34" charset="0"/>
                        </a:rPr>
                        <a:t>tomate</a:t>
                      </a:r>
                      <a:r>
                        <a:rPr lang="en-GB" sz="2400" b="0" dirty="0">
                          <a:solidFill>
                            <a:srgbClr val="002060"/>
                          </a:solidFill>
                          <a:latin typeface="Century Gothic" panose="020B0502020202020204" pitchFamily="34" charset="0"/>
                        </a:rPr>
                        <a:t>(s)</a:t>
                      </a:r>
                    </a:p>
                    <a:p>
                      <a:pPr algn="ctr"/>
                      <a:r>
                        <a:rPr lang="en-GB" sz="2400" b="0" dirty="0" err="1">
                          <a:solidFill>
                            <a:srgbClr val="002060"/>
                          </a:solidFill>
                          <a:latin typeface="Century Gothic" panose="020B0502020202020204" pitchFamily="34" charset="0"/>
                        </a:rPr>
                        <a:t>eau</a:t>
                      </a:r>
                      <a:endParaRPr lang="en-GB" sz="2400" b="0" dirty="0">
                        <a:solidFill>
                          <a:srgbClr val="002060"/>
                        </a:solidFill>
                        <a:latin typeface="Century Gothic" panose="020B0502020202020204" pitchFamily="34" charset="0"/>
                      </a:endParaRPr>
                    </a:p>
                    <a:p>
                      <a:pPr algn="ctr"/>
                      <a:r>
                        <a:rPr lang="en-GB" sz="2400" b="0" dirty="0">
                          <a:solidFill>
                            <a:srgbClr val="002060"/>
                          </a:solidFill>
                          <a:latin typeface="Century Gothic" panose="020B0502020202020204" pitchFamily="34" charset="0"/>
                        </a:rPr>
                        <a:t>gâteau(x)</a:t>
                      </a:r>
                    </a:p>
                    <a:p>
                      <a:pPr algn="ctr"/>
                      <a:r>
                        <a:rPr lang="en-GB" sz="2400" b="0" dirty="0">
                          <a:solidFill>
                            <a:srgbClr val="002060"/>
                          </a:solidFill>
                          <a:latin typeface="Century Gothic" panose="020B0502020202020204" pitchFamily="34" charset="0"/>
                        </a:rPr>
                        <a:t>sandwich(s)</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1"/>
                    </a:solidFill>
                  </a:tcPr>
                </a:tc>
                <a:extLst>
                  <a:ext uri="{0D108BD9-81ED-4DB2-BD59-A6C34878D82A}">
                    <a16:rowId xmlns:a16="http://schemas.microsoft.com/office/drawing/2014/main" val="904299085"/>
                  </a:ext>
                </a:extLst>
              </a:tr>
            </a:tbl>
          </a:graphicData>
        </a:graphic>
      </p:graphicFrame>
      <p:sp>
        <p:nvSpPr>
          <p:cNvPr id="3" name="TextBox 2">
            <a:extLst>
              <a:ext uri="{FF2B5EF4-FFF2-40B4-BE49-F238E27FC236}">
                <a16:creationId xmlns:a16="http://schemas.microsoft.com/office/drawing/2014/main" id="{BB6BFDB5-79BE-4803-A666-81572706511D}"/>
              </a:ext>
            </a:extLst>
          </p:cNvPr>
          <p:cNvSpPr txBox="1"/>
          <p:nvPr/>
        </p:nvSpPr>
        <p:spPr>
          <a:xfrm>
            <a:off x="1075144" y="5528603"/>
            <a:ext cx="9517828"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He buys/is buying some water.</a:t>
            </a:r>
          </a:p>
        </p:txBody>
      </p:sp>
      <p:sp>
        <p:nvSpPr>
          <p:cNvPr id="4" name="Rectangle: Rounded Corners 3">
            <a:extLst>
              <a:ext uri="{FF2B5EF4-FFF2-40B4-BE49-F238E27FC236}">
                <a16:creationId xmlns:a16="http://schemas.microsoft.com/office/drawing/2014/main" id="{880AD671-6C7A-4A4E-AB49-B54C7F7FD6E5}"/>
              </a:ext>
            </a:extLst>
          </p:cNvPr>
          <p:cNvSpPr/>
          <p:nvPr/>
        </p:nvSpPr>
        <p:spPr>
          <a:xfrm>
            <a:off x="3460652" y="3429000"/>
            <a:ext cx="928468" cy="369277"/>
          </a:xfrm>
          <a:prstGeom prst="roundRect">
            <a:avLst/>
          </a:prstGeom>
          <a:solidFill>
            <a:srgbClr val="FFFF00">
              <a:alpha val="24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Rounded Corners 66">
            <a:extLst>
              <a:ext uri="{FF2B5EF4-FFF2-40B4-BE49-F238E27FC236}">
                <a16:creationId xmlns:a16="http://schemas.microsoft.com/office/drawing/2014/main" id="{EBCBA75A-0CFE-4CFC-8C1D-E7A30D772984}"/>
              </a:ext>
            </a:extLst>
          </p:cNvPr>
          <p:cNvSpPr/>
          <p:nvPr/>
        </p:nvSpPr>
        <p:spPr>
          <a:xfrm>
            <a:off x="4389120" y="4167552"/>
            <a:ext cx="1941342" cy="369277"/>
          </a:xfrm>
          <a:prstGeom prst="roundRect">
            <a:avLst/>
          </a:prstGeom>
          <a:solidFill>
            <a:srgbClr val="FFFF00">
              <a:alpha val="24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Rectangle: Rounded Corners 80">
            <a:extLst>
              <a:ext uri="{FF2B5EF4-FFF2-40B4-BE49-F238E27FC236}">
                <a16:creationId xmlns:a16="http://schemas.microsoft.com/office/drawing/2014/main" id="{6B7F9D9B-5A73-428E-85AD-A58B8E8D5E04}"/>
              </a:ext>
            </a:extLst>
          </p:cNvPr>
          <p:cNvSpPr/>
          <p:nvPr/>
        </p:nvSpPr>
        <p:spPr>
          <a:xfrm>
            <a:off x="6330461" y="3798276"/>
            <a:ext cx="1181687" cy="369277"/>
          </a:xfrm>
          <a:prstGeom prst="roundRect">
            <a:avLst/>
          </a:prstGeom>
          <a:solidFill>
            <a:srgbClr val="FFFF00">
              <a:alpha val="24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Rectangle: Rounded Corners 81">
            <a:extLst>
              <a:ext uri="{FF2B5EF4-FFF2-40B4-BE49-F238E27FC236}">
                <a16:creationId xmlns:a16="http://schemas.microsoft.com/office/drawing/2014/main" id="{95B052FD-ABF4-4707-9604-D0B0CA8DF3FB}"/>
              </a:ext>
            </a:extLst>
          </p:cNvPr>
          <p:cNvSpPr/>
          <p:nvPr/>
        </p:nvSpPr>
        <p:spPr>
          <a:xfrm>
            <a:off x="7512148" y="3798275"/>
            <a:ext cx="2447778" cy="369277"/>
          </a:xfrm>
          <a:prstGeom prst="roundRect">
            <a:avLst/>
          </a:prstGeom>
          <a:solidFill>
            <a:srgbClr val="FFFF00">
              <a:alpha val="24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31273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67"/>
                                        </p:tgtEl>
                                        <p:attrNameLst>
                                          <p:attrName>style.visibility</p:attrName>
                                        </p:attrNameLst>
                                      </p:cBhvr>
                                      <p:to>
                                        <p:strVal val="visible"/>
                                      </p:to>
                                    </p:set>
                                    <p:animEffect transition="in" filter="wipe(left)">
                                      <p:cBhvr>
                                        <p:cTn id="15" dur="500"/>
                                        <p:tgtEl>
                                          <p:spTgt spid="6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81"/>
                                        </p:tgtEl>
                                        <p:attrNameLst>
                                          <p:attrName>style.visibility</p:attrName>
                                        </p:attrNameLst>
                                      </p:cBhvr>
                                      <p:to>
                                        <p:strVal val="visible"/>
                                      </p:to>
                                    </p:set>
                                    <p:animEffect transition="in" filter="wipe(left)">
                                      <p:cBhvr>
                                        <p:cTn id="18" dur="500"/>
                                        <p:tgtEl>
                                          <p:spTgt spid="81"/>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82"/>
                                        </p:tgtEl>
                                        <p:attrNameLst>
                                          <p:attrName>style.visibility</p:attrName>
                                        </p:attrNameLst>
                                      </p:cBhvr>
                                      <p:to>
                                        <p:strVal val="visible"/>
                                      </p:to>
                                    </p:set>
                                    <p:animEffect transition="in" filter="wipe(left)">
                                      <p:cBhvr>
                                        <p:cTn id="21"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67" grpId="0" animBg="1"/>
      <p:bldP spid="81" grpId="0" animBg="1"/>
      <p:bldP spid="8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9" name="Title 2">
            <a:extLst>
              <a:ext uri="{FF2B5EF4-FFF2-40B4-BE49-F238E27FC236}">
                <a16:creationId xmlns:a16="http://schemas.microsoft.com/office/drawing/2014/main" id="{3A0BB748-8628-43A6-8F59-FFC22F661168}"/>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50" name="Picture 49" descr="Icon&#10;&#10;Description automatically generated">
            <a:extLst>
              <a:ext uri="{FF2B5EF4-FFF2-40B4-BE49-F238E27FC236}">
                <a16:creationId xmlns:a16="http://schemas.microsoft.com/office/drawing/2014/main" id="{ECD837BA-3637-4648-BAAC-98FBFEC1FE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51" name="Speech Bubble: Rectangle with Corners Rounded 50">
            <a:extLst>
              <a:ext uri="{FF2B5EF4-FFF2-40B4-BE49-F238E27FC236}">
                <a16:creationId xmlns:a16="http://schemas.microsoft.com/office/drawing/2014/main" id="{9A45B2EF-B154-46BD-A141-F0262C94A9B2}"/>
              </a:ext>
            </a:extLst>
          </p:cNvPr>
          <p:cNvSpPr/>
          <p:nvPr/>
        </p:nvSpPr>
        <p:spPr>
          <a:xfrm>
            <a:off x="3831781" y="164666"/>
            <a:ext cx="3722570"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TextBox 52">
            <a:extLst>
              <a:ext uri="{FF2B5EF4-FFF2-40B4-BE49-F238E27FC236}">
                <a16:creationId xmlns:a16="http://schemas.microsoft.com/office/drawing/2014/main" id="{04139E59-938F-4284-8A74-DAABEE57B396}"/>
              </a:ext>
            </a:extLst>
          </p:cNvPr>
          <p:cNvSpPr txBox="1"/>
          <p:nvPr/>
        </p:nvSpPr>
        <p:spPr>
          <a:xfrm>
            <a:off x="3841669" y="148792"/>
            <a:ext cx="3984777" cy="461665"/>
          </a:xfrm>
          <a:prstGeom prst="rect">
            <a:avLst/>
          </a:prstGeom>
          <a:noFill/>
        </p:spPr>
        <p:txBody>
          <a:bodyPr wrap="square" rtlCol="0">
            <a:spAutoFit/>
          </a:bodyPr>
          <a:lstStyle/>
          <a:p>
            <a:pPr lvl="0">
              <a:defRPr/>
            </a:pPr>
            <a:r>
              <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Parle </a:t>
            </a:r>
            <a:r>
              <a:rPr kumimoji="0" lang="en-GB" sz="2400" b="0"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en</a:t>
            </a:r>
            <a:r>
              <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français</a:t>
            </a:r>
            <a:r>
              <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[2/8] </a:t>
            </a:r>
            <a:endParaRPr lang="fr-FR" sz="2400" b="1" dirty="0">
              <a:solidFill>
                <a:schemeClr val="bg1"/>
              </a:solidFill>
              <a:latin typeface="Century Gothic" panose="020B0502020202020204" pitchFamily="34" charset="0"/>
            </a:endParaRPr>
          </a:p>
        </p:txBody>
      </p:sp>
      <p:pic>
        <p:nvPicPr>
          <p:cNvPr id="54" name="Graphic 53" descr="Teacher">
            <a:extLst>
              <a:ext uri="{FF2B5EF4-FFF2-40B4-BE49-F238E27FC236}">
                <a16:creationId xmlns:a16="http://schemas.microsoft.com/office/drawing/2014/main" id="{3751BBA0-B5E6-4D21-A8D5-079E28853CD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57376" y="-35979"/>
            <a:ext cx="914400" cy="914400"/>
          </a:xfrm>
          <a:prstGeom prst="rect">
            <a:avLst/>
          </a:prstGeom>
        </p:spPr>
      </p:pic>
      <p:graphicFrame>
        <p:nvGraphicFramePr>
          <p:cNvPr id="60" name="Table 5">
            <a:extLst>
              <a:ext uri="{FF2B5EF4-FFF2-40B4-BE49-F238E27FC236}">
                <a16:creationId xmlns:a16="http://schemas.microsoft.com/office/drawing/2014/main" id="{ADEFF7D8-057D-4D1A-8DC4-2C6992E2E903}"/>
              </a:ext>
            </a:extLst>
          </p:cNvPr>
          <p:cNvGraphicFramePr>
            <a:graphicFrameLocks noGrp="1"/>
          </p:cNvGraphicFramePr>
          <p:nvPr>
            <p:extLst>
              <p:ext uri="{D42A27DB-BD31-4B8C-83A1-F6EECF244321}">
                <p14:modId xmlns:p14="http://schemas.microsoft.com/office/powerpoint/2010/main" val="2225624224"/>
              </p:ext>
            </p:extLst>
          </p:nvPr>
        </p:nvGraphicFramePr>
        <p:xfrm>
          <a:off x="1075144" y="1882045"/>
          <a:ext cx="8884782" cy="3093909"/>
        </p:xfrm>
        <a:graphic>
          <a:graphicData uri="http://schemas.openxmlformats.org/drawingml/2006/table">
            <a:tbl>
              <a:tblPr firstRow="1" bandRow="1">
                <a:tableStyleId>{5940675A-B579-460E-94D1-54222C63F5DA}</a:tableStyleId>
              </a:tblPr>
              <a:tblGrid>
                <a:gridCol w="2385508">
                  <a:extLst>
                    <a:ext uri="{9D8B030D-6E8A-4147-A177-3AD203B41FA5}">
                      <a16:colId xmlns:a16="http://schemas.microsoft.com/office/drawing/2014/main" val="1793041539"/>
                    </a:ext>
                  </a:extLst>
                </a:gridCol>
                <a:gridCol w="914400">
                  <a:extLst>
                    <a:ext uri="{9D8B030D-6E8A-4147-A177-3AD203B41FA5}">
                      <a16:colId xmlns:a16="http://schemas.microsoft.com/office/drawing/2014/main" val="4108464527"/>
                    </a:ext>
                  </a:extLst>
                </a:gridCol>
                <a:gridCol w="1969477">
                  <a:extLst>
                    <a:ext uri="{9D8B030D-6E8A-4147-A177-3AD203B41FA5}">
                      <a16:colId xmlns:a16="http://schemas.microsoft.com/office/drawing/2014/main" val="2605482868"/>
                    </a:ext>
                  </a:extLst>
                </a:gridCol>
                <a:gridCol w="1167619">
                  <a:extLst>
                    <a:ext uri="{9D8B030D-6E8A-4147-A177-3AD203B41FA5}">
                      <a16:colId xmlns:a16="http://schemas.microsoft.com/office/drawing/2014/main" val="3998369992"/>
                    </a:ext>
                  </a:extLst>
                </a:gridCol>
                <a:gridCol w="2447778">
                  <a:extLst>
                    <a:ext uri="{9D8B030D-6E8A-4147-A177-3AD203B41FA5}">
                      <a16:colId xmlns:a16="http://schemas.microsoft.com/office/drawing/2014/main" val="1877817290"/>
                    </a:ext>
                  </a:extLst>
                </a:gridCol>
              </a:tblGrid>
              <a:tr h="3093909">
                <a:tc>
                  <a:txBody>
                    <a:bodyPr/>
                    <a:lstStyle/>
                    <a:p>
                      <a:pPr algn="ctr"/>
                      <a:r>
                        <a:rPr lang="en-GB" sz="2400" b="0" dirty="0">
                          <a:solidFill>
                            <a:srgbClr val="002060"/>
                          </a:solidFill>
                          <a:latin typeface="Century Gothic" panose="020B0502020202020204" pitchFamily="34" charset="0"/>
                        </a:rPr>
                        <a:t>Est-</a:t>
                      </a:r>
                      <a:r>
                        <a:rPr lang="en-GB" sz="2400" b="0" dirty="0" err="1">
                          <a:solidFill>
                            <a:srgbClr val="002060"/>
                          </a:solidFill>
                          <a:latin typeface="Century Gothic" panose="020B0502020202020204" pitchFamily="34" charset="0"/>
                        </a:rPr>
                        <a:t>ce</a:t>
                      </a:r>
                      <a:r>
                        <a:rPr lang="en-GB" sz="2400" b="0" dirty="0">
                          <a:solidFill>
                            <a:srgbClr val="002060"/>
                          </a:solidFill>
                          <a:latin typeface="Century Gothic" panose="020B0502020202020204" pitchFamily="34" charset="0"/>
                        </a:rPr>
                        <a:t> que/</a:t>
                      </a:r>
                      <a:r>
                        <a:rPr lang="en-GB" sz="2400" b="0" dirty="0" err="1">
                          <a:solidFill>
                            <a:srgbClr val="002060"/>
                          </a:solidFill>
                          <a:latin typeface="Century Gothic" panose="020B0502020202020204" pitchFamily="34" charset="0"/>
                        </a:rPr>
                        <a:t>qu</a:t>
                      </a:r>
                      <a:r>
                        <a:rPr lang="en-GB" sz="2400" b="0" dirty="0">
                          <a:solidFill>
                            <a:srgbClr val="002060"/>
                          </a:solidFill>
                          <a:latin typeface="Century Gothic" panose="020B0502020202020204" pitchFamily="34" charset="0"/>
                        </a:rPr>
                        <a:t>’</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2"/>
                    </a:solidFill>
                  </a:tcPr>
                </a:tc>
                <a:tc>
                  <a:txBody>
                    <a:bodyPr/>
                    <a:lstStyle/>
                    <a:p>
                      <a:pPr algn="ctr"/>
                      <a:r>
                        <a:rPr lang="en-GB" sz="2400" b="0" dirty="0">
                          <a:solidFill>
                            <a:srgbClr val="002060"/>
                          </a:solidFill>
                          <a:latin typeface="Century Gothic" panose="020B0502020202020204" pitchFamily="34" charset="0"/>
                        </a:rPr>
                        <a:t>je/j’</a:t>
                      </a:r>
                    </a:p>
                    <a:p>
                      <a:pPr algn="ctr"/>
                      <a:r>
                        <a:rPr lang="en-GB" sz="2400" b="0" dirty="0" err="1">
                          <a:solidFill>
                            <a:srgbClr val="002060"/>
                          </a:solidFill>
                          <a:latin typeface="Century Gothic" panose="020B0502020202020204" pitchFamily="34" charset="0"/>
                        </a:rPr>
                        <a:t>tu</a:t>
                      </a:r>
                      <a:endParaRPr lang="en-GB" sz="2400" b="0" dirty="0">
                        <a:solidFill>
                          <a:srgbClr val="002060"/>
                        </a:solidFill>
                        <a:latin typeface="Century Gothic" panose="020B0502020202020204" pitchFamily="34" charset="0"/>
                      </a:endParaRPr>
                    </a:p>
                    <a:p>
                      <a:pPr algn="ctr"/>
                      <a:r>
                        <a:rPr lang="en-GB" sz="2400" b="0" dirty="0">
                          <a:solidFill>
                            <a:srgbClr val="002060"/>
                          </a:solidFill>
                          <a:latin typeface="Century Gothic" panose="020B0502020202020204" pitchFamily="34" charset="0"/>
                        </a:rPr>
                        <a:t>il</a:t>
                      </a:r>
                    </a:p>
                    <a:p>
                      <a:pPr algn="ctr"/>
                      <a:r>
                        <a:rPr lang="en-GB" sz="2400" b="0" dirty="0" err="1">
                          <a:solidFill>
                            <a:srgbClr val="002060"/>
                          </a:solidFill>
                          <a:latin typeface="Century Gothic" panose="020B0502020202020204" pitchFamily="34" charset="0"/>
                        </a:rPr>
                        <a:t>elle</a:t>
                      </a: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400" b="0" dirty="0" err="1">
                          <a:solidFill>
                            <a:srgbClr val="002060"/>
                          </a:solidFill>
                          <a:latin typeface="Century Gothic" panose="020B0502020202020204" pitchFamily="34" charset="0"/>
                        </a:rPr>
                        <a:t>bois</a:t>
                      </a:r>
                    </a:p>
                    <a:p>
                      <a:pPr algn="ctr"/>
                      <a:r>
                        <a:rPr lang="en-GB" sz="2400" b="0" dirty="0" err="1">
                          <a:solidFill>
                            <a:srgbClr val="002060"/>
                          </a:solidFill>
                          <a:latin typeface="Century Gothic" panose="020B0502020202020204" pitchFamily="34" charset="0"/>
                        </a:rPr>
                        <a:t>boit</a:t>
                      </a:r>
                      <a:endParaRPr lang="en-GB" sz="2400" b="0" dirty="0">
                        <a:solidFill>
                          <a:srgbClr val="002060"/>
                        </a:solidFill>
                        <a:latin typeface="Century Gothic" panose="020B0502020202020204" pitchFamily="34" charset="0"/>
                      </a:endParaRPr>
                    </a:p>
                    <a:p>
                      <a:pPr algn="ctr"/>
                      <a:r>
                        <a:rPr lang="en-GB" sz="2400" b="0" dirty="0" err="1">
                          <a:solidFill>
                            <a:srgbClr val="002060"/>
                          </a:solidFill>
                          <a:latin typeface="Century Gothic" panose="020B0502020202020204" pitchFamily="34" charset="0"/>
                        </a:rPr>
                        <a:t>fais</a:t>
                      </a:r>
                      <a:endParaRPr lang="en-GB" sz="2400" b="0" dirty="0">
                        <a:solidFill>
                          <a:srgbClr val="002060"/>
                        </a:solidFill>
                        <a:latin typeface="Century Gothic" panose="020B0502020202020204" pitchFamily="34" charset="0"/>
                      </a:endParaRPr>
                    </a:p>
                    <a:p>
                      <a:pPr algn="ctr"/>
                      <a:r>
                        <a:rPr lang="en-GB" sz="2400" b="0" dirty="0">
                          <a:solidFill>
                            <a:srgbClr val="002060"/>
                          </a:solidFill>
                          <a:latin typeface="Century Gothic" panose="020B0502020202020204" pitchFamily="34" charset="0"/>
                        </a:rPr>
                        <a:t>fait</a:t>
                      </a:r>
                    </a:p>
                    <a:p>
                      <a:pPr algn="ctr"/>
                      <a:r>
                        <a:rPr lang="en-GB" sz="2400" b="0" dirty="0">
                          <a:solidFill>
                            <a:srgbClr val="002060"/>
                          </a:solidFill>
                          <a:latin typeface="Century Gothic" panose="020B0502020202020204" pitchFamily="34" charset="0"/>
                        </a:rPr>
                        <a:t>mange</a:t>
                      </a:r>
                    </a:p>
                    <a:p>
                      <a:pPr algn="ctr"/>
                      <a:r>
                        <a:rPr lang="en-GB" sz="2400" b="0" dirty="0" err="1">
                          <a:solidFill>
                            <a:srgbClr val="002060"/>
                          </a:solidFill>
                          <a:latin typeface="Century Gothic" panose="020B0502020202020204" pitchFamily="34" charset="0"/>
                        </a:rPr>
                        <a:t>manges</a:t>
                      </a:r>
                    </a:p>
                    <a:p>
                      <a:pPr algn="ctr"/>
                      <a:r>
                        <a:rPr lang="en-GB" sz="2400" b="0" dirty="0" err="1">
                          <a:solidFill>
                            <a:srgbClr val="002060"/>
                          </a:solidFill>
                          <a:latin typeface="Century Gothic" panose="020B0502020202020204" pitchFamily="34" charset="0"/>
                        </a:rPr>
                        <a:t>achète</a:t>
                      </a:r>
                      <a:endParaRPr lang="en-GB" sz="2400" b="0" dirty="0">
                        <a:solidFill>
                          <a:srgbClr val="002060"/>
                        </a:solidFill>
                        <a:latin typeface="Century Gothic" panose="020B0502020202020204" pitchFamily="34" charset="0"/>
                      </a:endParaRPr>
                    </a:p>
                    <a:p>
                      <a:pPr algn="ctr"/>
                      <a:r>
                        <a:rPr lang="en-GB" sz="2400" b="0" dirty="0" err="1">
                          <a:solidFill>
                            <a:srgbClr val="002060"/>
                          </a:solidFill>
                          <a:latin typeface="Century Gothic" panose="020B0502020202020204" pitchFamily="34" charset="0"/>
                        </a:rPr>
                        <a:t>achètes</a:t>
                      </a: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400" b="0" dirty="0">
                          <a:solidFill>
                            <a:srgbClr val="002060"/>
                          </a:solidFill>
                          <a:latin typeface="Century Gothic" panose="020B0502020202020204" pitchFamily="34" charset="0"/>
                        </a:rPr>
                        <a:t>un</a:t>
                      </a:r>
                    </a:p>
                    <a:p>
                      <a:pPr algn="ctr"/>
                      <a:r>
                        <a:rPr lang="en-GB" sz="2400" b="0" dirty="0" err="1">
                          <a:solidFill>
                            <a:srgbClr val="002060"/>
                          </a:solidFill>
                          <a:latin typeface="Century Gothic" panose="020B0502020202020204" pitchFamily="34" charset="0"/>
                        </a:rPr>
                        <a:t>une</a:t>
                      </a:r>
                      <a:endParaRPr lang="en-GB" sz="2400" b="0" dirty="0">
                        <a:solidFill>
                          <a:srgbClr val="002060"/>
                        </a:solidFill>
                        <a:latin typeface="Century Gothic" panose="020B0502020202020204" pitchFamily="34" charset="0"/>
                      </a:endParaRPr>
                    </a:p>
                    <a:p>
                      <a:pPr algn="ctr"/>
                      <a:r>
                        <a:rPr lang="en-GB" sz="2400" b="0" dirty="0">
                          <a:solidFill>
                            <a:srgbClr val="002060"/>
                          </a:solidFill>
                          <a:latin typeface="Century Gothic" panose="020B0502020202020204" pitchFamily="34" charset="0"/>
                        </a:rPr>
                        <a:t>du</a:t>
                      </a:r>
                    </a:p>
                    <a:p>
                      <a:pPr algn="ctr"/>
                      <a:r>
                        <a:rPr lang="en-GB" sz="2400" b="0" dirty="0">
                          <a:solidFill>
                            <a:srgbClr val="002060"/>
                          </a:solidFill>
                          <a:latin typeface="Century Gothic" panose="020B0502020202020204" pitchFamily="34" charset="0"/>
                        </a:rPr>
                        <a:t>de la</a:t>
                      </a:r>
                    </a:p>
                    <a:p>
                      <a:pPr algn="ctr"/>
                      <a:r>
                        <a:rPr lang="en-GB" sz="2400" b="0" dirty="0">
                          <a:solidFill>
                            <a:srgbClr val="002060"/>
                          </a:solidFill>
                          <a:latin typeface="Century Gothic" panose="020B0502020202020204" pitchFamily="34" charset="0"/>
                        </a:rPr>
                        <a:t>de l’</a:t>
                      </a:r>
                    </a:p>
                    <a:p>
                      <a:pPr algn="ctr"/>
                      <a:r>
                        <a:rPr lang="en-GB" sz="2400" b="0" dirty="0">
                          <a:solidFill>
                            <a:srgbClr val="002060"/>
                          </a:solidFill>
                          <a:latin typeface="Century Gothic" panose="020B0502020202020204" pitchFamily="34" charset="0"/>
                        </a:rPr>
                        <a:t>des</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1"/>
                    </a:solidFill>
                  </a:tcPr>
                </a:tc>
                <a:tc>
                  <a:txBody>
                    <a:bodyPr/>
                    <a:lstStyle/>
                    <a:p>
                      <a:pPr algn="ctr"/>
                      <a:r>
                        <a:rPr lang="en-GB" sz="2400" b="0" dirty="0" err="1">
                          <a:solidFill>
                            <a:srgbClr val="002060"/>
                          </a:solidFill>
                          <a:latin typeface="Century Gothic" panose="020B0502020202020204" pitchFamily="34" charset="0"/>
                        </a:rPr>
                        <a:t>poisson</a:t>
                      </a:r>
                      <a:endParaRPr lang="en-GB" sz="2400" b="0" dirty="0">
                        <a:solidFill>
                          <a:srgbClr val="002060"/>
                        </a:solidFill>
                        <a:latin typeface="Century Gothic" panose="020B0502020202020204" pitchFamily="34" charset="0"/>
                      </a:endParaRPr>
                    </a:p>
                    <a:p>
                      <a:pPr algn="ctr"/>
                      <a:r>
                        <a:rPr lang="en-GB" sz="2400" b="0" dirty="0">
                          <a:solidFill>
                            <a:srgbClr val="002060"/>
                          </a:solidFill>
                          <a:latin typeface="Century Gothic" panose="020B0502020202020204" pitchFamily="34" charset="0"/>
                        </a:rPr>
                        <a:t>café</a:t>
                      </a:r>
                    </a:p>
                    <a:p>
                      <a:pPr algn="ctr"/>
                      <a:r>
                        <a:rPr lang="en-GB" sz="2400" b="0" dirty="0">
                          <a:solidFill>
                            <a:srgbClr val="002060"/>
                          </a:solidFill>
                          <a:latin typeface="Century Gothic" panose="020B0502020202020204" pitchFamily="34" charset="0"/>
                        </a:rPr>
                        <a:t>pain</a:t>
                      </a:r>
                    </a:p>
                    <a:p>
                      <a:pPr algn="ctr"/>
                      <a:r>
                        <a:rPr lang="en-GB" sz="2400" b="0" dirty="0">
                          <a:solidFill>
                            <a:srgbClr val="002060"/>
                          </a:solidFill>
                          <a:latin typeface="Century Gothic" panose="020B0502020202020204" pitchFamily="34" charset="0"/>
                        </a:rPr>
                        <a:t>glace</a:t>
                      </a:r>
                    </a:p>
                    <a:p>
                      <a:pPr algn="ctr"/>
                      <a:r>
                        <a:rPr lang="en-GB" sz="2400" b="0" dirty="0" err="1">
                          <a:solidFill>
                            <a:srgbClr val="002060"/>
                          </a:solidFill>
                          <a:latin typeface="Century Gothic" panose="020B0502020202020204" pitchFamily="34" charset="0"/>
                        </a:rPr>
                        <a:t>tomate</a:t>
                      </a:r>
                      <a:r>
                        <a:rPr lang="en-GB" sz="2400" b="0" dirty="0">
                          <a:solidFill>
                            <a:srgbClr val="002060"/>
                          </a:solidFill>
                          <a:latin typeface="Century Gothic" panose="020B0502020202020204" pitchFamily="34" charset="0"/>
                        </a:rPr>
                        <a:t>(s)</a:t>
                      </a:r>
                    </a:p>
                    <a:p>
                      <a:pPr algn="ctr"/>
                      <a:r>
                        <a:rPr lang="en-GB" sz="2400" b="0" dirty="0" err="1">
                          <a:solidFill>
                            <a:srgbClr val="002060"/>
                          </a:solidFill>
                          <a:latin typeface="Century Gothic" panose="020B0502020202020204" pitchFamily="34" charset="0"/>
                        </a:rPr>
                        <a:t>eau</a:t>
                      </a:r>
                      <a:endParaRPr lang="en-GB" sz="2400" b="0" dirty="0">
                        <a:solidFill>
                          <a:srgbClr val="002060"/>
                        </a:solidFill>
                        <a:latin typeface="Century Gothic" panose="020B0502020202020204" pitchFamily="34" charset="0"/>
                      </a:endParaRPr>
                    </a:p>
                    <a:p>
                      <a:pPr algn="ctr"/>
                      <a:r>
                        <a:rPr lang="en-GB" sz="2400" b="0" dirty="0">
                          <a:solidFill>
                            <a:srgbClr val="002060"/>
                          </a:solidFill>
                          <a:latin typeface="Century Gothic" panose="020B0502020202020204" pitchFamily="34" charset="0"/>
                        </a:rPr>
                        <a:t>gâteau(x)</a:t>
                      </a:r>
                    </a:p>
                    <a:p>
                      <a:pPr algn="ctr"/>
                      <a:r>
                        <a:rPr lang="en-GB" sz="2400" b="0" dirty="0">
                          <a:solidFill>
                            <a:srgbClr val="002060"/>
                          </a:solidFill>
                          <a:latin typeface="Century Gothic" panose="020B0502020202020204" pitchFamily="34" charset="0"/>
                        </a:rPr>
                        <a:t>sandwich(s)</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1"/>
                    </a:solidFill>
                  </a:tcPr>
                </a:tc>
                <a:extLst>
                  <a:ext uri="{0D108BD9-81ED-4DB2-BD59-A6C34878D82A}">
                    <a16:rowId xmlns:a16="http://schemas.microsoft.com/office/drawing/2014/main" val="904299085"/>
                  </a:ext>
                </a:extLst>
              </a:tr>
            </a:tbl>
          </a:graphicData>
        </a:graphic>
      </p:graphicFrame>
      <p:sp>
        <p:nvSpPr>
          <p:cNvPr id="3" name="TextBox 2">
            <a:extLst>
              <a:ext uri="{FF2B5EF4-FFF2-40B4-BE49-F238E27FC236}">
                <a16:creationId xmlns:a16="http://schemas.microsoft.com/office/drawing/2014/main" id="{BB6BFDB5-79BE-4803-A666-81572706511D}"/>
              </a:ext>
            </a:extLst>
          </p:cNvPr>
          <p:cNvSpPr txBox="1"/>
          <p:nvPr/>
        </p:nvSpPr>
        <p:spPr>
          <a:xfrm>
            <a:off x="1075144" y="5528603"/>
            <a:ext cx="9517828"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Do you drink/Are you drinking (some) coffee?</a:t>
            </a:r>
          </a:p>
        </p:txBody>
      </p:sp>
      <p:sp>
        <p:nvSpPr>
          <p:cNvPr id="4" name="Rectangle: Rounded Corners 3">
            <a:extLst>
              <a:ext uri="{FF2B5EF4-FFF2-40B4-BE49-F238E27FC236}">
                <a16:creationId xmlns:a16="http://schemas.microsoft.com/office/drawing/2014/main" id="{880AD671-6C7A-4A4E-AB49-B54C7F7FD6E5}"/>
              </a:ext>
            </a:extLst>
          </p:cNvPr>
          <p:cNvSpPr/>
          <p:nvPr/>
        </p:nvSpPr>
        <p:spPr>
          <a:xfrm>
            <a:off x="1093249" y="3244360"/>
            <a:ext cx="2347067" cy="369277"/>
          </a:xfrm>
          <a:prstGeom prst="roundRect">
            <a:avLst/>
          </a:prstGeom>
          <a:solidFill>
            <a:srgbClr val="FFFF00">
              <a:alpha val="24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Rounded Corners 66">
            <a:extLst>
              <a:ext uri="{FF2B5EF4-FFF2-40B4-BE49-F238E27FC236}">
                <a16:creationId xmlns:a16="http://schemas.microsoft.com/office/drawing/2014/main" id="{EBCBA75A-0CFE-4CFC-8C1D-E7A30D772984}"/>
              </a:ext>
            </a:extLst>
          </p:cNvPr>
          <p:cNvSpPr/>
          <p:nvPr/>
        </p:nvSpPr>
        <p:spPr>
          <a:xfrm>
            <a:off x="3458421" y="3084388"/>
            <a:ext cx="902563" cy="369277"/>
          </a:xfrm>
          <a:prstGeom prst="roundRect">
            <a:avLst/>
          </a:prstGeom>
          <a:solidFill>
            <a:srgbClr val="FFFF00">
              <a:alpha val="24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Rectangle: Rounded Corners 80">
            <a:extLst>
              <a:ext uri="{FF2B5EF4-FFF2-40B4-BE49-F238E27FC236}">
                <a16:creationId xmlns:a16="http://schemas.microsoft.com/office/drawing/2014/main" id="{6B7F9D9B-5A73-428E-85AD-A58B8E8D5E04}"/>
              </a:ext>
            </a:extLst>
          </p:cNvPr>
          <p:cNvSpPr/>
          <p:nvPr/>
        </p:nvSpPr>
        <p:spPr>
          <a:xfrm>
            <a:off x="4360984" y="1902616"/>
            <a:ext cx="1969477" cy="369277"/>
          </a:xfrm>
          <a:prstGeom prst="roundRect">
            <a:avLst/>
          </a:prstGeom>
          <a:solidFill>
            <a:srgbClr val="FFFF00">
              <a:alpha val="24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Rectangle: Rounded Corners 81">
            <a:extLst>
              <a:ext uri="{FF2B5EF4-FFF2-40B4-BE49-F238E27FC236}">
                <a16:creationId xmlns:a16="http://schemas.microsoft.com/office/drawing/2014/main" id="{95B052FD-ABF4-4707-9604-D0B0CA8DF3FB}"/>
              </a:ext>
            </a:extLst>
          </p:cNvPr>
          <p:cNvSpPr/>
          <p:nvPr/>
        </p:nvSpPr>
        <p:spPr>
          <a:xfrm>
            <a:off x="6359924" y="3084388"/>
            <a:ext cx="1173325" cy="369277"/>
          </a:xfrm>
          <a:prstGeom prst="roundRect">
            <a:avLst/>
          </a:prstGeom>
          <a:solidFill>
            <a:srgbClr val="FFFF00">
              <a:alpha val="24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14">
            <a:extLst>
              <a:ext uri="{FF2B5EF4-FFF2-40B4-BE49-F238E27FC236}">
                <a16:creationId xmlns:a16="http://schemas.microsoft.com/office/drawing/2014/main" id="{1D45DB68-8225-4265-B7FA-A5E1B5DE49DF}"/>
              </a:ext>
            </a:extLst>
          </p:cNvPr>
          <p:cNvSpPr/>
          <p:nvPr/>
        </p:nvSpPr>
        <p:spPr>
          <a:xfrm>
            <a:off x="7533249" y="2347100"/>
            <a:ext cx="2426677" cy="369277"/>
          </a:xfrm>
          <a:prstGeom prst="roundRect">
            <a:avLst/>
          </a:prstGeom>
          <a:solidFill>
            <a:srgbClr val="FFFF00">
              <a:alpha val="24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57209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67"/>
                                        </p:tgtEl>
                                        <p:attrNameLst>
                                          <p:attrName>style.visibility</p:attrName>
                                        </p:attrNameLst>
                                      </p:cBhvr>
                                      <p:to>
                                        <p:strVal val="visible"/>
                                      </p:to>
                                    </p:set>
                                    <p:animEffect transition="in" filter="wipe(left)">
                                      <p:cBhvr>
                                        <p:cTn id="15" dur="500"/>
                                        <p:tgtEl>
                                          <p:spTgt spid="6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81"/>
                                        </p:tgtEl>
                                        <p:attrNameLst>
                                          <p:attrName>style.visibility</p:attrName>
                                        </p:attrNameLst>
                                      </p:cBhvr>
                                      <p:to>
                                        <p:strVal val="visible"/>
                                      </p:to>
                                    </p:set>
                                    <p:animEffect transition="in" filter="wipe(left)">
                                      <p:cBhvr>
                                        <p:cTn id="18" dur="500"/>
                                        <p:tgtEl>
                                          <p:spTgt spid="81"/>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82"/>
                                        </p:tgtEl>
                                        <p:attrNameLst>
                                          <p:attrName>style.visibility</p:attrName>
                                        </p:attrNameLst>
                                      </p:cBhvr>
                                      <p:to>
                                        <p:strVal val="visible"/>
                                      </p:to>
                                    </p:set>
                                    <p:animEffect transition="in" filter="wipe(left)">
                                      <p:cBhvr>
                                        <p:cTn id="21" dur="500"/>
                                        <p:tgtEl>
                                          <p:spTgt spid="82"/>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67" grpId="0" animBg="1"/>
      <p:bldP spid="81" grpId="0" animBg="1"/>
      <p:bldP spid="82"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9" name="Title 2">
            <a:extLst>
              <a:ext uri="{FF2B5EF4-FFF2-40B4-BE49-F238E27FC236}">
                <a16:creationId xmlns:a16="http://schemas.microsoft.com/office/drawing/2014/main" id="{3A0BB748-8628-43A6-8F59-FFC22F661168}"/>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50" name="Picture 49" descr="Icon&#10;&#10;Description automatically generated">
            <a:extLst>
              <a:ext uri="{FF2B5EF4-FFF2-40B4-BE49-F238E27FC236}">
                <a16:creationId xmlns:a16="http://schemas.microsoft.com/office/drawing/2014/main" id="{ECD837BA-3637-4648-BAAC-98FBFEC1FE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51" name="Speech Bubble: Rectangle with Corners Rounded 50">
            <a:extLst>
              <a:ext uri="{FF2B5EF4-FFF2-40B4-BE49-F238E27FC236}">
                <a16:creationId xmlns:a16="http://schemas.microsoft.com/office/drawing/2014/main" id="{9A45B2EF-B154-46BD-A141-F0262C94A9B2}"/>
              </a:ext>
            </a:extLst>
          </p:cNvPr>
          <p:cNvSpPr/>
          <p:nvPr/>
        </p:nvSpPr>
        <p:spPr>
          <a:xfrm>
            <a:off x="3831781" y="164666"/>
            <a:ext cx="3722570"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TextBox 52">
            <a:extLst>
              <a:ext uri="{FF2B5EF4-FFF2-40B4-BE49-F238E27FC236}">
                <a16:creationId xmlns:a16="http://schemas.microsoft.com/office/drawing/2014/main" id="{04139E59-938F-4284-8A74-DAABEE57B396}"/>
              </a:ext>
            </a:extLst>
          </p:cNvPr>
          <p:cNvSpPr txBox="1"/>
          <p:nvPr/>
        </p:nvSpPr>
        <p:spPr>
          <a:xfrm>
            <a:off x="3841669" y="148792"/>
            <a:ext cx="3984777" cy="461665"/>
          </a:xfrm>
          <a:prstGeom prst="rect">
            <a:avLst/>
          </a:prstGeom>
          <a:noFill/>
        </p:spPr>
        <p:txBody>
          <a:bodyPr wrap="square" rtlCol="0">
            <a:spAutoFit/>
          </a:bodyPr>
          <a:lstStyle/>
          <a:p>
            <a:pPr lvl="0">
              <a:defRPr/>
            </a:pPr>
            <a:r>
              <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Parle </a:t>
            </a:r>
            <a:r>
              <a:rPr kumimoji="0" lang="en-GB" sz="2400" b="0"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en</a:t>
            </a:r>
            <a:r>
              <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français</a:t>
            </a:r>
            <a:r>
              <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[3/8] </a:t>
            </a:r>
            <a:endParaRPr lang="fr-FR" sz="2400" b="1" dirty="0">
              <a:solidFill>
                <a:schemeClr val="bg1"/>
              </a:solidFill>
              <a:latin typeface="Century Gothic" panose="020B0502020202020204" pitchFamily="34" charset="0"/>
            </a:endParaRPr>
          </a:p>
        </p:txBody>
      </p:sp>
      <p:pic>
        <p:nvPicPr>
          <p:cNvPr id="54" name="Graphic 53" descr="Teacher">
            <a:extLst>
              <a:ext uri="{FF2B5EF4-FFF2-40B4-BE49-F238E27FC236}">
                <a16:creationId xmlns:a16="http://schemas.microsoft.com/office/drawing/2014/main" id="{3751BBA0-B5E6-4D21-A8D5-079E28853CD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57376" y="-35979"/>
            <a:ext cx="914400" cy="914400"/>
          </a:xfrm>
          <a:prstGeom prst="rect">
            <a:avLst/>
          </a:prstGeom>
        </p:spPr>
      </p:pic>
      <p:graphicFrame>
        <p:nvGraphicFramePr>
          <p:cNvPr id="60" name="Table 5">
            <a:extLst>
              <a:ext uri="{FF2B5EF4-FFF2-40B4-BE49-F238E27FC236}">
                <a16:creationId xmlns:a16="http://schemas.microsoft.com/office/drawing/2014/main" id="{ADEFF7D8-057D-4D1A-8DC4-2C6992E2E903}"/>
              </a:ext>
            </a:extLst>
          </p:cNvPr>
          <p:cNvGraphicFramePr>
            <a:graphicFrameLocks noGrp="1"/>
          </p:cNvGraphicFramePr>
          <p:nvPr>
            <p:extLst>
              <p:ext uri="{D42A27DB-BD31-4B8C-83A1-F6EECF244321}">
                <p14:modId xmlns:p14="http://schemas.microsoft.com/office/powerpoint/2010/main" val="2517407358"/>
              </p:ext>
            </p:extLst>
          </p:nvPr>
        </p:nvGraphicFramePr>
        <p:xfrm>
          <a:off x="1075144" y="1882045"/>
          <a:ext cx="8884782" cy="3093909"/>
        </p:xfrm>
        <a:graphic>
          <a:graphicData uri="http://schemas.openxmlformats.org/drawingml/2006/table">
            <a:tbl>
              <a:tblPr firstRow="1" bandRow="1">
                <a:tableStyleId>{5940675A-B579-460E-94D1-54222C63F5DA}</a:tableStyleId>
              </a:tblPr>
              <a:tblGrid>
                <a:gridCol w="2385508">
                  <a:extLst>
                    <a:ext uri="{9D8B030D-6E8A-4147-A177-3AD203B41FA5}">
                      <a16:colId xmlns:a16="http://schemas.microsoft.com/office/drawing/2014/main" val="1793041539"/>
                    </a:ext>
                  </a:extLst>
                </a:gridCol>
                <a:gridCol w="914400">
                  <a:extLst>
                    <a:ext uri="{9D8B030D-6E8A-4147-A177-3AD203B41FA5}">
                      <a16:colId xmlns:a16="http://schemas.microsoft.com/office/drawing/2014/main" val="4108464527"/>
                    </a:ext>
                  </a:extLst>
                </a:gridCol>
                <a:gridCol w="1969477">
                  <a:extLst>
                    <a:ext uri="{9D8B030D-6E8A-4147-A177-3AD203B41FA5}">
                      <a16:colId xmlns:a16="http://schemas.microsoft.com/office/drawing/2014/main" val="2605482868"/>
                    </a:ext>
                  </a:extLst>
                </a:gridCol>
                <a:gridCol w="1167619">
                  <a:extLst>
                    <a:ext uri="{9D8B030D-6E8A-4147-A177-3AD203B41FA5}">
                      <a16:colId xmlns:a16="http://schemas.microsoft.com/office/drawing/2014/main" val="3998369992"/>
                    </a:ext>
                  </a:extLst>
                </a:gridCol>
                <a:gridCol w="2447778">
                  <a:extLst>
                    <a:ext uri="{9D8B030D-6E8A-4147-A177-3AD203B41FA5}">
                      <a16:colId xmlns:a16="http://schemas.microsoft.com/office/drawing/2014/main" val="1877817290"/>
                    </a:ext>
                  </a:extLst>
                </a:gridCol>
              </a:tblGrid>
              <a:tr h="3093909">
                <a:tc>
                  <a:txBody>
                    <a:bodyPr/>
                    <a:lstStyle/>
                    <a:p>
                      <a:pPr algn="ctr"/>
                      <a:r>
                        <a:rPr lang="en-GB" sz="2400" b="0" dirty="0">
                          <a:solidFill>
                            <a:srgbClr val="002060"/>
                          </a:solidFill>
                          <a:latin typeface="Century Gothic" panose="020B0502020202020204" pitchFamily="34" charset="0"/>
                        </a:rPr>
                        <a:t>Est-</a:t>
                      </a:r>
                      <a:r>
                        <a:rPr lang="en-GB" sz="2400" b="0" dirty="0" err="1">
                          <a:solidFill>
                            <a:srgbClr val="002060"/>
                          </a:solidFill>
                          <a:latin typeface="Century Gothic" panose="020B0502020202020204" pitchFamily="34" charset="0"/>
                        </a:rPr>
                        <a:t>ce</a:t>
                      </a:r>
                      <a:r>
                        <a:rPr lang="en-GB" sz="2400" b="0" dirty="0">
                          <a:solidFill>
                            <a:srgbClr val="002060"/>
                          </a:solidFill>
                          <a:latin typeface="Century Gothic" panose="020B0502020202020204" pitchFamily="34" charset="0"/>
                        </a:rPr>
                        <a:t> que/</a:t>
                      </a:r>
                      <a:r>
                        <a:rPr lang="en-GB" sz="2400" b="0" dirty="0" err="1">
                          <a:solidFill>
                            <a:srgbClr val="002060"/>
                          </a:solidFill>
                          <a:latin typeface="Century Gothic" panose="020B0502020202020204" pitchFamily="34" charset="0"/>
                        </a:rPr>
                        <a:t>qu</a:t>
                      </a:r>
                      <a:r>
                        <a:rPr lang="en-GB" sz="2400" b="0" dirty="0">
                          <a:solidFill>
                            <a:srgbClr val="002060"/>
                          </a:solidFill>
                          <a:latin typeface="Century Gothic" panose="020B0502020202020204" pitchFamily="34" charset="0"/>
                        </a:rPr>
                        <a:t>’</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2"/>
                    </a:solidFill>
                  </a:tcPr>
                </a:tc>
                <a:tc>
                  <a:txBody>
                    <a:bodyPr/>
                    <a:lstStyle/>
                    <a:p>
                      <a:pPr algn="ctr"/>
                      <a:r>
                        <a:rPr lang="en-GB" sz="2400" b="0" dirty="0">
                          <a:solidFill>
                            <a:srgbClr val="002060"/>
                          </a:solidFill>
                          <a:latin typeface="Century Gothic" panose="020B0502020202020204" pitchFamily="34" charset="0"/>
                        </a:rPr>
                        <a:t>je/j’</a:t>
                      </a:r>
                    </a:p>
                    <a:p>
                      <a:pPr algn="ctr"/>
                      <a:r>
                        <a:rPr lang="en-GB" sz="2400" b="0" dirty="0" err="1">
                          <a:solidFill>
                            <a:srgbClr val="002060"/>
                          </a:solidFill>
                          <a:latin typeface="Century Gothic" panose="020B0502020202020204" pitchFamily="34" charset="0"/>
                        </a:rPr>
                        <a:t>tu</a:t>
                      </a:r>
                      <a:endParaRPr lang="en-GB" sz="2400" b="0" dirty="0">
                        <a:solidFill>
                          <a:srgbClr val="002060"/>
                        </a:solidFill>
                        <a:latin typeface="Century Gothic" panose="020B0502020202020204" pitchFamily="34" charset="0"/>
                      </a:endParaRPr>
                    </a:p>
                    <a:p>
                      <a:pPr algn="ctr"/>
                      <a:r>
                        <a:rPr lang="en-GB" sz="2400" b="0" dirty="0">
                          <a:solidFill>
                            <a:srgbClr val="002060"/>
                          </a:solidFill>
                          <a:latin typeface="Century Gothic" panose="020B0502020202020204" pitchFamily="34" charset="0"/>
                        </a:rPr>
                        <a:t>il</a:t>
                      </a:r>
                    </a:p>
                    <a:p>
                      <a:pPr algn="ctr"/>
                      <a:r>
                        <a:rPr lang="en-GB" sz="2400" b="0" dirty="0" err="1">
                          <a:solidFill>
                            <a:srgbClr val="002060"/>
                          </a:solidFill>
                          <a:latin typeface="Century Gothic" panose="020B0502020202020204" pitchFamily="34" charset="0"/>
                        </a:rPr>
                        <a:t>elle</a:t>
                      </a: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400" b="0" dirty="0" err="1">
                          <a:solidFill>
                            <a:srgbClr val="002060"/>
                          </a:solidFill>
                          <a:latin typeface="Century Gothic" panose="020B0502020202020204" pitchFamily="34" charset="0"/>
                        </a:rPr>
                        <a:t>bois</a:t>
                      </a:r>
                    </a:p>
                    <a:p>
                      <a:pPr algn="ctr"/>
                      <a:r>
                        <a:rPr lang="en-GB" sz="2400" b="0" dirty="0" err="1">
                          <a:solidFill>
                            <a:srgbClr val="002060"/>
                          </a:solidFill>
                          <a:latin typeface="Century Gothic" panose="020B0502020202020204" pitchFamily="34" charset="0"/>
                        </a:rPr>
                        <a:t>boit</a:t>
                      </a:r>
                      <a:endParaRPr lang="en-GB" sz="2400" b="0" dirty="0">
                        <a:solidFill>
                          <a:srgbClr val="002060"/>
                        </a:solidFill>
                        <a:latin typeface="Century Gothic" panose="020B0502020202020204" pitchFamily="34" charset="0"/>
                      </a:endParaRPr>
                    </a:p>
                    <a:p>
                      <a:pPr algn="ctr"/>
                      <a:r>
                        <a:rPr lang="en-GB" sz="2400" b="0" dirty="0" err="1">
                          <a:solidFill>
                            <a:srgbClr val="002060"/>
                          </a:solidFill>
                          <a:latin typeface="Century Gothic" panose="020B0502020202020204" pitchFamily="34" charset="0"/>
                        </a:rPr>
                        <a:t>fais</a:t>
                      </a:r>
                      <a:endParaRPr lang="en-GB" sz="2400" b="0" dirty="0">
                        <a:solidFill>
                          <a:srgbClr val="002060"/>
                        </a:solidFill>
                        <a:latin typeface="Century Gothic" panose="020B0502020202020204" pitchFamily="34" charset="0"/>
                      </a:endParaRPr>
                    </a:p>
                    <a:p>
                      <a:pPr algn="ctr"/>
                      <a:r>
                        <a:rPr lang="en-GB" sz="2400" b="0" dirty="0">
                          <a:solidFill>
                            <a:srgbClr val="002060"/>
                          </a:solidFill>
                          <a:latin typeface="Century Gothic" panose="020B0502020202020204" pitchFamily="34" charset="0"/>
                        </a:rPr>
                        <a:t>fait</a:t>
                      </a:r>
                    </a:p>
                    <a:p>
                      <a:pPr algn="ctr"/>
                      <a:r>
                        <a:rPr lang="en-GB" sz="2400" b="0" dirty="0">
                          <a:solidFill>
                            <a:srgbClr val="002060"/>
                          </a:solidFill>
                          <a:latin typeface="Century Gothic" panose="020B0502020202020204" pitchFamily="34" charset="0"/>
                        </a:rPr>
                        <a:t>mange</a:t>
                      </a:r>
                    </a:p>
                    <a:p>
                      <a:pPr algn="ctr"/>
                      <a:r>
                        <a:rPr lang="en-GB" sz="2400" b="0" dirty="0" err="1">
                          <a:solidFill>
                            <a:srgbClr val="002060"/>
                          </a:solidFill>
                          <a:latin typeface="Century Gothic" panose="020B0502020202020204" pitchFamily="34" charset="0"/>
                        </a:rPr>
                        <a:t>manges</a:t>
                      </a:r>
                    </a:p>
                    <a:p>
                      <a:pPr algn="ctr"/>
                      <a:r>
                        <a:rPr lang="en-GB" sz="2400" b="0" dirty="0" err="1">
                          <a:solidFill>
                            <a:srgbClr val="002060"/>
                          </a:solidFill>
                          <a:latin typeface="Century Gothic" panose="020B0502020202020204" pitchFamily="34" charset="0"/>
                        </a:rPr>
                        <a:t>achète</a:t>
                      </a:r>
                      <a:endParaRPr lang="en-GB" sz="2400" b="0" dirty="0">
                        <a:solidFill>
                          <a:srgbClr val="002060"/>
                        </a:solidFill>
                        <a:latin typeface="Century Gothic" panose="020B0502020202020204" pitchFamily="34" charset="0"/>
                      </a:endParaRPr>
                    </a:p>
                    <a:p>
                      <a:pPr algn="ctr"/>
                      <a:r>
                        <a:rPr lang="en-GB" sz="2400" b="0" dirty="0" err="1">
                          <a:solidFill>
                            <a:srgbClr val="002060"/>
                          </a:solidFill>
                          <a:latin typeface="Century Gothic" panose="020B0502020202020204" pitchFamily="34" charset="0"/>
                        </a:rPr>
                        <a:t>achètes</a:t>
                      </a: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400" b="0" dirty="0">
                          <a:solidFill>
                            <a:srgbClr val="002060"/>
                          </a:solidFill>
                          <a:latin typeface="Century Gothic" panose="020B0502020202020204" pitchFamily="34" charset="0"/>
                        </a:rPr>
                        <a:t>un</a:t>
                      </a:r>
                    </a:p>
                    <a:p>
                      <a:pPr algn="ctr"/>
                      <a:r>
                        <a:rPr lang="en-GB" sz="2400" b="0" dirty="0" err="1">
                          <a:solidFill>
                            <a:srgbClr val="002060"/>
                          </a:solidFill>
                          <a:latin typeface="Century Gothic" panose="020B0502020202020204" pitchFamily="34" charset="0"/>
                        </a:rPr>
                        <a:t>une</a:t>
                      </a:r>
                      <a:endParaRPr lang="en-GB" sz="2400" b="0" dirty="0">
                        <a:solidFill>
                          <a:srgbClr val="002060"/>
                        </a:solidFill>
                        <a:latin typeface="Century Gothic" panose="020B0502020202020204" pitchFamily="34" charset="0"/>
                      </a:endParaRPr>
                    </a:p>
                    <a:p>
                      <a:pPr algn="ctr"/>
                      <a:r>
                        <a:rPr lang="en-GB" sz="2400" b="0" dirty="0">
                          <a:solidFill>
                            <a:srgbClr val="002060"/>
                          </a:solidFill>
                          <a:latin typeface="Century Gothic" panose="020B0502020202020204" pitchFamily="34" charset="0"/>
                        </a:rPr>
                        <a:t>du</a:t>
                      </a:r>
                    </a:p>
                    <a:p>
                      <a:pPr algn="ctr"/>
                      <a:r>
                        <a:rPr lang="en-GB" sz="2400" b="0" dirty="0">
                          <a:solidFill>
                            <a:srgbClr val="002060"/>
                          </a:solidFill>
                          <a:latin typeface="Century Gothic" panose="020B0502020202020204" pitchFamily="34" charset="0"/>
                        </a:rPr>
                        <a:t>de la</a:t>
                      </a:r>
                    </a:p>
                    <a:p>
                      <a:pPr algn="ctr"/>
                      <a:r>
                        <a:rPr lang="en-GB" sz="2400" b="0" dirty="0">
                          <a:solidFill>
                            <a:srgbClr val="002060"/>
                          </a:solidFill>
                          <a:latin typeface="Century Gothic" panose="020B0502020202020204" pitchFamily="34" charset="0"/>
                        </a:rPr>
                        <a:t>de l’</a:t>
                      </a:r>
                    </a:p>
                    <a:p>
                      <a:pPr algn="ctr"/>
                      <a:r>
                        <a:rPr lang="en-GB" sz="2400" b="0" dirty="0">
                          <a:solidFill>
                            <a:srgbClr val="002060"/>
                          </a:solidFill>
                          <a:latin typeface="Century Gothic" panose="020B0502020202020204" pitchFamily="34" charset="0"/>
                        </a:rPr>
                        <a:t>des</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1"/>
                    </a:solidFill>
                  </a:tcPr>
                </a:tc>
                <a:tc>
                  <a:txBody>
                    <a:bodyPr/>
                    <a:lstStyle/>
                    <a:p>
                      <a:pPr algn="ctr"/>
                      <a:r>
                        <a:rPr lang="en-GB" sz="2400" b="0" dirty="0" err="1">
                          <a:solidFill>
                            <a:srgbClr val="002060"/>
                          </a:solidFill>
                          <a:latin typeface="Century Gothic" panose="020B0502020202020204" pitchFamily="34" charset="0"/>
                        </a:rPr>
                        <a:t>poisson</a:t>
                      </a:r>
                      <a:endParaRPr lang="en-GB" sz="2400" b="0" dirty="0">
                        <a:solidFill>
                          <a:srgbClr val="002060"/>
                        </a:solidFill>
                        <a:latin typeface="Century Gothic" panose="020B0502020202020204" pitchFamily="34" charset="0"/>
                      </a:endParaRPr>
                    </a:p>
                    <a:p>
                      <a:pPr algn="ctr"/>
                      <a:r>
                        <a:rPr lang="en-GB" sz="2400" b="0" dirty="0">
                          <a:solidFill>
                            <a:srgbClr val="002060"/>
                          </a:solidFill>
                          <a:latin typeface="Century Gothic" panose="020B0502020202020204" pitchFamily="34" charset="0"/>
                        </a:rPr>
                        <a:t>café</a:t>
                      </a:r>
                    </a:p>
                    <a:p>
                      <a:pPr algn="ctr"/>
                      <a:r>
                        <a:rPr lang="en-GB" sz="2400" b="0" dirty="0">
                          <a:solidFill>
                            <a:srgbClr val="002060"/>
                          </a:solidFill>
                          <a:latin typeface="Century Gothic" panose="020B0502020202020204" pitchFamily="34" charset="0"/>
                        </a:rPr>
                        <a:t>pain</a:t>
                      </a:r>
                    </a:p>
                    <a:p>
                      <a:pPr algn="ctr"/>
                      <a:r>
                        <a:rPr lang="en-GB" sz="2400" b="0" dirty="0">
                          <a:solidFill>
                            <a:srgbClr val="002060"/>
                          </a:solidFill>
                          <a:latin typeface="Century Gothic" panose="020B0502020202020204" pitchFamily="34" charset="0"/>
                        </a:rPr>
                        <a:t>glace</a:t>
                      </a:r>
                    </a:p>
                    <a:p>
                      <a:pPr algn="ctr"/>
                      <a:r>
                        <a:rPr lang="en-GB" sz="2400" b="0" dirty="0" err="1">
                          <a:solidFill>
                            <a:srgbClr val="002060"/>
                          </a:solidFill>
                          <a:latin typeface="Century Gothic" panose="020B0502020202020204" pitchFamily="34" charset="0"/>
                        </a:rPr>
                        <a:t>tomate</a:t>
                      </a:r>
                      <a:r>
                        <a:rPr lang="en-GB" sz="2400" b="0" dirty="0">
                          <a:solidFill>
                            <a:srgbClr val="002060"/>
                          </a:solidFill>
                          <a:latin typeface="Century Gothic" panose="020B0502020202020204" pitchFamily="34" charset="0"/>
                        </a:rPr>
                        <a:t>(s)</a:t>
                      </a:r>
                    </a:p>
                    <a:p>
                      <a:pPr algn="ctr"/>
                      <a:r>
                        <a:rPr lang="en-GB" sz="2400" b="0" dirty="0" err="1">
                          <a:solidFill>
                            <a:srgbClr val="002060"/>
                          </a:solidFill>
                          <a:latin typeface="Century Gothic" panose="020B0502020202020204" pitchFamily="34" charset="0"/>
                        </a:rPr>
                        <a:t>eau</a:t>
                      </a:r>
                      <a:endParaRPr lang="en-GB" sz="2400" b="0" dirty="0">
                        <a:solidFill>
                          <a:srgbClr val="002060"/>
                        </a:solidFill>
                        <a:latin typeface="Century Gothic" panose="020B0502020202020204" pitchFamily="34" charset="0"/>
                      </a:endParaRPr>
                    </a:p>
                    <a:p>
                      <a:pPr algn="ctr"/>
                      <a:r>
                        <a:rPr lang="en-GB" sz="2400" b="0" dirty="0">
                          <a:solidFill>
                            <a:srgbClr val="002060"/>
                          </a:solidFill>
                          <a:latin typeface="Century Gothic" panose="020B0502020202020204" pitchFamily="34" charset="0"/>
                        </a:rPr>
                        <a:t>gâteau(x)</a:t>
                      </a:r>
                    </a:p>
                    <a:p>
                      <a:pPr algn="ctr"/>
                      <a:r>
                        <a:rPr lang="en-GB" sz="2400" b="0" dirty="0">
                          <a:solidFill>
                            <a:srgbClr val="002060"/>
                          </a:solidFill>
                          <a:latin typeface="Century Gothic" panose="020B0502020202020204" pitchFamily="34" charset="0"/>
                        </a:rPr>
                        <a:t>sandwich(s)</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1"/>
                    </a:solidFill>
                  </a:tcPr>
                </a:tc>
                <a:extLst>
                  <a:ext uri="{0D108BD9-81ED-4DB2-BD59-A6C34878D82A}">
                    <a16:rowId xmlns:a16="http://schemas.microsoft.com/office/drawing/2014/main" val="904299085"/>
                  </a:ext>
                </a:extLst>
              </a:tr>
            </a:tbl>
          </a:graphicData>
        </a:graphic>
      </p:graphicFrame>
      <p:sp>
        <p:nvSpPr>
          <p:cNvPr id="3" name="TextBox 2">
            <a:extLst>
              <a:ext uri="{FF2B5EF4-FFF2-40B4-BE49-F238E27FC236}">
                <a16:creationId xmlns:a16="http://schemas.microsoft.com/office/drawing/2014/main" id="{BB6BFDB5-79BE-4803-A666-81572706511D}"/>
              </a:ext>
            </a:extLst>
          </p:cNvPr>
          <p:cNvSpPr txBox="1"/>
          <p:nvPr/>
        </p:nvSpPr>
        <p:spPr>
          <a:xfrm>
            <a:off x="1075144" y="5528603"/>
            <a:ext cx="9517828"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She makes/is making a cake.</a:t>
            </a:r>
          </a:p>
        </p:txBody>
      </p:sp>
      <p:sp>
        <p:nvSpPr>
          <p:cNvPr id="67" name="Rectangle: Rounded Corners 66">
            <a:extLst>
              <a:ext uri="{FF2B5EF4-FFF2-40B4-BE49-F238E27FC236}">
                <a16:creationId xmlns:a16="http://schemas.microsoft.com/office/drawing/2014/main" id="{EBCBA75A-0CFE-4CFC-8C1D-E7A30D772984}"/>
              </a:ext>
            </a:extLst>
          </p:cNvPr>
          <p:cNvSpPr/>
          <p:nvPr/>
        </p:nvSpPr>
        <p:spPr>
          <a:xfrm>
            <a:off x="3458421" y="3787452"/>
            <a:ext cx="902563" cy="369277"/>
          </a:xfrm>
          <a:prstGeom prst="roundRect">
            <a:avLst/>
          </a:prstGeom>
          <a:solidFill>
            <a:srgbClr val="FFFF00">
              <a:alpha val="24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Rectangle: Rounded Corners 80">
            <a:extLst>
              <a:ext uri="{FF2B5EF4-FFF2-40B4-BE49-F238E27FC236}">
                <a16:creationId xmlns:a16="http://schemas.microsoft.com/office/drawing/2014/main" id="{6B7F9D9B-5A73-428E-85AD-A58B8E8D5E04}"/>
              </a:ext>
            </a:extLst>
          </p:cNvPr>
          <p:cNvSpPr/>
          <p:nvPr/>
        </p:nvSpPr>
        <p:spPr>
          <a:xfrm>
            <a:off x="4360984" y="3084388"/>
            <a:ext cx="1969477" cy="369277"/>
          </a:xfrm>
          <a:prstGeom prst="roundRect">
            <a:avLst/>
          </a:prstGeom>
          <a:solidFill>
            <a:srgbClr val="FFFF00">
              <a:alpha val="24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Rectangle: Rounded Corners 81">
            <a:extLst>
              <a:ext uri="{FF2B5EF4-FFF2-40B4-BE49-F238E27FC236}">
                <a16:creationId xmlns:a16="http://schemas.microsoft.com/office/drawing/2014/main" id="{95B052FD-ABF4-4707-9604-D0B0CA8DF3FB}"/>
              </a:ext>
            </a:extLst>
          </p:cNvPr>
          <p:cNvSpPr/>
          <p:nvPr/>
        </p:nvSpPr>
        <p:spPr>
          <a:xfrm>
            <a:off x="6330461" y="2347100"/>
            <a:ext cx="1173325" cy="369277"/>
          </a:xfrm>
          <a:prstGeom prst="roundRect">
            <a:avLst/>
          </a:prstGeom>
          <a:solidFill>
            <a:srgbClr val="FFFF00">
              <a:alpha val="24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14">
            <a:extLst>
              <a:ext uri="{FF2B5EF4-FFF2-40B4-BE49-F238E27FC236}">
                <a16:creationId xmlns:a16="http://schemas.microsoft.com/office/drawing/2014/main" id="{1D45DB68-8225-4265-B7FA-A5E1B5DE49DF}"/>
              </a:ext>
            </a:extLst>
          </p:cNvPr>
          <p:cNvSpPr/>
          <p:nvPr/>
        </p:nvSpPr>
        <p:spPr>
          <a:xfrm>
            <a:off x="7503786" y="4156729"/>
            <a:ext cx="2426677" cy="369277"/>
          </a:xfrm>
          <a:prstGeom prst="roundRect">
            <a:avLst/>
          </a:prstGeom>
          <a:solidFill>
            <a:srgbClr val="FFFF00">
              <a:alpha val="24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12458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7"/>
                                        </p:tgtEl>
                                        <p:attrNameLst>
                                          <p:attrName>style.visibility</p:attrName>
                                        </p:attrNameLst>
                                      </p:cBhvr>
                                      <p:to>
                                        <p:strVal val="visible"/>
                                      </p:to>
                                    </p:set>
                                    <p:animEffect transition="in" filter="wipe(left)">
                                      <p:cBhvr>
                                        <p:cTn id="10" dur="500"/>
                                        <p:tgtEl>
                                          <p:spTgt spid="6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81"/>
                                        </p:tgtEl>
                                        <p:attrNameLst>
                                          <p:attrName>style.visibility</p:attrName>
                                        </p:attrNameLst>
                                      </p:cBhvr>
                                      <p:to>
                                        <p:strVal val="visible"/>
                                      </p:to>
                                    </p:set>
                                    <p:animEffect transition="in" filter="wipe(left)">
                                      <p:cBhvr>
                                        <p:cTn id="13" dur="500"/>
                                        <p:tgtEl>
                                          <p:spTgt spid="81"/>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82"/>
                                        </p:tgtEl>
                                        <p:attrNameLst>
                                          <p:attrName>style.visibility</p:attrName>
                                        </p:attrNameLst>
                                      </p:cBhvr>
                                      <p:to>
                                        <p:strVal val="visible"/>
                                      </p:to>
                                    </p:set>
                                    <p:animEffect transition="in" filter="wipe(left)">
                                      <p:cBhvr>
                                        <p:cTn id="16" dur="500"/>
                                        <p:tgtEl>
                                          <p:spTgt spid="82"/>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7" grpId="0" animBg="1"/>
      <p:bldP spid="81" grpId="0" animBg="1"/>
      <p:bldP spid="82"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9" name="Title 2">
            <a:extLst>
              <a:ext uri="{FF2B5EF4-FFF2-40B4-BE49-F238E27FC236}">
                <a16:creationId xmlns:a16="http://schemas.microsoft.com/office/drawing/2014/main" id="{3A0BB748-8628-43A6-8F59-FFC22F661168}"/>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50" name="Picture 49" descr="Icon&#10;&#10;Description automatically generated">
            <a:extLst>
              <a:ext uri="{FF2B5EF4-FFF2-40B4-BE49-F238E27FC236}">
                <a16:creationId xmlns:a16="http://schemas.microsoft.com/office/drawing/2014/main" id="{ECD837BA-3637-4648-BAAC-98FBFEC1FE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51" name="Speech Bubble: Rectangle with Corners Rounded 50">
            <a:extLst>
              <a:ext uri="{FF2B5EF4-FFF2-40B4-BE49-F238E27FC236}">
                <a16:creationId xmlns:a16="http://schemas.microsoft.com/office/drawing/2014/main" id="{9A45B2EF-B154-46BD-A141-F0262C94A9B2}"/>
              </a:ext>
            </a:extLst>
          </p:cNvPr>
          <p:cNvSpPr/>
          <p:nvPr/>
        </p:nvSpPr>
        <p:spPr>
          <a:xfrm>
            <a:off x="3831781" y="164666"/>
            <a:ext cx="3722570"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TextBox 52">
            <a:extLst>
              <a:ext uri="{FF2B5EF4-FFF2-40B4-BE49-F238E27FC236}">
                <a16:creationId xmlns:a16="http://schemas.microsoft.com/office/drawing/2014/main" id="{04139E59-938F-4284-8A74-DAABEE57B396}"/>
              </a:ext>
            </a:extLst>
          </p:cNvPr>
          <p:cNvSpPr txBox="1"/>
          <p:nvPr/>
        </p:nvSpPr>
        <p:spPr>
          <a:xfrm>
            <a:off x="3841669" y="148792"/>
            <a:ext cx="3984777" cy="461665"/>
          </a:xfrm>
          <a:prstGeom prst="rect">
            <a:avLst/>
          </a:prstGeom>
          <a:noFill/>
        </p:spPr>
        <p:txBody>
          <a:bodyPr wrap="square" rtlCol="0">
            <a:spAutoFit/>
          </a:bodyPr>
          <a:lstStyle/>
          <a:p>
            <a:pPr lvl="0">
              <a:defRPr/>
            </a:pPr>
            <a:r>
              <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Parle </a:t>
            </a:r>
            <a:r>
              <a:rPr kumimoji="0" lang="en-GB" sz="2400" b="0"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en</a:t>
            </a:r>
            <a:r>
              <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français</a:t>
            </a:r>
            <a:r>
              <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[4/8] </a:t>
            </a:r>
            <a:endParaRPr lang="fr-FR" sz="2400" b="1" dirty="0">
              <a:solidFill>
                <a:schemeClr val="bg1"/>
              </a:solidFill>
              <a:latin typeface="Century Gothic" panose="020B0502020202020204" pitchFamily="34" charset="0"/>
            </a:endParaRPr>
          </a:p>
        </p:txBody>
      </p:sp>
      <p:pic>
        <p:nvPicPr>
          <p:cNvPr id="54" name="Graphic 53" descr="Teacher">
            <a:extLst>
              <a:ext uri="{FF2B5EF4-FFF2-40B4-BE49-F238E27FC236}">
                <a16:creationId xmlns:a16="http://schemas.microsoft.com/office/drawing/2014/main" id="{3751BBA0-B5E6-4D21-A8D5-079E28853CD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57376" y="-35979"/>
            <a:ext cx="914400" cy="914400"/>
          </a:xfrm>
          <a:prstGeom prst="rect">
            <a:avLst/>
          </a:prstGeom>
        </p:spPr>
      </p:pic>
      <p:graphicFrame>
        <p:nvGraphicFramePr>
          <p:cNvPr id="60" name="Table 5">
            <a:extLst>
              <a:ext uri="{FF2B5EF4-FFF2-40B4-BE49-F238E27FC236}">
                <a16:creationId xmlns:a16="http://schemas.microsoft.com/office/drawing/2014/main" id="{ADEFF7D8-057D-4D1A-8DC4-2C6992E2E903}"/>
              </a:ext>
            </a:extLst>
          </p:cNvPr>
          <p:cNvGraphicFramePr>
            <a:graphicFrameLocks noGrp="1"/>
          </p:cNvGraphicFramePr>
          <p:nvPr>
            <p:extLst>
              <p:ext uri="{D42A27DB-BD31-4B8C-83A1-F6EECF244321}">
                <p14:modId xmlns:p14="http://schemas.microsoft.com/office/powerpoint/2010/main" val="1521911032"/>
              </p:ext>
            </p:extLst>
          </p:nvPr>
        </p:nvGraphicFramePr>
        <p:xfrm>
          <a:off x="1075144" y="1882045"/>
          <a:ext cx="8884782" cy="3093909"/>
        </p:xfrm>
        <a:graphic>
          <a:graphicData uri="http://schemas.openxmlformats.org/drawingml/2006/table">
            <a:tbl>
              <a:tblPr firstRow="1" bandRow="1">
                <a:tableStyleId>{5940675A-B579-460E-94D1-54222C63F5DA}</a:tableStyleId>
              </a:tblPr>
              <a:tblGrid>
                <a:gridCol w="2385508">
                  <a:extLst>
                    <a:ext uri="{9D8B030D-6E8A-4147-A177-3AD203B41FA5}">
                      <a16:colId xmlns:a16="http://schemas.microsoft.com/office/drawing/2014/main" val="1793041539"/>
                    </a:ext>
                  </a:extLst>
                </a:gridCol>
                <a:gridCol w="914400">
                  <a:extLst>
                    <a:ext uri="{9D8B030D-6E8A-4147-A177-3AD203B41FA5}">
                      <a16:colId xmlns:a16="http://schemas.microsoft.com/office/drawing/2014/main" val="4108464527"/>
                    </a:ext>
                  </a:extLst>
                </a:gridCol>
                <a:gridCol w="1969477">
                  <a:extLst>
                    <a:ext uri="{9D8B030D-6E8A-4147-A177-3AD203B41FA5}">
                      <a16:colId xmlns:a16="http://schemas.microsoft.com/office/drawing/2014/main" val="2605482868"/>
                    </a:ext>
                  </a:extLst>
                </a:gridCol>
                <a:gridCol w="1167619">
                  <a:extLst>
                    <a:ext uri="{9D8B030D-6E8A-4147-A177-3AD203B41FA5}">
                      <a16:colId xmlns:a16="http://schemas.microsoft.com/office/drawing/2014/main" val="3998369992"/>
                    </a:ext>
                  </a:extLst>
                </a:gridCol>
                <a:gridCol w="2447778">
                  <a:extLst>
                    <a:ext uri="{9D8B030D-6E8A-4147-A177-3AD203B41FA5}">
                      <a16:colId xmlns:a16="http://schemas.microsoft.com/office/drawing/2014/main" val="1877817290"/>
                    </a:ext>
                  </a:extLst>
                </a:gridCol>
              </a:tblGrid>
              <a:tr h="3093909">
                <a:tc>
                  <a:txBody>
                    <a:bodyPr/>
                    <a:lstStyle/>
                    <a:p>
                      <a:pPr algn="ctr"/>
                      <a:r>
                        <a:rPr lang="en-GB" sz="2400" b="0" dirty="0">
                          <a:solidFill>
                            <a:srgbClr val="002060"/>
                          </a:solidFill>
                          <a:latin typeface="Century Gothic" panose="020B0502020202020204" pitchFamily="34" charset="0"/>
                        </a:rPr>
                        <a:t>Est-</a:t>
                      </a:r>
                      <a:r>
                        <a:rPr lang="en-GB" sz="2400" b="0" dirty="0" err="1">
                          <a:solidFill>
                            <a:srgbClr val="002060"/>
                          </a:solidFill>
                          <a:latin typeface="Century Gothic" panose="020B0502020202020204" pitchFamily="34" charset="0"/>
                        </a:rPr>
                        <a:t>ce</a:t>
                      </a:r>
                      <a:r>
                        <a:rPr lang="en-GB" sz="2400" b="0" dirty="0">
                          <a:solidFill>
                            <a:srgbClr val="002060"/>
                          </a:solidFill>
                          <a:latin typeface="Century Gothic" panose="020B0502020202020204" pitchFamily="34" charset="0"/>
                        </a:rPr>
                        <a:t> que/</a:t>
                      </a:r>
                      <a:r>
                        <a:rPr lang="en-GB" sz="2400" b="0" dirty="0" err="1">
                          <a:solidFill>
                            <a:srgbClr val="002060"/>
                          </a:solidFill>
                          <a:latin typeface="Century Gothic" panose="020B0502020202020204" pitchFamily="34" charset="0"/>
                        </a:rPr>
                        <a:t>qu</a:t>
                      </a:r>
                      <a:r>
                        <a:rPr lang="en-GB" sz="2400" b="0" dirty="0">
                          <a:solidFill>
                            <a:srgbClr val="002060"/>
                          </a:solidFill>
                          <a:latin typeface="Century Gothic" panose="020B0502020202020204" pitchFamily="34" charset="0"/>
                        </a:rPr>
                        <a:t>’</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2"/>
                    </a:solidFill>
                  </a:tcPr>
                </a:tc>
                <a:tc>
                  <a:txBody>
                    <a:bodyPr/>
                    <a:lstStyle/>
                    <a:p>
                      <a:pPr algn="ctr"/>
                      <a:r>
                        <a:rPr lang="en-GB" sz="2400" b="0" dirty="0">
                          <a:solidFill>
                            <a:srgbClr val="002060"/>
                          </a:solidFill>
                          <a:latin typeface="Century Gothic" panose="020B0502020202020204" pitchFamily="34" charset="0"/>
                        </a:rPr>
                        <a:t>je/j’</a:t>
                      </a:r>
                    </a:p>
                    <a:p>
                      <a:pPr algn="ctr"/>
                      <a:r>
                        <a:rPr lang="en-GB" sz="2400" b="0" dirty="0" err="1">
                          <a:solidFill>
                            <a:srgbClr val="002060"/>
                          </a:solidFill>
                          <a:latin typeface="Century Gothic" panose="020B0502020202020204" pitchFamily="34" charset="0"/>
                        </a:rPr>
                        <a:t>tu</a:t>
                      </a:r>
                      <a:endParaRPr lang="en-GB" sz="2400" b="0" dirty="0">
                        <a:solidFill>
                          <a:srgbClr val="002060"/>
                        </a:solidFill>
                        <a:latin typeface="Century Gothic" panose="020B0502020202020204" pitchFamily="34" charset="0"/>
                      </a:endParaRPr>
                    </a:p>
                    <a:p>
                      <a:pPr algn="ctr"/>
                      <a:r>
                        <a:rPr lang="en-GB" sz="2400" b="0" dirty="0">
                          <a:solidFill>
                            <a:srgbClr val="002060"/>
                          </a:solidFill>
                          <a:latin typeface="Century Gothic" panose="020B0502020202020204" pitchFamily="34" charset="0"/>
                        </a:rPr>
                        <a:t>il</a:t>
                      </a:r>
                    </a:p>
                    <a:p>
                      <a:pPr algn="ctr"/>
                      <a:r>
                        <a:rPr lang="en-GB" sz="2400" b="0" dirty="0" err="1">
                          <a:solidFill>
                            <a:srgbClr val="002060"/>
                          </a:solidFill>
                          <a:latin typeface="Century Gothic" panose="020B0502020202020204" pitchFamily="34" charset="0"/>
                        </a:rPr>
                        <a:t>elle</a:t>
                      </a: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400" b="0" dirty="0" err="1">
                          <a:solidFill>
                            <a:srgbClr val="002060"/>
                          </a:solidFill>
                          <a:latin typeface="Century Gothic" panose="020B0502020202020204" pitchFamily="34" charset="0"/>
                        </a:rPr>
                        <a:t>bois</a:t>
                      </a:r>
                    </a:p>
                    <a:p>
                      <a:pPr algn="ctr"/>
                      <a:r>
                        <a:rPr lang="en-GB" sz="2400" b="0" dirty="0" err="1">
                          <a:solidFill>
                            <a:srgbClr val="002060"/>
                          </a:solidFill>
                          <a:latin typeface="Century Gothic" panose="020B0502020202020204" pitchFamily="34" charset="0"/>
                        </a:rPr>
                        <a:t>boit</a:t>
                      </a:r>
                      <a:endParaRPr lang="en-GB" sz="2400" b="0" dirty="0">
                        <a:solidFill>
                          <a:srgbClr val="002060"/>
                        </a:solidFill>
                        <a:latin typeface="Century Gothic" panose="020B0502020202020204" pitchFamily="34" charset="0"/>
                      </a:endParaRPr>
                    </a:p>
                    <a:p>
                      <a:pPr algn="ctr"/>
                      <a:r>
                        <a:rPr lang="en-GB" sz="2400" b="0" dirty="0" err="1">
                          <a:solidFill>
                            <a:srgbClr val="002060"/>
                          </a:solidFill>
                          <a:latin typeface="Century Gothic" panose="020B0502020202020204" pitchFamily="34" charset="0"/>
                        </a:rPr>
                        <a:t>fais</a:t>
                      </a:r>
                      <a:endParaRPr lang="en-GB" sz="2400" b="0" dirty="0">
                        <a:solidFill>
                          <a:srgbClr val="002060"/>
                        </a:solidFill>
                        <a:latin typeface="Century Gothic" panose="020B0502020202020204" pitchFamily="34" charset="0"/>
                      </a:endParaRPr>
                    </a:p>
                    <a:p>
                      <a:pPr algn="ctr"/>
                      <a:r>
                        <a:rPr lang="en-GB" sz="2400" b="0" dirty="0">
                          <a:solidFill>
                            <a:srgbClr val="002060"/>
                          </a:solidFill>
                          <a:latin typeface="Century Gothic" panose="020B0502020202020204" pitchFamily="34" charset="0"/>
                        </a:rPr>
                        <a:t>fait</a:t>
                      </a:r>
                    </a:p>
                    <a:p>
                      <a:pPr algn="ctr"/>
                      <a:r>
                        <a:rPr lang="en-GB" sz="2400" b="0" dirty="0">
                          <a:solidFill>
                            <a:srgbClr val="002060"/>
                          </a:solidFill>
                          <a:latin typeface="Century Gothic" panose="020B0502020202020204" pitchFamily="34" charset="0"/>
                        </a:rPr>
                        <a:t>mange</a:t>
                      </a:r>
                    </a:p>
                    <a:p>
                      <a:pPr algn="ctr"/>
                      <a:r>
                        <a:rPr lang="en-GB" sz="2400" b="0" dirty="0" err="1">
                          <a:solidFill>
                            <a:srgbClr val="002060"/>
                          </a:solidFill>
                          <a:latin typeface="Century Gothic" panose="020B0502020202020204" pitchFamily="34" charset="0"/>
                        </a:rPr>
                        <a:t>manges</a:t>
                      </a:r>
                    </a:p>
                    <a:p>
                      <a:pPr algn="ctr"/>
                      <a:r>
                        <a:rPr lang="en-GB" sz="2400" b="0" dirty="0" err="1">
                          <a:solidFill>
                            <a:srgbClr val="002060"/>
                          </a:solidFill>
                          <a:latin typeface="Century Gothic" panose="020B0502020202020204" pitchFamily="34" charset="0"/>
                        </a:rPr>
                        <a:t>achète</a:t>
                      </a:r>
                      <a:endParaRPr lang="en-GB" sz="2400" b="0" dirty="0">
                        <a:solidFill>
                          <a:srgbClr val="002060"/>
                        </a:solidFill>
                        <a:latin typeface="Century Gothic" panose="020B0502020202020204" pitchFamily="34" charset="0"/>
                      </a:endParaRPr>
                    </a:p>
                    <a:p>
                      <a:pPr algn="ctr"/>
                      <a:r>
                        <a:rPr lang="en-GB" sz="2400" b="0" dirty="0" err="1">
                          <a:solidFill>
                            <a:srgbClr val="002060"/>
                          </a:solidFill>
                          <a:latin typeface="Century Gothic" panose="020B0502020202020204" pitchFamily="34" charset="0"/>
                        </a:rPr>
                        <a:t>achètes</a:t>
                      </a: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400" b="0" dirty="0">
                          <a:solidFill>
                            <a:srgbClr val="002060"/>
                          </a:solidFill>
                          <a:latin typeface="Century Gothic" panose="020B0502020202020204" pitchFamily="34" charset="0"/>
                        </a:rPr>
                        <a:t>un</a:t>
                      </a:r>
                    </a:p>
                    <a:p>
                      <a:pPr algn="ctr"/>
                      <a:r>
                        <a:rPr lang="en-GB" sz="2400" b="0" dirty="0" err="1">
                          <a:solidFill>
                            <a:srgbClr val="002060"/>
                          </a:solidFill>
                          <a:latin typeface="Century Gothic" panose="020B0502020202020204" pitchFamily="34" charset="0"/>
                        </a:rPr>
                        <a:t>une</a:t>
                      </a:r>
                      <a:endParaRPr lang="en-GB" sz="2400" b="0" dirty="0">
                        <a:solidFill>
                          <a:srgbClr val="002060"/>
                        </a:solidFill>
                        <a:latin typeface="Century Gothic" panose="020B0502020202020204" pitchFamily="34" charset="0"/>
                      </a:endParaRPr>
                    </a:p>
                    <a:p>
                      <a:pPr algn="ctr"/>
                      <a:r>
                        <a:rPr lang="en-GB" sz="2400" b="0" dirty="0">
                          <a:solidFill>
                            <a:srgbClr val="002060"/>
                          </a:solidFill>
                          <a:latin typeface="Century Gothic" panose="020B0502020202020204" pitchFamily="34" charset="0"/>
                        </a:rPr>
                        <a:t>du</a:t>
                      </a:r>
                    </a:p>
                    <a:p>
                      <a:pPr algn="ctr"/>
                      <a:r>
                        <a:rPr lang="en-GB" sz="2400" b="0" dirty="0">
                          <a:solidFill>
                            <a:srgbClr val="002060"/>
                          </a:solidFill>
                          <a:latin typeface="Century Gothic" panose="020B0502020202020204" pitchFamily="34" charset="0"/>
                        </a:rPr>
                        <a:t>de la</a:t>
                      </a:r>
                    </a:p>
                    <a:p>
                      <a:pPr algn="ctr"/>
                      <a:r>
                        <a:rPr lang="en-GB" sz="2400" b="0" dirty="0">
                          <a:solidFill>
                            <a:srgbClr val="002060"/>
                          </a:solidFill>
                          <a:latin typeface="Century Gothic" panose="020B0502020202020204" pitchFamily="34" charset="0"/>
                        </a:rPr>
                        <a:t>de l’</a:t>
                      </a:r>
                    </a:p>
                    <a:p>
                      <a:pPr algn="ctr"/>
                      <a:r>
                        <a:rPr lang="en-GB" sz="2400" b="0" dirty="0">
                          <a:solidFill>
                            <a:srgbClr val="002060"/>
                          </a:solidFill>
                          <a:latin typeface="Century Gothic" panose="020B0502020202020204" pitchFamily="34" charset="0"/>
                        </a:rPr>
                        <a:t>des</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1"/>
                    </a:solidFill>
                  </a:tcPr>
                </a:tc>
                <a:tc>
                  <a:txBody>
                    <a:bodyPr/>
                    <a:lstStyle/>
                    <a:p>
                      <a:pPr algn="ctr"/>
                      <a:r>
                        <a:rPr lang="en-GB" sz="2400" b="0" dirty="0" err="1">
                          <a:solidFill>
                            <a:srgbClr val="002060"/>
                          </a:solidFill>
                          <a:latin typeface="Century Gothic" panose="020B0502020202020204" pitchFamily="34" charset="0"/>
                        </a:rPr>
                        <a:t>poisson</a:t>
                      </a:r>
                      <a:endParaRPr lang="en-GB" sz="2400" b="0" dirty="0">
                        <a:solidFill>
                          <a:srgbClr val="002060"/>
                        </a:solidFill>
                        <a:latin typeface="Century Gothic" panose="020B0502020202020204" pitchFamily="34" charset="0"/>
                      </a:endParaRPr>
                    </a:p>
                    <a:p>
                      <a:pPr algn="ctr"/>
                      <a:r>
                        <a:rPr lang="en-GB" sz="2400" b="0" dirty="0">
                          <a:solidFill>
                            <a:srgbClr val="002060"/>
                          </a:solidFill>
                          <a:latin typeface="Century Gothic" panose="020B0502020202020204" pitchFamily="34" charset="0"/>
                        </a:rPr>
                        <a:t>café</a:t>
                      </a:r>
                    </a:p>
                    <a:p>
                      <a:pPr algn="ctr"/>
                      <a:r>
                        <a:rPr lang="en-GB" sz="2400" b="0" dirty="0">
                          <a:solidFill>
                            <a:srgbClr val="002060"/>
                          </a:solidFill>
                          <a:latin typeface="Century Gothic" panose="020B0502020202020204" pitchFamily="34" charset="0"/>
                        </a:rPr>
                        <a:t>pain</a:t>
                      </a:r>
                    </a:p>
                    <a:p>
                      <a:pPr algn="ctr"/>
                      <a:r>
                        <a:rPr lang="en-GB" sz="2400" b="0" dirty="0">
                          <a:solidFill>
                            <a:srgbClr val="002060"/>
                          </a:solidFill>
                          <a:latin typeface="Century Gothic" panose="020B0502020202020204" pitchFamily="34" charset="0"/>
                        </a:rPr>
                        <a:t>glace</a:t>
                      </a:r>
                    </a:p>
                    <a:p>
                      <a:pPr algn="ctr"/>
                      <a:r>
                        <a:rPr lang="en-GB" sz="2400" b="0" dirty="0" err="1">
                          <a:solidFill>
                            <a:srgbClr val="002060"/>
                          </a:solidFill>
                          <a:latin typeface="Century Gothic" panose="020B0502020202020204" pitchFamily="34" charset="0"/>
                        </a:rPr>
                        <a:t>tomate</a:t>
                      </a:r>
                      <a:r>
                        <a:rPr lang="en-GB" sz="2400" b="0" dirty="0">
                          <a:solidFill>
                            <a:srgbClr val="002060"/>
                          </a:solidFill>
                          <a:latin typeface="Century Gothic" panose="020B0502020202020204" pitchFamily="34" charset="0"/>
                        </a:rPr>
                        <a:t>(s)</a:t>
                      </a:r>
                    </a:p>
                    <a:p>
                      <a:pPr algn="ctr"/>
                      <a:r>
                        <a:rPr lang="en-GB" sz="2400" b="0" dirty="0" err="1">
                          <a:solidFill>
                            <a:srgbClr val="002060"/>
                          </a:solidFill>
                          <a:latin typeface="Century Gothic" panose="020B0502020202020204" pitchFamily="34" charset="0"/>
                        </a:rPr>
                        <a:t>eau</a:t>
                      </a:r>
                      <a:endParaRPr lang="en-GB" sz="2400" b="0" dirty="0">
                        <a:solidFill>
                          <a:srgbClr val="002060"/>
                        </a:solidFill>
                        <a:latin typeface="Century Gothic" panose="020B0502020202020204" pitchFamily="34" charset="0"/>
                      </a:endParaRPr>
                    </a:p>
                    <a:p>
                      <a:pPr algn="ctr"/>
                      <a:r>
                        <a:rPr lang="en-GB" sz="2400" b="0" dirty="0">
                          <a:solidFill>
                            <a:srgbClr val="002060"/>
                          </a:solidFill>
                          <a:latin typeface="Century Gothic" panose="020B0502020202020204" pitchFamily="34" charset="0"/>
                        </a:rPr>
                        <a:t>gâteau(x)</a:t>
                      </a:r>
                    </a:p>
                    <a:p>
                      <a:pPr algn="ctr"/>
                      <a:r>
                        <a:rPr lang="en-GB" sz="2400" b="0" dirty="0">
                          <a:solidFill>
                            <a:srgbClr val="002060"/>
                          </a:solidFill>
                          <a:latin typeface="Century Gothic" panose="020B0502020202020204" pitchFamily="34" charset="0"/>
                        </a:rPr>
                        <a:t>sandwich(s)</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1"/>
                    </a:solidFill>
                  </a:tcPr>
                </a:tc>
                <a:extLst>
                  <a:ext uri="{0D108BD9-81ED-4DB2-BD59-A6C34878D82A}">
                    <a16:rowId xmlns:a16="http://schemas.microsoft.com/office/drawing/2014/main" val="904299085"/>
                  </a:ext>
                </a:extLst>
              </a:tr>
            </a:tbl>
          </a:graphicData>
        </a:graphic>
      </p:graphicFrame>
      <p:sp>
        <p:nvSpPr>
          <p:cNvPr id="3" name="TextBox 2">
            <a:extLst>
              <a:ext uri="{FF2B5EF4-FFF2-40B4-BE49-F238E27FC236}">
                <a16:creationId xmlns:a16="http://schemas.microsoft.com/office/drawing/2014/main" id="{BB6BFDB5-79BE-4803-A666-81572706511D}"/>
              </a:ext>
            </a:extLst>
          </p:cNvPr>
          <p:cNvSpPr txBox="1"/>
          <p:nvPr/>
        </p:nvSpPr>
        <p:spPr>
          <a:xfrm>
            <a:off x="1075144" y="5528603"/>
            <a:ext cx="9517828"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Do you buy/Are you buying a (loaf of) bread?</a:t>
            </a:r>
          </a:p>
        </p:txBody>
      </p:sp>
      <p:sp>
        <p:nvSpPr>
          <p:cNvPr id="4" name="Rectangle: Rounded Corners 3">
            <a:extLst>
              <a:ext uri="{FF2B5EF4-FFF2-40B4-BE49-F238E27FC236}">
                <a16:creationId xmlns:a16="http://schemas.microsoft.com/office/drawing/2014/main" id="{880AD671-6C7A-4A4E-AB49-B54C7F7FD6E5}"/>
              </a:ext>
            </a:extLst>
          </p:cNvPr>
          <p:cNvSpPr/>
          <p:nvPr/>
        </p:nvSpPr>
        <p:spPr>
          <a:xfrm>
            <a:off x="1093249" y="3244360"/>
            <a:ext cx="2347067" cy="369277"/>
          </a:xfrm>
          <a:prstGeom prst="roundRect">
            <a:avLst/>
          </a:prstGeom>
          <a:solidFill>
            <a:srgbClr val="FFFF00">
              <a:alpha val="24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Rounded Corners 66">
            <a:extLst>
              <a:ext uri="{FF2B5EF4-FFF2-40B4-BE49-F238E27FC236}">
                <a16:creationId xmlns:a16="http://schemas.microsoft.com/office/drawing/2014/main" id="{EBCBA75A-0CFE-4CFC-8C1D-E7A30D772984}"/>
              </a:ext>
            </a:extLst>
          </p:cNvPr>
          <p:cNvSpPr/>
          <p:nvPr/>
        </p:nvSpPr>
        <p:spPr>
          <a:xfrm>
            <a:off x="3458421" y="3084388"/>
            <a:ext cx="902563" cy="369277"/>
          </a:xfrm>
          <a:prstGeom prst="roundRect">
            <a:avLst/>
          </a:prstGeom>
          <a:solidFill>
            <a:srgbClr val="FFFF00">
              <a:alpha val="24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Rectangle: Rounded Corners 80">
            <a:extLst>
              <a:ext uri="{FF2B5EF4-FFF2-40B4-BE49-F238E27FC236}">
                <a16:creationId xmlns:a16="http://schemas.microsoft.com/office/drawing/2014/main" id="{6B7F9D9B-5A73-428E-85AD-A58B8E8D5E04}"/>
              </a:ext>
            </a:extLst>
          </p:cNvPr>
          <p:cNvSpPr/>
          <p:nvPr/>
        </p:nvSpPr>
        <p:spPr>
          <a:xfrm>
            <a:off x="4366304" y="4540614"/>
            <a:ext cx="1969477" cy="369277"/>
          </a:xfrm>
          <a:prstGeom prst="roundRect">
            <a:avLst/>
          </a:prstGeom>
          <a:solidFill>
            <a:srgbClr val="FFFF00">
              <a:alpha val="24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Rectangle: Rounded Corners 81">
            <a:extLst>
              <a:ext uri="{FF2B5EF4-FFF2-40B4-BE49-F238E27FC236}">
                <a16:creationId xmlns:a16="http://schemas.microsoft.com/office/drawing/2014/main" id="{95B052FD-ABF4-4707-9604-D0B0CA8DF3FB}"/>
              </a:ext>
            </a:extLst>
          </p:cNvPr>
          <p:cNvSpPr/>
          <p:nvPr/>
        </p:nvSpPr>
        <p:spPr>
          <a:xfrm>
            <a:off x="6359924" y="2347100"/>
            <a:ext cx="1173325" cy="369277"/>
          </a:xfrm>
          <a:prstGeom prst="roundRect">
            <a:avLst/>
          </a:prstGeom>
          <a:solidFill>
            <a:srgbClr val="FFFF00">
              <a:alpha val="24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14">
            <a:extLst>
              <a:ext uri="{FF2B5EF4-FFF2-40B4-BE49-F238E27FC236}">
                <a16:creationId xmlns:a16="http://schemas.microsoft.com/office/drawing/2014/main" id="{1D45DB68-8225-4265-B7FA-A5E1B5DE49DF}"/>
              </a:ext>
            </a:extLst>
          </p:cNvPr>
          <p:cNvSpPr/>
          <p:nvPr/>
        </p:nvSpPr>
        <p:spPr>
          <a:xfrm>
            <a:off x="7533249" y="2716377"/>
            <a:ext cx="2426677" cy="369277"/>
          </a:xfrm>
          <a:prstGeom prst="roundRect">
            <a:avLst/>
          </a:prstGeom>
          <a:solidFill>
            <a:srgbClr val="FFFF00">
              <a:alpha val="24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68918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67"/>
                                        </p:tgtEl>
                                        <p:attrNameLst>
                                          <p:attrName>style.visibility</p:attrName>
                                        </p:attrNameLst>
                                      </p:cBhvr>
                                      <p:to>
                                        <p:strVal val="visible"/>
                                      </p:to>
                                    </p:set>
                                    <p:animEffect transition="in" filter="wipe(left)">
                                      <p:cBhvr>
                                        <p:cTn id="15" dur="500"/>
                                        <p:tgtEl>
                                          <p:spTgt spid="6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81"/>
                                        </p:tgtEl>
                                        <p:attrNameLst>
                                          <p:attrName>style.visibility</p:attrName>
                                        </p:attrNameLst>
                                      </p:cBhvr>
                                      <p:to>
                                        <p:strVal val="visible"/>
                                      </p:to>
                                    </p:set>
                                    <p:animEffect transition="in" filter="wipe(left)">
                                      <p:cBhvr>
                                        <p:cTn id="18" dur="500"/>
                                        <p:tgtEl>
                                          <p:spTgt spid="81"/>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82"/>
                                        </p:tgtEl>
                                        <p:attrNameLst>
                                          <p:attrName>style.visibility</p:attrName>
                                        </p:attrNameLst>
                                      </p:cBhvr>
                                      <p:to>
                                        <p:strVal val="visible"/>
                                      </p:to>
                                    </p:set>
                                    <p:animEffect transition="in" filter="wipe(left)">
                                      <p:cBhvr>
                                        <p:cTn id="21" dur="500"/>
                                        <p:tgtEl>
                                          <p:spTgt spid="82"/>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67" grpId="0" animBg="1"/>
      <p:bldP spid="81" grpId="0" animBg="1"/>
      <p:bldP spid="82"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9" name="Title 2">
            <a:extLst>
              <a:ext uri="{FF2B5EF4-FFF2-40B4-BE49-F238E27FC236}">
                <a16:creationId xmlns:a16="http://schemas.microsoft.com/office/drawing/2014/main" id="{3A0BB748-8628-43A6-8F59-FFC22F661168}"/>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50" name="Picture 49" descr="Icon&#10;&#10;Description automatically generated">
            <a:extLst>
              <a:ext uri="{FF2B5EF4-FFF2-40B4-BE49-F238E27FC236}">
                <a16:creationId xmlns:a16="http://schemas.microsoft.com/office/drawing/2014/main" id="{ECD837BA-3637-4648-BAAC-98FBFEC1FE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51" name="Speech Bubble: Rectangle with Corners Rounded 50">
            <a:extLst>
              <a:ext uri="{FF2B5EF4-FFF2-40B4-BE49-F238E27FC236}">
                <a16:creationId xmlns:a16="http://schemas.microsoft.com/office/drawing/2014/main" id="{9A45B2EF-B154-46BD-A141-F0262C94A9B2}"/>
              </a:ext>
            </a:extLst>
          </p:cNvPr>
          <p:cNvSpPr/>
          <p:nvPr/>
        </p:nvSpPr>
        <p:spPr>
          <a:xfrm>
            <a:off x="3831781" y="164666"/>
            <a:ext cx="3722570"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TextBox 52">
            <a:extLst>
              <a:ext uri="{FF2B5EF4-FFF2-40B4-BE49-F238E27FC236}">
                <a16:creationId xmlns:a16="http://schemas.microsoft.com/office/drawing/2014/main" id="{04139E59-938F-4284-8A74-DAABEE57B396}"/>
              </a:ext>
            </a:extLst>
          </p:cNvPr>
          <p:cNvSpPr txBox="1"/>
          <p:nvPr/>
        </p:nvSpPr>
        <p:spPr>
          <a:xfrm>
            <a:off x="3841669" y="148792"/>
            <a:ext cx="3984777" cy="461665"/>
          </a:xfrm>
          <a:prstGeom prst="rect">
            <a:avLst/>
          </a:prstGeom>
          <a:noFill/>
        </p:spPr>
        <p:txBody>
          <a:bodyPr wrap="square" rtlCol="0">
            <a:spAutoFit/>
          </a:bodyPr>
          <a:lstStyle/>
          <a:p>
            <a:pPr lvl="0">
              <a:defRPr/>
            </a:pPr>
            <a:r>
              <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Parle </a:t>
            </a:r>
            <a:r>
              <a:rPr kumimoji="0" lang="en-GB" sz="2400" b="0"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en</a:t>
            </a:r>
            <a:r>
              <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français</a:t>
            </a:r>
            <a:r>
              <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[5/8] </a:t>
            </a:r>
            <a:endParaRPr lang="fr-FR" sz="2400" b="1" dirty="0">
              <a:solidFill>
                <a:schemeClr val="bg1"/>
              </a:solidFill>
              <a:latin typeface="Century Gothic" panose="020B0502020202020204" pitchFamily="34" charset="0"/>
            </a:endParaRPr>
          </a:p>
        </p:txBody>
      </p:sp>
      <p:pic>
        <p:nvPicPr>
          <p:cNvPr id="54" name="Graphic 53" descr="Teacher">
            <a:extLst>
              <a:ext uri="{FF2B5EF4-FFF2-40B4-BE49-F238E27FC236}">
                <a16:creationId xmlns:a16="http://schemas.microsoft.com/office/drawing/2014/main" id="{3751BBA0-B5E6-4D21-A8D5-079E28853CD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57376" y="-35979"/>
            <a:ext cx="914400" cy="914400"/>
          </a:xfrm>
          <a:prstGeom prst="rect">
            <a:avLst/>
          </a:prstGeom>
        </p:spPr>
      </p:pic>
      <p:graphicFrame>
        <p:nvGraphicFramePr>
          <p:cNvPr id="60" name="Table 5">
            <a:extLst>
              <a:ext uri="{FF2B5EF4-FFF2-40B4-BE49-F238E27FC236}">
                <a16:creationId xmlns:a16="http://schemas.microsoft.com/office/drawing/2014/main" id="{ADEFF7D8-057D-4D1A-8DC4-2C6992E2E903}"/>
              </a:ext>
            </a:extLst>
          </p:cNvPr>
          <p:cNvGraphicFramePr>
            <a:graphicFrameLocks noGrp="1"/>
          </p:cNvGraphicFramePr>
          <p:nvPr/>
        </p:nvGraphicFramePr>
        <p:xfrm>
          <a:off x="1075144" y="1882045"/>
          <a:ext cx="8884782" cy="3093909"/>
        </p:xfrm>
        <a:graphic>
          <a:graphicData uri="http://schemas.openxmlformats.org/drawingml/2006/table">
            <a:tbl>
              <a:tblPr firstRow="1" bandRow="1">
                <a:tableStyleId>{5940675A-B579-460E-94D1-54222C63F5DA}</a:tableStyleId>
              </a:tblPr>
              <a:tblGrid>
                <a:gridCol w="2385508">
                  <a:extLst>
                    <a:ext uri="{9D8B030D-6E8A-4147-A177-3AD203B41FA5}">
                      <a16:colId xmlns:a16="http://schemas.microsoft.com/office/drawing/2014/main" val="1793041539"/>
                    </a:ext>
                  </a:extLst>
                </a:gridCol>
                <a:gridCol w="914400">
                  <a:extLst>
                    <a:ext uri="{9D8B030D-6E8A-4147-A177-3AD203B41FA5}">
                      <a16:colId xmlns:a16="http://schemas.microsoft.com/office/drawing/2014/main" val="4108464527"/>
                    </a:ext>
                  </a:extLst>
                </a:gridCol>
                <a:gridCol w="1969477">
                  <a:extLst>
                    <a:ext uri="{9D8B030D-6E8A-4147-A177-3AD203B41FA5}">
                      <a16:colId xmlns:a16="http://schemas.microsoft.com/office/drawing/2014/main" val="2605482868"/>
                    </a:ext>
                  </a:extLst>
                </a:gridCol>
                <a:gridCol w="1167619">
                  <a:extLst>
                    <a:ext uri="{9D8B030D-6E8A-4147-A177-3AD203B41FA5}">
                      <a16:colId xmlns:a16="http://schemas.microsoft.com/office/drawing/2014/main" val="3998369992"/>
                    </a:ext>
                  </a:extLst>
                </a:gridCol>
                <a:gridCol w="2447778">
                  <a:extLst>
                    <a:ext uri="{9D8B030D-6E8A-4147-A177-3AD203B41FA5}">
                      <a16:colId xmlns:a16="http://schemas.microsoft.com/office/drawing/2014/main" val="1877817290"/>
                    </a:ext>
                  </a:extLst>
                </a:gridCol>
              </a:tblGrid>
              <a:tr h="3093909">
                <a:tc>
                  <a:txBody>
                    <a:bodyPr/>
                    <a:lstStyle/>
                    <a:p>
                      <a:pPr algn="ctr"/>
                      <a:r>
                        <a:rPr lang="en-GB" sz="2400" b="0" dirty="0">
                          <a:solidFill>
                            <a:srgbClr val="002060"/>
                          </a:solidFill>
                          <a:latin typeface="Century Gothic" panose="020B0502020202020204" pitchFamily="34" charset="0"/>
                        </a:rPr>
                        <a:t>Est-</a:t>
                      </a:r>
                      <a:r>
                        <a:rPr lang="en-GB" sz="2400" b="0" dirty="0" err="1">
                          <a:solidFill>
                            <a:srgbClr val="002060"/>
                          </a:solidFill>
                          <a:latin typeface="Century Gothic" panose="020B0502020202020204" pitchFamily="34" charset="0"/>
                        </a:rPr>
                        <a:t>ce</a:t>
                      </a:r>
                      <a:r>
                        <a:rPr lang="en-GB" sz="2400" b="0" dirty="0">
                          <a:solidFill>
                            <a:srgbClr val="002060"/>
                          </a:solidFill>
                          <a:latin typeface="Century Gothic" panose="020B0502020202020204" pitchFamily="34" charset="0"/>
                        </a:rPr>
                        <a:t> que/</a:t>
                      </a:r>
                      <a:r>
                        <a:rPr lang="en-GB" sz="2400" b="0" dirty="0" err="1">
                          <a:solidFill>
                            <a:srgbClr val="002060"/>
                          </a:solidFill>
                          <a:latin typeface="Century Gothic" panose="020B0502020202020204" pitchFamily="34" charset="0"/>
                        </a:rPr>
                        <a:t>qu</a:t>
                      </a:r>
                      <a:r>
                        <a:rPr lang="en-GB" sz="2400" b="0" dirty="0">
                          <a:solidFill>
                            <a:srgbClr val="002060"/>
                          </a:solidFill>
                          <a:latin typeface="Century Gothic" panose="020B0502020202020204" pitchFamily="34" charset="0"/>
                        </a:rPr>
                        <a:t>’</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2"/>
                    </a:solidFill>
                  </a:tcPr>
                </a:tc>
                <a:tc>
                  <a:txBody>
                    <a:bodyPr/>
                    <a:lstStyle/>
                    <a:p>
                      <a:pPr algn="ctr"/>
                      <a:r>
                        <a:rPr lang="en-GB" sz="2400" b="0" dirty="0">
                          <a:solidFill>
                            <a:srgbClr val="002060"/>
                          </a:solidFill>
                          <a:latin typeface="Century Gothic" panose="020B0502020202020204" pitchFamily="34" charset="0"/>
                        </a:rPr>
                        <a:t>je/j’</a:t>
                      </a:r>
                    </a:p>
                    <a:p>
                      <a:pPr algn="ctr"/>
                      <a:r>
                        <a:rPr lang="en-GB" sz="2400" b="0" dirty="0" err="1">
                          <a:solidFill>
                            <a:srgbClr val="002060"/>
                          </a:solidFill>
                          <a:latin typeface="Century Gothic" panose="020B0502020202020204" pitchFamily="34" charset="0"/>
                        </a:rPr>
                        <a:t>tu</a:t>
                      </a:r>
                      <a:endParaRPr lang="en-GB" sz="2400" b="0" dirty="0">
                        <a:solidFill>
                          <a:srgbClr val="002060"/>
                        </a:solidFill>
                        <a:latin typeface="Century Gothic" panose="020B0502020202020204" pitchFamily="34" charset="0"/>
                      </a:endParaRPr>
                    </a:p>
                    <a:p>
                      <a:pPr algn="ctr"/>
                      <a:r>
                        <a:rPr lang="en-GB" sz="2400" b="0" dirty="0">
                          <a:solidFill>
                            <a:srgbClr val="002060"/>
                          </a:solidFill>
                          <a:latin typeface="Century Gothic" panose="020B0502020202020204" pitchFamily="34" charset="0"/>
                        </a:rPr>
                        <a:t>il</a:t>
                      </a:r>
                    </a:p>
                    <a:p>
                      <a:pPr algn="ctr"/>
                      <a:r>
                        <a:rPr lang="en-GB" sz="2400" b="0" dirty="0" err="1">
                          <a:solidFill>
                            <a:srgbClr val="002060"/>
                          </a:solidFill>
                          <a:latin typeface="Century Gothic" panose="020B0502020202020204" pitchFamily="34" charset="0"/>
                        </a:rPr>
                        <a:t>elle</a:t>
                      </a: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400" b="0" dirty="0" err="1">
                          <a:solidFill>
                            <a:srgbClr val="002060"/>
                          </a:solidFill>
                          <a:latin typeface="Century Gothic" panose="020B0502020202020204" pitchFamily="34" charset="0"/>
                        </a:rPr>
                        <a:t>bois</a:t>
                      </a:r>
                    </a:p>
                    <a:p>
                      <a:pPr algn="ctr"/>
                      <a:r>
                        <a:rPr lang="en-GB" sz="2400" b="0" dirty="0" err="1">
                          <a:solidFill>
                            <a:srgbClr val="002060"/>
                          </a:solidFill>
                          <a:latin typeface="Century Gothic" panose="020B0502020202020204" pitchFamily="34" charset="0"/>
                        </a:rPr>
                        <a:t>boit</a:t>
                      </a:r>
                      <a:endParaRPr lang="en-GB" sz="2400" b="0" dirty="0">
                        <a:solidFill>
                          <a:srgbClr val="002060"/>
                        </a:solidFill>
                        <a:latin typeface="Century Gothic" panose="020B0502020202020204" pitchFamily="34" charset="0"/>
                      </a:endParaRPr>
                    </a:p>
                    <a:p>
                      <a:pPr algn="ctr"/>
                      <a:r>
                        <a:rPr lang="en-GB" sz="2400" b="0" dirty="0" err="1">
                          <a:solidFill>
                            <a:srgbClr val="002060"/>
                          </a:solidFill>
                          <a:latin typeface="Century Gothic" panose="020B0502020202020204" pitchFamily="34" charset="0"/>
                        </a:rPr>
                        <a:t>fais</a:t>
                      </a:r>
                      <a:endParaRPr lang="en-GB" sz="2400" b="0" dirty="0">
                        <a:solidFill>
                          <a:srgbClr val="002060"/>
                        </a:solidFill>
                        <a:latin typeface="Century Gothic" panose="020B0502020202020204" pitchFamily="34" charset="0"/>
                      </a:endParaRPr>
                    </a:p>
                    <a:p>
                      <a:pPr algn="ctr"/>
                      <a:r>
                        <a:rPr lang="en-GB" sz="2400" b="0" dirty="0">
                          <a:solidFill>
                            <a:srgbClr val="002060"/>
                          </a:solidFill>
                          <a:latin typeface="Century Gothic" panose="020B0502020202020204" pitchFamily="34" charset="0"/>
                        </a:rPr>
                        <a:t>fait</a:t>
                      </a:r>
                    </a:p>
                    <a:p>
                      <a:pPr algn="ctr"/>
                      <a:r>
                        <a:rPr lang="en-GB" sz="2400" b="0" dirty="0">
                          <a:solidFill>
                            <a:srgbClr val="002060"/>
                          </a:solidFill>
                          <a:latin typeface="Century Gothic" panose="020B0502020202020204" pitchFamily="34" charset="0"/>
                        </a:rPr>
                        <a:t>mange</a:t>
                      </a:r>
                    </a:p>
                    <a:p>
                      <a:pPr algn="ctr"/>
                      <a:r>
                        <a:rPr lang="en-GB" sz="2400" b="0" dirty="0" err="1">
                          <a:solidFill>
                            <a:srgbClr val="002060"/>
                          </a:solidFill>
                          <a:latin typeface="Century Gothic" panose="020B0502020202020204" pitchFamily="34" charset="0"/>
                        </a:rPr>
                        <a:t>manges</a:t>
                      </a:r>
                    </a:p>
                    <a:p>
                      <a:pPr algn="ctr"/>
                      <a:r>
                        <a:rPr lang="en-GB" sz="2400" b="0" dirty="0" err="1">
                          <a:solidFill>
                            <a:srgbClr val="002060"/>
                          </a:solidFill>
                          <a:latin typeface="Century Gothic" panose="020B0502020202020204" pitchFamily="34" charset="0"/>
                        </a:rPr>
                        <a:t>achète</a:t>
                      </a:r>
                      <a:endParaRPr lang="en-GB" sz="2400" b="0" dirty="0">
                        <a:solidFill>
                          <a:srgbClr val="002060"/>
                        </a:solidFill>
                        <a:latin typeface="Century Gothic" panose="020B0502020202020204" pitchFamily="34" charset="0"/>
                      </a:endParaRPr>
                    </a:p>
                    <a:p>
                      <a:pPr algn="ctr"/>
                      <a:r>
                        <a:rPr lang="en-GB" sz="2400" b="0" dirty="0" err="1">
                          <a:solidFill>
                            <a:srgbClr val="002060"/>
                          </a:solidFill>
                          <a:latin typeface="Century Gothic" panose="020B0502020202020204" pitchFamily="34" charset="0"/>
                        </a:rPr>
                        <a:t>achètes</a:t>
                      </a: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400" b="0" dirty="0">
                          <a:solidFill>
                            <a:srgbClr val="002060"/>
                          </a:solidFill>
                          <a:latin typeface="Century Gothic" panose="020B0502020202020204" pitchFamily="34" charset="0"/>
                        </a:rPr>
                        <a:t>un</a:t>
                      </a:r>
                    </a:p>
                    <a:p>
                      <a:pPr algn="ctr"/>
                      <a:r>
                        <a:rPr lang="en-GB" sz="2400" b="0" dirty="0" err="1">
                          <a:solidFill>
                            <a:srgbClr val="002060"/>
                          </a:solidFill>
                          <a:latin typeface="Century Gothic" panose="020B0502020202020204" pitchFamily="34" charset="0"/>
                        </a:rPr>
                        <a:t>une</a:t>
                      </a:r>
                      <a:endParaRPr lang="en-GB" sz="2400" b="0" dirty="0">
                        <a:solidFill>
                          <a:srgbClr val="002060"/>
                        </a:solidFill>
                        <a:latin typeface="Century Gothic" panose="020B0502020202020204" pitchFamily="34" charset="0"/>
                      </a:endParaRPr>
                    </a:p>
                    <a:p>
                      <a:pPr algn="ctr"/>
                      <a:r>
                        <a:rPr lang="en-GB" sz="2400" b="0" dirty="0">
                          <a:solidFill>
                            <a:srgbClr val="002060"/>
                          </a:solidFill>
                          <a:latin typeface="Century Gothic" panose="020B0502020202020204" pitchFamily="34" charset="0"/>
                        </a:rPr>
                        <a:t>du</a:t>
                      </a:r>
                    </a:p>
                    <a:p>
                      <a:pPr algn="ctr"/>
                      <a:r>
                        <a:rPr lang="en-GB" sz="2400" b="0" dirty="0">
                          <a:solidFill>
                            <a:srgbClr val="002060"/>
                          </a:solidFill>
                          <a:latin typeface="Century Gothic" panose="020B0502020202020204" pitchFamily="34" charset="0"/>
                        </a:rPr>
                        <a:t>de la</a:t>
                      </a:r>
                    </a:p>
                    <a:p>
                      <a:pPr algn="ctr"/>
                      <a:r>
                        <a:rPr lang="en-GB" sz="2400" b="0" dirty="0">
                          <a:solidFill>
                            <a:srgbClr val="002060"/>
                          </a:solidFill>
                          <a:latin typeface="Century Gothic" panose="020B0502020202020204" pitchFamily="34" charset="0"/>
                        </a:rPr>
                        <a:t>de l’</a:t>
                      </a:r>
                    </a:p>
                    <a:p>
                      <a:pPr algn="ctr"/>
                      <a:r>
                        <a:rPr lang="en-GB" sz="2400" b="0" dirty="0">
                          <a:solidFill>
                            <a:srgbClr val="002060"/>
                          </a:solidFill>
                          <a:latin typeface="Century Gothic" panose="020B0502020202020204" pitchFamily="34" charset="0"/>
                        </a:rPr>
                        <a:t>des</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1"/>
                    </a:solidFill>
                  </a:tcPr>
                </a:tc>
                <a:tc>
                  <a:txBody>
                    <a:bodyPr/>
                    <a:lstStyle/>
                    <a:p>
                      <a:pPr algn="ctr"/>
                      <a:r>
                        <a:rPr lang="en-GB" sz="2400" b="0" dirty="0" err="1">
                          <a:solidFill>
                            <a:srgbClr val="002060"/>
                          </a:solidFill>
                          <a:latin typeface="Century Gothic" panose="020B0502020202020204" pitchFamily="34" charset="0"/>
                        </a:rPr>
                        <a:t>poisson</a:t>
                      </a:r>
                      <a:endParaRPr lang="en-GB" sz="2400" b="0" dirty="0">
                        <a:solidFill>
                          <a:srgbClr val="002060"/>
                        </a:solidFill>
                        <a:latin typeface="Century Gothic" panose="020B0502020202020204" pitchFamily="34" charset="0"/>
                      </a:endParaRPr>
                    </a:p>
                    <a:p>
                      <a:pPr algn="ctr"/>
                      <a:r>
                        <a:rPr lang="en-GB" sz="2400" b="0" dirty="0">
                          <a:solidFill>
                            <a:srgbClr val="002060"/>
                          </a:solidFill>
                          <a:latin typeface="Century Gothic" panose="020B0502020202020204" pitchFamily="34" charset="0"/>
                        </a:rPr>
                        <a:t>café</a:t>
                      </a:r>
                    </a:p>
                    <a:p>
                      <a:pPr algn="ctr"/>
                      <a:r>
                        <a:rPr lang="en-GB" sz="2400" b="0" dirty="0">
                          <a:solidFill>
                            <a:srgbClr val="002060"/>
                          </a:solidFill>
                          <a:latin typeface="Century Gothic" panose="020B0502020202020204" pitchFamily="34" charset="0"/>
                        </a:rPr>
                        <a:t>pain</a:t>
                      </a:r>
                    </a:p>
                    <a:p>
                      <a:pPr algn="ctr"/>
                      <a:r>
                        <a:rPr lang="en-GB" sz="2400" b="0" dirty="0">
                          <a:solidFill>
                            <a:srgbClr val="002060"/>
                          </a:solidFill>
                          <a:latin typeface="Century Gothic" panose="020B0502020202020204" pitchFamily="34" charset="0"/>
                        </a:rPr>
                        <a:t>glace</a:t>
                      </a:r>
                    </a:p>
                    <a:p>
                      <a:pPr algn="ctr"/>
                      <a:r>
                        <a:rPr lang="en-GB" sz="2400" b="0" dirty="0" err="1">
                          <a:solidFill>
                            <a:srgbClr val="002060"/>
                          </a:solidFill>
                          <a:latin typeface="Century Gothic" panose="020B0502020202020204" pitchFamily="34" charset="0"/>
                        </a:rPr>
                        <a:t>tomate</a:t>
                      </a:r>
                      <a:r>
                        <a:rPr lang="en-GB" sz="2400" b="0" dirty="0">
                          <a:solidFill>
                            <a:srgbClr val="002060"/>
                          </a:solidFill>
                          <a:latin typeface="Century Gothic" panose="020B0502020202020204" pitchFamily="34" charset="0"/>
                        </a:rPr>
                        <a:t>(s)</a:t>
                      </a:r>
                    </a:p>
                    <a:p>
                      <a:pPr algn="ctr"/>
                      <a:r>
                        <a:rPr lang="en-GB" sz="2400" b="0" dirty="0" err="1">
                          <a:solidFill>
                            <a:srgbClr val="002060"/>
                          </a:solidFill>
                          <a:latin typeface="Century Gothic" panose="020B0502020202020204" pitchFamily="34" charset="0"/>
                        </a:rPr>
                        <a:t>eau</a:t>
                      </a:r>
                      <a:endParaRPr lang="en-GB" sz="2400" b="0" dirty="0">
                        <a:solidFill>
                          <a:srgbClr val="002060"/>
                        </a:solidFill>
                        <a:latin typeface="Century Gothic" panose="020B0502020202020204" pitchFamily="34" charset="0"/>
                      </a:endParaRPr>
                    </a:p>
                    <a:p>
                      <a:pPr algn="ctr"/>
                      <a:r>
                        <a:rPr lang="en-GB" sz="2400" b="0" dirty="0">
                          <a:solidFill>
                            <a:srgbClr val="002060"/>
                          </a:solidFill>
                          <a:latin typeface="Century Gothic" panose="020B0502020202020204" pitchFamily="34" charset="0"/>
                        </a:rPr>
                        <a:t>gâteau(x)</a:t>
                      </a:r>
                    </a:p>
                    <a:p>
                      <a:pPr algn="ctr"/>
                      <a:r>
                        <a:rPr lang="en-GB" sz="2400" b="0" dirty="0">
                          <a:solidFill>
                            <a:srgbClr val="002060"/>
                          </a:solidFill>
                          <a:latin typeface="Century Gothic" panose="020B0502020202020204" pitchFamily="34" charset="0"/>
                        </a:rPr>
                        <a:t>sandwich(s)</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1"/>
                    </a:solidFill>
                  </a:tcPr>
                </a:tc>
                <a:extLst>
                  <a:ext uri="{0D108BD9-81ED-4DB2-BD59-A6C34878D82A}">
                    <a16:rowId xmlns:a16="http://schemas.microsoft.com/office/drawing/2014/main" val="904299085"/>
                  </a:ext>
                </a:extLst>
              </a:tr>
            </a:tbl>
          </a:graphicData>
        </a:graphic>
      </p:graphicFrame>
      <p:sp>
        <p:nvSpPr>
          <p:cNvPr id="3" name="TextBox 2">
            <a:extLst>
              <a:ext uri="{FF2B5EF4-FFF2-40B4-BE49-F238E27FC236}">
                <a16:creationId xmlns:a16="http://schemas.microsoft.com/office/drawing/2014/main" id="{BB6BFDB5-79BE-4803-A666-81572706511D}"/>
              </a:ext>
            </a:extLst>
          </p:cNvPr>
          <p:cNvSpPr txBox="1"/>
          <p:nvPr/>
        </p:nvSpPr>
        <p:spPr>
          <a:xfrm>
            <a:off x="1075144" y="5528603"/>
            <a:ext cx="9517828"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Do you eat/Are you eating (some) fish?</a:t>
            </a:r>
          </a:p>
        </p:txBody>
      </p:sp>
      <p:sp>
        <p:nvSpPr>
          <p:cNvPr id="4" name="Rectangle: Rounded Corners 3">
            <a:extLst>
              <a:ext uri="{FF2B5EF4-FFF2-40B4-BE49-F238E27FC236}">
                <a16:creationId xmlns:a16="http://schemas.microsoft.com/office/drawing/2014/main" id="{880AD671-6C7A-4A4E-AB49-B54C7F7FD6E5}"/>
              </a:ext>
            </a:extLst>
          </p:cNvPr>
          <p:cNvSpPr/>
          <p:nvPr/>
        </p:nvSpPr>
        <p:spPr>
          <a:xfrm>
            <a:off x="1093249" y="3244360"/>
            <a:ext cx="2347067" cy="369277"/>
          </a:xfrm>
          <a:prstGeom prst="roundRect">
            <a:avLst/>
          </a:prstGeom>
          <a:solidFill>
            <a:srgbClr val="FFFF00">
              <a:alpha val="24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Rounded Corners 66">
            <a:extLst>
              <a:ext uri="{FF2B5EF4-FFF2-40B4-BE49-F238E27FC236}">
                <a16:creationId xmlns:a16="http://schemas.microsoft.com/office/drawing/2014/main" id="{EBCBA75A-0CFE-4CFC-8C1D-E7A30D772984}"/>
              </a:ext>
            </a:extLst>
          </p:cNvPr>
          <p:cNvSpPr/>
          <p:nvPr/>
        </p:nvSpPr>
        <p:spPr>
          <a:xfrm>
            <a:off x="3458421" y="3084388"/>
            <a:ext cx="902563" cy="369277"/>
          </a:xfrm>
          <a:prstGeom prst="roundRect">
            <a:avLst/>
          </a:prstGeom>
          <a:solidFill>
            <a:srgbClr val="FFFF00">
              <a:alpha val="24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Rectangle: Rounded Corners 80">
            <a:extLst>
              <a:ext uri="{FF2B5EF4-FFF2-40B4-BE49-F238E27FC236}">
                <a16:creationId xmlns:a16="http://schemas.microsoft.com/office/drawing/2014/main" id="{6B7F9D9B-5A73-428E-85AD-A58B8E8D5E04}"/>
              </a:ext>
            </a:extLst>
          </p:cNvPr>
          <p:cNvSpPr/>
          <p:nvPr/>
        </p:nvSpPr>
        <p:spPr>
          <a:xfrm>
            <a:off x="4360984" y="3821675"/>
            <a:ext cx="1969477" cy="369277"/>
          </a:xfrm>
          <a:prstGeom prst="roundRect">
            <a:avLst/>
          </a:prstGeom>
          <a:solidFill>
            <a:srgbClr val="FFFF00">
              <a:alpha val="24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Rectangle: Rounded Corners 81">
            <a:extLst>
              <a:ext uri="{FF2B5EF4-FFF2-40B4-BE49-F238E27FC236}">
                <a16:creationId xmlns:a16="http://schemas.microsoft.com/office/drawing/2014/main" id="{95B052FD-ABF4-4707-9604-D0B0CA8DF3FB}"/>
              </a:ext>
            </a:extLst>
          </p:cNvPr>
          <p:cNvSpPr/>
          <p:nvPr/>
        </p:nvSpPr>
        <p:spPr>
          <a:xfrm>
            <a:off x="6330461" y="3053406"/>
            <a:ext cx="1173325" cy="369277"/>
          </a:xfrm>
          <a:prstGeom prst="roundRect">
            <a:avLst/>
          </a:prstGeom>
          <a:solidFill>
            <a:srgbClr val="FFFF00">
              <a:alpha val="24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14">
            <a:extLst>
              <a:ext uri="{FF2B5EF4-FFF2-40B4-BE49-F238E27FC236}">
                <a16:creationId xmlns:a16="http://schemas.microsoft.com/office/drawing/2014/main" id="{1D45DB68-8225-4265-B7FA-A5E1B5DE49DF}"/>
              </a:ext>
            </a:extLst>
          </p:cNvPr>
          <p:cNvSpPr/>
          <p:nvPr/>
        </p:nvSpPr>
        <p:spPr>
          <a:xfrm>
            <a:off x="7512839" y="1992055"/>
            <a:ext cx="2426677" cy="369277"/>
          </a:xfrm>
          <a:prstGeom prst="roundRect">
            <a:avLst/>
          </a:prstGeom>
          <a:solidFill>
            <a:srgbClr val="FFFF00">
              <a:alpha val="24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21206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67"/>
                                        </p:tgtEl>
                                        <p:attrNameLst>
                                          <p:attrName>style.visibility</p:attrName>
                                        </p:attrNameLst>
                                      </p:cBhvr>
                                      <p:to>
                                        <p:strVal val="visible"/>
                                      </p:to>
                                    </p:set>
                                    <p:animEffect transition="in" filter="wipe(left)">
                                      <p:cBhvr>
                                        <p:cTn id="15" dur="500"/>
                                        <p:tgtEl>
                                          <p:spTgt spid="6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81"/>
                                        </p:tgtEl>
                                        <p:attrNameLst>
                                          <p:attrName>style.visibility</p:attrName>
                                        </p:attrNameLst>
                                      </p:cBhvr>
                                      <p:to>
                                        <p:strVal val="visible"/>
                                      </p:to>
                                    </p:set>
                                    <p:animEffect transition="in" filter="wipe(left)">
                                      <p:cBhvr>
                                        <p:cTn id="18" dur="500"/>
                                        <p:tgtEl>
                                          <p:spTgt spid="81"/>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82"/>
                                        </p:tgtEl>
                                        <p:attrNameLst>
                                          <p:attrName>style.visibility</p:attrName>
                                        </p:attrNameLst>
                                      </p:cBhvr>
                                      <p:to>
                                        <p:strVal val="visible"/>
                                      </p:to>
                                    </p:set>
                                    <p:animEffect transition="in" filter="wipe(left)">
                                      <p:cBhvr>
                                        <p:cTn id="21" dur="500"/>
                                        <p:tgtEl>
                                          <p:spTgt spid="82"/>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67" grpId="0" animBg="1"/>
      <p:bldP spid="81" grpId="0" animBg="1"/>
      <p:bldP spid="82"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9" name="Title 2">
            <a:extLst>
              <a:ext uri="{FF2B5EF4-FFF2-40B4-BE49-F238E27FC236}">
                <a16:creationId xmlns:a16="http://schemas.microsoft.com/office/drawing/2014/main" id="{3A0BB748-8628-43A6-8F59-FFC22F661168}"/>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50" name="Picture 49" descr="Icon&#10;&#10;Description automatically generated">
            <a:extLst>
              <a:ext uri="{FF2B5EF4-FFF2-40B4-BE49-F238E27FC236}">
                <a16:creationId xmlns:a16="http://schemas.microsoft.com/office/drawing/2014/main" id="{ECD837BA-3637-4648-BAAC-98FBFEC1FE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51" name="Speech Bubble: Rectangle with Corners Rounded 50">
            <a:extLst>
              <a:ext uri="{FF2B5EF4-FFF2-40B4-BE49-F238E27FC236}">
                <a16:creationId xmlns:a16="http://schemas.microsoft.com/office/drawing/2014/main" id="{9A45B2EF-B154-46BD-A141-F0262C94A9B2}"/>
              </a:ext>
            </a:extLst>
          </p:cNvPr>
          <p:cNvSpPr/>
          <p:nvPr/>
        </p:nvSpPr>
        <p:spPr>
          <a:xfrm>
            <a:off x="3831781" y="164666"/>
            <a:ext cx="3722570"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TextBox 52">
            <a:extLst>
              <a:ext uri="{FF2B5EF4-FFF2-40B4-BE49-F238E27FC236}">
                <a16:creationId xmlns:a16="http://schemas.microsoft.com/office/drawing/2014/main" id="{04139E59-938F-4284-8A74-DAABEE57B396}"/>
              </a:ext>
            </a:extLst>
          </p:cNvPr>
          <p:cNvSpPr txBox="1"/>
          <p:nvPr/>
        </p:nvSpPr>
        <p:spPr>
          <a:xfrm>
            <a:off x="3841669" y="148792"/>
            <a:ext cx="39847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Parle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en</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français</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[6/8] </a:t>
            </a:r>
            <a:endPar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4" name="Graphic 53" descr="Teacher">
            <a:extLst>
              <a:ext uri="{FF2B5EF4-FFF2-40B4-BE49-F238E27FC236}">
                <a16:creationId xmlns:a16="http://schemas.microsoft.com/office/drawing/2014/main" id="{3751BBA0-B5E6-4D21-A8D5-079E28853CD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57376" y="-35979"/>
            <a:ext cx="914400" cy="914400"/>
          </a:xfrm>
          <a:prstGeom prst="rect">
            <a:avLst/>
          </a:prstGeom>
        </p:spPr>
      </p:pic>
      <p:graphicFrame>
        <p:nvGraphicFramePr>
          <p:cNvPr id="60" name="Table 5">
            <a:extLst>
              <a:ext uri="{FF2B5EF4-FFF2-40B4-BE49-F238E27FC236}">
                <a16:creationId xmlns:a16="http://schemas.microsoft.com/office/drawing/2014/main" id="{ADEFF7D8-057D-4D1A-8DC4-2C6992E2E903}"/>
              </a:ext>
            </a:extLst>
          </p:cNvPr>
          <p:cNvGraphicFramePr>
            <a:graphicFrameLocks noGrp="1"/>
          </p:cNvGraphicFramePr>
          <p:nvPr/>
        </p:nvGraphicFramePr>
        <p:xfrm>
          <a:off x="1075144" y="1882045"/>
          <a:ext cx="8884782" cy="3093909"/>
        </p:xfrm>
        <a:graphic>
          <a:graphicData uri="http://schemas.openxmlformats.org/drawingml/2006/table">
            <a:tbl>
              <a:tblPr firstRow="1" bandRow="1">
                <a:tableStyleId>{5940675A-B579-460E-94D1-54222C63F5DA}</a:tableStyleId>
              </a:tblPr>
              <a:tblGrid>
                <a:gridCol w="2385508">
                  <a:extLst>
                    <a:ext uri="{9D8B030D-6E8A-4147-A177-3AD203B41FA5}">
                      <a16:colId xmlns:a16="http://schemas.microsoft.com/office/drawing/2014/main" val="1793041539"/>
                    </a:ext>
                  </a:extLst>
                </a:gridCol>
                <a:gridCol w="914400">
                  <a:extLst>
                    <a:ext uri="{9D8B030D-6E8A-4147-A177-3AD203B41FA5}">
                      <a16:colId xmlns:a16="http://schemas.microsoft.com/office/drawing/2014/main" val="4108464527"/>
                    </a:ext>
                  </a:extLst>
                </a:gridCol>
                <a:gridCol w="1969477">
                  <a:extLst>
                    <a:ext uri="{9D8B030D-6E8A-4147-A177-3AD203B41FA5}">
                      <a16:colId xmlns:a16="http://schemas.microsoft.com/office/drawing/2014/main" val="2605482868"/>
                    </a:ext>
                  </a:extLst>
                </a:gridCol>
                <a:gridCol w="1167619">
                  <a:extLst>
                    <a:ext uri="{9D8B030D-6E8A-4147-A177-3AD203B41FA5}">
                      <a16:colId xmlns:a16="http://schemas.microsoft.com/office/drawing/2014/main" val="3998369992"/>
                    </a:ext>
                  </a:extLst>
                </a:gridCol>
                <a:gridCol w="2447778">
                  <a:extLst>
                    <a:ext uri="{9D8B030D-6E8A-4147-A177-3AD203B41FA5}">
                      <a16:colId xmlns:a16="http://schemas.microsoft.com/office/drawing/2014/main" val="1877817290"/>
                    </a:ext>
                  </a:extLst>
                </a:gridCol>
              </a:tblGrid>
              <a:tr h="3093909">
                <a:tc>
                  <a:txBody>
                    <a:bodyPr/>
                    <a:lstStyle/>
                    <a:p>
                      <a:pPr algn="ctr"/>
                      <a:r>
                        <a:rPr lang="en-GB" sz="2400" b="0" dirty="0">
                          <a:solidFill>
                            <a:srgbClr val="002060"/>
                          </a:solidFill>
                          <a:latin typeface="Century Gothic" panose="020B0502020202020204" pitchFamily="34" charset="0"/>
                        </a:rPr>
                        <a:t>Est-</a:t>
                      </a:r>
                      <a:r>
                        <a:rPr lang="en-GB" sz="2400" b="0" dirty="0" err="1">
                          <a:solidFill>
                            <a:srgbClr val="002060"/>
                          </a:solidFill>
                          <a:latin typeface="Century Gothic" panose="020B0502020202020204" pitchFamily="34" charset="0"/>
                        </a:rPr>
                        <a:t>ce</a:t>
                      </a:r>
                      <a:r>
                        <a:rPr lang="en-GB" sz="2400" b="0" dirty="0">
                          <a:solidFill>
                            <a:srgbClr val="002060"/>
                          </a:solidFill>
                          <a:latin typeface="Century Gothic" panose="020B0502020202020204" pitchFamily="34" charset="0"/>
                        </a:rPr>
                        <a:t> que/</a:t>
                      </a:r>
                      <a:r>
                        <a:rPr lang="en-GB" sz="2400" b="0" dirty="0" err="1">
                          <a:solidFill>
                            <a:srgbClr val="002060"/>
                          </a:solidFill>
                          <a:latin typeface="Century Gothic" panose="020B0502020202020204" pitchFamily="34" charset="0"/>
                        </a:rPr>
                        <a:t>qu</a:t>
                      </a:r>
                      <a:r>
                        <a:rPr lang="en-GB" sz="2400" b="0" dirty="0">
                          <a:solidFill>
                            <a:srgbClr val="002060"/>
                          </a:solidFill>
                          <a:latin typeface="Century Gothic" panose="020B0502020202020204" pitchFamily="34" charset="0"/>
                        </a:rPr>
                        <a:t>’</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2"/>
                    </a:solidFill>
                  </a:tcPr>
                </a:tc>
                <a:tc>
                  <a:txBody>
                    <a:bodyPr/>
                    <a:lstStyle/>
                    <a:p>
                      <a:pPr algn="ctr"/>
                      <a:r>
                        <a:rPr lang="en-GB" sz="2400" b="0" dirty="0">
                          <a:solidFill>
                            <a:srgbClr val="002060"/>
                          </a:solidFill>
                          <a:latin typeface="Century Gothic" panose="020B0502020202020204" pitchFamily="34" charset="0"/>
                        </a:rPr>
                        <a:t>je/j’</a:t>
                      </a:r>
                    </a:p>
                    <a:p>
                      <a:pPr algn="ctr"/>
                      <a:r>
                        <a:rPr lang="en-GB" sz="2400" b="0" dirty="0" err="1">
                          <a:solidFill>
                            <a:srgbClr val="002060"/>
                          </a:solidFill>
                          <a:latin typeface="Century Gothic" panose="020B0502020202020204" pitchFamily="34" charset="0"/>
                        </a:rPr>
                        <a:t>tu</a:t>
                      </a:r>
                      <a:endParaRPr lang="en-GB" sz="2400" b="0" dirty="0">
                        <a:solidFill>
                          <a:srgbClr val="002060"/>
                        </a:solidFill>
                        <a:latin typeface="Century Gothic" panose="020B0502020202020204" pitchFamily="34" charset="0"/>
                      </a:endParaRPr>
                    </a:p>
                    <a:p>
                      <a:pPr algn="ctr"/>
                      <a:r>
                        <a:rPr lang="en-GB" sz="2400" b="0" dirty="0">
                          <a:solidFill>
                            <a:srgbClr val="002060"/>
                          </a:solidFill>
                          <a:latin typeface="Century Gothic" panose="020B0502020202020204" pitchFamily="34" charset="0"/>
                        </a:rPr>
                        <a:t>il</a:t>
                      </a:r>
                    </a:p>
                    <a:p>
                      <a:pPr algn="ctr"/>
                      <a:r>
                        <a:rPr lang="en-GB" sz="2400" b="0" dirty="0" err="1">
                          <a:solidFill>
                            <a:srgbClr val="002060"/>
                          </a:solidFill>
                          <a:latin typeface="Century Gothic" panose="020B0502020202020204" pitchFamily="34" charset="0"/>
                        </a:rPr>
                        <a:t>elle</a:t>
                      </a: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400" b="0" dirty="0" err="1">
                          <a:solidFill>
                            <a:srgbClr val="002060"/>
                          </a:solidFill>
                          <a:latin typeface="Century Gothic" panose="020B0502020202020204" pitchFamily="34" charset="0"/>
                        </a:rPr>
                        <a:t>bois</a:t>
                      </a:r>
                    </a:p>
                    <a:p>
                      <a:pPr algn="ctr"/>
                      <a:r>
                        <a:rPr lang="en-GB" sz="2400" b="0" dirty="0" err="1">
                          <a:solidFill>
                            <a:srgbClr val="002060"/>
                          </a:solidFill>
                          <a:latin typeface="Century Gothic" panose="020B0502020202020204" pitchFamily="34" charset="0"/>
                        </a:rPr>
                        <a:t>boit</a:t>
                      </a:r>
                      <a:endParaRPr lang="en-GB" sz="2400" b="0" dirty="0">
                        <a:solidFill>
                          <a:srgbClr val="002060"/>
                        </a:solidFill>
                        <a:latin typeface="Century Gothic" panose="020B0502020202020204" pitchFamily="34" charset="0"/>
                      </a:endParaRPr>
                    </a:p>
                    <a:p>
                      <a:pPr algn="ctr"/>
                      <a:r>
                        <a:rPr lang="en-GB" sz="2400" b="0" dirty="0" err="1">
                          <a:solidFill>
                            <a:srgbClr val="002060"/>
                          </a:solidFill>
                          <a:latin typeface="Century Gothic" panose="020B0502020202020204" pitchFamily="34" charset="0"/>
                        </a:rPr>
                        <a:t>fais</a:t>
                      </a:r>
                      <a:endParaRPr lang="en-GB" sz="2400" b="0" dirty="0">
                        <a:solidFill>
                          <a:srgbClr val="002060"/>
                        </a:solidFill>
                        <a:latin typeface="Century Gothic" panose="020B0502020202020204" pitchFamily="34" charset="0"/>
                      </a:endParaRPr>
                    </a:p>
                    <a:p>
                      <a:pPr algn="ctr"/>
                      <a:r>
                        <a:rPr lang="en-GB" sz="2400" b="0" dirty="0">
                          <a:solidFill>
                            <a:srgbClr val="002060"/>
                          </a:solidFill>
                          <a:latin typeface="Century Gothic" panose="020B0502020202020204" pitchFamily="34" charset="0"/>
                        </a:rPr>
                        <a:t>fait</a:t>
                      </a:r>
                    </a:p>
                    <a:p>
                      <a:pPr algn="ctr"/>
                      <a:r>
                        <a:rPr lang="en-GB" sz="2400" b="0" dirty="0">
                          <a:solidFill>
                            <a:srgbClr val="002060"/>
                          </a:solidFill>
                          <a:latin typeface="Century Gothic" panose="020B0502020202020204" pitchFamily="34" charset="0"/>
                        </a:rPr>
                        <a:t>mange</a:t>
                      </a:r>
                    </a:p>
                    <a:p>
                      <a:pPr algn="ctr"/>
                      <a:r>
                        <a:rPr lang="en-GB" sz="2400" b="0" dirty="0" err="1">
                          <a:solidFill>
                            <a:srgbClr val="002060"/>
                          </a:solidFill>
                          <a:latin typeface="Century Gothic" panose="020B0502020202020204" pitchFamily="34" charset="0"/>
                        </a:rPr>
                        <a:t>manges</a:t>
                      </a:r>
                    </a:p>
                    <a:p>
                      <a:pPr algn="ctr"/>
                      <a:r>
                        <a:rPr lang="en-GB" sz="2400" b="0" dirty="0" err="1">
                          <a:solidFill>
                            <a:srgbClr val="002060"/>
                          </a:solidFill>
                          <a:latin typeface="Century Gothic" panose="020B0502020202020204" pitchFamily="34" charset="0"/>
                        </a:rPr>
                        <a:t>achète</a:t>
                      </a:r>
                      <a:endParaRPr lang="en-GB" sz="2400" b="0" dirty="0">
                        <a:solidFill>
                          <a:srgbClr val="002060"/>
                        </a:solidFill>
                        <a:latin typeface="Century Gothic" panose="020B0502020202020204" pitchFamily="34" charset="0"/>
                      </a:endParaRPr>
                    </a:p>
                    <a:p>
                      <a:pPr algn="ctr"/>
                      <a:r>
                        <a:rPr lang="en-GB" sz="2400" b="0" dirty="0" err="1">
                          <a:solidFill>
                            <a:srgbClr val="002060"/>
                          </a:solidFill>
                          <a:latin typeface="Century Gothic" panose="020B0502020202020204" pitchFamily="34" charset="0"/>
                        </a:rPr>
                        <a:t>achètes</a:t>
                      </a: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400" b="0" dirty="0">
                          <a:solidFill>
                            <a:srgbClr val="002060"/>
                          </a:solidFill>
                          <a:latin typeface="Century Gothic" panose="020B0502020202020204" pitchFamily="34" charset="0"/>
                        </a:rPr>
                        <a:t>un</a:t>
                      </a:r>
                    </a:p>
                    <a:p>
                      <a:pPr algn="ctr"/>
                      <a:r>
                        <a:rPr lang="en-GB" sz="2400" b="0" dirty="0" err="1">
                          <a:solidFill>
                            <a:srgbClr val="002060"/>
                          </a:solidFill>
                          <a:latin typeface="Century Gothic" panose="020B0502020202020204" pitchFamily="34" charset="0"/>
                        </a:rPr>
                        <a:t>une</a:t>
                      </a:r>
                      <a:endParaRPr lang="en-GB" sz="2400" b="0" dirty="0">
                        <a:solidFill>
                          <a:srgbClr val="002060"/>
                        </a:solidFill>
                        <a:latin typeface="Century Gothic" panose="020B0502020202020204" pitchFamily="34" charset="0"/>
                      </a:endParaRPr>
                    </a:p>
                    <a:p>
                      <a:pPr algn="ctr"/>
                      <a:r>
                        <a:rPr lang="en-GB" sz="2400" b="0" dirty="0">
                          <a:solidFill>
                            <a:srgbClr val="002060"/>
                          </a:solidFill>
                          <a:latin typeface="Century Gothic" panose="020B0502020202020204" pitchFamily="34" charset="0"/>
                        </a:rPr>
                        <a:t>du</a:t>
                      </a:r>
                    </a:p>
                    <a:p>
                      <a:pPr algn="ctr"/>
                      <a:r>
                        <a:rPr lang="en-GB" sz="2400" b="0" dirty="0">
                          <a:solidFill>
                            <a:srgbClr val="002060"/>
                          </a:solidFill>
                          <a:latin typeface="Century Gothic" panose="020B0502020202020204" pitchFamily="34" charset="0"/>
                        </a:rPr>
                        <a:t>de la</a:t>
                      </a:r>
                    </a:p>
                    <a:p>
                      <a:pPr algn="ctr"/>
                      <a:r>
                        <a:rPr lang="en-GB" sz="2400" b="0" dirty="0">
                          <a:solidFill>
                            <a:srgbClr val="002060"/>
                          </a:solidFill>
                          <a:latin typeface="Century Gothic" panose="020B0502020202020204" pitchFamily="34" charset="0"/>
                        </a:rPr>
                        <a:t>de l’</a:t>
                      </a:r>
                    </a:p>
                    <a:p>
                      <a:pPr algn="ctr"/>
                      <a:r>
                        <a:rPr lang="en-GB" sz="2400" b="0" dirty="0">
                          <a:solidFill>
                            <a:srgbClr val="002060"/>
                          </a:solidFill>
                          <a:latin typeface="Century Gothic" panose="020B0502020202020204" pitchFamily="34" charset="0"/>
                        </a:rPr>
                        <a:t>des</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1"/>
                    </a:solidFill>
                  </a:tcPr>
                </a:tc>
                <a:tc>
                  <a:txBody>
                    <a:bodyPr/>
                    <a:lstStyle/>
                    <a:p>
                      <a:pPr algn="ctr"/>
                      <a:r>
                        <a:rPr lang="en-GB" sz="2400" b="0" dirty="0" err="1">
                          <a:solidFill>
                            <a:srgbClr val="002060"/>
                          </a:solidFill>
                          <a:latin typeface="Century Gothic" panose="020B0502020202020204" pitchFamily="34" charset="0"/>
                        </a:rPr>
                        <a:t>poisson</a:t>
                      </a:r>
                      <a:endParaRPr lang="en-GB" sz="2400" b="0" dirty="0">
                        <a:solidFill>
                          <a:srgbClr val="002060"/>
                        </a:solidFill>
                        <a:latin typeface="Century Gothic" panose="020B0502020202020204" pitchFamily="34" charset="0"/>
                      </a:endParaRPr>
                    </a:p>
                    <a:p>
                      <a:pPr algn="ctr"/>
                      <a:r>
                        <a:rPr lang="en-GB" sz="2400" b="0" dirty="0">
                          <a:solidFill>
                            <a:srgbClr val="002060"/>
                          </a:solidFill>
                          <a:latin typeface="Century Gothic" panose="020B0502020202020204" pitchFamily="34" charset="0"/>
                        </a:rPr>
                        <a:t>café</a:t>
                      </a:r>
                    </a:p>
                    <a:p>
                      <a:pPr algn="ctr"/>
                      <a:r>
                        <a:rPr lang="en-GB" sz="2400" b="0" dirty="0">
                          <a:solidFill>
                            <a:srgbClr val="002060"/>
                          </a:solidFill>
                          <a:latin typeface="Century Gothic" panose="020B0502020202020204" pitchFamily="34" charset="0"/>
                        </a:rPr>
                        <a:t>pain</a:t>
                      </a:r>
                    </a:p>
                    <a:p>
                      <a:pPr algn="ctr"/>
                      <a:r>
                        <a:rPr lang="en-GB" sz="2400" b="0" dirty="0">
                          <a:solidFill>
                            <a:srgbClr val="002060"/>
                          </a:solidFill>
                          <a:latin typeface="Century Gothic" panose="020B0502020202020204" pitchFamily="34" charset="0"/>
                        </a:rPr>
                        <a:t>glace</a:t>
                      </a:r>
                    </a:p>
                    <a:p>
                      <a:pPr algn="ctr"/>
                      <a:r>
                        <a:rPr lang="en-GB" sz="2400" b="0" dirty="0" err="1">
                          <a:solidFill>
                            <a:srgbClr val="002060"/>
                          </a:solidFill>
                          <a:latin typeface="Century Gothic" panose="020B0502020202020204" pitchFamily="34" charset="0"/>
                        </a:rPr>
                        <a:t>tomate</a:t>
                      </a:r>
                      <a:r>
                        <a:rPr lang="en-GB" sz="2400" b="0" dirty="0">
                          <a:solidFill>
                            <a:srgbClr val="002060"/>
                          </a:solidFill>
                          <a:latin typeface="Century Gothic" panose="020B0502020202020204" pitchFamily="34" charset="0"/>
                        </a:rPr>
                        <a:t>(s)</a:t>
                      </a:r>
                    </a:p>
                    <a:p>
                      <a:pPr algn="ctr"/>
                      <a:r>
                        <a:rPr lang="en-GB" sz="2400" b="0" dirty="0" err="1">
                          <a:solidFill>
                            <a:srgbClr val="002060"/>
                          </a:solidFill>
                          <a:latin typeface="Century Gothic" panose="020B0502020202020204" pitchFamily="34" charset="0"/>
                        </a:rPr>
                        <a:t>eau</a:t>
                      </a:r>
                      <a:endParaRPr lang="en-GB" sz="2400" b="0" dirty="0">
                        <a:solidFill>
                          <a:srgbClr val="002060"/>
                        </a:solidFill>
                        <a:latin typeface="Century Gothic" panose="020B0502020202020204" pitchFamily="34" charset="0"/>
                      </a:endParaRPr>
                    </a:p>
                    <a:p>
                      <a:pPr algn="ctr"/>
                      <a:r>
                        <a:rPr lang="en-GB" sz="2400" b="0" dirty="0">
                          <a:solidFill>
                            <a:srgbClr val="002060"/>
                          </a:solidFill>
                          <a:latin typeface="Century Gothic" panose="020B0502020202020204" pitchFamily="34" charset="0"/>
                        </a:rPr>
                        <a:t>gâteau(x)</a:t>
                      </a:r>
                    </a:p>
                    <a:p>
                      <a:pPr algn="ctr"/>
                      <a:r>
                        <a:rPr lang="en-GB" sz="2400" b="0" dirty="0">
                          <a:solidFill>
                            <a:srgbClr val="002060"/>
                          </a:solidFill>
                          <a:latin typeface="Century Gothic" panose="020B0502020202020204" pitchFamily="34" charset="0"/>
                        </a:rPr>
                        <a:t>sandwich(s)</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1"/>
                    </a:solidFill>
                  </a:tcPr>
                </a:tc>
                <a:extLst>
                  <a:ext uri="{0D108BD9-81ED-4DB2-BD59-A6C34878D82A}">
                    <a16:rowId xmlns:a16="http://schemas.microsoft.com/office/drawing/2014/main" val="904299085"/>
                  </a:ext>
                </a:extLst>
              </a:tr>
            </a:tbl>
          </a:graphicData>
        </a:graphic>
      </p:graphicFrame>
      <p:sp>
        <p:nvSpPr>
          <p:cNvPr id="3" name="TextBox 2">
            <a:extLst>
              <a:ext uri="{FF2B5EF4-FFF2-40B4-BE49-F238E27FC236}">
                <a16:creationId xmlns:a16="http://schemas.microsoft.com/office/drawing/2014/main" id="{BB6BFDB5-79BE-4803-A666-81572706511D}"/>
              </a:ext>
            </a:extLst>
          </p:cNvPr>
          <p:cNvSpPr txBox="1"/>
          <p:nvPr/>
        </p:nvSpPr>
        <p:spPr>
          <a:xfrm>
            <a:off x="1075144" y="5528603"/>
            <a:ext cx="951782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 eats/is eating (some)</a:t>
            </a:r>
            <a:r>
              <a:rPr kumimoji="0" lang="en-GB" sz="32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cake.</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7" name="Rectangle: Rounded Corners 66">
            <a:extLst>
              <a:ext uri="{FF2B5EF4-FFF2-40B4-BE49-F238E27FC236}">
                <a16:creationId xmlns:a16="http://schemas.microsoft.com/office/drawing/2014/main" id="{EBCBA75A-0CFE-4CFC-8C1D-E7A30D772984}"/>
              </a:ext>
            </a:extLst>
          </p:cNvPr>
          <p:cNvSpPr/>
          <p:nvPr/>
        </p:nvSpPr>
        <p:spPr>
          <a:xfrm>
            <a:off x="3458421" y="3428999"/>
            <a:ext cx="902563" cy="369277"/>
          </a:xfrm>
          <a:prstGeom prst="roundRect">
            <a:avLst/>
          </a:prstGeom>
          <a:solidFill>
            <a:srgbClr val="FFFF00">
              <a:alpha val="24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Rectangle: Rounded Corners 80">
            <a:extLst>
              <a:ext uri="{FF2B5EF4-FFF2-40B4-BE49-F238E27FC236}">
                <a16:creationId xmlns:a16="http://schemas.microsoft.com/office/drawing/2014/main" id="{6B7F9D9B-5A73-428E-85AD-A58B8E8D5E04}"/>
              </a:ext>
            </a:extLst>
          </p:cNvPr>
          <p:cNvSpPr/>
          <p:nvPr/>
        </p:nvSpPr>
        <p:spPr>
          <a:xfrm>
            <a:off x="4360984" y="3476888"/>
            <a:ext cx="1969477" cy="369277"/>
          </a:xfrm>
          <a:prstGeom prst="roundRect">
            <a:avLst/>
          </a:prstGeom>
          <a:solidFill>
            <a:srgbClr val="FFFF00">
              <a:alpha val="24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Rectangle: Rounded Corners 81">
            <a:extLst>
              <a:ext uri="{FF2B5EF4-FFF2-40B4-BE49-F238E27FC236}">
                <a16:creationId xmlns:a16="http://schemas.microsoft.com/office/drawing/2014/main" id="{95B052FD-ABF4-4707-9604-D0B0CA8DF3FB}"/>
              </a:ext>
            </a:extLst>
          </p:cNvPr>
          <p:cNvSpPr/>
          <p:nvPr/>
        </p:nvSpPr>
        <p:spPr>
          <a:xfrm>
            <a:off x="6330461" y="3059722"/>
            <a:ext cx="1173325" cy="369277"/>
          </a:xfrm>
          <a:prstGeom prst="roundRect">
            <a:avLst/>
          </a:prstGeom>
          <a:solidFill>
            <a:srgbClr val="FFFF00">
              <a:alpha val="24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1D45DB68-8225-4265-B7FA-A5E1B5DE49DF}"/>
              </a:ext>
            </a:extLst>
          </p:cNvPr>
          <p:cNvSpPr/>
          <p:nvPr/>
        </p:nvSpPr>
        <p:spPr>
          <a:xfrm>
            <a:off x="7503786" y="4156729"/>
            <a:ext cx="2426677" cy="369277"/>
          </a:xfrm>
          <a:prstGeom prst="roundRect">
            <a:avLst/>
          </a:prstGeom>
          <a:solidFill>
            <a:srgbClr val="FFFF00">
              <a:alpha val="24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186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7"/>
                                        </p:tgtEl>
                                        <p:attrNameLst>
                                          <p:attrName>style.visibility</p:attrName>
                                        </p:attrNameLst>
                                      </p:cBhvr>
                                      <p:to>
                                        <p:strVal val="visible"/>
                                      </p:to>
                                    </p:set>
                                    <p:animEffect transition="in" filter="wipe(left)">
                                      <p:cBhvr>
                                        <p:cTn id="10" dur="500"/>
                                        <p:tgtEl>
                                          <p:spTgt spid="6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81"/>
                                        </p:tgtEl>
                                        <p:attrNameLst>
                                          <p:attrName>style.visibility</p:attrName>
                                        </p:attrNameLst>
                                      </p:cBhvr>
                                      <p:to>
                                        <p:strVal val="visible"/>
                                      </p:to>
                                    </p:set>
                                    <p:animEffect transition="in" filter="wipe(left)">
                                      <p:cBhvr>
                                        <p:cTn id="13" dur="500"/>
                                        <p:tgtEl>
                                          <p:spTgt spid="81"/>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82"/>
                                        </p:tgtEl>
                                        <p:attrNameLst>
                                          <p:attrName>style.visibility</p:attrName>
                                        </p:attrNameLst>
                                      </p:cBhvr>
                                      <p:to>
                                        <p:strVal val="visible"/>
                                      </p:to>
                                    </p:set>
                                    <p:animEffect transition="in" filter="wipe(left)">
                                      <p:cBhvr>
                                        <p:cTn id="16" dur="500"/>
                                        <p:tgtEl>
                                          <p:spTgt spid="82"/>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7" grpId="0" animBg="1"/>
      <p:bldP spid="81" grpId="0" animBg="1"/>
      <p:bldP spid="82"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9" name="Title 2">
            <a:extLst>
              <a:ext uri="{FF2B5EF4-FFF2-40B4-BE49-F238E27FC236}">
                <a16:creationId xmlns:a16="http://schemas.microsoft.com/office/drawing/2014/main" id="{3A0BB748-8628-43A6-8F59-FFC22F661168}"/>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50" name="Picture 49" descr="Icon&#10;&#10;Description automatically generated">
            <a:extLst>
              <a:ext uri="{FF2B5EF4-FFF2-40B4-BE49-F238E27FC236}">
                <a16:creationId xmlns:a16="http://schemas.microsoft.com/office/drawing/2014/main" id="{ECD837BA-3637-4648-BAAC-98FBFEC1FE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51" name="Speech Bubble: Rectangle with Corners Rounded 50">
            <a:extLst>
              <a:ext uri="{FF2B5EF4-FFF2-40B4-BE49-F238E27FC236}">
                <a16:creationId xmlns:a16="http://schemas.microsoft.com/office/drawing/2014/main" id="{9A45B2EF-B154-46BD-A141-F0262C94A9B2}"/>
              </a:ext>
            </a:extLst>
          </p:cNvPr>
          <p:cNvSpPr/>
          <p:nvPr/>
        </p:nvSpPr>
        <p:spPr>
          <a:xfrm>
            <a:off x="3831781" y="164666"/>
            <a:ext cx="3722570"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TextBox 52">
            <a:extLst>
              <a:ext uri="{FF2B5EF4-FFF2-40B4-BE49-F238E27FC236}">
                <a16:creationId xmlns:a16="http://schemas.microsoft.com/office/drawing/2014/main" id="{04139E59-938F-4284-8A74-DAABEE57B396}"/>
              </a:ext>
            </a:extLst>
          </p:cNvPr>
          <p:cNvSpPr txBox="1"/>
          <p:nvPr/>
        </p:nvSpPr>
        <p:spPr>
          <a:xfrm>
            <a:off x="3841669" y="148792"/>
            <a:ext cx="39847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Parle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en</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français</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[7/8] </a:t>
            </a:r>
            <a:endPar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4" name="Graphic 53" descr="Teacher">
            <a:extLst>
              <a:ext uri="{FF2B5EF4-FFF2-40B4-BE49-F238E27FC236}">
                <a16:creationId xmlns:a16="http://schemas.microsoft.com/office/drawing/2014/main" id="{3751BBA0-B5E6-4D21-A8D5-079E28853CD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57376" y="-35979"/>
            <a:ext cx="914400" cy="914400"/>
          </a:xfrm>
          <a:prstGeom prst="rect">
            <a:avLst/>
          </a:prstGeom>
        </p:spPr>
      </p:pic>
      <p:graphicFrame>
        <p:nvGraphicFramePr>
          <p:cNvPr id="60" name="Table 5">
            <a:extLst>
              <a:ext uri="{FF2B5EF4-FFF2-40B4-BE49-F238E27FC236}">
                <a16:creationId xmlns:a16="http://schemas.microsoft.com/office/drawing/2014/main" id="{ADEFF7D8-057D-4D1A-8DC4-2C6992E2E903}"/>
              </a:ext>
            </a:extLst>
          </p:cNvPr>
          <p:cNvGraphicFramePr>
            <a:graphicFrameLocks noGrp="1"/>
          </p:cNvGraphicFramePr>
          <p:nvPr/>
        </p:nvGraphicFramePr>
        <p:xfrm>
          <a:off x="1075144" y="1882045"/>
          <a:ext cx="8884782" cy="3093909"/>
        </p:xfrm>
        <a:graphic>
          <a:graphicData uri="http://schemas.openxmlformats.org/drawingml/2006/table">
            <a:tbl>
              <a:tblPr firstRow="1" bandRow="1">
                <a:tableStyleId>{5940675A-B579-460E-94D1-54222C63F5DA}</a:tableStyleId>
              </a:tblPr>
              <a:tblGrid>
                <a:gridCol w="2385508">
                  <a:extLst>
                    <a:ext uri="{9D8B030D-6E8A-4147-A177-3AD203B41FA5}">
                      <a16:colId xmlns:a16="http://schemas.microsoft.com/office/drawing/2014/main" val="1793041539"/>
                    </a:ext>
                  </a:extLst>
                </a:gridCol>
                <a:gridCol w="914400">
                  <a:extLst>
                    <a:ext uri="{9D8B030D-6E8A-4147-A177-3AD203B41FA5}">
                      <a16:colId xmlns:a16="http://schemas.microsoft.com/office/drawing/2014/main" val="4108464527"/>
                    </a:ext>
                  </a:extLst>
                </a:gridCol>
                <a:gridCol w="1969477">
                  <a:extLst>
                    <a:ext uri="{9D8B030D-6E8A-4147-A177-3AD203B41FA5}">
                      <a16:colId xmlns:a16="http://schemas.microsoft.com/office/drawing/2014/main" val="2605482868"/>
                    </a:ext>
                  </a:extLst>
                </a:gridCol>
                <a:gridCol w="1167619">
                  <a:extLst>
                    <a:ext uri="{9D8B030D-6E8A-4147-A177-3AD203B41FA5}">
                      <a16:colId xmlns:a16="http://schemas.microsoft.com/office/drawing/2014/main" val="3998369992"/>
                    </a:ext>
                  </a:extLst>
                </a:gridCol>
                <a:gridCol w="2447778">
                  <a:extLst>
                    <a:ext uri="{9D8B030D-6E8A-4147-A177-3AD203B41FA5}">
                      <a16:colId xmlns:a16="http://schemas.microsoft.com/office/drawing/2014/main" val="1877817290"/>
                    </a:ext>
                  </a:extLst>
                </a:gridCol>
              </a:tblGrid>
              <a:tr h="3093909">
                <a:tc>
                  <a:txBody>
                    <a:bodyPr/>
                    <a:lstStyle/>
                    <a:p>
                      <a:pPr algn="ctr"/>
                      <a:r>
                        <a:rPr lang="en-GB" sz="2400" b="0" dirty="0">
                          <a:solidFill>
                            <a:srgbClr val="002060"/>
                          </a:solidFill>
                          <a:latin typeface="Century Gothic" panose="020B0502020202020204" pitchFamily="34" charset="0"/>
                        </a:rPr>
                        <a:t>Est-</a:t>
                      </a:r>
                      <a:r>
                        <a:rPr lang="en-GB" sz="2400" b="0" dirty="0" err="1">
                          <a:solidFill>
                            <a:srgbClr val="002060"/>
                          </a:solidFill>
                          <a:latin typeface="Century Gothic" panose="020B0502020202020204" pitchFamily="34" charset="0"/>
                        </a:rPr>
                        <a:t>ce</a:t>
                      </a:r>
                      <a:r>
                        <a:rPr lang="en-GB" sz="2400" b="0" dirty="0">
                          <a:solidFill>
                            <a:srgbClr val="002060"/>
                          </a:solidFill>
                          <a:latin typeface="Century Gothic" panose="020B0502020202020204" pitchFamily="34" charset="0"/>
                        </a:rPr>
                        <a:t> que/</a:t>
                      </a:r>
                      <a:r>
                        <a:rPr lang="en-GB" sz="2400" b="0" dirty="0" err="1">
                          <a:solidFill>
                            <a:srgbClr val="002060"/>
                          </a:solidFill>
                          <a:latin typeface="Century Gothic" panose="020B0502020202020204" pitchFamily="34" charset="0"/>
                        </a:rPr>
                        <a:t>qu</a:t>
                      </a:r>
                      <a:r>
                        <a:rPr lang="en-GB" sz="2400" b="0" dirty="0">
                          <a:solidFill>
                            <a:srgbClr val="002060"/>
                          </a:solidFill>
                          <a:latin typeface="Century Gothic" panose="020B0502020202020204" pitchFamily="34" charset="0"/>
                        </a:rPr>
                        <a:t>’</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2"/>
                    </a:solidFill>
                  </a:tcPr>
                </a:tc>
                <a:tc>
                  <a:txBody>
                    <a:bodyPr/>
                    <a:lstStyle/>
                    <a:p>
                      <a:pPr algn="ctr"/>
                      <a:r>
                        <a:rPr lang="en-GB" sz="2400" b="0" dirty="0">
                          <a:solidFill>
                            <a:srgbClr val="002060"/>
                          </a:solidFill>
                          <a:latin typeface="Century Gothic" panose="020B0502020202020204" pitchFamily="34" charset="0"/>
                        </a:rPr>
                        <a:t>je/j’</a:t>
                      </a:r>
                    </a:p>
                    <a:p>
                      <a:pPr algn="ctr"/>
                      <a:r>
                        <a:rPr lang="en-GB" sz="2400" b="0" dirty="0" err="1">
                          <a:solidFill>
                            <a:srgbClr val="002060"/>
                          </a:solidFill>
                          <a:latin typeface="Century Gothic" panose="020B0502020202020204" pitchFamily="34" charset="0"/>
                        </a:rPr>
                        <a:t>tu</a:t>
                      </a:r>
                      <a:endParaRPr lang="en-GB" sz="2400" b="0" dirty="0">
                        <a:solidFill>
                          <a:srgbClr val="002060"/>
                        </a:solidFill>
                        <a:latin typeface="Century Gothic" panose="020B0502020202020204" pitchFamily="34" charset="0"/>
                      </a:endParaRPr>
                    </a:p>
                    <a:p>
                      <a:pPr algn="ctr"/>
                      <a:r>
                        <a:rPr lang="en-GB" sz="2400" b="0" dirty="0">
                          <a:solidFill>
                            <a:srgbClr val="002060"/>
                          </a:solidFill>
                          <a:latin typeface="Century Gothic" panose="020B0502020202020204" pitchFamily="34" charset="0"/>
                        </a:rPr>
                        <a:t>il</a:t>
                      </a:r>
                    </a:p>
                    <a:p>
                      <a:pPr algn="ctr"/>
                      <a:r>
                        <a:rPr lang="en-GB" sz="2400" b="0" dirty="0" err="1">
                          <a:solidFill>
                            <a:srgbClr val="002060"/>
                          </a:solidFill>
                          <a:latin typeface="Century Gothic" panose="020B0502020202020204" pitchFamily="34" charset="0"/>
                        </a:rPr>
                        <a:t>elle</a:t>
                      </a: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400" b="0" dirty="0" err="1">
                          <a:solidFill>
                            <a:srgbClr val="002060"/>
                          </a:solidFill>
                          <a:latin typeface="Century Gothic" panose="020B0502020202020204" pitchFamily="34" charset="0"/>
                        </a:rPr>
                        <a:t>bois</a:t>
                      </a:r>
                    </a:p>
                    <a:p>
                      <a:pPr algn="ctr"/>
                      <a:r>
                        <a:rPr lang="en-GB" sz="2400" b="0" dirty="0" err="1">
                          <a:solidFill>
                            <a:srgbClr val="002060"/>
                          </a:solidFill>
                          <a:latin typeface="Century Gothic" panose="020B0502020202020204" pitchFamily="34" charset="0"/>
                        </a:rPr>
                        <a:t>boit</a:t>
                      </a:r>
                      <a:endParaRPr lang="en-GB" sz="2400" b="0" dirty="0">
                        <a:solidFill>
                          <a:srgbClr val="002060"/>
                        </a:solidFill>
                        <a:latin typeface="Century Gothic" panose="020B0502020202020204" pitchFamily="34" charset="0"/>
                      </a:endParaRPr>
                    </a:p>
                    <a:p>
                      <a:pPr algn="ctr"/>
                      <a:r>
                        <a:rPr lang="en-GB" sz="2400" b="0" dirty="0" err="1">
                          <a:solidFill>
                            <a:srgbClr val="002060"/>
                          </a:solidFill>
                          <a:latin typeface="Century Gothic" panose="020B0502020202020204" pitchFamily="34" charset="0"/>
                        </a:rPr>
                        <a:t>fais</a:t>
                      </a:r>
                      <a:endParaRPr lang="en-GB" sz="2400" b="0" dirty="0">
                        <a:solidFill>
                          <a:srgbClr val="002060"/>
                        </a:solidFill>
                        <a:latin typeface="Century Gothic" panose="020B0502020202020204" pitchFamily="34" charset="0"/>
                      </a:endParaRPr>
                    </a:p>
                    <a:p>
                      <a:pPr algn="ctr"/>
                      <a:r>
                        <a:rPr lang="en-GB" sz="2400" b="0" dirty="0">
                          <a:solidFill>
                            <a:srgbClr val="002060"/>
                          </a:solidFill>
                          <a:latin typeface="Century Gothic" panose="020B0502020202020204" pitchFamily="34" charset="0"/>
                        </a:rPr>
                        <a:t>fait</a:t>
                      </a:r>
                    </a:p>
                    <a:p>
                      <a:pPr algn="ctr"/>
                      <a:r>
                        <a:rPr lang="en-GB" sz="2400" b="0" dirty="0">
                          <a:solidFill>
                            <a:srgbClr val="002060"/>
                          </a:solidFill>
                          <a:latin typeface="Century Gothic" panose="020B0502020202020204" pitchFamily="34" charset="0"/>
                        </a:rPr>
                        <a:t>mange</a:t>
                      </a:r>
                    </a:p>
                    <a:p>
                      <a:pPr algn="ctr"/>
                      <a:r>
                        <a:rPr lang="en-GB" sz="2400" b="0" dirty="0" err="1">
                          <a:solidFill>
                            <a:srgbClr val="002060"/>
                          </a:solidFill>
                          <a:latin typeface="Century Gothic" panose="020B0502020202020204" pitchFamily="34" charset="0"/>
                        </a:rPr>
                        <a:t>manges</a:t>
                      </a:r>
                    </a:p>
                    <a:p>
                      <a:pPr algn="ctr"/>
                      <a:r>
                        <a:rPr lang="en-GB" sz="2400" b="0" dirty="0" err="1">
                          <a:solidFill>
                            <a:srgbClr val="002060"/>
                          </a:solidFill>
                          <a:latin typeface="Century Gothic" panose="020B0502020202020204" pitchFamily="34" charset="0"/>
                        </a:rPr>
                        <a:t>achète</a:t>
                      </a:r>
                      <a:endParaRPr lang="en-GB" sz="2400" b="0" dirty="0">
                        <a:solidFill>
                          <a:srgbClr val="002060"/>
                        </a:solidFill>
                        <a:latin typeface="Century Gothic" panose="020B0502020202020204" pitchFamily="34" charset="0"/>
                      </a:endParaRPr>
                    </a:p>
                    <a:p>
                      <a:pPr algn="ctr"/>
                      <a:r>
                        <a:rPr lang="en-GB" sz="2400" b="0" dirty="0" err="1">
                          <a:solidFill>
                            <a:srgbClr val="002060"/>
                          </a:solidFill>
                          <a:latin typeface="Century Gothic" panose="020B0502020202020204" pitchFamily="34" charset="0"/>
                        </a:rPr>
                        <a:t>achètes</a:t>
                      </a: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400" b="0" dirty="0">
                          <a:solidFill>
                            <a:srgbClr val="002060"/>
                          </a:solidFill>
                          <a:latin typeface="Century Gothic" panose="020B0502020202020204" pitchFamily="34" charset="0"/>
                        </a:rPr>
                        <a:t>un</a:t>
                      </a:r>
                    </a:p>
                    <a:p>
                      <a:pPr algn="ctr"/>
                      <a:r>
                        <a:rPr lang="en-GB" sz="2400" b="0" dirty="0" err="1">
                          <a:solidFill>
                            <a:srgbClr val="002060"/>
                          </a:solidFill>
                          <a:latin typeface="Century Gothic" panose="020B0502020202020204" pitchFamily="34" charset="0"/>
                        </a:rPr>
                        <a:t>une</a:t>
                      </a:r>
                      <a:endParaRPr lang="en-GB" sz="2400" b="0" dirty="0">
                        <a:solidFill>
                          <a:srgbClr val="002060"/>
                        </a:solidFill>
                        <a:latin typeface="Century Gothic" panose="020B0502020202020204" pitchFamily="34" charset="0"/>
                      </a:endParaRPr>
                    </a:p>
                    <a:p>
                      <a:pPr algn="ctr"/>
                      <a:r>
                        <a:rPr lang="en-GB" sz="2400" b="0" dirty="0">
                          <a:solidFill>
                            <a:srgbClr val="002060"/>
                          </a:solidFill>
                          <a:latin typeface="Century Gothic" panose="020B0502020202020204" pitchFamily="34" charset="0"/>
                        </a:rPr>
                        <a:t>du</a:t>
                      </a:r>
                    </a:p>
                    <a:p>
                      <a:pPr algn="ctr"/>
                      <a:r>
                        <a:rPr lang="en-GB" sz="2400" b="0" dirty="0">
                          <a:solidFill>
                            <a:srgbClr val="002060"/>
                          </a:solidFill>
                          <a:latin typeface="Century Gothic" panose="020B0502020202020204" pitchFamily="34" charset="0"/>
                        </a:rPr>
                        <a:t>de la</a:t>
                      </a:r>
                    </a:p>
                    <a:p>
                      <a:pPr algn="ctr"/>
                      <a:r>
                        <a:rPr lang="en-GB" sz="2400" b="0" dirty="0">
                          <a:solidFill>
                            <a:srgbClr val="002060"/>
                          </a:solidFill>
                          <a:latin typeface="Century Gothic" panose="020B0502020202020204" pitchFamily="34" charset="0"/>
                        </a:rPr>
                        <a:t>de l’</a:t>
                      </a:r>
                    </a:p>
                    <a:p>
                      <a:pPr algn="ctr"/>
                      <a:r>
                        <a:rPr lang="en-GB" sz="2400" b="0" dirty="0">
                          <a:solidFill>
                            <a:srgbClr val="002060"/>
                          </a:solidFill>
                          <a:latin typeface="Century Gothic" panose="020B0502020202020204" pitchFamily="34" charset="0"/>
                        </a:rPr>
                        <a:t>des</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1"/>
                    </a:solidFill>
                  </a:tcPr>
                </a:tc>
                <a:tc>
                  <a:txBody>
                    <a:bodyPr/>
                    <a:lstStyle/>
                    <a:p>
                      <a:pPr algn="ctr"/>
                      <a:r>
                        <a:rPr lang="en-GB" sz="2400" b="0" dirty="0" err="1">
                          <a:solidFill>
                            <a:srgbClr val="002060"/>
                          </a:solidFill>
                          <a:latin typeface="Century Gothic" panose="020B0502020202020204" pitchFamily="34" charset="0"/>
                        </a:rPr>
                        <a:t>poisson</a:t>
                      </a:r>
                      <a:endParaRPr lang="en-GB" sz="2400" b="0" dirty="0">
                        <a:solidFill>
                          <a:srgbClr val="002060"/>
                        </a:solidFill>
                        <a:latin typeface="Century Gothic" panose="020B0502020202020204" pitchFamily="34" charset="0"/>
                      </a:endParaRPr>
                    </a:p>
                    <a:p>
                      <a:pPr algn="ctr"/>
                      <a:r>
                        <a:rPr lang="en-GB" sz="2400" b="0" dirty="0">
                          <a:solidFill>
                            <a:srgbClr val="002060"/>
                          </a:solidFill>
                          <a:latin typeface="Century Gothic" panose="020B0502020202020204" pitchFamily="34" charset="0"/>
                        </a:rPr>
                        <a:t>café</a:t>
                      </a:r>
                    </a:p>
                    <a:p>
                      <a:pPr algn="ctr"/>
                      <a:r>
                        <a:rPr lang="en-GB" sz="2400" b="0" dirty="0">
                          <a:solidFill>
                            <a:srgbClr val="002060"/>
                          </a:solidFill>
                          <a:latin typeface="Century Gothic" panose="020B0502020202020204" pitchFamily="34" charset="0"/>
                        </a:rPr>
                        <a:t>pain</a:t>
                      </a:r>
                    </a:p>
                    <a:p>
                      <a:pPr algn="ctr"/>
                      <a:r>
                        <a:rPr lang="en-GB" sz="2400" b="0" dirty="0">
                          <a:solidFill>
                            <a:srgbClr val="002060"/>
                          </a:solidFill>
                          <a:latin typeface="Century Gothic" panose="020B0502020202020204" pitchFamily="34" charset="0"/>
                        </a:rPr>
                        <a:t>glace</a:t>
                      </a:r>
                    </a:p>
                    <a:p>
                      <a:pPr algn="ctr"/>
                      <a:r>
                        <a:rPr lang="en-GB" sz="2400" b="0" dirty="0" err="1">
                          <a:solidFill>
                            <a:srgbClr val="002060"/>
                          </a:solidFill>
                          <a:latin typeface="Century Gothic" panose="020B0502020202020204" pitchFamily="34" charset="0"/>
                        </a:rPr>
                        <a:t>tomate</a:t>
                      </a:r>
                      <a:r>
                        <a:rPr lang="en-GB" sz="2400" b="0" dirty="0">
                          <a:solidFill>
                            <a:srgbClr val="002060"/>
                          </a:solidFill>
                          <a:latin typeface="Century Gothic" panose="020B0502020202020204" pitchFamily="34" charset="0"/>
                        </a:rPr>
                        <a:t>(s)</a:t>
                      </a:r>
                    </a:p>
                    <a:p>
                      <a:pPr algn="ctr"/>
                      <a:r>
                        <a:rPr lang="en-GB" sz="2400" b="0" dirty="0" err="1">
                          <a:solidFill>
                            <a:srgbClr val="002060"/>
                          </a:solidFill>
                          <a:latin typeface="Century Gothic" panose="020B0502020202020204" pitchFamily="34" charset="0"/>
                        </a:rPr>
                        <a:t>eau</a:t>
                      </a:r>
                      <a:endParaRPr lang="en-GB" sz="2400" b="0" dirty="0">
                        <a:solidFill>
                          <a:srgbClr val="002060"/>
                        </a:solidFill>
                        <a:latin typeface="Century Gothic" panose="020B0502020202020204" pitchFamily="34" charset="0"/>
                      </a:endParaRPr>
                    </a:p>
                    <a:p>
                      <a:pPr algn="ctr"/>
                      <a:r>
                        <a:rPr lang="en-GB" sz="2400" b="0" dirty="0">
                          <a:solidFill>
                            <a:srgbClr val="002060"/>
                          </a:solidFill>
                          <a:latin typeface="Century Gothic" panose="020B0502020202020204" pitchFamily="34" charset="0"/>
                        </a:rPr>
                        <a:t>gâteau(x)</a:t>
                      </a:r>
                    </a:p>
                    <a:p>
                      <a:pPr algn="ctr"/>
                      <a:r>
                        <a:rPr lang="en-GB" sz="2400" b="0" dirty="0">
                          <a:solidFill>
                            <a:srgbClr val="002060"/>
                          </a:solidFill>
                          <a:latin typeface="Century Gothic" panose="020B0502020202020204" pitchFamily="34" charset="0"/>
                        </a:rPr>
                        <a:t>sandwich(s)</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1"/>
                    </a:solidFill>
                  </a:tcPr>
                </a:tc>
                <a:extLst>
                  <a:ext uri="{0D108BD9-81ED-4DB2-BD59-A6C34878D82A}">
                    <a16:rowId xmlns:a16="http://schemas.microsoft.com/office/drawing/2014/main" val="904299085"/>
                  </a:ext>
                </a:extLst>
              </a:tr>
            </a:tbl>
          </a:graphicData>
        </a:graphic>
      </p:graphicFrame>
      <p:sp>
        <p:nvSpPr>
          <p:cNvPr id="3" name="TextBox 2">
            <a:extLst>
              <a:ext uri="{FF2B5EF4-FFF2-40B4-BE49-F238E27FC236}">
                <a16:creationId xmlns:a16="http://schemas.microsoft.com/office/drawing/2014/main" id="{BB6BFDB5-79BE-4803-A666-81572706511D}"/>
              </a:ext>
            </a:extLst>
          </p:cNvPr>
          <p:cNvSpPr txBox="1"/>
          <p:nvPr/>
        </p:nvSpPr>
        <p:spPr>
          <a:xfrm>
            <a:off x="1075144" y="5528603"/>
            <a:ext cx="951782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buy/am</a:t>
            </a:r>
            <a:r>
              <a:rPr kumimoji="0" lang="en-GB" sz="32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buying some sandwiches.</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7" name="Rectangle: Rounded Corners 66">
            <a:extLst>
              <a:ext uri="{FF2B5EF4-FFF2-40B4-BE49-F238E27FC236}">
                <a16:creationId xmlns:a16="http://schemas.microsoft.com/office/drawing/2014/main" id="{EBCBA75A-0CFE-4CFC-8C1D-E7A30D772984}"/>
              </a:ext>
            </a:extLst>
          </p:cNvPr>
          <p:cNvSpPr/>
          <p:nvPr/>
        </p:nvSpPr>
        <p:spPr>
          <a:xfrm>
            <a:off x="3458421" y="3428999"/>
            <a:ext cx="902563" cy="369277"/>
          </a:xfrm>
          <a:prstGeom prst="roundRect">
            <a:avLst/>
          </a:prstGeom>
          <a:solidFill>
            <a:srgbClr val="FFFF00">
              <a:alpha val="24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Rectangle: Rounded Corners 80">
            <a:extLst>
              <a:ext uri="{FF2B5EF4-FFF2-40B4-BE49-F238E27FC236}">
                <a16:creationId xmlns:a16="http://schemas.microsoft.com/office/drawing/2014/main" id="{6B7F9D9B-5A73-428E-85AD-A58B8E8D5E04}"/>
              </a:ext>
            </a:extLst>
          </p:cNvPr>
          <p:cNvSpPr/>
          <p:nvPr/>
        </p:nvSpPr>
        <p:spPr>
          <a:xfrm>
            <a:off x="4360984" y="3476888"/>
            <a:ext cx="1969477" cy="369277"/>
          </a:xfrm>
          <a:prstGeom prst="roundRect">
            <a:avLst/>
          </a:prstGeom>
          <a:solidFill>
            <a:srgbClr val="FFFF00">
              <a:alpha val="24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Rectangle: Rounded Corners 81">
            <a:extLst>
              <a:ext uri="{FF2B5EF4-FFF2-40B4-BE49-F238E27FC236}">
                <a16:creationId xmlns:a16="http://schemas.microsoft.com/office/drawing/2014/main" id="{95B052FD-ABF4-4707-9604-D0B0CA8DF3FB}"/>
              </a:ext>
            </a:extLst>
          </p:cNvPr>
          <p:cNvSpPr/>
          <p:nvPr/>
        </p:nvSpPr>
        <p:spPr>
          <a:xfrm>
            <a:off x="6330461" y="3059722"/>
            <a:ext cx="1173325" cy="369277"/>
          </a:xfrm>
          <a:prstGeom prst="roundRect">
            <a:avLst/>
          </a:prstGeom>
          <a:solidFill>
            <a:srgbClr val="FFFF00">
              <a:alpha val="24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1D45DB68-8225-4265-B7FA-A5E1B5DE49DF}"/>
              </a:ext>
            </a:extLst>
          </p:cNvPr>
          <p:cNvSpPr/>
          <p:nvPr/>
        </p:nvSpPr>
        <p:spPr>
          <a:xfrm>
            <a:off x="7503786" y="4156729"/>
            <a:ext cx="2426677" cy="369277"/>
          </a:xfrm>
          <a:prstGeom prst="roundRect">
            <a:avLst/>
          </a:prstGeom>
          <a:solidFill>
            <a:srgbClr val="FFFF00">
              <a:alpha val="24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3137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7"/>
                                        </p:tgtEl>
                                        <p:attrNameLst>
                                          <p:attrName>style.visibility</p:attrName>
                                        </p:attrNameLst>
                                      </p:cBhvr>
                                      <p:to>
                                        <p:strVal val="visible"/>
                                      </p:to>
                                    </p:set>
                                    <p:animEffect transition="in" filter="wipe(left)">
                                      <p:cBhvr>
                                        <p:cTn id="10" dur="500"/>
                                        <p:tgtEl>
                                          <p:spTgt spid="6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81"/>
                                        </p:tgtEl>
                                        <p:attrNameLst>
                                          <p:attrName>style.visibility</p:attrName>
                                        </p:attrNameLst>
                                      </p:cBhvr>
                                      <p:to>
                                        <p:strVal val="visible"/>
                                      </p:to>
                                    </p:set>
                                    <p:animEffect transition="in" filter="wipe(left)">
                                      <p:cBhvr>
                                        <p:cTn id="13" dur="500"/>
                                        <p:tgtEl>
                                          <p:spTgt spid="81"/>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82"/>
                                        </p:tgtEl>
                                        <p:attrNameLst>
                                          <p:attrName>style.visibility</p:attrName>
                                        </p:attrNameLst>
                                      </p:cBhvr>
                                      <p:to>
                                        <p:strVal val="visible"/>
                                      </p:to>
                                    </p:set>
                                    <p:animEffect transition="in" filter="wipe(left)">
                                      <p:cBhvr>
                                        <p:cTn id="16" dur="500"/>
                                        <p:tgtEl>
                                          <p:spTgt spid="82"/>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7" grpId="0" animBg="1"/>
      <p:bldP spid="81" grpId="0" animBg="1"/>
      <p:bldP spid="82" grpId="0"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peech Bubble: Rectangle with Corners Rounded 15">
            <a:extLst>
              <a:ext uri="{FF2B5EF4-FFF2-40B4-BE49-F238E27FC236}">
                <a16:creationId xmlns:a16="http://schemas.microsoft.com/office/drawing/2014/main" id="{36E021EA-51B6-4AF4-894A-A6271E0C4F74}"/>
              </a:ext>
            </a:extLst>
          </p:cNvPr>
          <p:cNvSpPr/>
          <p:nvPr/>
        </p:nvSpPr>
        <p:spPr>
          <a:xfrm>
            <a:off x="929004" y="710575"/>
            <a:ext cx="7370109" cy="90277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9" name="Title 2">
            <a:extLst>
              <a:ext uri="{FF2B5EF4-FFF2-40B4-BE49-F238E27FC236}">
                <a16:creationId xmlns:a16="http://schemas.microsoft.com/office/drawing/2014/main" id="{3A0BB748-8628-43A6-8F59-FFC22F661168}"/>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50" name="Picture 49" descr="Icon&#10;&#10;Description automatically generated">
            <a:extLst>
              <a:ext uri="{FF2B5EF4-FFF2-40B4-BE49-F238E27FC236}">
                <a16:creationId xmlns:a16="http://schemas.microsoft.com/office/drawing/2014/main" id="{ECD837BA-3637-4648-BAAC-98FBFEC1FE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51" name="Speech Bubble: Rectangle with Corners Rounded 50">
            <a:extLst>
              <a:ext uri="{FF2B5EF4-FFF2-40B4-BE49-F238E27FC236}">
                <a16:creationId xmlns:a16="http://schemas.microsoft.com/office/drawing/2014/main" id="{9A45B2EF-B154-46BD-A141-F0262C94A9B2}"/>
              </a:ext>
            </a:extLst>
          </p:cNvPr>
          <p:cNvSpPr/>
          <p:nvPr/>
        </p:nvSpPr>
        <p:spPr>
          <a:xfrm>
            <a:off x="3831781" y="164666"/>
            <a:ext cx="3722570"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TextBox 52">
            <a:extLst>
              <a:ext uri="{FF2B5EF4-FFF2-40B4-BE49-F238E27FC236}">
                <a16:creationId xmlns:a16="http://schemas.microsoft.com/office/drawing/2014/main" id="{04139E59-938F-4284-8A74-DAABEE57B396}"/>
              </a:ext>
            </a:extLst>
          </p:cNvPr>
          <p:cNvSpPr txBox="1"/>
          <p:nvPr/>
        </p:nvSpPr>
        <p:spPr>
          <a:xfrm>
            <a:off x="3844809" y="136902"/>
            <a:ext cx="39847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Parle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en</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français</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[8/8] </a:t>
            </a:r>
            <a:endPar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4" name="Graphic 53" descr="Teacher">
            <a:extLst>
              <a:ext uri="{FF2B5EF4-FFF2-40B4-BE49-F238E27FC236}">
                <a16:creationId xmlns:a16="http://schemas.microsoft.com/office/drawing/2014/main" id="{3751BBA0-B5E6-4D21-A8D5-079E28853CD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604" y="648430"/>
            <a:ext cx="914400" cy="914400"/>
          </a:xfrm>
          <a:prstGeom prst="rect">
            <a:avLst/>
          </a:prstGeom>
        </p:spPr>
      </p:pic>
      <p:graphicFrame>
        <p:nvGraphicFramePr>
          <p:cNvPr id="60" name="Table 5">
            <a:extLst>
              <a:ext uri="{FF2B5EF4-FFF2-40B4-BE49-F238E27FC236}">
                <a16:creationId xmlns:a16="http://schemas.microsoft.com/office/drawing/2014/main" id="{ADEFF7D8-057D-4D1A-8DC4-2C6992E2E903}"/>
              </a:ext>
            </a:extLst>
          </p:cNvPr>
          <p:cNvGraphicFramePr>
            <a:graphicFrameLocks noGrp="1"/>
          </p:cNvGraphicFramePr>
          <p:nvPr/>
        </p:nvGraphicFramePr>
        <p:xfrm>
          <a:off x="1075144" y="1882045"/>
          <a:ext cx="8884782" cy="3093909"/>
        </p:xfrm>
        <a:graphic>
          <a:graphicData uri="http://schemas.openxmlformats.org/drawingml/2006/table">
            <a:tbl>
              <a:tblPr firstRow="1" bandRow="1">
                <a:tableStyleId>{5940675A-B579-460E-94D1-54222C63F5DA}</a:tableStyleId>
              </a:tblPr>
              <a:tblGrid>
                <a:gridCol w="2385508">
                  <a:extLst>
                    <a:ext uri="{9D8B030D-6E8A-4147-A177-3AD203B41FA5}">
                      <a16:colId xmlns:a16="http://schemas.microsoft.com/office/drawing/2014/main" val="1793041539"/>
                    </a:ext>
                  </a:extLst>
                </a:gridCol>
                <a:gridCol w="914400">
                  <a:extLst>
                    <a:ext uri="{9D8B030D-6E8A-4147-A177-3AD203B41FA5}">
                      <a16:colId xmlns:a16="http://schemas.microsoft.com/office/drawing/2014/main" val="4108464527"/>
                    </a:ext>
                  </a:extLst>
                </a:gridCol>
                <a:gridCol w="1969477">
                  <a:extLst>
                    <a:ext uri="{9D8B030D-6E8A-4147-A177-3AD203B41FA5}">
                      <a16:colId xmlns:a16="http://schemas.microsoft.com/office/drawing/2014/main" val="2605482868"/>
                    </a:ext>
                  </a:extLst>
                </a:gridCol>
                <a:gridCol w="1167619">
                  <a:extLst>
                    <a:ext uri="{9D8B030D-6E8A-4147-A177-3AD203B41FA5}">
                      <a16:colId xmlns:a16="http://schemas.microsoft.com/office/drawing/2014/main" val="3998369992"/>
                    </a:ext>
                  </a:extLst>
                </a:gridCol>
                <a:gridCol w="2447778">
                  <a:extLst>
                    <a:ext uri="{9D8B030D-6E8A-4147-A177-3AD203B41FA5}">
                      <a16:colId xmlns:a16="http://schemas.microsoft.com/office/drawing/2014/main" val="1877817290"/>
                    </a:ext>
                  </a:extLst>
                </a:gridCol>
              </a:tblGrid>
              <a:tr h="3093909">
                <a:tc>
                  <a:txBody>
                    <a:bodyPr/>
                    <a:lstStyle/>
                    <a:p>
                      <a:pPr algn="ctr"/>
                      <a:r>
                        <a:rPr lang="en-GB" sz="2400" b="0" dirty="0">
                          <a:solidFill>
                            <a:srgbClr val="002060"/>
                          </a:solidFill>
                          <a:latin typeface="Century Gothic" panose="020B0502020202020204" pitchFamily="34" charset="0"/>
                        </a:rPr>
                        <a:t>Est-</a:t>
                      </a:r>
                      <a:r>
                        <a:rPr lang="en-GB" sz="2400" b="0" dirty="0" err="1">
                          <a:solidFill>
                            <a:srgbClr val="002060"/>
                          </a:solidFill>
                          <a:latin typeface="Century Gothic" panose="020B0502020202020204" pitchFamily="34" charset="0"/>
                        </a:rPr>
                        <a:t>ce</a:t>
                      </a:r>
                      <a:r>
                        <a:rPr lang="en-GB" sz="2400" b="0" dirty="0">
                          <a:solidFill>
                            <a:srgbClr val="002060"/>
                          </a:solidFill>
                          <a:latin typeface="Century Gothic" panose="020B0502020202020204" pitchFamily="34" charset="0"/>
                        </a:rPr>
                        <a:t> que/</a:t>
                      </a:r>
                      <a:r>
                        <a:rPr lang="en-GB" sz="2400" b="0" dirty="0" err="1">
                          <a:solidFill>
                            <a:srgbClr val="002060"/>
                          </a:solidFill>
                          <a:latin typeface="Century Gothic" panose="020B0502020202020204" pitchFamily="34" charset="0"/>
                        </a:rPr>
                        <a:t>qu</a:t>
                      </a:r>
                      <a:r>
                        <a:rPr lang="en-GB" sz="2400" b="0" dirty="0">
                          <a:solidFill>
                            <a:srgbClr val="002060"/>
                          </a:solidFill>
                          <a:latin typeface="Century Gothic" panose="020B0502020202020204" pitchFamily="34" charset="0"/>
                        </a:rPr>
                        <a:t>’</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2"/>
                    </a:solidFill>
                  </a:tcPr>
                </a:tc>
                <a:tc>
                  <a:txBody>
                    <a:bodyPr/>
                    <a:lstStyle/>
                    <a:p>
                      <a:pPr algn="ctr"/>
                      <a:r>
                        <a:rPr lang="en-GB" sz="2400" b="0" dirty="0">
                          <a:solidFill>
                            <a:srgbClr val="002060"/>
                          </a:solidFill>
                          <a:latin typeface="Century Gothic" panose="020B0502020202020204" pitchFamily="34" charset="0"/>
                        </a:rPr>
                        <a:t>je/j’</a:t>
                      </a:r>
                    </a:p>
                    <a:p>
                      <a:pPr algn="ctr"/>
                      <a:r>
                        <a:rPr lang="en-GB" sz="2400" b="0" dirty="0" err="1">
                          <a:solidFill>
                            <a:srgbClr val="002060"/>
                          </a:solidFill>
                          <a:latin typeface="Century Gothic" panose="020B0502020202020204" pitchFamily="34" charset="0"/>
                        </a:rPr>
                        <a:t>tu</a:t>
                      </a:r>
                      <a:endParaRPr lang="en-GB" sz="2400" b="0" dirty="0">
                        <a:solidFill>
                          <a:srgbClr val="002060"/>
                        </a:solidFill>
                        <a:latin typeface="Century Gothic" panose="020B0502020202020204" pitchFamily="34" charset="0"/>
                      </a:endParaRPr>
                    </a:p>
                    <a:p>
                      <a:pPr algn="ctr"/>
                      <a:r>
                        <a:rPr lang="en-GB" sz="2400" b="0" dirty="0">
                          <a:solidFill>
                            <a:srgbClr val="002060"/>
                          </a:solidFill>
                          <a:latin typeface="Century Gothic" panose="020B0502020202020204" pitchFamily="34" charset="0"/>
                        </a:rPr>
                        <a:t>il</a:t>
                      </a:r>
                    </a:p>
                    <a:p>
                      <a:pPr algn="ctr"/>
                      <a:r>
                        <a:rPr lang="en-GB" sz="2400" b="0" dirty="0" err="1">
                          <a:solidFill>
                            <a:srgbClr val="002060"/>
                          </a:solidFill>
                          <a:latin typeface="Century Gothic" panose="020B0502020202020204" pitchFamily="34" charset="0"/>
                        </a:rPr>
                        <a:t>elle</a:t>
                      </a: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400" b="0" dirty="0" err="1">
                          <a:solidFill>
                            <a:srgbClr val="002060"/>
                          </a:solidFill>
                          <a:latin typeface="Century Gothic" panose="020B0502020202020204" pitchFamily="34" charset="0"/>
                        </a:rPr>
                        <a:t>bois</a:t>
                      </a:r>
                    </a:p>
                    <a:p>
                      <a:pPr algn="ctr"/>
                      <a:r>
                        <a:rPr lang="en-GB" sz="2400" b="0" dirty="0" err="1">
                          <a:solidFill>
                            <a:srgbClr val="002060"/>
                          </a:solidFill>
                          <a:latin typeface="Century Gothic" panose="020B0502020202020204" pitchFamily="34" charset="0"/>
                        </a:rPr>
                        <a:t>boit</a:t>
                      </a:r>
                      <a:endParaRPr lang="en-GB" sz="2400" b="0" dirty="0">
                        <a:solidFill>
                          <a:srgbClr val="002060"/>
                        </a:solidFill>
                        <a:latin typeface="Century Gothic" panose="020B0502020202020204" pitchFamily="34" charset="0"/>
                      </a:endParaRPr>
                    </a:p>
                    <a:p>
                      <a:pPr algn="ctr"/>
                      <a:r>
                        <a:rPr lang="en-GB" sz="2400" b="0" dirty="0" err="1">
                          <a:solidFill>
                            <a:srgbClr val="002060"/>
                          </a:solidFill>
                          <a:latin typeface="Century Gothic" panose="020B0502020202020204" pitchFamily="34" charset="0"/>
                        </a:rPr>
                        <a:t>fais</a:t>
                      </a:r>
                      <a:endParaRPr lang="en-GB" sz="2400" b="0" dirty="0">
                        <a:solidFill>
                          <a:srgbClr val="002060"/>
                        </a:solidFill>
                        <a:latin typeface="Century Gothic" panose="020B0502020202020204" pitchFamily="34" charset="0"/>
                      </a:endParaRPr>
                    </a:p>
                    <a:p>
                      <a:pPr algn="ctr"/>
                      <a:r>
                        <a:rPr lang="en-GB" sz="2400" b="0" dirty="0">
                          <a:solidFill>
                            <a:srgbClr val="002060"/>
                          </a:solidFill>
                          <a:latin typeface="Century Gothic" panose="020B0502020202020204" pitchFamily="34" charset="0"/>
                        </a:rPr>
                        <a:t>fait</a:t>
                      </a:r>
                    </a:p>
                    <a:p>
                      <a:pPr algn="ctr"/>
                      <a:r>
                        <a:rPr lang="en-GB" sz="2400" b="0" dirty="0">
                          <a:solidFill>
                            <a:srgbClr val="002060"/>
                          </a:solidFill>
                          <a:latin typeface="Century Gothic" panose="020B0502020202020204" pitchFamily="34" charset="0"/>
                        </a:rPr>
                        <a:t>mange</a:t>
                      </a:r>
                    </a:p>
                    <a:p>
                      <a:pPr algn="ctr"/>
                      <a:r>
                        <a:rPr lang="en-GB" sz="2400" b="0" dirty="0" err="1">
                          <a:solidFill>
                            <a:srgbClr val="002060"/>
                          </a:solidFill>
                          <a:latin typeface="Century Gothic" panose="020B0502020202020204" pitchFamily="34" charset="0"/>
                        </a:rPr>
                        <a:t>manges</a:t>
                      </a:r>
                    </a:p>
                    <a:p>
                      <a:pPr algn="ctr"/>
                      <a:r>
                        <a:rPr lang="en-GB" sz="2400" b="0" dirty="0" err="1">
                          <a:solidFill>
                            <a:srgbClr val="002060"/>
                          </a:solidFill>
                          <a:latin typeface="Century Gothic" panose="020B0502020202020204" pitchFamily="34" charset="0"/>
                        </a:rPr>
                        <a:t>achète</a:t>
                      </a:r>
                      <a:endParaRPr lang="en-GB" sz="2400" b="0" dirty="0">
                        <a:solidFill>
                          <a:srgbClr val="002060"/>
                        </a:solidFill>
                        <a:latin typeface="Century Gothic" panose="020B0502020202020204" pitchFamily="34" charset="0"/>
                      </a:endParaRPr>
                    </a:p>
                    <a:p>
                      <a:pPr algn="ctr"/>
                      <a:r>
                        <a:rPr lang="en-GB" sz="2400" b="0" dirty="0" err="1">
                          <a:solidFill>
                            <a:srgbClr val="002060"/>
                          </a:solidFill>
                          <a:latin typeface="Century Gothic" panose="020B0502020202020204" pitchFamily="34" charset="0"/>
                        </a:rPr>
                        <a:t>achètes</a:t>
                      </a: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400" b="0" dirty="0">
                          <a:solidFill>
                            <a:srgbClr val="002060"/>
                          </a:solidFill>
                          <a:latin typeface="Century Gothic" panose="020B0502020202020204" pitchFamily="34" charset="0"/>
                        </a:rPr>
                        <a:t>un</a:t>
                      </a:r>
                    </a:p>
                    <a:p>
                      <a:pPr algn="ctr"/>
                      <a:r>
                        <a:rPr lang="en-GB" sz="2400" b="0" dirty="0" err="1">
                          <a:solidFill>
                            <a:srgbClr val="002060"/>
                          </a:solidFill>
                          <a:latin typeface="Century Gothic" panose="020B0502020202020204" pitchFamily="34" charset="0"/>
                        </a:rPr>
                        <a:t>une</a:t>
                      </a:r>
                      <a:endParaRPr lang="en-GB" sz="2400" b="0" dirty="0">
                        <a:solidFill>
                          <a:srgbClr val="002060"/>
                        </a:solidFill>
                        <a:latin typeface="Century Gothic" panose="020B0502020202020204" pitchFamily="34" charset="0"/>
                      </a:endParaRPr>
                    </a:p>
                    <a:p>
                      <a:pPr algn="ctr"/>
                      <a:r>
                        <a:rPr lang="en-GB" sz="2400" b="0" dirty="0">
                          <a:solidFill>
                            <a:srgbClr val="002060"/>
                          </a:solidFill>
                          <a:latin typeface="Century Gothic" panose="020B0502020202020204" pitchFamily="34" charset="0"/>
                        </a:rPr>
                        <a:t>du</a:t>
                      </a:r>
                    </a:p>
                    <a:p>
                      <a:pPr algn="ctr"/>
                      <a:r>
                        <a:rPr lang="en-GB" sz="2400" b="0" dirty="0">
                          <a:solidFill>
                            <a:srgbClr val="002060"/>
                          </a:solidFill>
                          <a:latin typeface="Century Gothic" panose="020B0502020202020204" pitchFamily="34" charset="0"/>
                        </a:rPr>
                        <a:t>de la</a:t>
                      </a:r>
                    </a:p>
                    <a:p>
                      <a:pPr algn="ctr"/>
                      <a:r>
                        <a:rPr lang="en-GB" sz="2400" b="0" dirty="0">
                          <a:solidFill>
                            <a:srgbClr val="002060"/>
                          </a:solidFill>
                          <a:latin typeface="Century Gothic" panose="020B0502020202020204" pitchFamily="34" charset="0"/>
                        </a:rPr>
                        <a:t>de l’</a:t>
                      </a:r>
                    </a:p>
                    <a:p>
                      <a:pPr algn="ctr"/>
                      <a:r>
                        <a:rPr lang="en-GB" sz="2400" b="0" dirty="0">
                          <a:solidFill>
                            <a:srgbClr val="002060"/>
                          </a:solidFill>
                          <a:latin typeface="Century Gothic" panose="020B0502020202020204" pitchFamily="34" charset="0"/>
                        </a:rPr>
                        <a:t>des</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1"/>
                    </a:solidFill>
                  </a:tcPr>
                </a:tc>
                <a:tc>
                  <a:txBody>
                    <a:bodyPr/>
                    <a:lstStyle/>
                    <a:p>
                      <a:pPr algn="ctr"/>
                      <a:r>
                        <a:rPr lang="en-GB" sz="2400" b="0" dirty="0" err="1">
                          <a:solidFill>
                            <a:srgbClr val="002060"/>
                          </a:solidFill>
                          <a:latin typeface="Century Gothic" panose="020B0502020202020204" pitchFamily="34" charset="0"/>
                        </a:rPr>
                        <a:t>poisson</a:t>
                      </a:r>
                      <a:endParaRPr lang="en-GB" sz="2400" b="0" dirty="0">
                        <a:solidFill>
                          <a:srgbClr val="002060"/>
                        </a:solidFill>
                        <a:latin typeface="Century Gothic" panose="020B0502020202020204" pitchFamily="34" charset="0"/>
                      </a:endParaRPr>
                    </a:p>
                    <a:p>
                      <a:pPr algn="ctr"/>
                      <a:r>
                        <a:rPr lang="en-GB" sz="2400" b="0" dirty="0">
                          <a:solidFill>
                            <a:srgbClr val="002060"/>
                          </a:solidFill>
                          <a:latin typeface="Century Gothic" panose="020B0502020202020204" pitchFamily="34" charset="0"/>
                        </a:rPr>
                        <a:t>café</a:t>
                      </a:r>
                    </a:p>
                    <a:p>
                      <a:pPr algn="ctr"/>
                      <a:r>
                        <a:rPr lang="en-GB" sz="2400" b="0" dirty="0">
                          <a:solidFill>
                            <a:srgbClr val="002060"/>
                          </a:solidFill>
                          <a:latin typeface="Century Gothic" panose="020B0502020202020204" pitchFamily="34" charset="0"/>
                        </a:rPr>
                        <a:t>pain</a:t>
                      </a:r>
                    </a:p>
                    <a:p>
                      <a:pPr algn="ctr"/>
                      <a:r>
                        <a:rPr lang="en-GB" sz="2400" b="0" dirty="0">
                          <a:solidFill>
                            <a:srgbClr val="002060"/>
                          </a:solidFill>
                          <a:latin typeface="Century Gothic" panose="020B0502020202020204" pitchFamily="34" charset="0"/>
                        </a:rPr>
                        <a:t>glace</a:t>
                      </a:r>
                    </a:p>
                    <a:p>
                      <a:pPr algn="ctr"/>
                      <a:r>
                        <a:rPr lang="en-GB" sz="2400" b="0" dirty="0" err="1">
                          <a:solidFill>
                            <a:srgbClr val="002060"/>
                          </a:solidFill>
                          <a:latin typeface="Century Gothic" panose="020B0502020202020204" pitchFamily="34" charset="0"/>
                        </a:rPr>
                        <a:t>tomate</a:t>
                      </a:r>
                      <a:r>
                        <a:rPr lang="en-GB" sz="2400" b="0" dirty="0">
                          <a:solidFill>
                            <a:srgbClr val="002060"/>
                          </a:solidFill>
                          <a:latin typeface="Century Gothic" panose="020B0502020202020204" pitchFamily="34" charset="0"/>
                        </a:rPr>
                        <a:t>(s)</a:t>
                      </a:r>
                    </a:p>
                    <a:p>
                      <a:pPr algn="ctr"/>
                      <a:r>
                        <a:rPr lang="en-GB" sz="2400" b="0" dirty="0" err="1">
                          <a:solidFill>
                            <a:srgbClr val="002060"/>
                          </a:solidFill>
                          <a:latin typeface="Century Gothic" panose="020B0502020202020204" pitchFamily="34" charset="0"/>
                        </a:rPr>
                        <a:t>eau</a:t>
                      </a:r>
                      <a:endParaRPr lang="en-GB" sz="2400" b="0" dirty="0">
                        <a:solidFill>
                          <a:srgbClr val="002060"/>
                        </a:solidFill>
                        <a:latin typeface="Century Gothic" panose="020B0502020202020204" pitchFamily="34" charset="0"/>
                      </a:endParaRPr>
                    </a:p>
                    <a:p>
                      <a:pPr algn="ctr"/>
                      <a:r>
                        <a:rPr lang="en-GB" sz="2400" b="0" dirty="0">
                          <a:solidFill>
                            <a:srgbClr val="002060"/>
                          </a:solidFill>
                          <a:latin typeface="Century Gothic" panose="020B0502020202020204" pitchFamily="34" charset="0"/>
                        </a:rPr>
                        <a:t>gâteau(x)</a:t>
                      </a:r>
                    </a:p>
                    <a:p>
                      <a:pPr algn="ctr"/>
                      <a:r>
                        <a:rPr lang="en-GB" sz="2400" b="0" dirty="0">
                          <a:solidFill>
                            <a:srgbClr val="002060"/>
                          </a:solidFill>
                          <a:latin typeface="Century Gothic" panose="020B0502020202020204" pitchFamily="34" charset="0"/>
                        </a:rPr>
                        <a:t>sandwich(s)</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1"/>
                    </a:solidFill>
                  </a:tcPr>
                </a:tc>
                <a:extLst>
                  <a:ext uri="{0D108BD9-81ED-4DB2-BD59-A6C34878D82A}">
                    <a16:rowId xmlns:a16="http://schemas.microsoft.com/office/drawing/2014/main" val="904299085"/>
                  </a:ext>
                </a:extLst>
              </a:tr>
            </a:tbl>
          </a:graphicData>
        </a:graphic>
      </p:graphicFrame>
      <p:sp>
        <p:nvSpPr>
          <p:cNvPr id="4" name="TextBox 3">
            <a:extLst>
              <a:ext uri="{FF2B5EF4-FFF2-40B4-BE49-F238E27FC236}">
                <a16:creationId xmlns:a16="http://schemas.microsoft.com/office/drawing/2014/main" id="{B13F9A94-A0FD-441A-9D59-9F30E39E71C7}"/>
              </a:ext>
            </a:extLst>
          </p:cNvPr>
          <p:cNvSpPr txBox="1"/>
          <p:nvPr/>
        </p:nvSpPr>
        <p:spPr>
          <a:xfrm>
            <a:off x="929004" y="710575"/>
            <a:ext cx="10058400" cy="830997"/>
          </a:xfrm>
          <a:prstGeom prst="rect">
            <a:avLst/>
          </a:prstGeom>
          <a:noFill/>
        </p:spPr>
        <p:txBody>
          <a:bodyPr wrap="square" rtlCol="0">
            <a:spAutoFit/>
          </a:bodyPr>
          <a:lstStyle/>
          <a:p>
            <a:r>
              <a:rPr lang="en-GB" sz="2400" dirty="0" err="1">
                <a:solidFill>
                  <a:schemeClr val="bg1"/>
                </a:solidFill>
                <a:latin typeface="Century Gothic" panose="020B0502020202020204" pitchFamily="34" charset="0"/>
              </a:rPr>
              <a:t>Écris</a:t>
            </a:r>
            <a:r>
              <a:rPr lang="en-GB" sz="2400" dirty="0">
                <a:solidFill>
                  <a:schemeClr val="bg1"/>
                </a:solidFill>
                <a:latin typeface="Century Gothic" panose="020B0502020202020204" pitchFamily="34" charset="0"/>
              </a:rPr>
              <a:t> cinq phrases </a:t>
            </a:r>
            <a:r>
              <a:rPr lang="en-GB" sz="2400" dirty="0" err="1">
                <a:solidFill>
                  <a:schemeClr val="bg1"/>
                </a:solidFill>
                <a:latin typeface="Century Gothic" panose="020B0502020202020204" pitchFamily="34" charset="0"/>
              </a:rPr>
              <a:t>en</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anglais</a:t>
            </a:r>
            <a:r>
              <a:rPr lang="en-GB" sz="2400" dirty="0">
                <a:solidFill>
                  <a:schemeClr val="bg1"/>
                </a:solidFill>
                <a:latin typeface="Century Gothic" panose="020B0502020202020204" pitchFamily="34" charset="0"/>
              </a:rPr>
              <a:t>. Utilise les mots </a:t>
            </a:r>
            <a:r>
              <a:rPr lang="en-GB" sz="2400" dirty="0" err="1">
                <a:solidFill>
                  <a:schemeClr val="bg1"/>
                </a:solidFill>
                <a:latin typeface="Century Gothic" panose="020B0502020202020204" pitchFamily="34" charset="0"/>
              </a:rPr>
              <a:t>ici</a:t>
            </a:r>
            <a:r>
              <a:rPr lang="en-GB" sz="2400" dirty="0">
                <a:solidFill>
                  <a:schemeClr val="bg1"/>
                </a:solidFill>
                <a:latin typeface="Century Gothic" panose="020B0502020202020204" pitchFamily="34" charset="0"/>
              </a:rPr>
              <a:t>.  </a:t>
            </a:r>
          </a:p>
          <a:p>
            <a:r>
              <a:rPr lang="en-GB" sz="2400" dirty="0">
                <a:solidFill>
                  <a:schemeClr val="bg1"/>
                </a:solidFill>
                <a:latin typeface="Century Gothic" panose="020B0502020202020204" pitchFamily="34" charset="0"/>
              </a:rPr>
              <a:t>Ton/ta </a:t>
            </a:r>
            <a:r>
              <a:rPr lang="en-GB" sz="2400" dirty="0" err="1">
                <a:solidFill>
                  <a:schemeClr val="bg1"/>
                </a:solidFill>
                <a:latin typeface="Century Gothic" panose="020B0502020202020204" pitchFamily="34" charset="0"/>
              </a:rPr>
              <a:t>partenaire</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dit</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tes</a:t>
            </a:r>
            <a:r>
              <a:rPr lang="en-GB" sz="2400" dirty="0">
                <a:solidFill>
                  <a:schemeClr val="bg1"/>
                </a:solidFill>
                <a:latin typeface="Century Gothic" panose="020B0502020202020204" pitchFamily="34" charset="0"/>
              </a:rPr>
              <a:t> phrases </a:t>
            </a:r>
            <a:r>
              <a:rPr lang="en-GB" sz="2400" dirty="0" err="1">
                <a:solidFill>
                  <a:schemeClr val="bg1"/>
                </a:solidFill>
                <a:latin typeface="Century Gothic" panose="020B0502020202020204" pitchFamily="34" charset="0"/>
              </a:rPr>
              <a:t>en</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français</a:t>
            </a:r>
            <a:r>
              <a:rPr lang="en-GB" sz="2400" dirty="0">
                <a:solidFill>
                  <a:schemeClr val="bg1"/>
                </a:solidFill>
                <a:latin typeface="Century Gothic" panose="020B0502020202020204" pitchFamily="34" charset="0"/>
              </a:rPr>
              <a:t>.</a:t>
            </a:r>
          </a:p>
        </p:txBody>
      </p:sp>
      <p:sp>
        <p:nvSpPr>
          <p:cNvPr id="17" name="Google Shape;410;p19">
            <a:extLst>
              <a:ext uri="{FF2B5EF4-FFF2-40B4-BE49-F238E27FC236}">
                <a16:creationId xmlns:a16="http://schemas.microsoft.com/office/drawing/2014/main" id="{930D5C42-F516-46E6-AF59-D5D3AFE3855A}"/>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a:buClr>
                <a:srgbClr val="1E4E79"/>
              </a:buClr>
              <a:buSzPts val="1800"/>
              <a:buFont typeface="Century Gothic"/>
              <a:buNone/>
              <a:defRPr/>
            </a:pPr>
            <a:r>
              <a:rPr lang="en-GB" b="1" kern="0" dirty="0">
                <a:solidFill>
                  <a:srgbClr val="1E4E79"/>
                </a:solidFill>
                <a:latin typeface="Century Gothic"/>
                <a:ea typeface="Century Gothic"/>
                <a:cs typeface="Century Gothic"/>
                <a:sym typeface="Century Gothic"/>
              </a:rPr>
              <a:t>S</a:t>
            </a:r>
            <a:endParaRPr b="1" kern="0" dirty="0">
              <a:solidFill>
                <a:srgbClr val="1E4E79"/>
              </a:solidFill>
              <a:latin typeface="Century Gothic"/>
              <a:ea typeface="Century Gothic"/>
              <a:cs typeface="Century Gothic"/>
              <a:sym typeface="Century Gothic"/>
            </a:endParaRPr>
          </a:p>
        </p:txBody>
      </p:sp>
      <p:sp>
        <p:nvSpPr>
          <p:cNvPr id="18" name="Google Shape;387;p19">
            <a:extLst>
              <a:ext uri="{FF2B5EF4-FFF2-40B4-BE49-F238E27FC236}">
                <a16:creationId xmlns:a16="http://schemas.microsoft.com/office/drawing/2014/main" id="{D5481F37-E735-4231-A699-67FD41C8165B}"/>
              </a:ext>
            </a:extLst>
          </p:cNvPr>
          <p:cNvSpPr/>
          <p:nvPr/>
        </p:nvSpPr>
        <p:spPr>
          <a:xfrm>
            <a:off x="1100273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a:buClr>
                <a:srgbClr val="000000"/>
              </a:buClr>
              <a:buSzPts val="2000"/>
              <a:buFont typeface="Calibri"/>
              <a:buNone/>
              <a:defRPr/>
            </a:pPr>
            <a:endParaRPr sz="2000" kern="0">
              <a:solidFill>
                <a:srgbClr val="000000"/>
              </a:solidFill>
              <a:latin typeface="Century Gothic"/>
              <a:ea typeface="Century Gothic"/>
              <a:cs typeface="Century Gothic"/>
              <a:sym typeface="Century Gothic"/>
            </a:endParaRPr>
          </a:p>
        </p:txBody>
      </p:sp>
      <p:sp>
        <p:nvSpPr>
          <p:cNvPr id="19" name="Google Shape;388;p19">
            <a:extLst>
              <a:ext uri="{FF2B5EF4-FFF2-40B4-BE49-F238E27FC236}">
                <a16:creationId xmlns:a16="http://schemas.microsoft.com/office/drawing/2014/main" id="{CF382C70-5846-4EB7-8F4F-EBF788E2CD6A}"/>
              </a:ext>
            </a:extLst>
          </p:cNvPr>
          <p:cNvSpPr/>
          <p:nvPr/>
        </p:nvSpPr>
        <p:spPr>
          <a:xfrm>
            <a:off x="11000369" y="1881615"/>
            <a:ext cx="503528" cy="4156259"/>
          </a:xfrm>
          <a:prstGeom prst="rect">
            <a:avLst/>
          </a:prstGeom>
          <a:solidFill>
            <a:srgbClr val="58E0BA"/>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a:buClr>
                <a:srgbClr val="000000"/>
              </a:buClr>
              <a:buSzPts val="2000"/>
              <a:buFont typeface="Calibri"/>
              <a:buNone/>
              <a:defRPr/>
            </a:pPr>
            <a:endParaRPr sz="2000" kern="0">
              <a:solidFill>
                <a:srgbClr val="000000"/>
              </a:solidFill>
              <a:latin typeface="Century Gothic"/>
              <a:ea typeface="Century Gothic"/>
              <a:cs typeface="Century Gothic"/>
              <a:sym typeface="Century Gothic"/>
            </a:endParaRPr>
          </a:p>
        </p:txBody>
      </p:sp>
      <p:cxnSp>
        <p:nvCxnSpPr>
          <p:cNvPr id="20" name="Google Shape;389;p19">
            <a:extLst>
              <a:ext uri="{FF2B5EF4-FFF2-40B4-BE49-F238E27FC236}">
                <a16:creationId xmlns:a16="http://schemas.microsoft.com/office/drawing/2014/main" id="{7C8FEA96-F7E1-4FB2-A6B6-4BA9BE298619}"/>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21" name="Google Shape;390;p19">
            <a:extLst>
              <a:ext uri="{FF2B5EF4-FFF2-40B4-BE49-F238E27FC236}">
                <a16:creationId xmlns:a16="http://schemas.microsoft.com/office/drawing/2014/main" id="{258D7D9E-E783-4155-B5D3-20F1CBB61FAF}"/>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22" name="Google Shape;391;p19">
            <a:extLst>
              <a:ext uri="{FF2B5EF4-FFF2-40B4-BE49-F238E27FC236}">
                <a16:creationId xmlns:a16="http://schemas.microsoft.com/office/drawing/2014/main" id="{ED775B24-5AEF-40CC-9D6E-BC304139CD30}"/>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23" name="Google Shape;393;p19">
            <a:extLst>
              <a:ext uri="{FF2B5EF4-FFF2-40B4-BE49-F238E27FC236}">
                <a16:creationId xmlns:a16="http://schemas.microsoft.com/office/drawing/2014/main" id="{937581C1-491C-498B-A9F2-575E5662C62F}"/>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a:buClr>
                <a:srgbClr val="1E4E79"/>
              </a:buClr>
              <a:buSzPts val="1800"/>
              <a:buFont typeface="Century Gothic"/>
              <a:buNone/>
              <a:defRPr/>
            </a:pPr>
            <a:r>
              <a:rPr lang="en-GB" b="1" kern="0" dirty="0">
                <a:solidFill>
                  <a:srgbClr val="1E4E79"/>
                </a:solidFill>
                <a:latin typeface="Century Gothic"/>
                <a:ea typeface="Century Gothic"/>
                <a:cs typeface="Century Gothic"/>
                <a:sym typeface="Century Gothic"/>
              </a:rPr>
              <a:t>30</a:t>
            </a:r>
            <a:endParaRPr sz="1400" kern="0" dirty="0">
              <a:solidFill>
                <a:srgbClr val="000000"/>
              </a:solidFill>
              <a:latin typeface="Arial"/>
              <a:cs typeface="Arial"/>
              <a:sym typeface="Arial"/>
            </a:endParaRPr>
          </a:p>
        </p:txBody>
      </p:sp>
      <p:sp>
        <p:nvSpPr>
          <p:cNvPr id="24" name="Google Shape;394;p19">
            <a:extLst>
              <a:ext uri="{FF2B5EF4-FFF2-40B4-BE49-F238E27FC236}">
                <a16:creationId xmlns:a16="http://schemas.microsoft.com/office/drawing/2014/main" id="{3CE6D938-7DE5-4C1A-86AB-FFE1C416516C}"/>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a:buClr>
                <a:srgbClr val="1E4E79"/>
              </a:buClr>
              <a:buSzPts val="1800"/>
              <a:buFont typeface="Century Gothic"/>
              <a:buNone/>
              <a:defRPr/>
            </a:pPr>
            <a:r>
              <a:rPr lang="en-GB" b="1" kern="0" dirty="0">
                <a:solidFill>
                  <a:srgbClr val="1E4E79"/>
                </a:solidFill>
                <a:latin typeface="Century Gothic"/>
                <a:ea typeface="Century Gothic"/>
                <a:cs typeface="Century Gothic"/>
                <a:sym typeface="Century Gothic"/>
              </a:rPr>
              <a:t>0</a:t>
            </a:r>
            <a:endParaRPr sz="1400" kern="0" dirty="0">
              <a:solidFill>
                <a:srgbClr val="000000"/>
              </a:solidFill>
              <a:latin typeface="Arial"/>
              <a:cs typeface="Arial"/>
              <a:sym typeface="Arial"/>
            </a:endParaRPr>
          </a:p>
        </p:txBody>
      </p:sp>
      <p:sp>
        <p:nvSpPr>
          <p:cNvPr id="25" name="Google Shape;395;p19">
            <a:extLst>
              <a:ext uri="{FF2B5EF4-FFF2-40B4-BE49-F238E27FC236}">
                <a16:creationId xmlns:a16="http://schemas.microsoft.com/office/drawing/2014/main" id="{42563E32-608D-4062-982C-9383D2C63AD2}"/>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algn="ctr">
              <a:buClr>
                <a:srgbClr val="FFFFFF"/>
              </a:buClr>
              <a:buSzPts val="1800"/>
              <a:buFont typeface="Century Gothic"/>
              <a:buNone/>
              <a:defRPr/>
            </a:pPr>
            <a:r>
              <a:rPr lang="en-GB" b="1" kern="0" dirty="0">
                <a:solidFill>
                  <a:srgbClr val="FFFFFF"/>
                </a:solidFill>
                <a:latin typeface="Century Gothic"/>
                <a:ea typeface="Century Gothic"/>
                <a:cs typeface="Century Gothic"/>
                <a:sym typeface="Century Gothic"/>
              </a:rPr>
              <a:t>DÉBUT</a:t>
            </a:r>
            <a:endParaRPr sz="1400" kern="0" dirty="0">
              <a:solidFill>
                <a:srgbClr val="000000"/>
              </a:solidFill>
              <a:latin typeface="Arial"/>
              <a:cs typeface="Arial"/>
              <a:sym typeface="Arial"/>
            </a:endParaRPr>
          </a:p>
        </p:txBody>
      </p:sp>
      <p:grpSp>
        <p:nvGrpSpPr>
          <p:cNvPr id="8" name="Group 7">
            <a:extLst>
              <a:ext uri="{FF2B5EF4-FFF2-40B4-BE49-F238E27FC236}">
                <a16:creationId xmlns:a16="http://schemas.microsoft.com/office/drawing/2014/main" id="{2D866DDE-EFBB-4CE0-8ABB-40B9E0369D33}"/>
              </a:ext>
            </a:extLst>
          </p:cNvPr>
          <p:cNvGrpSpPr/>
          <p:nvPr/>
        </p:nvGrpSpPr>
        <p:grpSpPr>
          <a:xfrm>
            <a:off x="3831781" y="4754879"/>
            <a:ext cx="3134216" cy="1966219"/>
            <a:chOff x="-2702857" y="836329"/>
            <a:chExt cx="9681882" cy="5884770"/>
          </a:xfrm>
        </p:grpSpPr>
        <p:pic>
          <p:nvPicPr>
            <p:cNvPr id="6" name="Picture 5" descr="A picture containing text, dark&#10;&#10;Description automatically generated">
              <a:extLst>
                <a:ext uri="{FF2B5EF4-FFF2-40B4-BE49-F238E27FC236}">
                  <a16:creationId xmlns:a16="http://schemas.microsoft.com/office/drawing/2014/main" id="{32B80E53-E595-4A07-89F7-12DE677993DA}"/>
                </a:ext>
              </a:extLst>
            </p:cNvPr>
            <p:cNvPicPr>
              <a:picLocks noChangeAspect="1"/>
            </p:cNvPicPr>
            <p:nvPr/>
          </p:nvPicPr>
          <p:blipFill>
            <a:blip r:embed="rId6">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702857" y="836329"/>
              <a:ext cx="9681882" cy="5884770"/>
            </a:xfrm>
            <a:prstGeom prst="rect">
              <a:avLst/>
            </a:prstGeom>
          </p:spPr>
        </p:pic>
        <p:sp>
          <p:nvSpPr>
            <p:cNvPr id="7" name="Rectangle: Rounded Corners 6">
              <a:extLst>
                <a:ext uri="{FF2B5EF4-FFF2-40B4-BE49-F238E27FC236}">
                  <a16:creationId xmlns:a16="http://schemas.microsoft.com/office/drawing/2014/main" id="{4B80CE56-18B1-452C-8B24-71066FF1A8A3}"/>
                </a:ext>
              </a:extLst>
            </p:cNvPr>
            <p:cNvSpPr/>
            <p:nvPr/>
          </p:nvSpPr>
          <p:spPr>
            <a:xfrm>
              <a:off x="14604" y="1870188"/>
              <a:ext cx="843749" cy="165640"/>
            </a:xfrm>
            <a:prstGeom prst="roundRect">
              <a:avLst/>
            </a:prstGeom>
            <a:solidFill>
              <a:srgbClr val="F4F7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Rounded Corners 28">
              <a:extLst>
                <a:ext uri="{FF2B5EF4-FFF2-40B4-BE49-F238E27FC236}">
                  <a16:creationId xmlns:a16="http://schemas.microsoft.com/office/drawing/2014/main" id="{AD308321-C9A7-455A-9E9E-EA17466D9F5B}"/>
                </a:ext>
              </a:extLst>
            </p:cNvPr>
            <p:cNvSpPr/>
            <p:nvPr/>
          </p:nvSpPr>
          <p:spPr>
            <a:xfrm rot="17788993">
              <a:off x="3033262" y="3185489"/>
              <a:ext cx="648655" cy="199651"/>
            </a:xfrm>
            <a:prstGeom prst="roundRect">
              <a:avLst/>
            </a:prstGeom>
            <a:solidFill>
              <a:srgbClr val="F4F7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9897692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grpId="0" nodeType="clickEffect">
                                  <p:stCondLst>
                                    <p:cond delay="0"/>
                                  </p:stCondLst>
                                  <p:childTnLst>
                                    <p:anim calcmode="lin" valueType="num">
                                      <p:cBhvr additive="base">
                                        <p:cTn id="6" dur="30000"/>
                                        <p:tgtEl>
                                          <p:spTgt spid="19"/>
                                        </p:tgtEl>
                                        <p:attrNameLst>
                                          <p:attrName>ppt_y</p:attrName>
                                        </p:attrNameLst>
                                      </p:cBhvr>
                                      <p:tavLst>
                                        <p:tav tm="0">
                                          <p:val>
                                            <p:strVal val="#ppt_y"/>
                                          </p:val>
                                        </p:tav>
                                        <p:tav tm="100000">
                                          <p:val>
                                            <p:strVal val="#ppt_y+#ppt_h*1.125000"/>
                                          </p:val>
                                        </p:tav>
                                      </p:tavLst>
                                    </p:anim>
                                    <p:animEffect transition="out" filter="wipe(down)">
                                      <p:cBhvr>
                                        <p:cTn id="7" dur="30000"/>
                                        <p:tgtEl>
                                          <p:spTgt spid="19"/>
                                        </p:tgtEl>
                                      </p:cBhvr>
                                    </p:animEffect>
                                    <p:set>
                                      <p:cBhvr>
                                        <p:cTn id="8" dur="1" fill="hold">
                                          <p:stCondLst>
                                            <p:cond delay="29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3a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24" name="Table 4">
            <a:extLst>
              <a:ext uri="{FF2B5EF4-FFF2-40B4-BE49-F238E27FC236}">
                <a16:creationId xmlns:a16="http://schemas.microsoft.com/office/drawing/2014/main" id="{69B5DF6D-0661-42F3-9524-91F8AAC650C7}"/>
              </a:ext>
            </a:extLst>
          </p:cNvPr>
          <p:cNvGraphicFramePr>
            <a:graphicFrameLocks noGrp="1"/>
          </p:cNvGraphicFramePr>
          <p:nvPr>
            <p:extLst>
              <p:ext uri="{D42A27DB-BD31-4B8C-83A1-F6EECF244321}">
                <p14:modId xmlns:p14="http://schemas.microsoft.com/office/powerpoint/2010/main" val="4215145612"/>
              </p:ext>
            </p:extLst>
          </p:nvPr>
        </p:nvGraphicFramePr>
        <p:xfrm>
          <a:off x="637626" y="1010762"/>
          <a:ext cx="9810698" cy="513617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967242">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tes</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parent</a:t>
                      </a:r>
                    </a:p>
                  </a:txBody>
                  <a:tcPr/>
                </a:tc>
                <a:tc>
                  <a:txBody>
                    <a:bodyPr/>
                    <a:lstStyle/>
                    <a:p>
                      <a:r>
                        <a:rPr lang="en-GB" sz="2400" b="1" dirty="0" err="1">
                          <a:solidFill>
                            <a:srgbClr val="002060"/>
                          </a:solidFill>
                          <a:latin typeface="Century Gothic" panose="020B0502020202020204" pitchFamily="34" charset="0"/>
                        </a:rPr>
                        <a:t>mes</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812706363"/>
                  </a:ext>
                </a:extLst>
              </a:tr>
              <a:tr h="967242">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l’équipe</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l’ouest</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il </a:t>
                      </a:r>
                      <a:r>
                        <a:rPr lang="en-GB" sz="2400" b="1" dirty="0" err="1">
                          <a:solidFill>
                            <a:srgbClr val="002060"/>
                          </a:solidFill>
                          <a:latin typeface="Century Gothic" panose="020B0502020202020204" pitchFamily="34" charset="0"/>
                        </a:rPr>
                        <a:t>va</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l’est</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elle</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va</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a:t>
                      </a:r>
                      <a:r>
                        <a:rPr lang="en-GB" sz="2400" b="1" dirty="0" err="1">
                          <a:solidFill>
                            <a:srgbClr val="002060"/>
                          </a:solidFill>
                          <a:latin typeface="Century Gothic" panose="020B0502020202020204" pitchFamily="34" charset="0"/>
                        </a:rPr>
                        <a:t>nord</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90379485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a:t>
                      </a:r>
                      <a:r>
                        <a:rPr lang="en-GB" sz="2400" b="1" dirty="0" err="1">
                          <a:solidFill>
                            <a:srgbClr val="002060"/>
                          </a:solidFill>
                          <a:latin typeface="Century Gothic" panose="020B0502020202020204" pitchFamily="34" charset="0"/>
                        </a:rPr>
                        <a:t>sud</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aller</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je </a:t>
                      </a:r>
                      <a:r>
                        <a:rPr lang="en-GB" sz="2400" b="1" dirty="0" err="1">
                          <a:solidFill>
                            <a:srgbClr val="002060"/>
                          </a:solidFill>
                          <a:latin typeface="Century Gothic" panose="020B0502020202020204" pitchFamily="34" charset="0"/>
                        </a:rPr>
                        <a:t>vais</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café</a:t>
                      </a:r>
                    </a:p>
                  </a:txBody>
                  <a:tcPr/>
                </a:tc>
                <a:tc>
                  <a:txBody>
                    <a:bodyPr/>
                    <a:lstStyle/>
                    <a:p>
                      <a:r>
                        <a:rPr lang="en-GB" sz="2400" b="1" dirty="0" err="1">
                          <a:solidFill>
                            <a:srgbClr val="002060"/>
                          </a:solidFill>
                          <a:latin typeface="Century Gothic" panose="020B0502020202020204" pitchFamily="34" charset="0"/>
                        </a:rPr>
                        <a:t>boire</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l’eau</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23213991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a:t>
                      </a:r>
                      <a:r>
                        <a:rPr lang="en-GB" sz="2400" b="1" dirty="0" err="1">
                          <a:solidFill>
                            <a:srgbClr val="002060"/>
                          </a:solidFill>
                          <a:latin typeface="Century Gothic" panose="020B0502020202020204" pitchFamily="34" charset="0"/>
                        </a:rPr>
                        <a:t>poisson</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acheter</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glace</a:t>
                      </a:r>
                    </a:p>
                  </a:txBody>
                  <a:tcPr/>
                </a:tc>
                <a:extLst>
                  <a:ext uri="{0D108BD9-81ED-4DB2-BD59-A6C34878D82A}">
                    <a16:rowId xmlns:a16="http://schemas.microsoft.com/office/drawing/2014/main" val="80090313"/>
                  </a:ext>
                </a:extLst>
              </a:tr>
            </a:tbl>
          </a:graphicData>
        </a:graphic>
      </p:graphicFrame>
      <p:pic>
        <p:nvPicPr>
          <p:cNvPr id="25" name="Picture 24">
            <a:extLst>
              <a:ext uri="{FF2B5EF4-FFF2-40B4-BE49-F238E27FC236}">
                <a16:creationId xmlns:a16="http://schemas.microsoft.com/office/drawing/2014/main" id="{86FF14D7-367D-41AD-A6DB-CA6D0B9F11C7}"/>
              </a:ext>
            </a:extLst>
          </p:cNvPr>
          <p:cNvPicPr>
            <a:picLocks noChangeAspect="1"/>
          </p:cNvPicPr>
          <p:nvPr/>
        </p:nvPicPr>
        <p:blipFill>
          <a:blip r:embed="rId5"/>
          <a:stretch>
            <a:fillRect/>
          </a:stretch>
        </p:blipFill>
        <p:spPr>
          <a:xfrm>
            <a:off x="714242" y="3248273"/>
            <a:ext cx="1186070" cy="1080360"/>
          </a:xfrm>
          <a:prstGeom prst="rect">
            <a:avLst/>
          </a:prstGeom>
        </p:spPr>
      </p:pic>
      <p:pic>
        <p:nvPicPr>
          <p:cNvPr id="26" name="Picture 25" descr="Icon&#10;&#10;Description automatically generated">
            <a:extLst>
              <a:ext uri="{FF2B5EF4-FFF2-40B4-BE49-F238E27FC236}">
                <a16:creationId xmlns:a16="http://schemas.microsoft.com/office/drawing/2014/main" id="{1EC0E589-C190-40A7-A33D-E8287F7F96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1763" y="1174148"/>
            <a:ext cx="1211560" cy="1211560"/>
          </a:xfrm>
          <a:prstGeom prst="rect">
            <a:avLst/>
          </a:prstGeom>
        </p:spPr>
      </p:pic>
      <p:pic>
        <p:nvPicPr>
          <p:cNvPr id="27" name="Picture 26">
            <a:extLst>
              <a:ext uri="{FF2B5EF4-FFF2-40B4-BE49-F238E27FC236}">
                <a16:creationId xmlns:a16="http://schemas.microsoft.com/office/drawing/2014/main" id="{E4CA2D60-6020-4FB9-8CC8-A4C9FFA7CD1A}"/>
              </a:ext>
            </a:extLst>
          </p:cNvPr>
          <p:cNvPicPr>
            <a:picLocks noChangeAspect="1"/>
          </p:cNvPicPr>
          <p:nvPr/>
        </p:nvPicPr>
        <p:blipFill>
          <a:blip r:embed="rId7"/>
          <a:stretch>
            <a:fillRect/>
          </a:stretch>
        </p:blipFill>
        <p:spPr>
          <a:xfrm>
            <a:off x="833501" y="4980053"/>
            <a:ext cx="893494" cy="846468"/>
          </a:xfrm>
          <a:prstGeom prst="rect">
            <a:avLst/>
          </a:prstGeom>
        </p:spPr>
      </p:pic>
      <p:sp>
        <p:nvSpPr>
          <p:cNvPr id="29" name="TextBox 28">
            <a:extLst>
              <a:ext uri="{FF2B5EF4-FFF2-40B4-BE49-F238E27FC236}">
                <a16:creationId xmlns:a16="http://schemas.microsoft.com/office/drawing/2014/main" id="{A8A680CE-3C45-441F-BF2C-A34988AC7257}"/>
              </a:ext>
            </a:extLst>
          </p:cNvPr>
          <p:cNvSpPr txBox="1"/>
          <p:nvPr/>
        </p:nvSpPr>
        <p:spPr>
          <a:xfrm>
            <a:off x="1693763" y="556216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30" name="TextBox 29">
            <a:extLst>
              <a:ext uri="{FF2B5EF4-FFF2-40B4-BE49-F238E27FC236}">
                <a16:creationId xmlns:a16="http://schemas.microsoft.com/office/drawing/2014/main" id="{3E187654-5F3F-41C9-8843-E3F26C58EFC6}"/>
              </a:ext>
            </a:extLst>
          </p:cNvPr>
          <p:cNvSpPr txBox="1"/>
          <p:nvPr/>
        </p:nvSpPr>
        <p:spPr>
          <a:xfrm>
            <a:off x="1718199" y="401922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31" name="TextBox 30">
            <a:extLst>
              <a:ext uri="{FF2B5EF4-FFF2-40B4-BE49-F238E27FC236}">
                <a16:creationId xmlns:a16="http://schemas.microsoft.com/office/drawing/2014/main" id="{73769864-8327-4C30-9716-D76E25305785}"/>
              </a:ext>
            </a:extLst>
          </p:cNvPr>
          <p:cNvSpPr txBox="1"/>
          <p:nvPr/>
        </p:nvSpPr>
        <p:spPr>
          <a:xfrm>
            <a:off x="1200703" y="236534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14889716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10135598" cy="994003"/>
          </a:xfrm>
        </p:spPr>
        <p:txBody>
          <a:bodyPr/>
          <a:lstStyle/>
          <a:p>
            <a:r>
              <a:rPr lang="en-GB" sz="7200" b="1" spc="-1" dirty="0">
                <a:solidFill>
                  <a:srgbClr val="002060"/>
                </a:solidFill>
                <a:latin typeface="Century Gothic" panose="020B0502020202020204" pitchFamily="34" charset="0"/>
                <a:ea typeface="Century Gothic"/>
              </a:rPr>
              <a:t> [h]</a:t>
            </a:r>
            <a:endParaRPr lang="en-GB" sz="7200" dirty="0"/>
          </a:p>
        </p:txBody>
      </p:sp>
      <p:sp>
        <p:nvSpPr>
          <p:cNvPr id="11" name="TextBox 10">
            <a:extLst>
              <a:ext uri="{FF2B5EF4-FFF2-40B4-BE49-F238E27FC236}">
                <a16:creationId xmlns:a16="http://schemas.microsoft.com/office/drawing/2014/main" id="{2929D0A9-22A4-4FCE-8F88-E5BB8BA206D3}"/>
              </a:ext>
            </a:extLst>
          </p:cNvPr>
          <p:cNvSpPr txBox="1"/>
          <p:nvPr/>
        </p:nvSpPr>
        <p:spPr>
          <a:xfrm>
            <a:off x="3780350" y="4070976"/>
            <a:ext cx="447046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0" normalizeH="0" baseline="0" noProof="0" dirty="0" err="1">
                <a:ln>
                  <a:noFill/>
                </a:ln>
                <a:solidFill>
                  <a:srgbClr val="FF0066"/>
                </a:solidFill>
                <a:effectLst/>
                <a:uLnTx/>
                <a:uFillTx/>
                <a:latin typeface="Century Gothic" panose="020B0502020202020204" pitchFamily="34" charset="0"/>
              </a:rPr>
              <a:t>h</a:t>
            </a: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rPr>
              <a:t>eure</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5" name="Picture 4" descr="Shape, circle&#10;&#10;Description automatically generated">
            <a:extLst>
              <a:ext uri="{FF2B5EF4-FFF2-40B4-BE49-F238E27FC236}">
                <a16:creationId xmlns:a16="http://schemas.microsoft.com/office/drawing/2014/main" id="{E92A9A80-220E-48BB-99C2-BE4AE32599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9445" y="348620"/>
            <a:ext cx="655729" cy="791077"/>
          </a:xfrm>
          <a:prstGeom prst="rect">
            <a:avLst/>
          </a:prstGeom>
        </p:spPr>
      </p:pic>
      <p:pic>
        <p:nvPicPr>
          <p:cNvPr id="12" name="Picture 11" descr="Shape, circle&#10;&#10;Description automatically generated">
            <a:extLst>
              <a:ext uri="{FF2B5EF4-FFF2-40B4-BE49-F238E27FC236}">
                <a16:creationId xmlns:a16="http://schemas.microsoft.com/office/drawing/2014/main" id="{40596D4C-344F-4BE8-A996-CA4FD2A7F2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1355" y="5394415"/>
            <a:ext cx="655729" cy="791077"/>
          </a:xfrm>
          <a:prstGeom prst="rect">
            <a:avLst/>
          </a:prstGeom>
        </p:spPr>
      </p:pic>
      <p:pic>
        <p:nvPicPr>
          <p:cNvPr id="10" name="Picture 9" descr="A picture containing clock&#10;&#10;Description automatically generated">
            <a:extLst>
              <a:ext uri="{FF2B5EF4-FFF2-40B4-BE49-F238E27FC236}">
                <a16:creationId xmlns:a16="http://schemas.microsoft.com/office/drawing/2014/main" id="{B10F416C-D1DC-4DEA-AB28-E007A54321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3584" y="1324277"/>
            <a:ext cx="2568137" cy="2562118"/>
          </a:xfrm>
          <a:prstGeom prst="rect">
            <a:avLst/>
          </a:prstGeom>
        </p:spPr>
      </p:pic>
    </p:spTree>
    <p:extLst>
      <p:ext uri="{BB962C8B-B14F-4D97-AF65-F5344CB8AC3E}">
        <p14:creationId xmlns:p14="http://schemas.microsoft.com/office/powerpoint/2010/main" val="5910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6" name="Rectangle 45">
            <a:extLst>
              <a:ext uri="{FF2B5EF4-FFF2-40B4-BE49-F238E27FC236}">
                <a16:creationId xmlns:a16="http://schemas.microsoft.com/office/drawing/2014/main" id="{039BC361-3E7F-45E7-BBE3-0680DA2C869D}"/>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3b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17" name="Table 4">
            <a:extLst>
              <a:ext uri="{FF2B5EF4-FFF2-40B4-BE49-F238E27FC236}">
                <a16:creationId xmlns:a16="http://schemas.microsoft.com/office/drawing/2014/main" id="{D1C2579A-F187-4DE2-825E-49F494C6802F}"/>
              </a:ext>
            </a:extLst>
          </p:cNvPr>
          <p:cNvGraphicFramePr>
            <a:graphicFrameLocks noGrp="1"/>
          </p:cNvGraphicFramePr>
          <p:nvPr>
            <p:extLst>
              <p:ext uri="{D42A27DB-BD31-4B8C-83A1-F6EECF244321}">
                <p14:modId xmlns:p14="http://schemas.microsoft.com/office/powerpoint/2010/main" val="1781261950"/>
              </p:ext>
            </p:extLst>
          </p:nvPr>
        </p:nvGraphicFramePr>
        <p:xfrm>
          <a:off x="637626" y="1032878"/>
          <a:ext cx="9810698" cy="513617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967242">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parent</a:t>
                      </a:r>
                    </a:p>
                  </a:txBody>
                  <a:tcPr/>
                </a:tc>
                <a:tc>
                  <a:txBody>
                    <a:bodyPr/>
                    <a:lstStyle/>
                    <a:p>
                      <a:r>
                        <a:rPr lang="en-GB" sz="2400" b="1" dirty="0">
                          <a:solidFill>
                            <a:srgbClr val="002060"/>
                          </a:solidFill>
                          <a:latin typeface="Century Gothic" panose="020B0502020202020204" pitchFamily="34" charset="0"/>
                        </a:rPr>
                        <a:t>my (</a:t>
                      </a:r>
                      <a:r>
                        <a:rPr lang="en-GB" sz="2400" b="1" dirty="0" err="1">
                          <a:solidFill>
                            <a:srgbClr val="002060"/>
                          </a:solidFill>
                          <a:latin typeface="Century Gothic" panose="020B0502020202020204" pitchFamily="34" charset="0"/>
                        </a:rPr>
                        <a:t>mfpl</a:t>
                      </a:r>
                      <a:r>
                        <a:rPr lang="en-GB" sz="2400" b="1" dirty="0">
                          <a:solidFill>
                            <a:srgbClr val="002060"/>
                          </a:solidFill>
                          <a:latin typeface="Century Gothic" panose="020B0502020202020204" pitchFamily="34" charset="0"/>
                        </a:rPr>
                        <a:t>)</a:t>
                      </a:r>
                    </a:p>
                  </a:txBody>
                  <a:tcPr/>
                </a:tc>
                <a:tc>
                  <a:txBody>
                    <a:bodyPr/>
                    <a:lstStyle/>
                    <a:p>
                      <a:r>
                        <a:rPr lang="en-GB" sz="2400" b="1" dirty="0">
                          <a:solidFill>
                            <a:srgbClr val="002060"/>
                          </a:solidFill>
                          <a:latin typeface="Century Gothic" panose="020B0502020202020204" pitchFamily="34" charset="0"/>
                        </a:rPr>
                        <a:t>your (</a:t>
                      </a:r>
                      <a:r>
                        <a:rPr lang="en-GB" sz="2400" b="1" dirty="0" err="1">
                          <a:solidFill>
                            <a:srgbClr val="002060"/>
                          </a:solidFill>
                          <a:latin typeface="Century Gothic" panose="020B0502020202020204" pitchFamily="34" charset="0"/>
                        </a:rPr>
                        <a:t>mfpl</a:t>
                      </a:r>
                      <a:r>
                        <a:rPr lang="en-GB" sz="2400" b="1" dirty="0">
                          <a:solidFill>
                            <a:srgbClr val="002060"/>
                          </a:solidFill>
                          <a:latin typeface="Century Gothic" panose="020B0502020202020204" pitchFamily="34" charset="0"/>
                        </a:rPr>
                        <a:t>)</a:t>
                      </a:r>
                    </a:p>
                  </a:txBody>
                  <a:tcPr/>
                </a:tc>
                <a:extLst>
                  <a:ext uri="{0D108BD9-81ED-4DB2-BD59-A6C34878D82A}">
                    <a16:rowId xmlns:a16="http://schemas.microsoft.com/office/drawing/2014/main" val="1812706363"/>
                  </a:ext>
                </a:extLst>
              </a:tr>
              <a:tr h="967242">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west</a:t>
                      </a:r>
                    </a:p>
                  </a:txBody>
                  <a:tcPr/>
                </a:tc>
                <a:tc>
                  <a:txBody>
                    <a:bodyPr/>
                    <a:lstStyle/>
                    <a:p>
                      <a:r>
                        <a:rPr lang="en-GB" sz="2400" b="1" dirty="0">
                          <a:solidFill>
                            <a:srgbClr val="002060"/>
                          </a:solidFill>
                          <a:latin typeface="Century Gothic" panose="020B0502020202020204" pitchFamily="34" charset="0"/>
                        </a:rPr>
                        <a:t>he goes, is going</a:t>
                      </a:r>
                    </a:p>
                  </a:txBody>
                  <a:tcPr/>
                </a:tc>
                <a:tc>
                  <a:txBody>
                    <a:bodyPr/>
                    <a:lstStyle/>
                    <a:p>
                      <a:r>
                        <a:rPr lang="en-GB" sz="2400" b="1" dirty="0">
                          <a:solidFill>
                            <a:srgbClr val="002060"/>
                          </a:solidFill>
                          <a:latin typeface="Century Gothic" panose="020B0502020202020204" pitchFamily="34" charset="0"/>
                        </a:rPr>
                        <a:t>(the) team</a:t>
                      </a:r>
                    </a:p>
                  </a:txBody>
                  <a:tcPr/>
                </a:tc>
                <a:extLst>
                  <a:ext uri="{0D108BD9-81ED-4DB2-BD59-A6C34878D82A}">
                    <a16:rowId xmlns:a16="http://schemas.microsoft.com/office/drawing/2014/main" val="760878619"/>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north</a:t>
                      </a:r>
                    </a:p>
                  </a:txBody>
                  <a:tcPr/>
                </a:tc>
                <a:tc>
                  <a:txBody>
                    <a:bodyPr/>
                    <a:lstStyle/>
                    <a:p>
                      <a:r>
                        <a:rPr lang="en-GB" sz="2400" b="1" dirty="0">
                          <a:solidFill>
                            <a:srgbClr val="002060"/>
                          </a:solidFill>
                          <a:latin typeface="Century Gothic" panose="020B0502020202020204" pitchFamily="34" charset="0"/>
                        </a:rPr>
                        <a:t>(the) south</a:t>
                      </a:r>
                    </a:p>
                  </a:txBody>
                  <a:tcPr/>
                </a:tc>
                <a:tc>
                  <a:txBody>
                    <a:bodyPr/>
                    <a:lstStyle/>
                    <a:p>
                      <a:r>
                        <a:rPr lang="en-GB" sz="2400" b="1" dirty="0">
                          <a:solidFill>
                            <a:srgbClr val="002060"/>
                          </a:solidFill>
                          <a:latin typeface="Century Gothic" panose="020B0502020202020204" pitchFamily="34" charset="0"/>
                        </a:rPr>
                        <a:t>(the) east</a:t>
                      </a:r>
                    </a:p>
                  </a:txBody>
                  <a:tcPr/>
                </a:tc>
                <a:extLst>
                  <a:ext uri="{0D108BD9-81ED-4DB2-BD59-A6C34878D82A}">
                    <a16:rowId xmlns:a16="http://schemas.microsoft.com/office/drawing/2014/main" val="390379485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 go, going</a:t>
                      </a:r>
                    </a:p>
                  </a:txBody>
                  <a:tcPr/>
                </a:tc>
                <a:tc>
                  <a:txBody>
                    <a:bodyPr/>
                    <a:lstStyle/>
                    <a:p>
                      <a:r>
                        <a:rPr lang="en-GB" sz="2400" b="1" dirty="0">
                          <a:solidFill>
                            <a:srgbClr val="002060"/>
                          </a:solidFill>
                          <a:latin typeface="Century Gothic" panose="020B0502020202020204" pitchFamily="34" charset="0"/>
                        </a:rPr>
                        <a:t>I go, am going</a:t>
                      </a:r>
                    </a:p>
                  </a:txBody>
                  <a:tcPr/>
                </a:tc>
                <a:tc>
                  <a:txBody>
                    <a:bodyPr/>
                    <a:lstStyle/>
                    <a:p>
                      <a:r>
                        <a:rPr lang="en-GB" sz="2200" b="1" dirty="0">
                          <a:solidFill>
                            <a:srgbClr val="002060"/>
                          </a:solidFill>
                          <a:latin typeface="Century Gothic" panose="020B0502020202020204" pitchFamily="34" charset="0"/>
                        </a:rPr>
                        <a:t>She goes, is going</a:t>
                      </a:r>
                    </a:p>
                  </a:txBody>
                  <a:tcPr/>
                </a:tc>
                <a:extLst>
                  <a:ext uri="{0D108BD9-81ED-4DB2-BD59-A6C34878D82A}">
                    <a16:rowId xmlns:a16="http://schemas.microsoft.com/office/drawing/2014/main" val="3343226472"/>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water</a:t>
                      </a:r>
                    </a:p>
                  </a:txBody>
                  <a:tcPr/>
                </a:tc>
                <a:tc>
                  <a:txBody>
                    <a:bodyPr/>
                    <a:lstStyle/>
                    <a:p>
                      <a:r>
                        <a:rPr lang="en-GB" sz="2400" b="1" dirty="0">
                          <a:solidFill>
                            <a:srgbClr val="002060"/>
                          </a:solidFill>
                          <a:latin typeface="Century Gothic" panose="020B0502020202020204" pitchFamily="34" charset="0"/>
                        </a:rPr>
                        <a:t>(the) ice cream</a:t>
                      </a:r>
                    </a:p>
                  </a:txBody>
                  <a:tcPr/>
                </a:tc>
                <a:tc>
                  <a:txBody>
                    <a:bodyPr/>
                    <a:lstStyle/>
                    <a:p>
                      <a:r>
                        <a:rPr lang="en-GB" sz="2400" b="1" dirty="0">
                          <a:solidFill>
                            <a:srgbClr val="002060"/>
                          </a:solidFill>
                          <a:latin typeface="Century Gothic" panose="020B0502020202020204" pitchFamily="34" charset="0"/>
                        </a:rPr>
                        <a:t>(the) fish</a:t>
                      </a:r>
                    </a:p>
                  </a:txBody>
                  <a:tcPr/>
                </a:tc>
                <a:extLst>
                  <a:ext uri="{0D108BD9-81ED-4DB2-BD59-A6C34878D82A}">
                    <a16:rowId xmlns:a16="http://schemas.microsoft.com/office/drawing/2014/main" val="323213991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to buy, buying</a:t>
                      </a:r>
                    </a:p>
                  </a:txBody>
                  <a:tcPr/>
                </a:tc>
                <a:tc>
                  <a:txBody>
                    <a:bodyPr/>
                    <a:lstStyle/>
                    <a:p>
                      <a:r>
                        <a:rPr lang="en-GB" sz="2400" b="1" dirty="0">
                          <a:solidFill>
                            <a:srgbClr val="002060"/>
                          </a:solidFill>
                          <a:latin typeface="Century Gothic" panose="020B0502020202020204" pitchFamily="34" charset="0"/>
                        </a:rPr>
                        <a:t>to drink, drinking</a:t>
                      </a:r>
                    </a:p>
                  </a:txBody>
                  <a:tcPr/>
                </a:tc>
                <a:tc>
                  <a:txBody>
                    <a:bodyPr/>
                    <a:lstStyle/>
                    <a:p>
                      <a:r>
                        <a:rPr lang="en-GB" sz="2400" b="1" dirty="0">
                          <a:solidFill>
                            <a:srgbClr val="002060"/>
                          </a:solidFill>
                          <a:latin typeface="Century Gothic" panose="020B0502020202020204" pitchFamily="34" charset="0"/>
                        </a:rPr>
                        <a:t>(the) coffee</a:t>
                      </a:r>
                    </a:p>
                  </a:txBody>
                  <a:tcPr/>
                </a:tc>
                <a:extLst>
                  <a:ext uri="{0D108BD9-81ED-4DB2-BD59-A6C34878D82A}">
                    <a16:rowId xmlns:a16="http://schemas.microsoft.com/office/drawing/2014/main" val="80090313"/>
                  </a:ext>
                </a:extLst>
              </a:tr>
            </a:tbl>
          </a:graphicData>
        </a:graphic>
      </p:graphicFrame>
      <p:pic>
        <p:nvPicPr>
          <p:cNvPr id="18" name="Picture 17">
            <a:extLst>
              <a:ext uri="{FF2B5EF4-FFF2-40B4-BE49-F238E27FC236}">
                <a16:creationId xmlns:a16="http://schemas.microsoft.com/office/drawing/2014/main" id="{1EE9DC90-F95A-4999-AC76-974962FCB7ED}"/>
              </a:ext>
            </a:extLst>
          </p:cNvPr>
          <p:cNvPicPr>
            <a:picLocks noChangeAspect="1"/>
          </p:cNvPicPr>
          <p:nvPr/>
        </p:nvPicPr>
        <p:blipFill>
          <a:blip r:embed="rId5"/>
          <a:stretch>
            <a:fillRect/>
          </a:stretch>
        </p:blipFill>
        <p:spPr>
          <a:xfrm>
            <a:off x="792962" y="3201678"/>
            <a:ext cx="1186070" cy="1080360"/>
          </a:xfrm>
          <a:prstGeom prst="rect">
            <a:avLst/>
          </a:prstGeom>
        </p:spPr>
      </p:pic>
      <p:pic>
        <p:nvPicPr>
          <p:cNvPr id="19" name="Picture 18" descr="Icon&#10;&#10;Description automatically generated">
            <a:extLst>
              <a:ext uri="{FF2B5EF4-FFF2-40B4-BE49-F238E27FC236}">
                <a16:creationId xmlns:a16="http://schemas.microsoft.com/office/drawing/2014/main" id="{4AA16184-0CB6-4F1D-B44C-2403E890AC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1763" y="1189855"/>
            <a:ext cx="1211560" cy="1211560"/>
          </a:xfrm>
          <a:prstGeom prst="rect">
            <a:avLst/>
          </a:prstGeom>
        </p:spPr>
      </p:pic>
      <p:pic>
        <p:nvPicPr>
          <p:cNvPr id="20" name="Picture 19">
            <a:extLst>
              <a:ext uri="{FF2B5EF4-FFF2-40B4-BE49-F238E27FC236}">
                <a16:creationId xmlns:a16="http://schemas.microsoft.com/office/drawing/2014/main" id="{AF34959A-DA14-4D87-A61E-5AC03220E0BB}"/>
              </a:ext>
            </a:extLst>
          </p:cNvPr>
          <p:cNvPicPr>
            <a:picLocks noChangeAspect="1"/>
          </p:cNvPicPr>
          <p:nvPr/>
        </p:nvPicPr>
        <p:blipFill>
          <a:blip r:embed="rId7"/>
          <a:stretch>
            <a:fillRect/>
          </a:stretch>
        </p:blipFill>
        <p:spPr>
          <a:xfrm>
            <a:off x="786257" y="5106931"/>
            <a:ext cx="893494" cy="846468"/>
          </a:xfrm>
          <a:prstGeom prst="rect">
            <a:avLst/>
          </a:prstGeom>
        </p:spPr>
      </p:pic>
      <p:sp>
        <p:nvSpPr>
          <p:cNvPr id="21" name="TextBox 20">
            <a:extLst>
              <a:ext uri="{FF2B5EF4-FFF2-40B4-BE49-F238E27FC236}">
                <a16:creationId xmlns:a16="http://schemas.microsoft.com/office/drawing/2014/main" id="{89748AF3-16C0-4793-ACED-808086CD9F77}"/>
              </a:ext>
            </a:extLst>
          </p:cNvPr>
          <p:cNvSpPr txBox="1"/>
          <p:nvPr/>
        </p:nvSpPr>
        <p:spPr>
          <a:xfrm>
            <a:off x="1696861" y="553016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2" name="TextBox 21">
            <a:extLst>
              <a:ext uri="{FF2B5EF4-FFF2-40B4-BE49-F238E27FC236}">
                <a16:creationId xmlns:a16="http://schemas.microsoft.com/office/drawing/2014/main" id="{670ABC5E-435C-4B5D-8DAF-1EA74FF360E2}"/>
              </a:ext>
            </a:extLst>
          </p:cNvPr>
          <p:cNvSpPr txBox="1"/>
          <p:nvPr/>
        </p:nvSpPr>
        <p:spPr>
          <a:xfrm>
            <a:off x="1730732" y="404134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9" name="TextBox 28">
            <a:extLst>
              <a:ext uri="{FF2B5EF4-FFF2-40B4-BE49-F238E27FC236}">
                <a16:creationId xmlns:a16="http://schemas.microsoft.com/office/drawing/2014/main" id="{3E1D91B4-4D2D-4346-A2F0-62627BA63A69}"/>
              </a:ext>
            </a:extLst>
          </p:cNvPr>
          <p:cNvSpPr txBox="1"/>
          <p:nvPr/>
        </p:nvSpPr>
        <p:spPr>
          <a:xfrm>
            <a:off x="1262812" y="239069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11309829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10135598" cy="994003"/>
          </a:xfrm>
        </p:spPr>
        <p:txBody>
          <a:bodyPr/>
          <a:lstStyle/>
          <a:p>
            <a:r>
              <a:rPr lang="en-GB" sz="7200" b="1" spc="-1" dirty="0">
                <a:solidFill>
                  <a:srgbClr val="002060"/>
                </a:solidFill>
                <a:latin typeface="Century Gothic" panose="020B0502020202020204" pitchFamily="34" charset="0"/>
                <a:ea typeface="Century Gothic"/>
              </a:rPr>
              <a:t> [h]</a:t>
            </a:r>
            <a:endParaRPr lang="en-GB" sz="7200" dirty="0"/>
          </a:p>
        </p:txBody>
      </p:sp>
      <p:sp>
        <p:nvSpPr>
          <p:cNvPr id="11" name="TextBox 10">
            <a:extLst>
              <a:ext uri="{FF2B5EF4-FFF2-40B4-BE49-F238E27FC236}">
                <a16:creationId xmlns:a16="http://schemas.microsoft.com/office/drawing/2014/main" id="{D78F8008-F275-429C-AE07-5DF1BE441C13}"/>
              </a:ext>
            </a:extLst>
          </p:cNvPr>
          <p:cNvSpPr txBox="1"/>
          <p:nvPr/>
        </p:nvSpPr>
        <p:spPr>
          <a:xfrm>
            <a:off x="8338668" y="2805986"/>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rPr>
              <a:t>h</a:t>
            </a: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ôtel</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2" name="TextBox 11">
            <a:extLst>
              <a:ext uri="{FF2B5EF4-FFF2-40B4-BE49-F238E27FC236}">
                <a16:creationId xmlns:a16="http://schemas.microsoft.com/office/drawing/2014/main" id="{0CB5C4BE-B8E7-43D6-9CFA-61084BE7D546}"/>
              </a:ext>
            </a:extLst>
          </p:cNvPr>
          <p:cNvSpPr txBox="1"/>
          <p:nvPr/>
        </p:nvSpPr>
        <p:spPr>
          <a:xfrm>
            <a:off x="221090" y="2805986"/>
            <a:ext cx="39917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rPr>
              <a:t>h</a:t>
            </a: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istoire</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0" name="TextBox 19">
            <a:extLst>
              <a:ext uri="{FF2B5EF4-FFF2-40B4-BE49-F238E27FC236}">
                <a16:creationId xmlns:a16="http://schemas.microsoft.com/office/drawing/2014/main" id="{ADDAC545-8342-4020-84A7-A55ABB7C4456}"/>
              </a:ext>
            </a:extLst>
          </p:cNvPr>
          <p:cNvSpPr txBox="1"/>
          <p:nvPr/>
        </p:nvSpPr>
        <p:spPr>
          <a:xfrm>
            <a:off x="7493173" y="5590845"/>
            <a:ext cx="447046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FF0066"/>
                </a:solidFill>
                <a:effectLst/>
                <a:uLnTx/>
                <a:uFillTx/>
                <a:latin typeface="Century Gothic" panose="020B0502020202020204" pitchFamily="34" charset="0"/>
              </a:rPr>
              <a:t>h</a:t>
            </a: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iver</a:t>
            </a:r>
          </a:p>
        </p:txBody>
      </p:sp>
      <p:sp>
        <p:nvSpPr>
          <p:cNvPr id="23" name="TextBox 22">
            <a:extLst>
              <a:ext uri="{FF2B5EF4-FFF2-40B4-BE49-F238E27FC236}">
                <a16:creationId xmlns:a16="http://schemas.microsoft.com/office/drawing/2014/main" id="{92EB1CA2-C3C7-4C30-9760-B34F3ACA5BC4}"/>
              </a:ext>
            </a:extLst>
          </p:cNvPr>
          <p:cNvSpPr txBox="1"/>
          <p:nvPr/>
        </p:nvSpPr>
        <p:spPr>
          <a:xfrm>
            <a:off x="768578" y="5590846"/>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rPr>
              <a:t>h</a:t>
            </a: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ôpital</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8" name="TextBox 17">
            <a:extLst>
              <a:ext uri="{FF2B5EF4-FFF2-40B4-BE49-F238E27FC236}">
                <a16:creationId xmlns:a16="http://schemas.microsoft.com/office/drawing/2014/main" id="{4922BD8A-481B-4FBE-8068-88A74CF716DD}"/>
              </a:ext>
            </a:extLst>
          </p:cNvPr>
          <p:cNvSpPr txBox="1"/>
          <p:nvPr/>
        </p:nvSpPr>
        <p:spPr>
          <a:xfrm>
            <a:off x="3860765" y="4026634"/>
            <a:ext cx="447046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0" normalizeH="0" baseline="0" noProof="0" dirty="0" err="1">
                <a:ln>
                  <a:noFill/>
                </a:ln>
                <a:solidFill>
                  <a:srgbClr val="FF0066"/>
                </a:solidFill>
                <a:effectLst/>
                <a:uLnTx/>
                <a:uFillTx/>
                <a:latin typeface="Century Gothic" panose="020B0502020202020204" pitchFamily="34" charset="0"/>
              </a:rPr>
              <a:t>h</a:t>
            </a: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rPr>
              <a:t>eure</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22" name="Picture 21" descr="A picture containing clock&#10;&#10;Description automatically generated">
            <a:extLst>
              <a:ext uri="{FF2B5EF4-FFF2-40B4-BE49-F238E27FC236}">
                <a16:creationId xmlns:a16="http://schemas.microsoft.com/office/drawing/2014/main" id="{EC15B987-C31F-42FF-94B5-A0ADADFE71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3584" y="1324277"/>
            <a:ext cx="2568137" cy="2562118"/>
          </a:xfrm>
          <a:prstGeom prst="rect">
            <a:avLst/>
          </a:prstGeom>
        </p:spPr>
      </p:pic>
      <p:pic>
        <p:nvPicPr>
          <p:cNvPr id="24" name="Picture 23" descr="Shape, circle&#10;&#10;Description automatically generated">
            <a:extLst>
              <a:ext uri="{FF2B5EF4-FFF2-40B4-BE49-F238E27FC236}">
                <a16:creationId xmlns:a16="http://schemas.microsoft.com/office/drawing/2014/main" id="{97B19B21-540C-4846-BE17-F3F95A5781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64799" y="234075"/>
            <a:ext cx="655729" cy="791077"/>
          </a:xfrm>
          <a:prstGeom prst="rect">
            <a:avLst/>
          </a:prstGeom>
        </p:spPr>
      </p:pic>
      <p:grpSp>
        <p:nvGrpSpPr>
          <p:cNvPr id="26" name="Group 25">
            <a:extLst>
              <a:ext uri="{FF2B5EF4-FFF2-40B4-BE49-F238E27FC236}">
                <a16:creationId xmlns:a16="http://schemas.microsoft.com/office/drawing/2014/main" id="{B203EBA9-3ECC-4835-9A1A-8455D5A58C30}"/>
              </a:ext>
            </a:extLst>
          </p:cNvPr>
          <p:cNvGrpSpPr/>
          <p:nvPr/>
        </p:nvGrpSpPr>
        <p:grpSpPr>
          <a:xfrm>
            <a:off x="9162334" y="3899856"/>
            <a:ext cx="1636594" cy="1636594"/>
            <a:chOff x="3786771" y="3741888"/>
            <a:chExt cx="1636594" cy="1636594"/>
          </a:xfrm>
        </p:grpSpPr>
        <p:pic>
          <p:nvPicPr>
            <p:cNvPr id="28" name="Picture 27">
              <a:extLst>
                <a:ext uri="{FF2B5EF4-FFF2-40B4-BE49-F238E27FC236}">
                  <a16:creationId xmlns:a16="http://schemas.microsoft.com/office/drawing/2014/main" id="{64533875-C40D-4F22-8146-62FEF1CF1834}"/>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tretch>
              <a:fillRect/>
            </a:stretch>
          </p:blipFill>
          <p:spPr>
            <a:xfrm>
              <a:off x="3786771" y="3741888"/>
              <a:ext cx="1636594" cy="1636594"/>
            </a:xfrm>
            <a:prstGeom prst="rect">
              <a:avLst/>
            </a:prstGeom>
          </p:spPr>
        </p:pic>
        <p:sp>
          <p:nvSpPr>
            <p:cNvPr id="29" name="TextBox 28">
              <a:extLst>
                <a:ext uri="{FF2B5EF4-FFF2-40B4-BE49-F238E27FC236}">
                  <a16:creationId xmlns:a16="http://schemas.microsoft.com/office/drawing/2014/main" id="{5A439ACD-BA06-4C7E-B3E4-69895BF9A3AE}"/>
                </a:ext>
              </a:extLst>
            </p:cNvPr>
            <p:cNvSpPr txBox="1"/>
            <p:nvPr/>
          </p:nvSpPr>
          <p:spPr>
            <a:xfrm>
              <a:off x="3786771" y="4232852"/>
              <a:ext cx="162108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winter</a:t>
              </a:r>
            </a:p>
          </p:txBody>
        </p:sp>
      </p:grpSp>
      <p:pic>
        <p:nvPicPr>
          <p:cNvPr id="30" name="Picture 29" descr="hospital">
            <a:extLst>
              <a:ext uri="{FF2B5EF4-FFF2-40B4-BE49-F238E27FC236}">
                <a16:creationId xmlns:a16="http://schemas.microsoft.com/office/drawing/2014/main" id="{A3A467BF-17B8-4CEB-836B-1E4BCA84ADB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24762"/>
          <a:stretch/>
        </p:blipFill>
        <p:spPr>
          <a:xfrm>
            <a:off x="1364799" y="3876621"/>
            <a:ext cx="2206102" cy="1659829"/>
          </a:xfrm>
          <a:prstGeom prst="rect">
            <a:avLst/>
          </a:prstGeom>
        </p:spPr>
      </p:pic>
      <p:pic>
        <p:nvPicPr>
          <p:cNvPr id="31" name="Picture 30" descr="hotel">
            <a:extLst>
              <a:ext uri="{FF2B5EF4-FFF2-40B4-BE49-F238E27FC236}">
                <a16:creationId xmlns:a16="http://schemas.microsoft.com/office/drawing/2014/main" id="{49D2DCE8-38CA-424D-9D4B-FD2E5DF6754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70595"/>
          <a:stretch/>
        </p:blipFill>
        <p:spPr>
          <a:xfrm>
            <a:off x="9420766" y="958846"/>
            <a:ext cx="1092505" cy="2027991"/>
          </a:xfrm>
          <a:prstGeom prst="rect">
            <a:avLst/>
          </a:prstGeom>
        </p:spPr>
      </p:pic>
      <p:pic>
        <p:nvPicPr>
          <p:cNvPr id="4" name="Picture 3" descr="Text&#10;&#10;Description automatically generated">
            <a:extLst>
              <a:ext uri="{FF2B5EF4-FFF2-40B4-BE49-F238E27FC236}">
                <a16:creationId xmlns:a16="http://schemas.microsoft.com/office/drawing/2014/main" id="{0A0CEC85-CD88-4EA1-A219-A024B0ED9EC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17824" y="1283484"/>
            <a:ext cx="1150781" cy="1666289"/>
          </a:xfrm>
          <a:prstGeom prst="rect">
            <a:avLst/>
          </a:prstGeom>
        </p:spPr>
      </p:pic>
    </p:spTree>
    <p:extLst>
      <p:ext uri="{BB962C8B-B14F-4D97-AF65-F5344CB8AC3E}">
        <p14:creationId xmlns:p14="http://schemas.microsoft.com/office/powerpoint/2010/main" val="2311587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20" grpId="0"/>
      <p:bldP spid="23"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4" name="Title 3">
            <a:extLst>
              <a:ext uri="{FF2B5EF4-FFF2-40B4-BE49-F238E27FC236}">
                <a16:creationId xmlns:a16="http://schemas.microsoft.com/office/drawing/2014/main" id="{0E555F53-7F8E-4169-BC63-62DDD4D20F06}"/>
              </a:ext>
            </a:extLst>
          </p:cNvPr>
          <p:cNvSpPr>
            <a:spLocks noGrp="1"/>
          </p:cNvSpPr>
          <p:nvPr>
            <p:ph type="title"/>
          </p:nvPr>
        </p:nvSpPr>
        <p:spPr>
          <a:xfrm>
            <a:off x="10811132" y="1146129"/>
            <a:ext cx="2496577" cy="481143"/>
          </a:xfrm>
        </p:spPr>
        <p:txBody>
          <a:bodyPr/>
          <a:lstStyle/>
          <a:p>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br>
              <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rPr>
            </a:br>
            <a:endParaRPr lang="en-GB" sz="2000" dirty="0"/>
          </a:p>
        </p:txBody>
      </p:sp>
      <p:sp>
        <p:nvSpPr>
          <p:cNvPr id="75" name="Google Shape;167;p2">
            <a:extLst>
              <a:ext uri="{FF2B5EF4-FFF2-40B4-BE49-F238E27FC236}">
                <a16:creationId xmlns:a16="http://schemas.microsoft.com/office/drawing/2014/main" id="{31965ACE-F773-4D78-B7A6-456C94D576AE}"/>
              </a:ext>
            </a:extLst>
          </p:cNvPr>
          <p:cNvSpPr/>
          <p:nvPr/>
        </p:nvSpPr>
        <p:spPr>
          <a:xfrm>
            <a:off x="123171" y="128500"/>
            <a:ext cx="521370" cy="478471"/>
          </a:xfrm>
          <a:prstGeom prst="roundRect">
            <a:avLst>
              <a:gd name="adj" fmla="val 16667"/>
            </a:avLst>
          </a:prstGeom>
          <a:solidFill>
            <a:srgbClr val="00B0F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76" name="Title 1">
            <a:extLst>
              <a:ext uri="{FF2B5EF4-FFF2-40B4-BE49-F238E27FC236}">
                <a16:creationId xmlns:a16="http://schemas.microsoft.com/office/drawing/2014/main" id="{FE41E531-3E13-4B2A-AD16-13E79BD265E4}"/>
              </a:ext>
            </a:extLst>
          </p:cNvPr>
          <p:cNvSpPr txBox="1">
            <a:spLocks/>
          </p:cNvSpPr>
          <p:nvPr/>
        </p:nvSpPr>
        <p:spPr>
          <a:xfrm>
            <a:off x="724790" y="58981"/>
            <a:ext cx="2810719" cy="675762"/>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AR" sz="32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Follow up 1: </a:t>
            </a:r>
            <a:endParaRPr kumimoji="0" lang="es-AR" sz="3200" b="0" i="0" u="none" strike="noStrike" kern="1200" cap="none" spc="0" normalizeH="0" baseline="0" noProof="0" dirty="0">
              <a:ln>
                <a:noFill/>
              </a:ln>
              <a:solidFill>
                <a:prstClr val="black"/>
              </a:solidFill>
              <a:effectLst/>
              <a:uLnTx/>
              <a:uFillTx/>
              <a:latin typeface="Arial"/>
            </a:endParaRPr>
          </a:p>
        </p:txBody>
      </p:sp>
      <p:sp>
        <p:nvSpPr>
          <p:cNvPr id="86" name="Speech Bubble: Rectangle with Corners Rounded 85">
            <a:extLst>
              <a:ext uri="{FF2B5EF4-FFF2-40B4-BE49-F238E27FC236}">
                <a16:creationId xmlns:a16="http://schemas.microsoft.com/office/drawing/2014/main" id="{4D7C9CB5-5746-4E3C-AA9B-F3673B32FAE0}"/>
              </a:ext>
            </a:extLst>
          </p:cNvPr>
          <p:cNvSpPr/>
          <p:nvPr/>
        </p:nvSpPr>
        <p:spPr>
          <a:xfrm>
            <a:off x="1088288" y="664239"/>
            <a:ext cx="3146255"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TextBox 86">
            <a:hlinkClick r:id="" action="ppaction://noaction">
              <a:snd r:embed="rId4" name="1_1.wav"/>
            </a:hlinkClick>
            <a:extLst>
              <a:ext uri="{FF2B5EF4-FFF2-40B4-BE49-F238E27FC236}">
                <a16:creationId xmlns:a16="http://schemas.microsoft.com/office/drawing/2014/main" id="{EEEEC65F-70DA-4836-8C8D-69AB906E60DE}"/>
              </a:ext>
            </a:extLst>
          </p:cNvPr>
          <p:cNvSpPr txBox="1"/>
          <p:nvPr/>
        </p:nvSpPr>
        <p:spPr>
          <a:xfrm>
            <a:off x="1141080" y="647913"/>
            <a:ext cx="29854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rPr>
              <a:t>Prononce les mots.</a:t>
            </a:r>
            <a:endPar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88" name="Graphic 87" descr="Teacher">
            <a:extLst>
              <a:ext uri="{FF2B5EF4-FFF2-40B4-BE49-F238E27FC236}">
                <a16:creationId xmlns:a16="http://schemas.microsoft.com/office/drawing/2014/main" id="{5C5F109D-AA06-4529-818B-76B8083A67C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3764" y="515450"/>
            <a:ext cx="914400" cy="914400"/>
          </a:xfrm>
          <a:prstGeom prst="rect">
            <a:avLst/>
          </a:prstGeom>
        </p:spPr>
      </p:pic>
      <p:sp>
        <p:nvSpPr>
          <p:cNvPr id="33" name="Google Shape;410;p19">
            <a:extLst>
              <a:ext uri="{FF2B5EF4-FFF2-40B4-BE49-F238E27FC236}">
                <a16:creationId xmlns:a16="http://schemas.microsoft.com/office/drawing/2014/main" id="{E1E0FA01-51FF-48FF-8180-0B3FEC30C84B}"/>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a:buClr>
                <a:srgbClr val="1E4E79"/>
              </a:buClr>
              <a:buSzPts val="1800"/>
              <a:buFont typeface="Century Gothic"/>
              <a:buNone/>
              <a:defRPr/>
            </a:pPr>
            <a:r>
              <a:rPr lang="en-GB" b="1" kern="0" dirty="0">
                <a:solidFill>
                  <a:srgbClr val="1E4E79"/>
                </a:solidFill>
                <a:latin typeface="Century Gothic"/>
                <a:ea typeface="Century Gothic"/>
                <a:cs typeface="Century Gothic"/>
                <a:sym typeface="Century Gothic"/>
              </a:rPr>
              <a:t>S</a:t>
            </a:r>
            <a:endParaRPr b="1" kern="0" dirty="0">
              <a:solidFill>
                <a:srgbClr val="1E4E79"/>
              </a:solidFill>
              <a:latin typeface="Century Gothic"/>
              <a:ea typeface="Century Gothic"/>
              <a:cs typeface="Century Gothic"/>
              <a:sym typeface="Century Gothic"/>
            </a:endParaRPr>
          </a:p>
        </p:txBody>
      </p:sp>
      <p:sp>
        <p:nvSpPr>
          <p:cNvPr id="34" name="Google Shape;387;p19">
            <a:extLst>
              <a:ext uri="{FF2B5EF4-FFF2-40B4-BE49-F238E27FC236}">
                <a16:creationId xmlns:a16="http://schemas.microsoft.com/office/drawing/2014/main" id="{BC9E6DDD-1AC8-4389-A83C-83A146F6BAD5}"/>
              </a:ext>
            </a:extLst>
          </p:cNvPr>
          <p:cNvSpPr/>
          <p:nvPr/>
        </p:nvSpPr>
        <p:spPr>
          <a:xfrm>
            <a:off x="1100273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a:buClr>
                <a:srgbClr val="000000"/>
              </a:buClr>
              <a:buSzPts val="2000"/>
              <a:buFont typeface="Calibri"/>
              <a:buNone/>
              <a:defRPr/>
            </a:pPr>
            <a:endParaRPr sz="2000" kern="0">
              <a:solidFill>
                <a:srgbClr val="000000"/>
              </a:solidFill>
              <a:latin typeface="Century Gothic"/>
              <a:ea typeface="Century Gothic"/>
              <a:cs typeface="Century Gothic"/>
              <a:sym typeface="Century Gothic"/>
            </a:endParaRPr>
          </a:p>
        </p:txBody>
      </p:sp>
      <p:sp>
        <p:nvSpPr>
          <p:cNvPr id="35" name="Google Shape;388;p19">
            <a:extLst>
              <a:ext uri="{FF2B5EF4-FFF2-40B4-BE49-F238E27FC236}">
                <a16:creationId xmlns:a16="http://schemas.microsoft.com/office/drawing/2014/main" id="{6780E218-8530-4213-8136-5FFC29C4D80B}"/>
              </a:ext>
            </a:extLst>
          </p:cNvPr>
          <p:cNvSpPr/>
          <p:nvPr/>
        </p:nvSpPr>
        <p:spPr>
          <a:xfrm>
            <a:off x="11000369" y="1881615"/>
            <a:ext cx="503528" cy="4156259"/>
          </a:xfrm>
          <a:prstGeom prst="rect">
            <a:avLst/>
          </a:prstGeom>
          <a:solidFill>
            <a:srgbClr val="58E0BA"/>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a:buClr>
                <a:srgbClr val="000000"/>
              </a:buClr>
              <a:buSzPts val="2000"/>
              <a:buFont typeface="Calibri"/>
              <a:buNone/>
              <a:defRPr/>
            </a:pPr>
            <a:endParaRPr sz="2000" kern="0">
              <a:solidFill>
                <a:srgbClr val="000000"/>
              </a:solidFill>
              <a:latin typeface="Century Gothic"/>
              <a:ea typeface="Century Gothic"/>
              <a:cs typeface="Century Gothic"/>
              <a:sym typeface="Century Gothic"/>
            </a:endParaRPr>
          </a:p>
        </p:txBody>
      </p:sp>
      <p:cxnSp>
        <p:nvCxnSpPr>
          <p:cNvPr id="36" name="Google Shape;389;p19">
            <a:extLst>
              <a:ext uri="{FF2B5EF4-FFF2-40B4-BE49-F238E27FC236}">
                <a16:creationId xmlns:a16="http://schemas.microsoft.com/office/drawing/2014/main" id="{59BF69A0-9F1B-4A19-AEE0-679A761473AF}"/>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37" name="Google Shape;390;p19">
            <a:extLst>
              <a:ext uri="{FF2B5EF4-FFF2-40B4-BE49-F238E27FC236}">
                <a16:creationId xmlns:a16="http://schemas.microsoft.com/office/drawing/2014/main" id="{E7A8EDC8-3CE2-49D8-A86A-20E4FECDAEB6}"/>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38" name="Google Shape;391;p19">
            <a:extLst>
              <a:ext uri="{FF2B5EF4-FFF2-40B4-BE49-F238E27FC236}">
                <a16:creationId xmlns:a16="http://schemas.microsoft.com/office/drawing/2014/main" id="{CAC7C94C-226C-4DB8-972A-628308EC883B}"/>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39" name="Google Shape;393;p19">
            <a:extLst>
              <a:ext uri="{FF2B5EF4-FFF2-40B4-BE49-F238E27FC236}">
                <a16:creationId xmlns:a16="http://schemas.microsoft.com/office/drawing/2014/main" id="{52FDCDF0-BC74-4154-8147-A862C38A28BB}"/>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a:buClr>
                <a:srgbClr val="1E4E79"/>
              </a:buClr>
              <a:buSzPts val="1800"/>
              <a:buFont typeface="Century Gothic"/>
              <a:buNone/>
              <a:defRPr/>
            </a:pPr>
            <a:r>
              <a:rPr lang="en-GB" b="1" kern="0" dirty="0">
                <a:solidFill>
                  <a:srgbClr val="1E4E79"/>
                </a:solidFill>
                <a:latin typeface="Century Gothic"/>
                <a:ea typeface="Century Gothic"/>
                <a:cs typeface="Century Gothic"/>
                <a:sym typeface="Century Gothic"/>
              </a:rPr>
              <a:t>30</a:t>
            </a:r>
            <a:endParaRPr sz="1400" kern="0" dirty="0">
              <a:solidFill>
                <a:srgbClr val="000000"/>
              </a:solidFill>
              <a:cs typeface="Arial"/>
              <a:sym typeface="Arial"/>
            </a:endParaRPr>
          </a:p>
        </p:txBody>
      </p:sp>
      <p:sp>
        <p:nvSpPr>
          <p:cNvPr id="40" name="Google Shape;394;p19">
            <a:extLst>
              <a:ext uri="{FF2B5EF4-FFF2-40B4-BE49-F238E27FC236}">
                <a16:creationId xmlns:a16="http://schemas.microsoft.com/office/drawing/2014/main" id="{5D482550-8EEA-4DA6-896B-EAD2E7A3D7DF}"/>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a:buClr>
                <a:srgbClr val="1E4E79"/>
              </a:buClr>
              <a:buSzPts val="1800"/>
              <a:buFont typeface="Century Gothic"/>
              <a:buNone/>
              <a:defRPr/>
            </a:pPr>
            <a:r>
              <a:rPr lang="en-GB" b="1" kern="0" dirty="0">
                <a:solidFill>
                  <a:srgbClr val="1E4E79"/>
                </a:solidFill>
                <a:latin typeface="Century Gothic"/>
                <a:ea typeface="Century Gothic"/>
                <a:cs typeface="Century Gothic"/>
                <a:sym typeface="Century Gothic"/>
              </a:rPr>
              <a:t>0</a:t>
            </a:r>
            <a:endParaRPr sz="1400" kern="0" dirty="0">
              <a:solidFill>
                <a:srgbClr val="000000"/>
              </a:solidFill>
              <a:cs typeface="Arial"/>
              <a:sym typeface="Arial"/>
            </a:endParaRPr>
          </a:p>
        </p:txBody>
      </p:sp>
      <p:sp>
        <p:nvSpPr>
          <p:cNvPr id="41" name="Google Shape;395;p19">
            <a:extLst>
              <a:ext uri="{FF2B5EF4-FFF2-40B4-BE49-F238E27FC236}">
                <a16:creationId xmlns:a16="http://schemas.microsoft.com/office/drawing/2014/main" id="{5605B234-113C-46A4-8B72-FF3A89C543C7}"/>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algn="ctr">
              <a:buClr>
                <a:srgbClr val="FFFFFF"/>
              </a:buClr>
              <a:buSzPts val="1800"/>
              <a:buFont typeface="Century Gothic"/>
              <a:buNone/>
              <a:defRPr/>
            </a:pPr>
            <a:r>
              <a:rPr lang="en-GB" b="1" kern="0" dirty="0">
                <a:solidFill>
                  <a:srgbClr val="FFFFFF"/>
                </a:solidFill>
                <a:latin typeface="Century Gothic"/>
                <a:ea typeface="Century Gothic"/>
                <a:cs typeface="Century Gothic"/>
                <a:sym typeface="Century Gothic"/>
              </a:rPr>
              <a:t>DÉBUT</a:t>
            </a:r>
            <a:endParaRPr sz="1400" kern="0" dirty="0">
              <a:solidFill>
                <a:srgbClr val="000000"/>
              </a:solidFill>
              <a:cs typeface="Arial"/>
              <a:sym typeface="Arial"/>
            </a:endParaRPr>
          </a:p>
        </p:txBody>
      </p:sp>
      <p:sp>
        <p:nvSpPr>
          <p:cNvPr id="44" name="Cloud 43">
            <a:extLst>
              <a:ext uri="{FF2B5EF4-FFF2-40B4-BE49-F238E27FC236}">
                <a16:creationId xmlns:a16="http://schemas.microsoft.com/office/drawing/2014/main" id="{6AA22835-F25C-4F5D-B899-C720E040FE9A}"/>
              </a:ext>
            </a:extLst>
          </p:cNvPr>
          <p:cNvSpPr/>
          <p:nvPr/>
        </p:nvSpPr>
        <p:spPr>
          <a:xfrm rot="21180526">
            <a:off x="8518793" y="3336517"/>
            <a:ext cx="2227506" cy="1134377"/>
          </a:xfrm>
          <a:prstGeom prst="cloud">
            <a:avLst/>
          </a:prstGeom>
          <a:solidFill>
            <a:srgbClr val="22A8CD"/>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latin typeface="Century Gothic" panose="020B0502020202020204" pitchFamily="34" charset="0"/>
            </a:endParaRPr>
          </a:p>
        </p:txBody>
      </p:sp>
      <p:sp>
        <p:nvSpPr>
          <p:cNvPr id="45" name="TextBox 44">
            <a:extLst>
              <a:ext uri="{FF2B5EF4-FFF2-40B4-BE49-F238E27FC236}">
                <a16:creationId xmlns:a16="http://schemas.microsoft.com/office/drawing/2014/main" id="{DE2E409C-A392-4D8C-AA82-A637342D1824}"/>
              </a:ext>
            </a:extLst>
          </p:cNvPr>
          <p:cNvSpPr txBox="1"/>
          <p:nvPr/>
        </p:nvSpPr>
        <p:spPr>
          <a:xfrm rot="20698612">
            <a:off x="8497850" y="3576331"/>
            <a:ext cx="235212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rPr>
              <a:t>historique</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46" name="Cloud 45">
            <a:extLst>
              <a:ext uri="{FF2B5EF4-FFF2-40B4-BE49-F238E27FC236}">
                <a16:creationId xmlns:a16="http://schemas.microsoft.com/office/drawing/2014/main" id="{B88A11BA-F717-4D56-9C31-DD38B2DB73D5}"/>
              </a:ext>
            </a:extLst>
          </p:cNvPr>
          <p:cNvSpPr/>
          <p:nvPr/>
        </p:nvSpPr>
        <p:spPr>
          <a:xfrm rot="21180526">
            <a:off x="166796" y="1692617"/>
            <a:ext cx="2227506" cy="1134377"/>
          </a:xfrm>
          <a:prstGeom prst="cloud">
            <a:avLst/>
          </a:prstGeom>
          <a:solidFill>
            <a:srgbClr val="22A8CD"/>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latin typeface="Century Gothic" panose="020B0502020202020204" pitchFamily="34" charset="0"/>
            </a:endParaRPr>
          </a:p>
        </p:txBody>
      </p:sp>
      <p:sp>
        <p:nvSpPr>
          <p:cNvPr id="47" name="TextBox 46">
            <a:extLst>
              <a:ext uri="{FF2B5EF4-FFF2-40B4-BE49-F238E27FC236}">
                <a16:creationId xmlns:a16="http://schemas.microsoft.com/office/drawing/2014/main" id="{D22031B9-7ABF-4208-A79F-578101E54E3D}"/>
              </a:ext>
            </a:extLst>
          </p:cNvPr>
          <p:cNvSpPr txBox="1"/>
          <p:nvPr/>
        </p:nvSpPr>
        <p:spPr>
          <a:xfrm rot="20698612">
            <a:off x="145853" y="1932431"/>
            <a:ext cx="235212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horrible</a:t>
            </a:r>
          </a:p>
        </p:txBody>
      </p:sp>
      <p:sp>
        <p:nvSpPr>
          <p:cNvPr id="48" name="Cloud 47">
            <a:extLst>
              <a:ext uri="{FF2B5EF4-FFF2-40B4-BE49-F238E27FC236}">
                <a16:creationId xmlns:a16="http://schemas.microsoft.com/office/drawing/2014/main" id="{8649DA4E-A3C8-4FA6-B0AD-1CD5091A19FA}"/>
              </a:ext>
            </a:extLst>
          </p:cNvPr>
          <p:cNvSpPr/>
          <p:nvPr/>
        </p:nvSpPr>
        <p:spPr>
          <a:xfrm rot="594029">
            <a:off x="3142032" y="1644370"/>
            <a:ext cx="2227506" cy="1134377"/>
          </a:xfrm>
          <a:prstGeom prst="cloud">
            <a:avLst/>
          </a:prstGeom>
          <a:solidFill>
            <a:srgbClr val="22A8CD"/>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latin typeface="Century Gothic" panose="020B0502020202020204" pitchFamily="34" charset="0"/>
            </a:endParaRPr>
          </a:p>
        </p:txBody>
      </p:sp>
      <p:sp>
        <p:nvSpPr>
          <p:cNvPr id="49" name="TextBox 48">
            <a:extLst>
              <a:ext uri="{FF2B5EF4-FFF2-40B4-BE49-F238E27FC236}">
                <a16:creationId xmlns:a16="http://schemas.microsoft.com/office/drawing/2014/main" id="{FA44AED2-69A0-48FD-8983-BC5050B8230C}"/>
              </a:ext>
            </a:extLst>
          </p:cNvPr>
          <p:cNvSpPr txBox="1"/>
          <p:nvPr/>
        </p:nvSpPr>
        <p:spPr>
          <a:xfrm rot="112115">
            <a:off x="3121089" y="1884184"/>
            <a:ext cx="235212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ha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rPr>
              <a:t>ha</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 !</a:t>
            </a:r>
          </a:p>
        </p:txBody>
      </p:sp>
      <p:sp>
        <p:nvSpPr>
          <p:cNvPr id="50" name="Cloud 49">
            <a:extLst>
              <a:ext uri="{FF2B5EF4-FFF2-40B4-BE49-F238E27FC236}">
                <a16:creationId xmlns:a16="http://schemas.microsoft.com/office/drawing/2014/main" id="{0E9B2E31-FA15-44C5-B31E-E81A9D4D7914}"/>
              </a:ext>
            </a:extLst>
          </p:cNvPr>
          <p:cNvSpPr/>
          <p:nvPr/>
        </p:nvSpPr>
        <p:spPr>
          <a:xfrm rot="21180526">
            <a:off x="6099243" y="1592666"/>
            <a:ext cx="2227506" cy="1134377"/>
          </a:xfrm>
          <a:prstGeom prst="cloud">
            <a:avLst/>
          </a:prstGeom>
          <a:solidFill>
            <a:srgbClr val="22A8CD"/>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latin typeface="Century Gothic" panose="020B0502020202020204" pitchFamily="34" charset="0"/>
            </a:endParaRPr>
          </a:p>
        </p:txBody>
      </p:sp>
      <p:sp>
        <p:nvSpPr>
          <p:cNvPr id="51" name="TextBox 50">
            <a:extLst>
              <a:ext uri="{FF2B5EF4-FFF2-40B4-BE49-F238E27FC236}">
                <a16:creationId xmlns:a16="http://schemas.microsoft.com/office/drawing/2014/main" id="{38309CB3-FE3B-4673-8A1D-D58E229CAF29}"/>
              </a:ext>
            </a:extLst>
          </p:cNvPr>
          <p:cNvSpPr txBox="1"/>
          <p:nvPr/>
        </p:nvSpPr>
        <p:spPr>
          <a:xfrm rot="20698612">
            <a:off x="6078300" y="1832480"/>
            <a:ext cx="235212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rPr>
              <a:t>héros</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52" name="Cloud 51">
            <a:extLst>
              <a:ext uri="{FF2B5EF4-FFF2-40B4-BE49-F238E27FC236}">
                <a16:creationId xmlns:a16="http://schemas.microsoft.com/office/drawing/2014/main" id="{8C9FB008-BE5E-47DF-A420-2254054B9E60}"/>
              </a:ext>
            </a:extLst>
          </p:cNvPr>
          <p:cNvSpPr/>
          <p:nvPr/>
        </p:nvSpPr>
        <p:spPr>
          <a:xfrm rot="785700">
            <a:off x="8610398" y="1602784"/>
            <a:ext cx="2227506" cy="1134377"/>
          </a:xfrm>
          <a:prstGeom prst="cloud">
            <a:avLst/>
          </a:prstGeom>
          <a:solidFill>
            <a:srgbClr val="22A8CD"/>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latin typeface="Century Gothic" panose="020B0502020202020204" pitchFamily="34" charset="0"/>
            </a:endParaRPr>
          </a:p>
        </p:txBody>
      </p:sp>
      <p:sp>
        <p:nvSpPr>
          <p:cNvPr id="53" name="TextBox 52">
            <a:extLst>
              <a:ext uri="{FF2B5EF4-FFF2-40B4-BE49-F238E27FC236}">
                <a16:creationId xmlns:a16="http://schemas.microsoft.com/office/drawing/2014/main" id="{E6E84F1D-6AF2-45B8-84AC-4987D2F49B17}"/>
              </a:ext>
            </a:extLst>
          </p:cNvPr>
          <p:cNvSpPr txBox="1"/>
          <p:nvPr/>
        </p:nvSpPr>
        <p:spPr>
          <a:xfrm rot="303786">
            <a:off x="8589455" y="1842598"/>
            <a:ext cx="235212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horizon</a:t>
            </a:r>
          </a:p>
        </p:txBody>
      </p:sp>
      <p:sp>
        <p:nvSpPr>
          <p:cNvPr id="56" name="Cloud 55">
            <a:extLst>
              <a:ext uri="{FF2B5EF4-FFF2-40B4-BE49-F238E27FC236}">
                <a16:creationId xmlns:a16="http://schemas.microsoft.com/office/drawing/2014/main" id="{7B5D82BB-D6B9-42F1-9740-645B9CDE7C6C}"/>
              </a:ext>
            </a:extLst>
          </p:cNvPr>
          <p:cNvSpPr/>
          <p:nvPr/>
        </p:nvSpPr>
        <p:spPr>
          <a:xfrm rot="21180526">
            <a:off x="237329" y="5045773"/>
            <a:ext cx="2227506" cy="1134377"/>
          </a:xfrm>
          <a:prstGeom prst="cloud">
            <a:avLst/>
          </a:prstGeom>
          <a:solidFill>
            <a:srgbClr val="22A8CD"/>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latin typeface="Century Gothic" panose="020B0502020202020204" pitchFamily="34" charset="0"/>
            </a:endParaRPr>
          </a:p>
        </p:txBody>
      </p:sp>
      <p:sp>
        <p:nvSpPr>
          <p:cNvPr id="57" name="TextBox 56">
            <a:extLst>
              <a:ext uri="{FF2B5EF4-FFF2-40B4-BE49-F238E27FC236}">
                <a16:creationId xmlns:a16="http://schemas.microsoft.com/office/drawing/2014/main" id="{A958F034-F725-4B77-8642-A5C012306AD2}"/>
              </a:ext>
            </a:extLst>
          </p:cNvPr>
          <p:cNvSpPr txBox="1"/>
          <p:nvPr/>
        </p:nvSpPr>
        <p:spPr>
          <a:xfrm rot="20698612">
            <a:off x="216386" y="5285587"/>
            <a:ext cx="235212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rPr>
              <a:t>hélicoptère</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58" name="Cloud 57">
            <a:extLst>
              <a:ext uri="{FF2B5EF4-FFF2-40B4-BE49-F238E27FC236}">
                <a16:creationId xmlns:a16="http://schemas.microsoft.com/office/drawing/2014/main" id="{A2AD905D-A23A-49FF-9345-00AB0F8E3DDE}"/>
              </a:ext>
            </a:extLst>
          </p:cNvPr>
          <p:cNvSpPr/>
          <p:nvPr/>
        </p:nvSpPr>
        <p:spPr>
          <a:xfrm rot="594029">
            <a:off x="287682" y="3366720"/>
            <a:ext cx="2227506" cy="1134377"/>
          </a:xfrm>
          <a:prstGeom prst="cloud">
            <a:avLst/>
          </a:prstGeom>
          <a:solidFill>
            <a:srgbClr val="22A8CD"/>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latin typeface="Century Gothic" panose="020B0502020202020204" pitchFamily="34" charset="0"/>
            </a:endParaRPr>
          </a:p>
        </p:txBody>
      </p:sp>
      <p:sp>
        <p:nvSpPr>
          <p:cNvPr id="59" name="TextBox 58">
            <a:extLst>
              <a:ext uri="{FF2B5EF4-FFF2-40B4-BE49-F238E27FC236}">
                <a16:creationId xmlns:a16="http://schemas.microsoft.com/office/drawing/2014/main" id="{30DA0CE5-D550-4E2C-919C-DE906E4C48B0}"/>
              </a:ext>
            </a:extLst>
          </p:cNvPr>
          <p:cNvSpPr txBox="1"/>
          <p:nvPr/>
        </p:nvSpPr>
        <p:spPr>
          <a:xfrm rot="112115">
            <a:off x="266739" y="3606534"/>
            <a:ext cx="235212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rPr>
              <a:t>humain</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60" name="Cloud 59">
            <a:extLst>
              <a:ext uri="{FF2B5EF4-FFF2-40B4-BE49-F238E27FC236}">
                <a16:creationId xmlns:a16="http://schemas.microsoft.com/office/drawing/2014/main" id="{3AF61DF3-BDEB-429D-BE7D-EC73F5B6BDEE}"/>
              </a:ext>
            </a:extLst>
          </p:cNvPr>
          <p:cNvSpPr/>
          <p:nvPr/>
        </p:nvSpPr>
        <p:spPr>
          <a:xfrm rot="21180526">
            <a:off x="3244893" y="3315016"/>
            <a:ext cx="2227506" cy="1134377"/>
          </a:xfrm>
          <a:prstGeom prst="cloud">
            <a:avLst/>
          </a:prstGeom>
          <a:solidFill>
            <a:srgbClr val="22A8CD"/>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latin typeface="Century Gothic" panose="020B0502020202020204" pitchFamily="34" charset="0"/>
            </a:endParaRPr>
          </a:p>
        </p:txBody>
      </p:sp>
      <p:sp>
        <p:nvSpPr>
          <p:cNvPr id="61" name="TextBox 60">
            <a:extLst>
              <a:ext uri="{FF2B5EF4-FFF2-40B4-BE49-F238E27FC236}">
                <a16:creationId xmlns:a16="http://schemas.microsoft.com/office/drawing/2014/main" id="{58A002A8-A3E8-42FF-BC76-821D42BC61FB}"/>
              </a:ext>
            </a:extLst>
          </p:cNvPr>
          <p:cNvSpPr txBox="1"/>
          <p:nvPr/>
        </p:nvSpPr>
        <p:spPr>
          <a:xfrm rot="20698612">
            <a:off x="3223950" y="3554830"/>
            <a:ext cx="235212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rPr>
              <a:t>hôtel</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62" name="Cloud 61">
            <a:extLst>
              <a:ext uri="{FF2B5EF4-FFF2-40B4-BE49-F238E27FC236}">
                <a16:creationId xmlns:a16="http://schemas.microsoft.com/office/drawing/2014/main" id="{1DA098F4-8A5B-4F9A-B7FE-A08AED5A3F94}"/>
              </a:ext>
            </a:extLst>
          </p:cNvPr>
          <p:cNvSpPr/>
          <p:nvPr/>
        </p:nvSpPr>
        <p:spPr>
          <a:xfrm rot="785700">
            <a:off x="5756048" y="3325134"/>
            <a:ext cx="2227506" cy="1134377"/>
          </a:xfrm>
          <a:prstGeom prst="cloud">
            <a:avLst/>
          </a:prstGeom>
          <a:solidFill>
            <a:srgbClr val="22A8CD"/>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latin typeface="Century Gothic" panose="020B0502020202020204" pitchFamily="34" charset="0"/>
            </a:endParaRPr>
          </a:p>
        </p:txBody>
      </p:sp>
      <p:sp>
        <p:nvSpPr>
          <p:cNvPr id="63" name="TextBox 62">
            <a:extLst>
              <a:ext uri="{FF2B5EF4-FFF2-40B4-BE49-F238E27FC236}">
                <a16:creationId xmlns:a16="http://schemas.microsoft.com/office/drawing/2014/main" id="{85B46189-D652-4BCB-ABA2-2956DAC69EFD}"/>
              </a:ext>
            </a:extLst>
          </p:cNvPr>
          <p:cNvSpPr txBox="1"/>
          <p:nvPr/>
        </p:nvSpPr>
        <p:spPr>
          <a:xfrm rot="303786">
            <a:off x="5735105" y="3564948"/>
            <a:ext cx="235212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hiver</a:t>
            </a:r>
          </a:p>
        </p:txBody>
      </p:sp>
      <p:sp>
        <p:nvSpPr>
          <p:cNvPr id="64" name="Cloud 63">
            <a:extLst>
              <a:ext uri="{FF2B5EF4-FFF2-40B4-BE49-F238E27FC236}">
                <a16:creationId xmlns:a16="http://schemas.microsoft.com/office/drawing/2014/main" id="{71FDBEC2-BB8A-4FFD-8DC6-DDDB3EDB63AD}"/>
              </a:ext>
            </a:extLst>
          </p:cNvPr>
          <p:cNvSpPr/>
          <p:nvPr/>
        </p:nvSpPr>
        <p:spPr>
          <a:xfrm rot="594029">
            <a:off x="2913630" y="5078683"/>
            <a:ext cx="2227506" cy="1134377"/>
          </a:xfrm>
          <a:prstGeom prst="cloud">
            <a:avLst/>
          </a:prstGeom>
          <a:solidFill>
            <a:srgbClr val="22A8CD"/>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latin typeface="Century Gothic" panose="020B0502020202020204" pitchFamily="34" charset="0"/>
            </a:endParaRPr>
          </a:p>
        </p:txBody>
      </p:sp>
      <p:sp>
        <p:nvSpPr>
          <p:cNvPr id="65" name="TextBox 64">
            <a:extLst>
              <a:ext uri="{FF2B5EF4-FFF2-40B4-BE49-F238E27FC236}">
                <a16:creationId xmlns:a16="http://schemas.microsoft.com/office/drawing/2014/main" id="{33781481-B106-418D-A0B6-AA1C8E6BAE61}"/>
              </a:ext>
            </a:extLst>
          </p:cNvPr>
          <p:cNvSpPr txBox="1"/>
          <p:nvPr/>
        </p:nvSpPr>
        <p:spPr>
          <a:xfrm rot="112115">
            <a:off x="2892687" y="5318497"/>
            <a:ext cx="235212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rPr>
              <a:t>honorable</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66" name="Cloud 65">
            <a:extLst>
              <a:ext uri="{FF2B5EF4-FFF2-40B4-BE49-F238E27FC236}">
                <a16:creationId xmlns:a16="http://schemas.microsoft.com/office/drawing/2014/main" id="{B90D1297-5B94-4250-B335-37068E5819A3}"/>
              </a:ext>
            </a:extLst>
          </p:cNvPr>
          <p:cNvSpPr/>
          <p:nvPr/>
        </p:nvSpPr>
        <p:spPr>
          <a:xfrm rot="21180526">
            <a:off x="5870841" y="5026979"/>
            <a:ext cx="2227506" cy="1134377"/>
          </a:xfrm>
          <a:prstGeom prst="cloud">
            <a:avLst/>
          </a:prstGeom>
          <a:solidFill>
            <a:srgbClr val="22A8CD"/>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latin typeface="Century Gothic" panose="020B0502020202020204" pitchFamily="34" charset="0"/>
            </a:endParaRPr>
          </a:p>
        </p:txBody>
      </p:sp>
      <p:sp>
        <p:nvSpPr>
          <p:cNvPr id="67" name="TextBox 66">
            <a:extLst>
              <a:ext uri="{FF2B5EF4-FFF2-40B4-BE49-F238E27FC236}">
                <a16:creationId xmlns:a16="http://schemas.microsoft.com/office/drawing/2014/main" id="{4082FE61-54E3-4A12-8C1D-65AF59A2B801}"/>
              </a:ext>
            </a:extLst>
          </p:cNvPr>
          <p:cNvSpPr txBox="1"/>
          <p:nvPr/>
        </p:nvSpPr>
        <p:spPr>
          <a:xfrm rot="20698612">
            <a:off x="5849898" y="5266793"/>
            <a:ext cx="235212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rPr>
              <a:t>hésiter</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68" name="Cloud 67">
            <a:extLst>
              <a:ext uri="{FF2B5EF4-FFF2-40B4-BE49-F238E27FC236}">
                <a16:creationId xmlns:a16="http://schemas.microsoft.com/office/drawing/2014/main" id="{A14E09FE-0AAD-4238-9A0F-5515171D8996}"/>
              </a:ext>
            </a:extLst>
          </p:cNvPr>
          <p:cNvSpPr/>
          <p:nvPr/>
        </p:nvSpPr>
        <p:spPr>
          <a:xfrm rot="785700">
            <a:off x="8381996" y="5037097"/>
            <a:ext cx="2227506" cy="1134377"/>
          </a:xfrm>
          <a:prstGeom prst="cloud">
            <a:avLst/>
          </a:prstGeom>
          <a:solidFill>
            <a:srgbClr val="22A8CD"/>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latin typeface="Century Gothic" panose="020B0502020202020204" pitchFamily="34" charset="0"/>
            </a:endParaRPr>
          </a:p>
        </p:txBody>
      </p:sp>
      <p:sp>
        <p:nvSpPr>
          <p:cNvPr id="69" name="TextBox 68">
            <a:extLst>
              <a:ext uri="{FF2B5EF4-FFF2-40B4-BE49-F238E27FC236}">
                <a16:creationId xmlns:a16="http://schemas.microsoft.com/office/drawing/2014/main" id="{F4EC6CB9-CCD9-481E-9534-9DBA21F88427}"/>
              </a:ext>
            </a:extLst>
          </p:cNvPr>
          <p:cNvSpPr txBox="1"/>
          <p:nvPr/>
        </p:nvSpPr>
        <p:spPr>
          <a:xfrm rot="303786">
            <a:off x="8361053" y="5276911"/>
            <a:ext cx="235212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habitat</a:t>
            </a:r>
          </a:p>
        </p:txBody>
      </p:sp>
      <p:pic>
        <p:nvPicPr>
          <p:cNvPr id="7" name="Picture 6" descr="A picture containing logo&#10;&#10;Description automatically generated">
            <a:extLst>
              <a:ext uri="{FF2B5EF4-FFF2-40B4-BE49-F238E27FC236}">
                <a16:creationId xmlns:a16="http://schemas.microsoft.com/office/drawing/2014/main" id="{951C547E-2A9C-4DDD-89D8-016571852C2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22357" y="1344371"/>
            <a:ext cx="665779" cy="433797"/>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07A77936-F8D8-4967-8363-E532F6CA92A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92569" y="1523916"/>
            <a:ext cx="542766" cy="461890"/>
          </a:xfrm>
          <a:prstGeom prst="rect">
            <a:avLst/>
          </a:prstGeom>
        </p:spPr>
      </p:pic>
      <p:pic>
        <p:nvPicPr>
          <p:cNvPr id="71" name="Picture 70" descr="Shape&#10;&#10;Description automatically generated">
            <a:extLst>
              <a:ext uri="{FF2B5EF4-FFF2-40B4-BE49-F238E27FC236}">
                <a16:creationId xmlns:a16="http://schemas.microsoft.com/office/drawing/2014/main" id="{49768086-5624-4ACD-85BB-FEEC97AE4EC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13327" y="1360855"/>
            <a:ext cx="490609" cy="551343"/>
          </a:xfrm>
          <a:prstGeom prst="rect">
            <a:avLst/>
          </a:prstGeom>
        </p:spPr>
      </p:pic>
      <p:pic>
        <p:nvPicPr>
          <p:cNvPr id="11" name="Picture 10" descr="Circle&#10;&#10;Description automatically generated with medium confidence">
            <a:extLst>
              <a:ext uri="{FF2B5EF4-FFF2-40B4-BE49-F238E27FC236}">
                <a16:creationId xmlns:a16="http://schemas.microsoft.com/office/drawing/2014/main" id="{8FB90E76-6719-479D-909F-D67255D6436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739200" y="1246364"/>
            <a:ext cx="663164" cy="362668"/>
          </a:xfrm>
          <a:prstGeom prst="rect">
            <a:avLst/>
          </a:prstGeom>
        </p:spPr>
      </p:pic>
      <p:pic>
        <p:nvPicPr>
          <p:cNvPr id="74" name="Picture 73">
            <a:extLst>
              <a:ext uri="{FF2B5EF4-FFF2-40B4-BE49-F238E27FC236}">
                <a16:creationId xmlns:a16="http://schemas.microsoft.com/office/drawing/2014/main" id="{A114ADD7-2AC7-4D1A-AF9A-90EDE5246D0F}"/>
              </a:ext>
            </a:extLst>
          </p:cNvPr>
          <p:cNvPicPr>
            <a:picLocks noChangeAspect="1"/>
          </p:cNvPicPr>
          <p:nvPr/>
        </p:nvPicPr>
        <p:blipFill>
          <a:blip r:embed="rId11" cstate="print">
            <a:extLst>
              <a:ext uri="{BEBA8EAE-BF5A-486C-A8C5-ECC9F3942E4B}">
                <a14:imgProps xmlns:a14="http://schemas.microsoft.com/office/drawing/2010/main">
                  <a14:imgLayer r:embed="rId12">
                    <a14:imgEffect>
                      <a14:saturation sat="200000"/>
                    </a14:imgEffect>
                  </a14:imgLayer>
                </a14:imgProps>
              </a:ext>
              <a:ext uri="{28A0092B-C50C-407E-A947-70E740481C1C}">
                <a14:useLocalDpi xmlns:a14="http://schemas.microsoft.com/office/drawing/2010/main" val="0"/>
              </a:ext>
            </a:extLst>
          </a:blip>
          <a:stretch>
            <a:fillRect/>
          </a:stretch>
        </p:blipFill>
        <p:spPr>
          <a:xfrm>
            <a:off x="7254360" y="3293945"/>
            <a:ext cx="413796" cy="413796"/>
          </a:xfrm>
          <a:prstGeom prst="rect">
            <a:avLst/>
          </a:prstGeom>
        </p:spPr>
      </p:pic>
      <p:pic>
        <p:nvPicPr>
          <p:cNvPr id="77" name="Picture 76" descr="hotel">
            <a:extLst>
              <a:ext uri="{FF2B5EF4-FFF2-40B4-BE49-F238E27FC236}">
                <a16:creationId xmlns:a16="http://schemas.microsoft.com/office/drawing/2014/main" id="{3F027AFB-94A4-4F4A-B70F-9CC502338529}"/>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r="70595"/>
          <a:stretch/>
        </p:blipFill>
        <p:spPr>
          <a:xfrm>
            <a:off x="3286277" y="2977705"/>
            <a:ext cx="512321" cy="951009"/>
          </a:xfrm>
          <a:prstGeom prst="rect">
            <a:avLst/>
          </a:prstGeom>
        </p:spPr>
      </p:pic>
      <p:pic>
        <p:nvPicPr>
          <p:cNvPr id="13" name="Picture 12" descr="A picture containing silhouette&#10;&#10;Description automatically generated">
            <a:extLst>
              <a:ext uri="{FF2B5EF4-FFF2-40B4-BE49-F238E27FC236}">
                <a16:creationId xmlns:a16="http://schemas.microsoft.com/office/drawing/2014/main" id="{3D36C89B-2911-421B-A01D-CB777C857C9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883588" y="2763031"/>
            <a:ext cx="957695" cy="1683859"/>
          </a:xfrm>
          <a:prstGeom prst="rect">
            <a:avLst/>
          </a:prstGeom>
        </p:spPr>
      </p:pic>
      <p:pic>
        <p:nvPicPr>
          <p:cNvPr id="78" name="Picture 77" descr="Text&#10;&#10;Description automatically generated">
            <a:extLst>
              <a:ext uri="{FF2B5EF4-FFF2-40B4-BE49-F238E27FC236}">
                <a16:creationId xmlns:a16="http://schemas.microsoft.com/office/drawing/2014/main" id="{95C8F208-6323-4735-A4DA-F113BD994AD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134319" y="3045617"/>
            <a:ext cx="348186" cy="504160"/>
          </a:xfrm>
          <a:prstGeom prst="rect">
            <a:avLst/>
          </a:prstGeom>
        </p:spPr>
      </p:pic>
      <p:pic>
        <p:nvPicPr>
          <p:cNvPr id="15" name="Picture 14" descr="A picture containing text, device&#10;&#10;Description automatically generated">
            <a:extLst>
              <a:ext uri="{FF2B5EF4-FFF2-40B4-BE49-F238E27FC236}">
                <a16:creationId xmlns:a16="http://schemas.microsoft.com/office/drawing/2014/main" id="{5829E4C4-CE1A-447D-82E6-00286746F6A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39889" y="4895632"/>
            <a:ext cx="842398" cy="580465"/>
          </a:xfrm>
          <a:prstGeom prst="rect">
            <a:avLst/>
          </a:prstGeom>
        </p:spPr>
      </p:pic>
      <p:pic>
        <p:nvPicPr>
          <p:cNvPr id="17" name="Picture 16" descr="A picture containing text, vector graphics&#10;&#10;Description automatically generated">
            <a:extLst>
              <a:ext uri="{FF2B5EF4-FFF2-40B4-BE49-F238E27FC236}">
                <a16:creationId xmlns:a16="http://schemas.microsoft.com/office/drawing/2014/main" id="{30B7E4CE-E3B7-4CEA-B782-44DA7203D3E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073233" y="4951428"/>
            <a:ext cx="609207" cy="369332"/>
          </a:xfrm>
          <a:prstGeom prst="rect">
            <a:avLst/>
          </a:prstGeom>
        </p:spPr>
      </p:pic>
      <p:pic>
        <p:nvPicPr>
          <p:cNvPr id="19" name="Picture 18" descr="A picture containing shape&#10;&#10;Description automatically generated">
            <a:extLst>
              <a:ext uri="{FF2B5EF4-FFF2-40B4-BE49-F238E27FC236}">
                <a16:creationId xmlns:a16="http://schemas.microsoft.com/office/drawing/2014/main" id="{E90B9AED-6E35-4C72-84B8-60CB5D2F728C}"/>
              </a:ext>
            </a:extLst>
          </p:cNvPr>
          <p:cNvPicPr>
            <a:picLocks noChangeAspect="1"/>
          </p:cNvPicPr>
          <p:nvPr/>
        </p:nvPicPr>
        <p:blipFill>
          <a:blip r:embed="rId18">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5573540" y="4665502"/>
            <a:ext cx="732822" cy="826291"/>
          </a:xfrm>
          <a:prstGeom prst="rect">
            <a:avLst/>
          </a:prstGeom>
        </p:spPr>
      </p:pic>
      <p:pic>
        <p:nvPicPr>
          <p:cNvPr id="21" name="Picture 20" descr="Shape&#10;&#10;Description automatically generated with low confidence">
            <a:extLst>
              <a:ext uri="{FF2B5EF4-FFF2-40B4-BE49-F238E27FC236}">
                <a16:creationId xmlns:a16="http://schemas.microsoft.com/office/drawing/2014/main" id="{5010E4FB-80F9-4F68-8453-8FE830CB6D0B}"/>
              </a:ext>
            </a:extLst>
          </p:cNvPr>
          <p:cNvPicPr>
            <a:picLocks noChangeAspect="1"/>
          </p:cNvPicPr>
          <p:nvPr/>
        </p:nvPicPr>
        <p:blipFill>
          <a:blip r:embed="rId19">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666273" y="5559220"/>
            <a:ext cx="650724" cy="1115028"/>
          </a:xfrm>
          <a:prstGeom prst="rect">
            <a:avLst/>
          </a:prstGeom>
        </p:spPr>
      </p:pic>
    </p:spTree>
    <p:extLst>
      <p:ext uri="{BB962C8B-B14F-4D97-AF65-F5344CB8AC3E}">
        <p14:creationId xmlns:p14="http://schemas.microsoft.com/office/powerpoint/2010/main" val="40222107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1"/>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grpId="0" nodeType="clickEffect">
                                  <p:stCondLst>
                                    <p:cond delay="0"/>
                                  </p:stCondLst>
                                  <p:childTnLst>
                                    <p:anim calcmode="lin" valueType="num">
                                      <p:cBhvr additive="base">
                                        <p:cTn id="6" dur="30000"/>
                                        <p:tgtEl>
                                          <p:spTgt spid="35"/>
                                        </p:tgtEl>
                                        <p:attrNameLst>
                                          <p:attrName>ppt_y</p:attrName>
                                        </p:attrNameLst>
                                      </p:cBhvr>
                                      <p:tavLst>
                                        <p:tav tm="0">
                                          <p:val>
                                            <p:strVal val="#ppt_y"/>
                                          </p:val>
                                        </p:tav>
                                        <p:tav tm="100000">
                                          <p:val>
                                            <p:strVal val="#ppt_y+#ppt_h*1.125000"/>
                                          </p:val>
                                        </p:tav>
                                      </p:tavLst>
                                    </p:anim>
                                    <p:animEffect transition="out" filter="wipe(down)">
                                      <p:cBhvr>
                                        <p:cTn id="7" dur="30000"/>
                                        <p:tgtEl>
                                          <p:spTgt spid="35"/>
                                        </p:tgtEl>
                                      </p:cBhvr>
                                    </p:animEffect>
                                    <p:set>
                                      <p:cBhvr>
                                        <p:cTn id="8" dur="1" fill="hold">
                                          <p:stCondLst>
                                            <p:cond delay="29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41"/>
                  </p:tgtEl>
                </p:cond>
              </p:nextCondLst>
            </p:seq>
          </p:childTnLst>
        </p:cTn>
      </p:par>
    </p:tnLst>
    <p:bldLst>
      <p:bldP spid="3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Group 58">
            <a:extLst>
              <a:ext uri="{FF2B5EF4-FFF2-40B4-BE49-F238E27FC236}">
                <a16:creationId xmlns:a16="http://schemas.microsoft.com/office/drawing/2014/main" id="{54645EB0-47E9-4EF1-9AB7-7E08CFD78FFB}"/>
              </a:ext>
            </a:extLst>
          </p:cNvPr>
          <p:cNvGrpSpPr/>
          <p:nvPr/>
        </p:nvGrpSpPr>
        <p:grpSpPr>
          <a:xfrm>
            <a:off x="8947230" y="367735"/>
            <a:ext cx="2075418" cy="1214927"/>
            <a:chOff x="2933981" y="3093604"/>
            <a:chExt cx="3360169" cy="1847910"/>
          </a:xfrm>
        </p:grpSpPr>
        <p:pic>
          <p:nvPicPr>
            <p:cNvPr id="61" name="Picture 60" descr="A picture containing text&#10;&#10;Description automatically generated">
              <a:extLst>
                <a:ext uri="{FF2B5EF4-FFF2-40B4-BE49-F238E27FC236}">
                  <a16:creationId xmlns:a16="http://schemas.microsoft.com/office/drawing/2014/main" id="{D9B59572-9672-4B7A-8755-8AE12DE14D83}"/>
                </a:ext>
              </a:extLst>
            </p:cNvPr>
            <p:cNvPicPr>
              <a:picLocks noChangeAspect="1"/>
            </p:cNvPicPr>
            <p:nvPr/>
          </p:nvPicPr>
          <p:blipFill rotWithShape="1">
            <a:blip r:embed="rId3">
              <a:extLst>
                <a:ext uri="{28A0092B-C50C-407E-A947-70E740481C1C}">
                  <a14:useLocalDpi xmlns:a14="http://schemas.microsoft.com/office/drawing/2010/main" val="0"/>
                </a:ext>
              </a:extLst>
            </a:blip>
            <a:srcRect b="60107"/>
            <a:stretch/>
          </p:blipFill>
          <p:spPr>
            <a:xfrm>
              <a:off x="2933981" y="3093604"/>
              <a:ext cx="2836023" cy="1847910"/>
            </a:xfrm>
            <a:prstGeom prst="rect">
              <a:avLst/>
            </a:prstGeom>
          </p:spPr>
        </p:pic>
        <p:pic>
          <p:nvPicPr>
            <p:cNvPr id="62" name="Picture 61" descr="A cartoon of a person&#10;&#10;Description automatically generated with low confidence">
              <a:extLst>
                <a:ext uri="{FF2B5EF4-FFF2-40B4-BE49-F238E27FC236}">
                  <a16:creationId xmlns:a16="http://schemas.microsoft.com/office/drawing/2014/main" id="{D4D84A99-6B64-4336-BC4B-30F6DBEEE3BD}"/>
                </a:ext>
              </a:extLst>
            </p:cNvPr>
            <p:cNvPicPr>
              <a:picLocks noChangeAspect="1"/>
            </p:cNvPicPr>
            <p:nvPr/>
          </p:nvPicPr>
          <p:blipFill rotWithShape="1">
            <a:blip r:embed="rId4">
              <a:extLst>
                <a:ext uri="{28A0092B-C50C-407E-A947-70E740481C1C}">
                  <a14:useLocalDpi xmlns:a14="http://schemas.microsoft.com/office/drawing/2010/main" val="0"/>
                </a:ext>
              </a:extLst>
            </a:blip>
            <a:srcRect b="68822"/>
            <a:stretch/>
          </p:blipFill>
          <p:spPr>
            <a:xfrm>
              <a:off x="4099250" y="3404712"/>
              <a:ext cx="2194900" cy="1526194"/>
            </a:xfrm>
            <a:prstGeom prst="rect">
              <a:avLst/>
            </a:prstGeom>
          </p:spPr>
        </p:pic>
      </p:grpSp>
      <p:graphicFrame>
        <p:nvGraphicFramePr>
          <p:cNvPr id="4" name="Table 5">
            <a:extLst>
              <a:ext uri="{FF2B5EF4-FFF2-40B4-BE49-F238E27FC236}">
                <a16:creationId xmlns:a16="http://schemas.microsoft.com/office/drawing/2014/main" id="{8B859EE5-2DDA-4B6A-BF3C-2A86F49B5B6D}"/>
              </a:ext>
            </a:extLst>
          </p:cNvPr>
          <p:cNvGraphicFramePr>
            <a:graphicFrameLocks noGrp="1"/>
          </p:cNvGraphicFramePr>
          <p:nvPr/>
        </p:nvGraphicFramePr>
        <p:xfrm>
          <a:off x="442098" y="1506226"/>
          <a:ext cx="11432988" cy="4062200"/>
        </p:xfrm>
        <a:graphic>
          <a:graphicData uri="http://schemas.openxmlformats.org/drawingml/2006/table">
            <a:tbl>
              <a:tblPr firstRow="1" bandRow="1">
                <a:tableStyleId>{5940675A-B579-460E-94D1-54222C63F5DA}</a:tableStyleId>
              </a:tblPr>
              <a:tblGrid>
                <a:gridCol w="2858247">
                  <a:extLst>
                    <a:ext uri="{9D8B030D-6E8A-4147-A177-3AD203B41FA5}">
                      <a16:colId xmlns:a16="http://schemas.microsoft.com/office/drawing/2014/main" val="1793041539"/>
                    </a:ext>
                  </a:extLst>
                </a:gridCol>
                <a:gridCol w="2858247">
                  <a:extLst>
                    <a:ext uri="{9D8B030D-6E8A-4147-A177-3AD203B41FA5}">
                      <a16:colId xmlns:a16="http://schemas.microsoft.com/office/drawing/2014/main" val="4108464527"/>
                    </a:ext>
                  </a:extLst>
                </a:gridCol>
                <a:gridCol w="2858247">
                  <a:extLst>
                    <a:ext uri="{9D8B030D-6E8A-4147-A177-3AD203B41FA5}">
                      <a16:colId xmlns:a16="http://schemas.microsoft.com/office/drawing/2014/main" val="2605482868"/>
                    </a:ext>
                  </a:extLst>
                </a:gridCol>
                <a:gridCol w="2858247">
                  <a:extLst>
                    <a:ext uri="{9D8B030D-6E8A-4147-A177-3AD203B41FA5}">
                      <a16:colId xmlns:a16="http://schemas.microsoft.com/office/drawing/2014/main" val="1877817290"/>
                    </a:ext>
                  </a:extLst>
                </a:gridCol>
              </a:tblGrid>
              <a:tr h="507775">
                <a:tc>
                  <a:txBody>
                    <a:bodyPr/>
                    <a:lstStyle/>
                    <a:p>
                      <a:r>
                        <a:rPr lang="en-GB" sz="2400" b="1" dirty="0">
                          <a:solidFill>
                            <a:srgbClr val="002060"/>
                          </a:solidFill>
                          <a:latin typeface="Century Gothic" panose="020B0502020202020204" pitchFamily="34" charset="0"/>
                        </a:rPr>
                        <a:t>A     </a:t>
                      </a:r>
                      <a:r>
                        <a:rPr lang="en-GB" sz="2400" b="0" dirty="0">
                          <a:solidFill>
                            <a:srgbClr val="002060"/>
                          </a:solidFill>
                          <a:latin typeface="Century Gothic" panose="020B0502020202020204" pitchFamily="34" charset="0"/>
                        </a:rPr>
                        <a:t>I</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r>
                        <a:rPr lang="en-GB" sz="2400" b="1" dirty="0">
                          <a:solidFill>
                            <a:srgbClr val="002060"/>
                          </a:solidFill>
                          <a:latin typeface="Century Gothic" panose="020B0502020202020204" pitchFamily="34" charset="0"/>
                        </a:rPr>
                        <a:t>E     </a:t>
                      </a:r>
                      <a:r>
                        <a:rPr lang="en-GB" sz="2400" b="0" dirty="0">
                          <a:solidFill>
                            <a:srgbClr val="002060"/>
                          </a:solidFill>
                          <a:latin typeface="Century Gothic" panose="020B0502020202020204" pitchFamily="34" charset="0"/>
                        </a:rPr>
                        <a:t>drink</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r>
                        <a:rPr lang="en-GB" sz="2400" b="1" dirty="0">
                          <a:solidFill>
                            <a:srgbClr val="002060"/>
                          </a:solidFill>
                          <a:latin typeface="Century Gothic" panose="020B0502020202020204" pitchFamily="34" charset="0"/>
                        </a:rPr>
                        <a:t>I     </a:t>
                      </a:r>
                      <a:r>
                        <a:rPr lang="en-GB" sz="2400" b="0" dirty="0">
                          <a:solidFill>
                            <a:srgbClr val="002060"/>
                          </a:solidFill>
                          <a:latin typeface="Century Gothic" panose="020B0502020202020204" pitchFamily="34" charset="0"/>
                        </a:rPr>
                        <a:t>a/an</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r>
                        <a:rPr lang="en-GB" sz="2400" b="1" dirty="0">
                          <a:solidFill>
                            <a:srgbClr val="002060"/>
                          </a:solidFill>
                          <a:latin typeface="Century Gothic" panose="020B0502020202020204" pitchFamily="34" charset="0"/>
                        </a:rPr>
                        <a:t>K     </a:t>
                      </a:r>
                      <a:r>
                        <a:rPr lang="en-GB" sz="2400" b="0" dirty="0">
                          <a:solidFill>
                            <a:srgbClr val="002060"/>
                          </a:solidFill>
                          <a:latin typeface="Century Gothic" panose="020B0502020202020204" pitchFamily="34" charset="0"/>
                        </a:rPr>
                        <a:t>coffee</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1"/>
                    </a:solidFill>
                  </a:tcPr>
                </a:tc>
                <a:extLst>
                  <a:ext uri="{0D108BD9-81ED-4DB2-BD59-A6C34878D82A}">
                    <a16:rowId xmlns:a16="http://schemas.microsoft.com/office/drawing/2014/main" val="904299085"/>
                  </a:ext>
                </a:extLst>
              </a:tr>
              <a:tr h="507775">
                <a:tc>
                  <a:txBody>
                    <a:bodyPr/>
                    <a:lstStyle/>
                    <a:p>
                      <a:r>
                        <a:rPr lang="en-GB" sz="2400" b="1" dirty="0">
                          <a:solidFill>
                            <a:srgbClr val="002060"/>
                          </a:solidFill>
                          <a:latin typeface="Century Gothic" panose="020B0502020202020204" pitchFamily="34" charset="0"/>
                        </a:rPr>
                        <a:t>B     </a:t>
                      </a:r>
                      <a:r>
                        <a:rPr lang="en-GB" sz="2400" b="0" dirty="0">
                          <a:solidFill>
                            <a:srgbClr val="002060"/>
                          </a:solidFill>
                          <a:latin typeface="Century Gothic" panose="020B0502020202020204" pitchFamily="34" charset="0"/>
                        </a:rPr>
                        <a:t>you</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r>
                        <a:rPr lang="en-GB" sz="2400" b="1" dirty="0">
                          <a:solidFill>
                            <a:srgbClr val="002060"/>
                          </a:solidFill>
                          <a:latin typeface="Century Gothic" panose="020B0502020202020204" pitchFamily="34" charset="0"/>
                        </a:rPr>
                        <a:t>F     </a:t>
                      </a:r>
                      <a:r>
                        <a:rPr lang="en-GB" sz="2400" b="0" dirty="0">
                          <a:solidFill>
                            <a:srgbClr val="002060"/>
                          </a:solidFill>
                          <a:latin typeface="Century Gothic" panose="020B0502020202020204" pitchFamily="34" charset="0"/>
                        </a:rPr>
                        <a:t>eat</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r>
                        <a:rPr lang="en-GB" sz="2400" b="1" dirty="0">
                          <a:solidFill>
                            <a:srgbClr val="002060"/>
                          </a:solidFill>
                          <a:latin typeface="Century Gothic" panose="020B0502020202020204" pitchFamily="34" charset="0"/>
                        </a:rPr>
                        <a:t>J     </a:t>
                      </a:r>
                      <a:r>
                        <a:rPr lang="en-GB" sz="2400" b="0" dirty="0">
                          <a:solidFill>
                            <a:srgbClr val="002060"/>
                          </a:solidFill>
                          <a:latin typeface="Century Gothic" panose="020B0502020202020204" pitchFamily="34" charset="0"/>
                        </a:rPr>
                        <a:t>some</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r>
                        <a:rPr lang="en-GB" sz="2400" b="1" dirty="0">
                          <a:solidFill>
                            <a:srgbClr val="002060"/>
                          </a:solidFill>
                          <a:latin typeface="Century Gothic" panose="020B0502020202020204" pitchFamily="34" charset="0"/>
                        </a:rPr>
                        <a:t>L      </a:t>
                      </a:r>
                      <a:r>
                        <a:rPr lang="en-GB" sz="2400" b="0" dirty="0">
                          <a:solidFill>
                            <a:srgbClr val="002060"/>
                          </a:solidFill>
                          <a:latin typeface="Century Gothic" panose="020B0502020202020204" pitchFamily="34" charset="0"/>
                        </a:rPr>
                        <a:t>cake</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1"/>
                    </a:solidFill>
                  </a:tcPr>
                </a:tc>
                <a:extLst>
                  <a:ext uri="{0D108BD9-81ED-4DB2-BD59-A6C34878D82A}">
                    <a16:rowId xmlns:a16="http://schemas.microsoft.com/office/drawing/2014/main" val="3377175600"/>
                  </a:ext>
                </a:extLst>
              </a:tr>
              <a:tr h="507775">
                <a:tc>
                  <a:txBody>
                    <a:bodyPr/>
                    <a:lstStyle/>
                    <a:p>
                      <a:r>
                        <a:rPr lang="en-GB" sz="2400" b="1" dirty="0">
                          <a:solidFill>
                            <a:srgbClr val="002060"/>
                          </a:solidFill>
                          <a:latin typeface="Century Gothic" panose="020B0502020202020204" pitchFamily="34" charset="0"/>
                        </a:rPr>
                        <a:t>C     </a:t>
                      </a:r>
                      <a:r>
                        <a:rPr lang="en-GB" sz="2400" b="0" dirty="0">
                          <a:solidFill>
                            <a:srgbClr val="002060"/>
                          </a:solidFill>
                          <a:latin typeface="Century Gothic" panose="020B0502020202020204" pitchFamily="34" charset="0"/>
                        </a:rPr>
                        <a:t>he</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r>
                        <a:rPr lang="en-GB" sz="2400" b="1" dirty="0">
                          <a:solidFill>
                            <a:srgbClr val="002060"/>
                          </a:solidFill>
                          <a:latin typeface="Century Gothic" panose="020B0502020202020204" pitchFamily="34" charset="0"/>
                        </a:rPr>
                        <a:t>G    </a:t>
                      </a:r>
                      <a:r>
                        <a:rPr lang="en-GB" sz="2400" b="0" dirty="0">
                          <a:solidFill>
                            <a:srgbClr val="002060"/>
                          </a:solidFill>
                          <a:latin typeface="Century Gothic" panose="020B0502020202020204" pitchFamily="34" charset="0"/>
                        </a:rPr>
                        <a:t>buy</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400" b="1"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r>
                        <a:rPr lang="en-GB" sz="2400" b="1" dirty="0">
                          <a:solidFill>
                            <a:srgbClr val="002060"/>
                          </a:solidFill>
                          <a:latin typeface="Century Gothic" panose="020B0502020202020204" pitchFamily="34" charset="0"/>
                        </a:rPr>
                        <a:t>M     </a:t>
                      </a:r>
                      <a:r>
                        <a:rPr lang="en-GB" sz="2400" b="0" dirty="0">
                          <a:solidFill>
                            <a:srgbClr val="002060"/>
                          </a:solidFill>
                          <a:latin typeface="Century Gothic" panose="020B0502020202020204" pitchFamily="34" charset="0"/>
                        </a:rPr>
                        <a:t>fruit</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1"/>
                    </a:solidFill>
                  </a:tcPr>
                </a:tc>
                <a:extLst>
                  <a:ext uri="{0D108BD9-81ED-4DB2-BD59-A6C34878D82A}">
                    <a16:rowId xmlns:a16="http://schemas.microsoft.com/office/drawing/2014/main" val="3767331167"/>
                  </a:ext>
                </a:extLst>
              </a:tr>
              <a:tr h="507775">
                <a:tc>
                  <a:txBody>
                    <a:bodyPr/>
                    <a:lstStyle/>
                    <a:p>
                      <a:r>
                        <a:rPr lang="en-GB" sz="2400" b="1" dirty="0">
                          <a:solidFill>
                            <a:srgbClr val="002060"/>
                          </a:solidFill>
                          <a:latin typeface="Century Gothic" panose="020B0502020202020204" pitchFamily="34" charset="0"/>
                        </a:rPr>
                        <a:t>D     </a:t>
                      </a:r>
                      <a:r>
                        <a:rPr lang="en-GB" sz="2400" b="0" dirty="0">
                          <a:solidFill>
                            <a:srgbClr val="002060"/>
                          </a:solidFill>
                          <a:latin typeface="Century Gothic" panose="020B0502020202020204" pitchFamily="34" charset="0"/>
                        </a:rPr>
                        <a:t>she</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r>
                        <a:rPr lang="en-GB" sz="2400" b="1" dirty="0">
                          <a:solidFill>
                            <a:srgbClr val="002060"/>
                          </a:solidFill>
                          <a:latin typeface="Century Gothic" panose="020B0502020202020204" pitchFamily="34" charset="0"/>
                        </a:rPr>
                        <a:t>H     </a:t>
                      </a:r>
                      <a:r>
                        <a:rPr lang="en-GB" sz="2400" b="0" dirty="0">
                          <a:solidFill>
                            <a:srgbClr val="002060"/>
                          </a:solidFill>
                          <a:latin typeface="Century Gothic" panose="020B0502020202020204" pitchFamily="34" charset="0"/>
                        </a:rPr>
                        <a:t>prepare</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400" b="1">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r>
                        <a:rPr lang="en-GB" sz="2400" b="1" dirty="0">
                          <a:solidFill>
                            <a:srgbClr val="002060"/>
                          </a:solidFill>
                          <a:latin typeface="Century Gothic" panose="020B0502020202020204" pitchFamily="34" charset="0"/>
                        </a:rPr>
                        <a:t>N     </a:t>
                      </a:r>
                      <a:r>
                        <a:rPr lang="en-GB" sz="2400" b="0" dirty="0">
                          <a:solidFill>
                            <a:srgbClr val="002060"/>
                          </a:solidFill>
                          <a:latin typeface="Century Gothic" panose="020B0502020202020204" pitchFamily="34" charset="0"/>
                        </a:rPr>
                        <a:t>water</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1"/>
                    </a:solidFill>
                  </a:tcPr>
                </a:tc>
                <a:extLst>
                  <a:ext uri="{0D108BD9-81ED-4DB2-BD59-A6C34878D82A}">
                    <a16:rowId xmlns:a16="http://schemas.microsoft.com/office/drawing/2014/main" val="3545976474"/>
                  </a:ext>
                </a:extLst>
              </a:tr>
              <a:tr h="507775">
                <a:tc>
                  <a:txBody>
                    <a:bodyPr/>
                    <a:lstStyle/>
                    <a:p>
                      <a:endParaRPr lang="en-GB" sz="2400" b="1"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b="1"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b="1"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r>
                        <a:rPr lang="en-GB" sz="2400" b="1" dirty="0">
                          <a:solidFill>
                            <a:srgbClr val="002060"/>
                          </a:solidFill>
                          <a:latin typeface="Century Gothic" panose="020B0502020202020204" pitchFamily="34" charset="0"/>
                        </a:rPr>
                        <a:t>O     </a:t>
                      </a:r>
                      <a:r>
                        <a:rPr lang="en-GB" sz="2400" b="0" dirty="0">
                          <a:solidFill>
                            <a:srgbClr val="002060"/>
                          </a:solidFill>
                          <a:latin typeface="Century Gothic" panose="020B0502020202020204" pitchFamily="34" charset="0"/>
                        </a:rPr>
                        <a:t>fish</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1"/>
                    </a:solidFill>
                  </a:tcPr>
                </a:tc>
                <a:extLst>
                  <a:ext uri="{0D108BD9-81ED-4DB2-BD59-A6C34878D82A}">
                    <a16:rowId xmlns:a16="http://schemas.microsoft.com/office/drawing/2014/main" val="414367822"/>
                  </a:ext>
                </a:extLst>
              </a:tr>
              <a:tr h="507775">
                <a:tc>
                  <a:txBody>
                    <a:bodyPr/>
                    <a:lstStyle/>
                    <a:p>
                      <a:endParaRPr lang="en-GB" sz="2400" b="1"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b="1"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b="1"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r>
                        <a:rPr lang="en-GB" sz="2400" b="1" dirty="0">
                          <a:solidFill>
                            <a:srgbClr val="002060"/>
                          </a:solidFill>
                          <a:latin typeface="Century Gothic" panose="020B0502020202020204" pitchFamily="34" charset="0"/>
                        </a:rPr>
                        <a:t>P      </a:t>
                      </a:r>
                      <a:r>
                        <a:rPr lang="en-GB" sz="2400" b="0" dirty="0">
                          <a:solidFill>
                            <a:srgbClr val="002060"/>
                          </a:solidFill>
                          <a:latin typeface="Century Gothic" panose="020B0502020202020204" pitchFamily="34" charset="0"/>
                        </a:rPr>
                        <a:t>ice cream </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1"/>
                    </a:solidFill>
                  </a:tcPr>
                </a:tc>
                <a:extLst>
                  <a:ext uri="{0D108BD9-81ED-4DB2-BD59-A6C34878D82A}">
                    <a16:rowId xmlns:a16="http://schemas.microsoft.com/office/drawing/2014/main" val="1284920908"/>
                  </a:ext>
                </a:extLst>
              </a:tr>
              <a:tr h="507775">
                <a:tc>
                  <a:txBody>
                    <a:bodyPr/>
                    <a:lstStyle/>
                    <a:p>
                      <a:endParaRPr lang="en-GB" sz="2400" b="1"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b="1"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b="1"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r>
                        <a:rPr lang="en-GB" sz="2400" b="1" dirty="0">
                          <a:solidFill>
                            <a:srgbClr val="002060"/>
                          </a:solidFill>
                          <a:latin typeface="Century Gothic" panose="020B0502020202020204" pitchFamily="34" charset="0"/>
                        </a:rPr>
                        <a:t>Q     </a:t>
                      </a:r>
                      <a:r>
                        <a:rPr lang="en-GB" sz="2400" b="0" dirty="0">
                          <a:solidFill>
                            <a:srgbClr val="002060"/>
                          </a:solidFill>
                          <a:latin typeface="Century Gothic" panose="020B0502020202020204" pitchFamily="34" charset="0"/>
                        </a:rPr>
                        <a:t>chocolate</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1"/>
                    </a:solidFill>
                  </a:tcPr>
                </a:tc>
                <a:extLst>
                  <a:ext uri="{0D108BD9-81ED-4DB2-BD59-A6C34878D82A}">
                    <a16:rowId xmlns:a16="http://schemas.microsoft.com/office/drawing/2014/main" val="3030737401"/>
                  </a:ext>
                </a:extLst>
              </a:tr>
              <a:tr h="507775">
                <a:tc>
                  <a:txBody>
                    <a:bodyPr/>
                    <a:lstStyle/>
                    <a:p>
                      <a:endParaRPr lang="en-GB" sz="2400" b="1"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b="1"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b="1"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r>
                        <a:rPr lang="en-GB" sz="2400" b="1" dirty="0">
                          <a:solidFill>
                            <a:srgbClr val="002060"/>
                          </a:solidFill>
                          <a:latin typeface="Century Gothic" panose="020B0502020202020204" pitchFamily="34" charset="0"/>
                        </a:rPr>
                        <a:t>R      </a:t>
                      </a:r>
                      <a:r>
                        <a:rPr lang="en-GB" sz="2400" b="0" dirty="0">
                          <a:solidFill>
                            <a:srgbClr val="002060"/>
                          </a:solidFill>
                          <a:latin typeface="Century Gothic" panose="020B0502020202020204" pitchFamily="34" charset="0"/>
                        </a:rPr>
                        <a:t>bread</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1"/>
                    </a:solidFill>
                  </a:tcPr>
                </a:tc>
                <a:extLst>
                  <a:ext uri="{0D108BD9-81ED-4DB2-BD59-A6C34878D82A}">
                    <a16:rowId xmlns:a16="http://schemas.microsoft.com/office/drawing/2014/main" val="180739787"/>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2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5" name="Picture 44" descr="Icon&#10;&#10;Description automatically generated">
            <a:extLst>
              <a:ext uri="{FF2B5EF4-FFF2-40B4-BE49-F238E27FC236}">
                <a16:creationId xmlns:a16="http://schemas.microsoft.com/office/drawing/2014/main" id="{17E2A9F3-6DE1-478E-BB3C-11D625F53F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46" name="Title 1">
            <a:extLst>
              <a:ext uri="{FF2B5EF4-FFF2-40B4-BE49-F238E27FC236}">
                <a16:creationId xmlns:a16="http://schemas.microsoft.com/office/drawing/2014/main" id="{1D60D3B9-54BF-4AB6-8C86-074C52DB2BF1}"/>
              </a:ext>
            </a:extLst>
          </p:cNvPr>
          <p:cNvSpPr txBox="1">
            <a:spLocks/>
          </p:cNvSpPr>
          <p:nvPr/>
        </p:nvSpPr>
        <p:spPr>
          <a:xfrm>
            <a:off x="10950576" y="1059840"/>
            <a:ext cx="1241424" cy="424815"/>
          </a:xfrm>
          <a:prstGeom prst="rect">
            <a:avLst/>
          </a:prstGeom>
          <a:solidFill>
            <a:srgbClr val="F19D19">
              <a:lumMod val="40000"/>
              <a:lumOff val="60000"/>
            </a:srgbClr>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rPr>
              <a:t>écouter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6" name="Speech Bubble: Rectangle with Corners Rounded 35">
            <a:hlinkClick r:id="" action="ppaction://noaction">
              <a:snd r:embed="rId6" name="T3_W8F_5.1.wav"/>
            </a:hlinkClick>
            <a:extLst>
              <a:ext uri="{FF2B5EF4-FFF2-40B4-BE49-F238E27FC236}">
                <a16:creationId xmlns:a16="http://schemas.microsoft.com/office/drawing/2014/main" id="{9C7F51F2-5AF2-42F7-868B-CD0BB7BBDA0B}"/>
              </a:ext>
            </a:extLst>
          </p:cNvPr>
          <p:cNvSpPr/>
          <p:nvPr/>
        </p:nvSpPr>
        <p:spPr>
          <a:xfrm>
            <a:off x="3712278" y="152745"/>
            <a:ext cx="4729457" cy="559823"/>
          </a:xfrm>
          <a:prstGeom prst="wedgeRoundRectCallout">
            <a:avLst>
              <a:gd name="adj1" fmla="val -54762"/>
              <a:gd name="adj2" fmla="val -9850"/>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bg1"/>
              </a:solidFill>
              <a:effectLst/>
              <a:uLnTx/>
              <a:uFillTx/>
              <a:latin typeface="Arial"/>
              <a:ea typeface="+mn-ea"/>
              <a:cs typeface="+mn-cs"/>
            </a:endParaRPr>
          </a:p>
        </p:txBody>
      </p:sp>
      <p:pic>
        <p:nvPicPr>
          <p:cNvPr id="37" name="Graphic 36" descr="Teacher">
            <a:extLst>
              <a:ext uri="{FF2B5EF4-FFF2-40B4-BE49-F238E27FC236}">
                <a16:creationId xmlns:a16="http://schemas.microsoft.com/office/drawing/2014/main" id="{85CADE36-5BB7-46DA-9F21-9DA71E9FC39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715492" y="-68014"/>
            <a:ext cx="816961" cy="938928"/>
          </a:xfrm>
          <a:prstGeom prst="rect">
            <a:avLst/>
          </a:prstGeom>
        </p:spPr>
      </p:pic>
      <p:sp>
        <p:nvSpPr>
          <p:cNvPr id="38" name="TextBox 37">
            <a:hlinkClick r:id="" action="ppaction://noaction">
              <a:snd r:embed="rId6" name="T3_W8F_5.1.wav"/>
            </a:hlinkClick>
            <a:extLst>
              <a:ext uri="{FF2B5EF4-FFF2-40B4-BE49-F238E27FC236}">
                <a16:creationId xmlns:a16="http://schemas.microsoft.com/office/drawing/2014/main" id="{C7E5FAE2-89CE-4D27-B044-DE28F91B7E30}"/>
              </a:ext>
            </a:extLst>
          </p:cNvPr>
          <p:cNvSpPr txBox="1"/>
          <p:nvPr/>
        </p:nvSpPr>
        <p:spPr>
          <a:xfrm>
            <a:off x="3759224" y="237959"/>
            <a:ext cx="4817422" cy="43088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Écoute et écris les bonnes lettres.</a:t>
            </a:r>
          </a:p>
        </p:txBody>
      </p:sp>
      <p:sp>
        <p:nvSpPr>
          <p:cNvPr id="29" name="Rectangle 28">
            <a:hlinkClick r:id="" action="ppaction://noaction">
              <a:snd r:embed="rId9" name="T3_W8F_5.2.wav"/>
            </a:hlinkClick>
            <a:extLst>
              <a:ext uri="{FF2B5EF4-FFF2-40B4-BE49-F238E27FC236}">
                <a16:creationId xmlns:a16="http://schemas.microsoft.com/office/drawing/2014/main" id="{9D36396E-932A-2103-2265-0898D2E58101}"/>
              </a:ext>
            </a:extLst>
          </p:cNvPr>
          <p:cNvSpPr/>
          <p:nvPr/>
        </p:nvSpPr>
        <p:spPr>
          <a:xfrm>
            <a:off x="418429" y="3808201"/>
            <a:ext cx="515347" cy="478471"/>
          </a:xfrm>
          <a:prstGeom prst="rect">
            <a:avLst/>
          </a:prstGeom>
          <a:solidFill>
            <a:schemeClr val="accent2">
              <a:lumMod val="20000"/>
              <a:lumOff val="80000"/>
            </a:schemeClr>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41" name="Rectangle 40">
            <a:extLst>
              <a:ext uri="{FF2B5EF4-FFF2-40B4-BE49-F238E27FC236}">
                <a16:creationId xmlns:a16="http://schemas.microsoft.com/office/drawing/2014/main" id="{ABF360D9-24C9-45D2-88E8-1408398EF228}"/>
              </a:ext>
            </a:extLst>
          </p:cNvPr>
          <p:cNvSpPr/>
          <p:nvPr/>
        </p:nvSpPr>
        <p:spPr>
          <a:xfrm>
            <a:off x="942455" y="3807641"/>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t>
            </a:r>
          </a:p>
        </p:txBody>
      </p:sp>
      <p:sp>
        <p:nvSpPr>
          <p:cNvPr id="42" name="Rectangle 41">
            <a:hlinkClick r:id="" action="ppaction://noaction">
              <a:snd r:embed="rId10" name="T3_W8F_5.3.wav"/>
            </a:hlinkClick>
            <a:extLst>
              <a:ext uri="{FF2B5EF4-FFF2-40B4-BE49-F238E27FC236}">
                <a16:creationId xmlns:a16="http://schemas.microsoft.com/office/drawing/2014/main" id="{027270EE-94CA-4065-8E80-C8AD1AC5F481}"/>
              </a:ext>
            </a:extLst>
          </p:cNvPr>
          <p:cNvSpPr/>
          <p:nvPr/>
        </p:nvSpPr>
        <p:spPr>
          <a:xfrm>
            <a:off x="418430" y="4587011"/>
            <a:ext cx="515347" cy="478471"/>
          </a:xfrm>
          <a:prstGeom prst="rect">
            <a:avLst/>
          </a:prstGeom>
          <a:solidFill>
            <a:schemeClr val="accent2">
              <a:lumMod val="20000"/>
              <a:lumOff val="80000"/>
            </a:schemeClr>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44" name="Rectangle 43">
            <a:hlinkClick r:id="" action="ppaction://noaction">
              <a:snd r:embed="rId11" name="T3_W8F_5.4.wav"/>
            </a:hlinkClick>
            <a:extLst>
              <a:ext uri="{FF2B5EF4-FFF2-40B4-BE49-F238E27FC236}">
                <a16:creationId xmlns:a16="http://schemas.microsoft.com/office/drawing/2014/main" id="{6CD5CCB0-0ADB-420E-866C-D4FEC855D5A4}"/>
              </a:ext>
            </a:extLst>
          </p:cNvPr>
          <p:cNvSpPr/>
          <p:nvPr/>
        </p:nvSpPr>
        <p:spPr>
          <a:xfrm>
            <a:off x="418429" y="5384793"/>
            <a:ext cx="515347" cy="478471"/>
          </a:xfrm>
          <a:prstGeom prst="rect">
            <a:avLst/>
          </a:prstGeom>
          <a:solidFill>
            <a:schemeClr val="accent2">
              <a:lumMod val="20000"/>
              <a:lumOff val="80000"/>
            </a:schemeClr>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48" name="Rectangle 47">
            <a:hlinkClick r:id="" action="ppaction://noaction">
              <a:snd r:embed="rId12" name="T3_W8F_5.5.wav"/>
            </a:hlinkClick>
            <a:extLst>
              <a:ext uri="{FF2B5EF4-FFF2-40B4-BE49-F238E27FC236}">
                <a16:creationId xmlns:a16="http://schemas.microsoft.com/office/drawing/2014/main" id="{BA2BCDB9-61CA-437D-9F18-C0F418A0EDC8}"/>
              </a:ext>
            </a:extLst>
          </p:cNvPr>
          <p:cNvSpPr/>
          <p:nvPr/>
        </p:nvSpPr>
        <p:spPr>
          <a:xfrm>
            <a:off x="418429" y="6163603"/>
            <a:ext cx="515347" cy="478471"/>
          </a:xfrm>
          <a:prstGeom prst="rect">
            <a:avLst/>
          </a:prstGeom>
          <a:solidFill>
            <a:schemeClr val="accent2">
              <a:lumMod val="20000"/>
              <a:lumOff val="80000"/>
            </a:schemeClr>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sp>
        <p:nvSpPr>
          <p:cNvPr id="50" name="Rectangle 49">
            <a:hlinkClick r:id="" action="ppaction://noaction">
              <a:snd r:embed="rId13" name="T3_W8F_5.6.wav"/>
            </a:hlinkClick>
            <a:extLst>
              <a:ext uri="{FF2B5EF4-FFF2-40B4-BE49-F238E27FC236}">
                <a16:creationId xmlns:a16="http://schemas.microsoft.com/office/drawing/2014/main" id="{DF23B6BD-AF73-4A98-B988-91FDBE9407E5}"/>
              </a:ext>
            </a:extLst>
          </p:cNvPr>
          <p:cNvSpPr/>
          <p:nvPr/>
        </p:nvSpPr>
        <p:spPr>
          <a:xfrm>
            <a:off x="4607853" y="3807639"/>
            <a:ext cx="515347" cy="478471"/>
          </a:xfrm>
          <a:prstGeom prst="rect">
            <a:avLst/>
          </a:prstGeom>
          <a:solidFill>
            <a:schemeClr val="accent2">
              <a:lumMod val="20000"/>
              <a:lumOff val="80000"/>
            </a:schemeClr>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sp>
        <p:nvSpPr>
          <p:cNvPr id="52" name="Rectangle 51">
            <a:hlinkClick r:id="" action="ppaction://noaction">
              <a:snd r:embed="rId14" name="T3_W8F_5.7.wav"/>
            </a:hlinkClick>
            <a:extLst>
              <a:ext uri="{FF2B5EF4-FFF2-40B4-BE49-F238E27FC236}">
                <a16:creationId xmlns:a16="http://schemas.microsoft.com/office/drawing/2014/main" id="{380A90B0-FF39-4FE4-B5C3-21864C4B0BDE}"/>
              </a:ext>
            </a:extLst>
          </p:cNvPr>
          <p:cNvSpPr/>
          <p:nvPr/>
        </p:nvSpPr>
        <p:spPr>
          <a:xfrm>
            <a:off x="4614415" y="4587011"/>
            <a:ext cx="515347" cy="478471"/>
          </a:xfrm>
          <a:prstGeom prst="rect">
            <a:avLst/>
          </a:prstGeom>
          <a:solidFill>
            <a:schemeClr val="accent2">
              <a:lumMod val="20000"/>
              <a:lumOff val="80000"/>
            </a:schemeClr>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a:t>
            </a:r>
          </a:p>
        </p:txBody>
      </p:sp>
      <p:sp>
        <p:nvSpPr>
          <p:cNvPr id="54" name="Rectangle 53">
            <a:hlinkClick r:id="" action="ppaction://noaction">
              <a:snd r:embed="rId15" name="T3_W8F_5.8.wav"/>
            </a:hlinkClick>
            <a:extLst>
              <a:ext uri="{FF2B5EF4-FFF2-40B4-BE49-F238E27FC236}">
                <a16:creationId xmlns:a16="http://schemas.microsoft.com/office/drawing/2014/main" id="{DAD40C6A-6D11-4E17-8F5C-F480FA94D125}"/>
              </a:ext>
            </a:extLst>
          </p:cNvPr>
          <p:cNvSpPr/>
          <p:nvPr/>
        </p:nvSpPr>
        <p:spPr>
          <a:xfrm>
            <a:off x="4616050" y="5386162"/>
            <a:ext cx="515347" cy="478471"/>
          </a:xfrm>
          <a:prstGeom prst="rect">
            <a:avLst/>
          </a:prstGeom>
          <a:solidFill>
            <a:schemeClr val="accent2">
              <a:lumMod val="20000"/>
              <a:lumOff val="80000"/>
            </a:schemeClr>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7</a:t>
            </a:r>
          </a:p>
        </p:txBody>
      </p:sp>
      <p:sp>
        <p:nvSpPr>
          <p:cNvPr id="56" name="Rectangle 55">
            <a:hlinkClick r:id="" action="ppaction://noaction">
              <a:snd r:embed="rId16" name="T3_W8F_5.9.wav"/>
            </a:hlinkClick>
            <a:extLst>
              <a:ext uri="{FF2B5EF4-FFF2-40B4-BE49-F238E27FC236}">
                <a16:creationId xmlns:a16="http://schemas.microsoft.com/office/drawing/2014/main" id="{233F1315-2EB4-4A84-A14B-AA696D177C19}"/>
              </a:ext>
            </a:extLst>
          </p:cNvPr>
          <p:cNvSpPr/>
          <p:nvPr/>
        </p:nvSpPr>
        <p:spPr>
          <a:xfrm>
            <a:off x="4607852" y="6163603"/>
            <a:ext cx="515347" cy="478471"/>
          </a:xfrm>
          <a:prstGeom prst="rect">
            <a:avLst/>
          </a:prstGeom>
          <a:solidFill>
            <a:schemeClr val="accent2">
              <a:lumMod val="20000"/>
              <a:lumOff val="80000"/>
            </a:schemeClr>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8</a:t>
            </a:r>
          </a:p>
        </p:txBody>
      </p:sp>
      <p:sp>
        <p:nvSpPr>
          <p:cNvPr id="65" name="Rectangle 64">
            <a:extLst>
              <a:ext uri="{FF2B5EF4-FFF2-40B4-BE49-F238E27FC236}">
                <a16:creationId xmlns:a16="http://schemas.microsoft.com/office/drawing/2014/main" id="{677A8C9A-F4C1-46FC-8C8D-9938639A394E}"/>
              </a:ext>
            </a:extLst>
          </p:cNvPr>
          <p:cNvSpPr/>
          <p:nvPr/>
        </p:nvSpPr>
        <p:spPr>
          <a:xfrm>
            <a:off x="1465133" y="3807641"/>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p>
        </p:txBody>
      </p:sp>
      <p:sp>
        <p:nvSpPr>
          <p:cNvPr id="66" name="Rectangle 65">
            <a:extLst>
              <a:ext uri="{FF2B5EF4-FFF2-40B4-BE49-F238E27FC236}">
                <a16:creationId xmlns:a16="http://schemas.microsoft.com/office/drawing/2014/main" id="{F56A200F-B723-4893-BDC2-AE8AE295ED6E}"/>
              </a:ext>
            </a:extLst>
          </p:cNvPr>
          <p:cNvSpPr/>
          <p:nvPr/>
        </p:nvSpPr>
        <p:spPr>
          <a:xfrm>
            <a:off x="1994420" y="3807640"/>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a:t>
            </a:r>
          </a:p>
        </p:txBody>
      </p:sp>
      <p:sp>
        <p:nvSpPr>
          <p:cNvPr id="67" name="Rectangle 66">
            <a:extLst>
              <a:ext uri="{FF2B5EF4-FFF2-40B4-BE49-F238E27FC236}">
                <a16:creationId xmlns:a16="http://schemas.microsoft.com/office/drawing/2014/main" id="{065313CB-F026-456D-A0A0-481084E0F390}"/>
              </a:ext>
            </a:extLst>
          </p:cNvPr>
          <p:cNvSpPr/>
          <p:nvPr/>
        </p:nvSpPr>
        <p:spPr>
          <a:xfrm>
            <a:off x="2511708" y="3807640"/>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K</a:t>
            </a:r>
          </a:p>
        </p:txBody>
      </p:sp>
      <p:sp>
        <p:nvSpPr>
          <p:cNvPr id="78" name="Rectangle 77">
            <a:extLst>
              <a:ext uri="{FF2B5EF4-FFF2-40B4-BE49-F238E27FC236}">
                <a16:creationId xmlns:a16="http://schemas.microsoft.com/office/drawing/2014/main" id="{66EE3BA1-3EFB-491B-B031-9CE502B39A89}"/>
              </a:ext>
            </a:extLst>
          </p:cNvPr>
          <p:cNvSpPr/>
          <p:nvPr/>
        </p:nvSpPr>
        <p:spPr>
          <a:xfrm>
            <a:off x="942765" y="4587012"/>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p>
        </p:txBody>
      </p:sp>
      <p:sp>
        <p:nvSpPr>
          <p:cNvPr id="79" name="Rectangle 78">
            <a:extLst>
              <a:ext uri="{FF2B5EF4-FFF2-40B4-BE49-F238E27FC236}">
                <a16:creationId xmlns:a16="http://schemas.microsoft.com/office/drawing/2014/main" id="{2A0BB8DF-22B0-4118-84C3-95D56EAFC49C}"/>
              </a:ext>
            </a:extLst>
          </p:cNvPr>
          <p:cNvSpPr/>
          <p:nvPr/>
        </p:nvSpPr>
        <p:spPr>
          <a:xfrm>
            <a:off x="1465443" y="4587012"/>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t>
            </a:r>
          </a:p>
        </p:txBody>
      </p:sp>
      <p:sp>
        <p:nvSpPr>
          <p:cNvPr id="80" name="Rectangle 79">
            <a:extLst>
              <a:ext uri="{FF2B5EF4-FFF2-40B4-BE49-F238E27FC236}">
                <a16:creationId xmlns:a16="http://schemas.microsoft.com/office/drawing/2014/main" id="{FAF710D3-3A41-4D80-B8E4-5FABAEB34997}"/>
              </a:ext>
            </a:extLst>
          </p:cNvPr>
          <p:cNvSpPr/>
          <p:nvPr/>
        </p:nvSpPr>
        <p:spPr>
          <a:xfrm>
            <a:off x="1994730" y="4587011"/>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a:t>
            </a:r>
          </a:p>
        </p:txBody>
      </p:sp>
      <p:sp>
        <p:nvSpPr>
          <p:cNvPr id="83" name="Rectangle 82">
            <a:extLst>
              <a:ext uri="{FF2B5EF4-FFF2-40B4-BE49-F238E27FC236}">
                <a16:creationId xmlns:a16="http://schemas.microsoft.com/office/drawing/2014/main" id="{1DE90040-1742-480B-8FF0-D0D31E6CDF86}"/>
              </a:ext>
            </a:extLst>
          </p:cNvPr>
          <p:cNvSpPr/>
          <p:nvPr/>
        </p:nvSpPr>
        <p:spPr>
          <a:xfrm>
            <a:off x="2512018" y="4587011"/>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a:t>
            </a:r>
          </a:p>
        </p:txBody>
      </p:sp>
      <p:sp>
        <p:nvSpPr>
          <p:cNvPr id="84" name="Rectangle 83">
            <a:extLst>
              <a:ext uri="{FF2B5EF4-FFF2-40B4-BE49-F238E27FC236}">
                <a16:creationId xmlns:a16="http://schemas.microsoft.com/office/drawing/2014/main" id="{08AFFEAA-963C-49D6-8C94-1163557A0A45}"/>
              </a:ext>
            </a:extLst>
          </p:cNvPr>
          <p:cNvSpPr/>
          <p:nvPr/>
        </p:nvSpPr>
        <p:spPr>
          <a:xfrm>
            <a:off x="942455" y="5387542"/>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t>
            </a:r>
          </a:p>
        </p:txBody>
      </p:sp>
      <p:sp>
        <p:nvSpPr>
          <p:cNvPr id="85" name="Rectangle 84">
            <a:extLst>
              <a:ext uri="{FF2B5EF4-FFF2-40B4-BE49-F238E27FC236}">
                <a16:creationId xmlns:a16="http://schemas.microsoft.com/office/drawing/2014/main" id="{B4A56C8E-16B0-406F-8D7C-E56F72257B84}"/>
              </a:ext>
            </a:extLst>
          </p:cNvPr>
          <p:cNvSpPr/>
          <p:nvPr/>
        </p:nvSpPr>
        <p:spPr>
          <a:xfrm>
            <a:off x="1465133" y="5387542"/>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a:t>
            </a:r>
          </a:p>
        </p:txBody>
      </p:sp>
      <p:sp>
        <p:nvSpPr>
          <p:cNvPr id="88" name="Rectangle 87">
            <a:extLst>
              <a:ext uri="{FF2B5EF4-FFF2-40B4-BE49-F238E27FC236}">
                <a16:creationId xmlns:a16="http://schemas.microsoft.com/office/drawing/2014/main" id="{82AC944F-F4B9-42F2-BE53-EA7263A9E12D}"/>
              </a:ext>
            </a:extLst>
          </p:cNvPr>
          <p:cNvSpPr/>
          <p:nvPr/>
        </p:nvSpPr>
        <p:spPr>
          <a:xfrm>
            <a:off x="1994420" y="5387541"/>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a:t>
            </a:r>
          </a:p>
        </p:txBody>
      </p:sp>
      <p:sp>
        <p:nvSpPr>
          <p:cNvPr id="89" name="Rectangle 88">
            <a:extLst>
              <a:ext uri="{FF2B5EF4-FFF2-40B4-BE49-F238E27FC236}">
                <a16:creationId xmlns:a16="http://schemas.microsoft.com/office/drawing/2014/main" id="{C4BB79E3-3B76-42DF-99C0-26A1FC698978}"/>
              </a:ext>
            </a:extLst>
          </p:cNvPr>
          <p:cNvSpPr/>
          <p:nvPr/>
        </p:nvSpPr>
        <p:spPr>
          <a:xfrm>
            <a:off x="2511708" y="5387541"/>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t>
            </a:r>
          </a:p>
        </p:txBody>
      </p:sp>
      <p:sp>
        <p:nvSpPr>
          <p:cNvPr id="90" name="Rectangle 89">
            <a:extLst>
              <a:ext uri="{FF2B5EF4-FFF2-40B4-BE49-F238E27FC236}">
                <a16:creationId xmlns:a16="http://schemas.microsoft.com/office/drawing/2014/main" id="{246A8DA3-9E52-41B8-BF7C-33ADE96C22C3}"/>
              </a:ext>
            </a:extLst>
          </p:cNvPr>
          <p:cNvSpPr/>
          <p:nvPr/>
        </p:nvSpPr>
        <p:spPr>
          <a:xfrm>
            <a:off x="942455" y="6163604"/>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t>
            </a:r>
          </a:p>
        </p:txBody>
      </p:sp>
      <p:sp>
        <p:nvSpPr>
          <p:cNvPr id="91" name="Rectangle 90">
            <a:extLst>
              <a:ext uri="{FF2B5EF4-FFF2-40B4-BE49-F238E27FC236}">
                <a16:creationId xmlns:a16="http://schemas.microsoft.com/office/drawing/2014/main" id="{DE6E4905-E949-4E8B-AB1F-180433634BD7}"/>
              </a:ext>
            </a:extLst>
          </p:cNvPr>
          <p:cNvSpPr/>
          <p:nvPr/>
        </p:nvSpPr>
        <p:spPr>
          <a:xfrm>
            <a:off x="1465133" y="6163604"/>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t>
            </a:r>
          </a:p>
        </p:txBody>
      </p:sp>
      <p:sp>
        <p:nvSpPr>
          <p:cNvPr id="92" name="Rectangle 91">
            <a:extLst>
              <a:ext uri="{FF2B5EF4-FFF2-40B4-BE49-F238E27FC236}">
                <a16:creationId xmlns:a16="http://schemas.microsoft.com/office/drawing/2014/main" id="{19CBE828-12E5-47FA-9DD5-B431A1621BD7}"/>
              </a:ext>
            </a:extLst>
          </p:cNvPr>
          <p:cNvSpPr/>
          <p:nvPr/>
        </p:nvSpPr>
        <p:spPr>
          <a:xfrm>
            <a:off x="1994420" y="6163603"/>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a:t>
            </a:r>
          </a:p>
        </p:txBody>
      </p:sp>
      <p:sp>
        <p:nvSpPr>
          <p:cNvPr id="93" name="Rectangle 92">
            <a:extLst>
              <a:ext uri="{FF2B5EF4-FFF2-40B4-BE49-F238E27FC236}">
                <a16:creationId xmlns:a16="http://schemas.microsoft.com/office/drawing/2014/main" id="{9E0BEF69-77B8-4FBB-A79E-FA689791772E}"/>
              </a:ext>
            </a:extLst>
          </p:cNvPr>
          <p:cNvSpPr/>
          <p:nvPr/>
        </p:nvSpPr>
        <p:spPr>
          <a:xfrm>
            <a:off x="2511708" y="6163603"/>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Q</a:t>
            </a:r>
          </a:p>
        </p:txBody>
      </p:sp>
      <p:sp>
        <p:nvSpPr>
          <p:cNvPr id="94" name="Rectangle 93">
            <a:extLst>
              <a:ext uri="{FF2B5EF4-FFF2-40B4-BE49-F238E27FC236}">
                <a16:creationId xmlns:a16="http://schemas.microsoft.com/office/drawing/2014/main" id="{834C7749-6B2E-485B-B99E-95FFDCC306AB}"/>
              </a:ext>
            </a:extLst>
          </p:cNvPr>
          <p:cNvSpPr/>
          <p:nvPr/>
        </p:nvSpPr>
        <p:spPr>
          <a:xfrm>
            <a:off x="5138720" y="3801404"/>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t>
            </a:r>
          </a:p>
        </p:txBody>
      </p:sp>
      <p:sp>
        <p:nvSpPr>
          <p:cNvPr id="95" name="Rectangle 94">
            <a:extLst>
              <a:ext uri="{FF2B5EF4-FFF2-40B4-BE49-F238E27FC236}">
                <a16:creationId xmlns:a16="http://schemas.microsoft.com/office/drawing/2014/main" id="{F3503CB8-FC45-4E81-A73A-DF7E77CF7BE7}"/>
              </a:ext>
            </a:extLst>
          </p:cNvPr>
          <p:cNvSpPr/>
          <p:nvPr/>
        </p:nvSpPr>
        <p:spPr>
          <a:xfrm>
            <a:off x="5661398" y="3801404"/>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t>
            </a:r>
          </a:p>
        </p:txBody>
      </p:sp>
      <p:sp>
        <p:nvSpPr>
          <p:cNvPr id="96" name="Rectangle 95">
            <a:extLst>
              <a:ext uri="{FF2B5EF4-FFF2-40B4-BE49-F238E27FC236}">
                <a16:creationId xmlns:a16="http://schemas.microsoft.com/office/drawing/2014/main" id="{C79DC83C-99B9-4B55-A215-233726CAD11A}"/>
              </a:ext>
            </a:extLst>
          </p:cNvPr>
          <p:cNvSpPr/>
          <p:nvPr/>
        </p:nvSpPr>
        <p:spPr>
          <a:xfrm>
            <a:off x="6190685" y="3801403"/>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a:t>
            </a:r>
          </a:p>
        </p:txBody>
      </p:sp>
      <p:sp>
        <p:nvSpPr>
          <p:cNvPr id="97" name="Rectangle 96">
            <a:extLst>
              <a:ext uri="{FF2B5EF4-FFF2-40B4-BE49-F238E27FC236}">
                <a16:creationId xmlns:a16="http://schemas.microsoft.com/office/drawing/2014/main" id="{A28EE75B-559B-4F78-97D1-28763E6F7C5F}"/>
              </a:ext>
            </a:extLst>
          </p:cNvPr>
          <p:cNvSpPr/>
          <p:nvPr/>
        </p:nvSpPr>
        <p:spPr>
          <a:xfrm>
            <a:off x="6722041" y="3801403"/>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srgbClr val="002060"/>
                </a:solidFill>
                <a:latin typeface="Century Gothic" panose="020B0502020202020204" pitchFamily="34" charset="0"/>
              </a:rPr>
              <a:t>P</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8" name="Rectangle 97">
            <a:extLst>
              <a:ext uri="{FF2B5EF4-FFF2-40B4-BE49-F238E27FC236}">
                <a16:creationId xmlns:a16="http://schemas.microsoft.com/office/drawing/2014/main" id="{024F8644-838E-4D09-8EB8-A87084BC5FE2}"/>
              </a:ext>
            </a:extLst>
          </p:cNvPr>
          <p:cNvSpPr/>
          <p:nvPr/>
        </p:nvSpPr>
        <p:spPr>
          <a:xfrm>
            <a:off x="5129762" y="4592111"/>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p>
        </p:txBody>
      </p:sp>
      <p:sp>
        <p:nvSpPr>
          <p:cNvPr id="99" name="Rectangle 98">
            <a:extLst>
              <a:ext uri="{FF2B5EF4-FFF2-40B4-BE49-F238E27FC236}">
                <a16:creationId xmlns:a16="http://schemas.microsoft.com/office/drawing/2014/main" id="{79EA1EF1-2D13-449F-A1A5-31EFB711503B}"/>
              </a:ext>
            </a:extLst>
          </p:cNvPr>
          <p:cNvSpPr/>
          <p:nvPr/>
        </p:nvSpPr>
        <p:spPr>
          <a:xfrm>
            <a:off x="5652440" y="4592111"/>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a:t>
            </a:r>
          </a:p>
        </p:txBody>
      </p:sp>
      <p:sp>
        <p:nvSpPr>
          <p:cNvPr id="100" name="Rectangle 99">
            <a:extLst>
              <a:ext uri="{FF2B5EF4-FFF2-40B4-BE49-F238E27FC236}">
                <a16:creationId xmlns:a16="http://schemas.microsoft.com/office/drawing/2014/main" id="{63CDDD9E-1FEA-41DB-9BAA-85AEFDDB3777}"/>
              </a:ext>
            </a:extLst>
          </p:cNvPr>
          <p:cNvSpPr/>
          <p:nvPr/>
        </p:nvSpPr>
        <p:spPr>
          <a:xfrm>
            <a:off x="6181727" y="4592110"/>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a:t>
            </a:r>
          </a:p>
        </p:txBody>
      </p:sp>
      <p:sp>
        <p:nvSpPr>
          <p:cNvPr id="101" name="Rectangle 100">
            <a:extLst>
              <a:ext uri="{FF2B5EF4-FFF2-40B4-BE49-F238E27FC236}">
                <a16:creationId xmlns:a16="http://schemas.microsoft.com/office/drawing/2014/main" id="{6BB1BC83-C1B4-48A9-B371-1912A124164B}"/>
              </a:ext>
            </a:extLst>
          </p:cNvPr>
          <p:cNvSpPr/>
          <p:nvPr/>
        </p:nvSpPr>
        <p:spPr>
          <a:xfrm>
            <a:off x="6713083" y="4592110"/>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a:t>
            </a:r>
          </a:p>
        </p:txBody>
      </p:sp>
      <p:sp>
        <p:nvSpPr>
          <p:cNvPr id="102" name="Rectangle 101">
            <a:extLst>
              <a:ext uri="{FF2B5EF4-FFF2-40B4-BE49-F238E27FC236}">
                <a16:creationId xmlns:a16="http://schemas.microsoft.com/office/drawing/2014/main" id="{39519568-870B-449F-99CC-5851888CB318}"/>
              </a:ext>
            </a:extLst>
          </p:cNvPr>
          <p:cNvSpPr/>
          <p:nvPr/>
        </p:nvSpPr>
        <p:spPr>
          <a:xfrm>
            <a:off x="5141802" y="5387543"/>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t>
            </a:r>
          </a:p>
        </p:txBody>
      </p:sp>
      <p:sp>
        <p:nvSpPr>
          <p:cNvPr id="103" name="Rectangle 102">
            <a:extLst>
              <a:ext uri="{FF2B5EF4-FFF2-40B4-BE49-F238E27FC236}">
                <a16:creationId xmlns:a16="http://schemas.microsoft.com/office/drawing/2014/main" id="{2EA91698-4AD5-4816-8F8A-03F334B8C510}"/>
              </a:ext>
            </a:extLst>
          </p:cNvPr>
          <p:cNvSpPr/>
          <p:nvPr/>
        </p:nvSpPr>
        <p:spPr>
          <a:xfrm>
            <a:off x="5664480" y="5387543"/>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p>
        </p:txBody>
      </p:sp>
      <p:sp>
        <p:nvSpPr>
          <p:cNvPr id="104" name="Rectangle 103">
            <a:extLst>
              <a:ext uri="{FF2B5EF4-FFF2-40B4-BE49-F238E27FC236}">
                <a16:creationId xmlns:a16="http://schemas.microsoft.com/office/drawing/2014/main" id="{D644353D-F688-496A-938B-CB2540934152}"/>
              </a:ext>
            </a:extLst>
          </p:cNvPr>
          <p:cNvSpPr/>
          <p:nvPr/>
        </p:nvSpPr>
        <p:spPr>
          <a:xfrm>
            <a:off x="6193767" y="5387542"/>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a:t>
            </a:r>
          </a:p>
        </p:txBody>
      </p:sp>
      <p:sp>
        <p:nvSpPr>
          <p:cNvPr id="105" name="Rectangle 104">
            <a:extLst>
              <a:ext uri="{FF2B5EF4-FFF2-40B4-BE49-F238E27FC236}">
                <a16:creationId xmlns:a16="http://schemas.microsoft.com/office/drawing/2014/main" id="{93090092-EED4-45CB-A956-BF65E5318955}"/>
              </a:ext>
            </a:extLst>
          </p:cNvPr>
          <p:cNvSpPr/>
          <p:nvPr/>
        </p:nvSpPr>
        <p:spPr>
          <a:xfrm>
            <a:off x="6725123" y="5387542"/>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a:t>
            </a:r>
          </a:p>
        </p:txBody>
      </p:sp>
      <p:sp>
        <p:nvSpPr>
          <p:cNvPr id="106" name="Rectangle 105">
            <a:extLst>
              <a:ext uri="{FF2B5EF4-FFF2-40B4-BE49-F238E27FC236}">
                <a16:creationId xmlns:a16="http://schemas.microsoft.com/office/drawing/2014/main" id="{1D80D525-76A8-41C6-8181-95D8F8D14769}"/>
              </a:ext>
            </a:extLst>
          </p:cNvPr>
          <p:cNvSpPr/>
          <p:nvPr/>
        </p:nvSpPr>
        <p:spPr>
          <a:xfrm>
            <a:off x="5138720" y="6166301"/>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t>
            </a:r>
          </a:p>
        </p:txBody>
      </p:sp>
      <p:sp>
        <p:nvSpPr>
          <p:cNvPr id="107" name="Rectangle 106">
            <a:extLst>
              <a:ext uri="{FF2B5EF4-FFF2-40B4-BE49-F238E27FC236}">
                <a16:creationId xmlns:a16="http://schemas.microsoft.com/office/drawing/2014/main" id="{0F285851-091E-4F46-9C2F-D8E007097F94}"/>
              </a:ext>
            </a:extLst>
          </p:cNvPr>
          <p:cNvSpPr/>
          <p:nvPr/>
        </p:nvSpPr>
        <p:spPr>
          <a:xfrm>
            <a:off x="5661398" y="6166301"/>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t>
            </a:r>
          </a:p>
        </p:txBody>
      </p:sp>
      <p:sp>
        <p:nvSpPr>
          <p:cNvPr id="108" name="Rectangle 107">
            <a:extLst>
              <a:ext uri="{FF2B5EF4-FFF2-40B4-BE49-F238E27FC236}">
                <a16:creationId xmlns:a16="http://schemas.microsoft.com/office/drawing/2014/main" id="{6314E248-0F16-404F-B7C7-DF59D8D18B78}"/>
              </a:ext>
            </a:extLst>
          </p:cNvPr>
          <p:cNvSpPr/>
          <p:nvPr/>
        </p:nvSpPr>
        <p:spPr>
          <a:xfrm>
            <a:off x="6190685" y="6166300"/>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a:t>
            </a:r>
          </a:p>
        </p:txBody>
      </p:sp>
      <p:sp>
        <p:nvSpPr>
          <p:cNvPr id="109" name="Rectangle 108">
            <a:extLst>
              <a:ext uri="{FF2B5EF4-FFF2-40B4-BE49-F238E27FC236}">
                <a16:creationId xmlns:a16="http://schemas.microsoft.com/office/drawing/2014/main" id="{0604A600-E065-4801-9045-69CEE69AB2DD}"/>
              </a:ext>
            </a:extLst>
          </p:cNvPr>
          <p:cNvSpPr/>
          <p:nvPr/>
        </p:nvSpPr>
        <p:spPr>
          <a:xfrm>
            <a:off x="6722041" y="6166300"/>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t>
            </a:r>
          </a:p>
        </p:txBody>
      </p:sp>
    </p:spTree>
    <p:extLst>
      <p:ext uri="{BB962C8B-B14F-4D97-AF65-F5344CB8AC3E}">
        <p14:creationId xmlns:p14="http://schemas.microsoft.com/office/powerpoint/2010/main" val="1574719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5"/>
                                        </p:tgtEl>
                                        <p:attrNameLst>
                                          <p:attrName>style.visibility</p:attrName>
                                        </p:attrNameLst>
                                      </p:cBhvr>
                                      <p:to>
                                        <p:strVal val="visible"/>
                                      </p:to>
                                    </p:set>
                                    <p:animEffect transition="in" filter="wipe(left)">
                                      <p:cBhvr>
                                        <p:cTn id="12" dur="500"/>
                                        <p:tgtEl>
                                          <p:spTgt spid="6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6"/>
                                        </p:tgtEl>
                                        <p:attrNameLst>
                                          <p:attrName>style.visibility</p:attrName>
                                        </p:attrNameLst>
                                      </p:cBhvr>
                                      <p:to>
                                        <p:strVal val="visible"/>
                                      </p:to>
                                    </p:set>
                                    <p:animEffect transition="in" filter="wipe(left)">
                                      <p:cBhvr>
                                        <p:cTn id="17" dur="500"/>
                                        <p:tgtEl>
                                          <p:spTgt spid="6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7"/>
                                        </p:tgtEl>
                                        <p:attrNameLst>
                                          <p:attrName>style.visibility</p:attrName>
                                        </p:attrNameLst>
                                      </p:cBhvr>
                                      <p:to>
                                        <p:strVal val="visible"/>
                                      </p:to>
                                    </p:set>
                                    <p:animEffect transition="in" filter="wipe(left)">
                                      <p:cBhvr>
                                        <p:cTn id="22" dur="500"/>
                                        <p:tgtEl>
                                          <p:spTgt spid="6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8"/>
                                        </p:tgtEl>
                                        <p:attrNameLst>
                                          <p:attrName>style.visibility</p:attrName>
                                        </p:attrNameLst>
                                      </p:cBhvr>
                                      <p:to>
                                        <p:strVal val="visible"/>
                                      </p:to>
                                    </p:set>
                                    <p:animEffect transition="in" filter="wipe(left)">
                                      <p:cBhvr>
                                        <p:cTn id="27" dur="500"/>
                                        <p:tgtEl>
                                          <p:spTgt spid="7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9"/>
                                        </p:tgtEl>
                                        <p:attrNameLst>
                                          <p:attrName>style.visibility</p:attrName>
                                        </p:attrNameLst>
                                      </p:cBhvr>
                                      <p:to>
                                        <p:strVal val="visible"/>
                                      </p:to>
                                    </p:set>
                                    <p:animEffect transition="in" filter="wipe(left)">
                                      <p:cBhvr>
                                        <p:cTn id="32" dur="500"/>
                                        <p:tgtEl>
                                          <p:spTgt spid="7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80"/>
                                        </p:tgtEl>
                                        <p:attrNameLst>
                                          <p:attrName>style.visibility</p:attrName>
                                        </p:attrNameLst>
                                      </p:cBhvr>
                                      <p:to>
                                        <p:strVal val="visible"/>
                                      </p:to>
                                    </p:set>
                                    <p:animEffect transition="in" filter="wipe(left)">
                                      <p:cBhvr>
                                        <p:cTn id="37" dur="500"/>
                                        <p:tgtEl>
                                          <p:spTgt spid="8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83"/>
                                        </p:tgtEl>
                                        <p:attrNameLst>
                                          <p:attrName>style.visibility</p:attrName>
                                        </p:attrNameLst>
                                      </p:cBhvr>
                                      <p:to>
                                        <p:strVal val="visible"/>
                                      </p:to>
                                    </p:set>
                                    <p:animEffect transition="in" filter="wipe(left)">
                                      <p:cBhvr>
                                        <p:cTn id="42" dur="500"/>
                                        <p:tgtEl>
                                          <p:spTgt spid="8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84"/>
                                        </p:tgtEl>
                                        <p:attrNameLst>
                                          <p:attrName>style.visibility</p:attrName>
                                        </p:attrNameLst>
                                      </p:cBhvr>
                                      <p:to>
                                        <p:strVal val="visible"/>
                                      </p:to>
                                    </p:set>
                                    <p:animEffect transition="in" filter="wipe(left)">
                                      <p:cBhvr>
                                        <p:cTn id="47" dur="500"/>
                                        <p:tgtEl>
                                          <p:spTgt spid="8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85"/>
                                        </p:tgtEl>
                                        <p:attrNameLst>
                                          <p:attrName>style.visibility</p:attrName>
                                        </p:attrNameLst>
                                      </p:cBhvr>
                                      <p:to>
                                        <p:strVal val="visible"/>
                                      </p:to>
                                    </p:set>
                                    <p:animEffect transition="in" filter="wipe(left)">
                                      <p:cBhvr>
                                        <p:cTn id="52" dur="500"/>
                                        <p:tgtEl>
                                          <p:spTgt spid="85"/>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88"/>
                                        </p:tgtEl>
                                        <p:attrNameLst>
                                          <p:attrName>style.visibility</p:attrName>
                                        </p:attrNameLst>
                                      </p:cBhvr>
                                      <p:to>
                                        <p:strVal val="visible"/>
                                      </p:to>
                                    </p:set>
                                    <p:animEffect transition="in" filter="wipe(left)">
                                      <p:cBhvr>
                                        <p:cTn id="57" dur="500"/>
                                        <p:tgtEl>
                                          <p:spTgt spid="8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89"/>
                                        </p:tgtEl>
                                        <p:attrNameLst>
                                          <p:attrName>style.visibility</p:attrName>
                                        </p:attrNameLst>
                                      </p:cBhvr>
                                      <p:to>
                                        <p:strVal val="visible"/>
                                      </p:to>
                                    </p:set>
                                    <p:animEffect transition="in" filter="wipe(left)">
                                      <p:cBhvr>
                                        <p:cTn id="62" dur="500"/>
                                        <p:tgtEl>
                                          <p:spTgt spid="89"/>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90"/>
                                        </p:tgtEl>
                                        <p:attrNameLst>
                                          <p:attrName>style.visibility</p:attrName>
                                        </p:attrNameLst>
                                      </p:cBhvr>
                                      <p:to>
                                        <p:strVal val="visible"/>
                                      </p:to>
                                    </p:set>
                                    <p:animEffect transition="in" filter="wipe(left)">
                                      <p:cBhvr>
                                        <p:cTn id="67" dur="500"/>
                                        <p:tgtEl>
                                          <p:spTgt spid="90"/>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91"/>
                                        </p:tgtEl>
                                        <p:attrNameLst>
                                          <p:attrName>style.visibility</p:attrName>
                                        </p:attrNameLst>
                                      </p:cBhvr>
                                      <p:to>
                                        <p:strVal val="visible"/>
                                      </p:to>
                                    </p:set>
                                    <p:animEffect transition="in" filter="wipe(left)">
                                      <p:cBhvr>
                                        <p:cTn id="72" dur="500"/>
                                        <p:tgtEl>
                                          <p:spTgt spid="91"/>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92"/>
                                        </p:tgtEl>
                                        <p:attrNameLst>
                                          <p:attrName>style.visibility</p:attrName>
                                        </p:attrNameLst>
                                      </p:cBhvr>
                                      <p:to>
                                        <p:strVal val="visible"/>
                                      </p:to>
                                    </p:set>
                                    <p:animEffect transition="in" filter="wipe(left)">
                                      <p:cBhvr>
                                        <p:cTn id="77" dur="500"/>
                                        <p:tgtEl>
                                          <p:spTgt spid="92"/>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93"/>
                                        </p:tgtEl>
                                        <p:attrNameLst>
                                          <p:attrName>style.visibility</p:attrName>
                                        </p:attrNameLst>
                                      </p:cBhvr>
                                      <p:to>
                                        <p:strVal val="visible"/>
                                      </p:to>
                                    </p:set>
                                    <p:animEffect transition="in" filter="wipe(left)">
                                      <p:cBhvr>
                                        <p:cTn id="82" dur="500"/>
                                        <p:tgtEl>
                                          <p:spTgt spid="93"/>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94"/>
                                        </p:tgtEl>
                                        <p:attrNameLst>
                                          <p:attrName>style.visibility</p:attrName>
                                        </p:attrNameLst>
                                      </p:cBhvr>
                                      <p:to>
                                        <p:strVal val="visible"/>
                                      </p:to>
                                    </p:set>
                                    <p:animEffect transition="in" filter="wipe(left)">
                                      <p:cBhvr>
                                        <p:cTn id="87" dur="500"/>
                                        <p:tgtEl>
                                          <p:spTgt spid="94"/>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grpId="0" nodeType="clickEffect">
                                  <p:stCondLst>
                                    <p:cond delay="0"/>
                                  </p:stCondLst>
                                  <p:childTnLst>
                                    <p:set>
                                      <p:cBhvr>
                                        <p:cTn id="91" dur="1" fill="hold">
                                          <p:stCondLst>
                                            <p:cond delay="0"/>
                                          </p:stCondLst>
                                        </p:cTn>
                                        <p:tgtEl>
                                          <p:spTgt spid="95"/>
                                        </p:tgtEl>
                                        <p:attrNameLst>
                                          <p:attrName>style.visibility</p:attrName>
                                        </p:attrNameLst>
                                      </p:cBhvr>
                                      <p:to>
                                        <p:strVal val="visible"/>
                                      </p:to>
                                    </p:set>
                                    <p:animEffect transition="in" filter="wipe(left)">
                                      <p:cBhvr>
                                        <p:cTn id="92" dur="500"/>
                                        <p:tgtEl>
                                          <p:spTgt spid="95"/>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96"/>
                                        </p:tgtEl>
                                        <p:attrNameLst>
                                          <p:attrName>style.visibility</p:attrName>
                                        </p:attrNameLst>
                                      </p:cBhvr>
                                      <p:to>
                                        <p:strVal val="visible"/>
                                      </p:to>
                                    </p:set>
                                    <p:animEffect transition="in" filter="wipe(left)">
                                      <p:cBhvr>
                                        <p:cTn id="97" dur="500"/>
                                        <p:tgtEl>
                                          <p:spTgt spid="96"/>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8" fill="hold" grpId="0" nodeType="clickEffect">
                                  <p:stCondLst>
                                    <p:cond delay="0"/>
                                  </p:stCondLst>
                                  <p:childTnLst>
                                    <p:set>
                                      <p:cBhvr>
                                        <p:cTn id="101" dur="1" fill="hold">
                                          <p:stCondLst>
                                            <p:cond delay="0"/>
                                          </p:stCondLst>
                                        </p:cTn>
                                        <p:tgtEl>
                                          <p:spTgt spid="97"/>
                                        </p:tgtEl>
                                        <p:attrNameLst>
                                          <p:attrName>style.visibility</p:attrName>
                                        </p:attrNameLst>
                                      </p:cBhvr>
                                      <p:to>
                                        <p:strVal val="visible"/>
                                      </p:to>
                                    </p:set>
                                    <p:animEffect transition="in" filter="wipe(left)">
                                      <p:cBhvr>
                                        <p:cTn id="102" dur="500"/>
                                        <p:tgtEl>
                                          <p:spTgt spid="97"/>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8" fill="hold" grpId="0" nodeType="clickEffect">
                                  <p:stCondLst>
                                    <p:cond delay="0"/>
                                  </p:stCondLst>
                                  <p:childTnLst>
                                    <p:set>
                                      <p:cBhvr>
                                        <p:cTn id="106" dur="1" fill="hold">
                                          <p:stCondLst>
                                            <p:cond delay="0"/>
                                          </p:stCondLst>
                                        </p:cTn>
                                        <p:tgtEl>
                                          <p:spTgt spid="98"/>
                                        </p:tgtEl>
                                        <p:attrNameLst>
                                          <p:attrName>style.visibility</p:attrName>
                                        </p:attrNameLst>
                                      </p:cBhvr>
                                      <p:to>
                                        <p:strVal val="visible"/>
                                      </p:to>
                                    </p:set>
                                    <p:animEffect transition="in" filter="wipe(left)">
                                      <p:cBhvr>
                                        <p:cTn id="107" dur="500"/>
                                        <p:tgtEl>
                                          <p:spTgt spid="98"/>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8" fill="hold" grpId="0" nodeType="clickEffect">
                                  <p:stCondLst>
                                    <p:cond delay="0"/>
                                  </p:stCondLst>
                                  <p:childTnLst>
                                    <p:set>
                                      <p:cBhvr>
                                        <p:cTn id="111" dur="1" fill="hold">
                                          <p:stCondLst>
                                            <p:cond delay="0"/>
                                          </p:stCondLst>
                                        </p:cTn>
                                        <p:tgtEl>
                                          <p:spTgt spid="99"/>
                                        </p:tgtEl>
                                        <p:attrNameLst>
                                          <p:attrName>style.visibility</p:attrName>
                                        </p:attrNameLst>
                                      </p:cBhvr>
                                      <p:to>
                                        <p:strVal val="visible"/>
                                      </p:to>
                                    </p:set>
                                    <p:animEffect transition="in" filter="wipe(left)">
                                      <p:cBhvr>
                                        <p:cTn id="112" dur="500"/>
                                        <p:tgtEl>
                                          <p:spTgt spid="99"/>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8" fill="hold" grpId="0" nodeType="clickEffect">
                                  <p:stCondLst>
                                    <p:cond delay="0"/>
                                  </p:stCondLst>
                                  <p:childTnLst>
                                    <p:set>
                                      <p:cBhvr>
                                        <p:cTn id="116" dur="1" fill="hold">
                                          <p:stCondLst>
                                            <p:cond delay="0"/>
                                          </p:stCondLst>
                                        </p:cTn>
                                        <p:tgtEl>
                                          <p:spTgt spid="100"/>
                                        </p:tgtEl>
                                        <p:attrNameLst>
                                          <p:attrName>style.visibility</p:attrName>
                                        </p:attrNameLst>
                                      </p:cBhvr>
                                      <p:to>
                                        <p:strVal val="visible"/>
                                      </p:to>
                                    </p:set>
                                    <p:animEffect transition="in" filter="wipe(left)">
                                      <p:cBhvr>
                                        <p:cTn id="117" dur="500"/>
                                        <p:tgtEl>
                                          <p:spTgt spid="100"/>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8" fill="hold" grpId="0" nodeType="clickEffect">
                                  <p:stCondLst>
                                    <p:cond delay="0"/>
                                  </p:stCondLst>
                                  <p:childTnLst>
                                    <p:set>
                                      <p:cBhvr>
                                        <p:cTn id="121" dur="1" fill="hold">
                                          <p:stCondLst>
                                            <p:cond delay="0"/>
                                          </p:stCondLst>
                                        </p:cTn>
                                        <p:tgtEl>
                                          <p:spTgt spid="101"/>
                                        </p:tgtEl>
                                        <p:attrNameLst>
                                          <p:attrName>style.visibility</p:attrName>
                                        </p:attrNameLst>
                                      </p:cBhvr>
                                      <p:to>
                                        <p:strVal val="visible"/>
                                      </p:to>
                                    </p:set>
                                    <p:animEffect transition="in" filter="wipe(left)">
                                      <p:cBhvr>
                                        <p:cTn id="122" dur="500"/>
                                        <p:tgtEl>
                                          <p:spTgt spid="101"/>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8" fill="hold" grpId="0" nodeType="clickEffect">
                                  <p:stCondLst>
                                    <p:cond delay="0"/>
                                  </p:stCondLst>
                                  <p:childTnLst>
                                    <p:set>
                                      <p:cBhvr>
                                        <p:cTn id="126" dur="1" fill="hold">
                                          <p:stCondLst>
                                            <p:cond delay="0"/>
                                          </p:stCondLst>
                                        </p:cTn>
                                        <p:tgtEl>
                                          <p:spTgt spid="102"/>
                                        </p:tgtEl>
                                        <p:attrNameLst>
                                          <p:attrName>style.visibility</p:attrName>
                                        </p:attrNameLst>
                                      </p:cBhvr>
                                      <p:to>
                                        <p:strVal val="visible"/>
                                      </p:to>
                                    </p:set>
                                    <p:animEffect transition="in" filter="wipe(left)">
                                      <p:cBhvr>
                                        <p:cTn id="127" dur="500"/>
                                        <p:tgtEl>
                                          <p:spTgt spid="102"/>
                                        </p:tgtEl>
                                      </p:cBhvr>
                                    </p:animEffect>
                                  </p:childTnLst>
                                </p:cTn>
                              </p:par>
                            </p:childTnLst>
                          </p:cTn>
                        </p:par>
                      </p:childTnLst>
                    </p:cTn>
                  </p:par>
                  <p:par>
                    <p:cTn id="128" fill="hold">
                      <p:stCondLst>
                        <p:cond delay="indefinite"/>
                      </p:stCondLst>
                      <p:childTnLst>
                        <p:par>
                          <p:cTn id="129" fill="hold">
                            <p:stCondLst>
                              <p:cond delay="0"/>
                            </p:stCondLst>
                            <p:childTnLst>
                              <p:par>
                                <p:cTn id="130" presetID="22" presetClass="entr" presetSubtype="8" fill="hold" grpId="0" nodeType="clickEffect">
                                  <p:stCondLst>
                                    <p:cond delay="0"/>
                                  </p:stCondLst>
                                  <p:childTnLst>
                                    <p:set>
                                      <p:cBhvr>
                                        <p:cTn id="131" dur="1" fill="hold">
                                          <p:stCondLst>
                                            <p:cond delay="0"/>
                                          </p:stCondLst>
                                        </p:cTn>
                                        <p:tgtEl>
                                          <p:spTgt spid="103"/>
                                        </p:tgtEl>
                                        <p:attrNameLst>
                                          <p:attrName>style.visibility</p:attrName>
                                        </p:attrNameLst>
                                      </p:cBhvr>
                                      <p:to>
                                        <p:strVal val="visible"/>
                                      </p:to>
                                    </p:set>
                                    <p:animEffect transition="in" filter="wipe(left)">
                                      <p:cBhvr>
                                        <p:cTn id="132" dur="500"/>
                                        <p:tgtEl>
                                          <p:spTgt spid="103"/>
                                        </p:tgtEl>
                                      </p:cBhvr>
                                    </p:animEffect>
                                  </p:childTnLst>
                                </p:cTn>
                              </p:par>
                            </p:childTnLst>
                          </p:cTn>
                        </p:par>
                      </p:childTnLst>
                    </p:cTn>
                  </p:par>
                  <p:par>
                    <p:cTn id="133" fill="hold">
                      <p:stCondLst>
                        <p:cond delay="indefinite"/>
                      </p:stCondLst>
                      <p:childTnLst>
                        <p:par>
                          <p:cTn id="134" fill="hold">
                            <p:stCondLst>
                              <p:cond delay="0"/>
                            </p:stCondLst>
                            <p:childTnLst>
                              <p:par>
                                <p:cTn id="135" presetID="22" presetClass="entr" presetSubtype="8" fill="hold" grpId="0" nodeType="clickEffect">
                                  <p:stCondLst>
                                    <p:cond delay="0"/>
                                  </p:stCondLst>
                                  <p:childTnLst>
                                    <p:set>
                                      <p:cBhvr>
                                        <p:cTn id="136" dur="1" fill="hold">
                                          <p:stCondLst>
                                            <p:cond delay="0"/>
                                          </p:stCondLst>
                                        </p:cTn>
                                        <p:tgtEl>
                                          <p:spTgt spid="104"/>
                                        </p:tgtEl>
                                        <p:attrNameLst>
                                          <p:attrName>style.visibility</p:attrName>
                                        </p:attrNameLst>
                                      </p:cBhvr>
                                      <p:to>
                                        <p:strVal val="visible"/>
                                      </p:to>
                                    </p:set>
                                    <p:animEffect transition="in" filter="wipe(left)">
                                      <p:cBhvr>
                                        <p:cTn id="137" dur="500"/>
                                        <p:tgtEl>
                                          <p:spTgt spid="104"/>
                                        </p:tgtEl>
                                      </p:cBhvr>
                                    </p:animEffect>
                                  </p:childTnLst>
                                </p:cTn>
                              </p:par>
                            </p:childTnLst>
                          </p:cTn>
                        </p:par>
                      </p:childTnLst>
                    </p:cTn>
                  </p:par>
                  <p:par>
                    <p:cTn id="138" fill="hold">
                      <p:stCondLst>
                        <p:cond delay="indefinite"/>
                      </p:stCondLst>
                      <p:childTnLst>
                        <p:par>
                          <p:cTn id="139" fill="hold">
                            <p:stCondLst>
                              <p:cond delay="0"/>
                            </p:stCondLst>
                            <p:childTnLst>
                              <p:par>
                                <p:cTn id="140" presetID="22" presetClass="entr" presetSubtype="8" fill="hold" grpId="0" nodeType="clickEffect">
                                  <p:stCondLst>
                                    <p:cond delay="0"/>
                                  </p:stCondLst>
                                  <p:childTnLst>
                                    <p:set>
                                      <p:cBhvr>
                                        <p:cTn id="141" dur="1" fill="hold">
                                          <p:stCondLst>
                                            <p:cond delay="0"/>
                                          </p:stCondLst>
                                        </p:cTn>
                                        <p:tgtEl>
                                          <p:spTgt spid="105"/>
                                        </p:tgtEl>
                                        <p:attrNameLst>
                                          <p:attrName>style.visibility</p:attrName>
                                        </p:attrNameLst>
                                      </p:cBhvr>
                                      <p:to>
                                        <p:strVal val="visible"/>
                                      </p:to>
                                    </p:set>
                                    <p:animEffect transition="in" filter="wipe(left)">
                                      <p:cBhvr>
                                        <p:cTn id="142" dur="500"/>
                                        <p:tgtEl>
                                          <p:spTgt spid="105"/>
                                        </p:tgtEl>
                                      </p:cBhvr>
                                    </p:animEffect>
                                  </p:childTnLst>
                                </p:cTn>
                              </p:par>
                            </p:childTnLst>
                          </p:cTn>
                        </p:par>
                      </p:childTnLst>
                    </p:cTn>
                  </p:par>
                  <p:par>
                    <p:cTn id="143" fill="hold">
                      <p:stCondLst>
                        <p:cond delay="indefinite"/>
                      </p:stCondLst>
                      <p:childTnLst>
                        <p:par>
                          <p:cTn id="144" fill="hold">
                            <p:stCondLst>
                              <p:cond delay="0"/>
                            </p:stCondLst>
                            <p:childTnLst>
                              <p:par>
                                <p:cTn id="145" presetID="22" presetClass="entr" presetSubtype="8" fill="hold" grpId="0" nodeType="clickEffect">
                                  <p:stCondLst>
                                    <p:cond delay="0"/>
                                  </p:stCondLst>
                                  <p:childTnLst>
                                    <p:set>
                                      <p:cBhvr>
                                        <p:cTn id="146" dur="1" fill="hold">
                                          <p:stCondLst>
                                            <p:cond delay="0"/>
                                          </p:stCondLst>
                                        </p:cTn>
                                        <p:tgtEl>
                                          <p:spTgt spid="106"/>
                                        </p:tgtEl>
                                        <p:attrNameLst>
                                          <p:attrName>style.visibility</p:attrName>
                                        </p:attrNameLst>
                                      </p:cBhvr>
                                      <p:to>
                                        <p:strVal val="visible"/>
                                      </p:to>
                                    </p:set>
                                    <p:animEffect transition="in" filter="wipe(left)">
                                      <p:cBhvr>
                                        <p:cTn id="147" dur="500"/>
                                        <p:tgtEl>
                                          <p:spTgt spid="106"/>
                                        </p:tgtEl>
                                      </p:cBhvr>
                                    </p:animEffect>
                                  </p:childTnLst>
                                </p:cTn>
                              </p:par>
                            </p:childTnLst>
                          </p:cTn>
                        </p:par>
                      </p:childTnLst>
                    </p:cTn>
                  </p:par>
                  <p:par>
                    <p:cTn id="148" fill="hold">
                      <p:stCondLst>
                        <p:cond delay="indefinite"/>
                      </p:stCondLst>
                      <p:childTnLst>
                        <p:par>
                          <p:cTn id="149" fill="hold">
                            <p:stCondLst>
                              <p:cond delay="0"/>
                            </p:stCondLst>
                            <p:childTnLst>
                              <p:par>
                                <p:cTn id="150" presetID="22" presetClass="entr" presetSubtype="8" fill="hold" grpId="0" nodeType="clickEffect">
                                  <p:stCondLst>
                                    <p:cond delay="0"/>
                                  </p:stCondLst>
                                  <p:childTnLst>
                                    <p:set>
                                      <p:cBhvr>
                                        <p:cTn id="151" dur="1" fill="hold">
                                          <p:stCondLst>
                                            <p:cond delay="0"/>
                                          </p:stCondLst>
                                        </p:cTn>
                                        <p:tgtEl>
                                          <p:spTgt spid="107"/>
                                        </p:tgtEl>
                                        <p:attrNameLst>
                                          <p:attrName>style.visibility</p:attrName>
                                        </p:attrNameLst>
                                      </p:cBhvr>
                                      <p:to>
                                        <p:strVal val="visible"/>
                                      </p:to>
                                    </p:set>
                                    <p:animEffect transition="in" filter="wipe(left)">
                                      <p:cBhvr>
                                        <p:cTn id="152" dur="500"/>
                                        <p:tgtEl>
                                          <p:spTgt spid="107"/>
                                        </p:tgtEl>
                                      </p:cBhvr>
                                    </p:animEffect>
                                  </p:childTnLst>
                                </p:cTn>
                              </p:par>
                            </p:childTnLst>
                          </p:cTn>
                        </p:par>
                      </p:childTnLst>
                    </p:cTn>
                  </p:par>
                  <p:par>
                    <p:cTn id="153" fill="hold">
                      <p:stCondLst>
                        <p:cond delay="indefinite"/>
                      </p:stCondLst>
                      <p:childTnLst>
                        <p:par>
                          <p:cTn id="154" fill="hold">
                            <p:stCondLst>
                              <p:cond delay="0"/>
                            </p:stCondLst>
                            <p:childTnLst>
                              <p:par>
                                <p:cTn id="155" presetID="22" presetClass="entr" presetSubtype="8" fill="hold" grpId="0" nodeType="clickEffect">
                                  <p:stCondLst>
                                    <p:cond delay="0"/>
                                  </p:stCondLst>
                                  <p:childTnLst>
                                    <p:set>
                                      <p:cBhvr>
                                        <p:cTn id="156" dur="1" fill="hold">
                                          <p:stCondLst>
                                            <p:cond delay="0"/>
                                          </p:stCondLst>
                                        </p:cTn>
                                        <p:tgtEl>
                                          <p:spTgt spid="108"/>
                                        </p:tgtEl>
                                        <p:attrNameLst>
                                          <p:attrName>style.visibility</p:attrName>
                                        </p:attrNameLst>
                                      </p:cBhvr>
                                      <p:to>
                                        <p:strVal val="visible"/>
                                      </p:to>
                                    </p:set>
                                    <p:animEffect transition="in" filter="wipe(left)">
                                      <p:cBhvr>
                                        <p:cTn id="157" dur="500"/>
                                        <p:tgtEl>
                                          <p:spTgt spid="108"/>
                                        </p:tgtEl>
                                      </p:cBhvr>
                                    </p:animEffect>
                                  </p:childTnLst>
                                </p:cTn>
                              </p:par>
                            </p:childTnLst>
                          </p:cTn>
                        </p:par>
                      </p:childTnLst>
                    </p:cTn>
                  </p:par>
                  <p:par>
                    <p:cTn id="158" fill="hold">
                      <p:stCondLst>
                        <p:cond delay="indefinite"/>
                      </p:stCondLst>
                      <p:childTnLst>
                        <p:par>
                          <p:cTn id="159" fill="hold">
                            <p:stCondLst>
                              <p:cond delay="0"/>
                            </p:stCondLst>
                            <p:childTnLst>
                              <p:par>
                                <p:cTn id="160" presetID="22" presetClass="entr" presetSubtype="8" fill="hold" grpId="0" nodeType="clickEffect">
                                  <p:stCondLst>
                                    <p:cond delay="0"/>
                                  </p:stCondLst>
                                  <p:childTnLst>
                                    <p:set>
                                      <p:cBhvr>
                                        <p:cTn id="161" dur="1" fill="hold">
                                          <p:stCondLst>
                                            <p:cond delay="0"/>
                                          </p:stCondLst>
                                        </p:cTn>
                                        <p:tgtEl>
                                          <p:spTgt spid="109"/>
                                        </p:tgtEl>
                                        <p:attrNameLst>
                                          <p:attrName>style.visibility</p:attrName>
                                        </p:attrNameLst>
                                      </p:cBhvr>
                                      <p:to>
                                        <p:strVal val="visible"/>
                                      </p:to>
                                    </p:set>
                                    <p:animEffect transition="in" filter="wipe(left)">
                                      <p:cBhvr>
                                        <p:cTn id="162"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65" grpId="0" animBg="1"/>
      <p:bldP spid="66" grpId="0" animBg="1"/>
      <p:bldP spid="67" grpId="0" animBg="1"/>
      <p:bldP spid="78" grpId="0" animBg="1"/>
      <p:bldP spid="79" grpId="0" animBg="1"/>
      <p:bldP spid="80" grpId="0" animBg="1"/>
      <p:bldP spid="83" grpId="0" animBg="1"/>
      <p:bldP spid="84" grpId="0" animBg="1"/>
      <p:bldP spid="85"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8" name="Table 4">
            <a:extLst>
              <a:ext uri="{FF2B5EF4-FFF2-40B4-BE49-F238E27FC236}">
                <a16:creationId xmlns:a16="http://schemas.microsoft.com/office/drawing/2014/main" id="{4127BDD4-6FFD-44E5-8CF8-2C69184935D0}"/>
              </a:ext>
            </a:extLst>
          </p:cNvPr>
          <p:cNvGraphicFramePr>
            <a:graphicFrameLocks noGrp="1"/>
          </p:cNvGraphicFramePr>
          <p:nvPr>
            <p:extLst>
              <p:ext uri="{D42A27DB-BD31-4B8C-83A1-F6EECF244321}">
                <p14:modId xmlns:p14="http://schemas.microsoft.com/office/powerpoint/2010/main" val="3417695915"/>
              </p:ext>
            </p:extLst>
          </p:nvPr>
        </p:nvGraphicFramePr>
        <p:xfrm>
          <a:off x="637626" y="1010762"/>
          <a:ext cx="9810698" cy="513617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967242">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tes</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le parent</a:t>
                      </a:r>
                    </a:p>
                  </a:txBody>
                  <a:tcPr/>
                </a:tc>
                <a:tc>
                  <a:txBody>
                    <a:bodyPr/>
                    <a:lstStyle/>
                    <a:p>
                      <a:r>
                        <a:rPr lang="en-GB" sz="2400" b="1" dirty="0" err="1">
                          <a:solidFill>
                            <a:srgbClr val="00B0F0"/>
                          </a:solidFill>
                          <a:latin typeface="Century Gothic" panose="020B0502020202020204" pitchFamily="34" charset="0"/>
                        </a:rPr>
                        <a:t>mes</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812706363"/>
                  </a:ext>
                </a:extLst>
              </a:tr>
              <a:tr h="967242">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l’équipe</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l’ouest</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il </a:t>
                      </a:r>
                      <a:r>
                        <a:rPr lang="en-GB" sz="2400" b="1" dirty="0" err="1">
                          <a:solidFill>
                            <a:srgbClr val="00B0F0"/>
                          </a:solidFill>
                          <a:latin typeface="Century Gothic" panose="020B0502020202020204" pitchFamily="34" charset="0"/>
                        </a:rPr>
                        <a:t>va</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760878619"/>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l’est</a:t>
                      </a:r>
                      <a:endParaRPr lang="en-GB" sz="2400" b="1" dirty="0">
                        <a:solidFill>
                          <a:srgbClr val="92D05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elle</a:t>
                      </a:r>
                      <a:r>
                        <a:rPr lang="en-GB" sz="2400" b="1" dirty="0">
                          <a:solidFill>
                            <a:srgbClr val="92D050"/>
                          </a:solidFill>
                          <a:latin typeface="Century Gothic" panose="020B0502020202020204" pitchFamily="34" charset="0"/>
                        </a:rPr>
                        <a:t> </a:t>
                      </a:r>
                      <a:r>
                        <a:rPr lang="en-GB" sz="2400" b="1" dirty="0" err="1">
                          <a:solidFill>
                            <a:srgbClr val="92D050"/>
                          </a:solidFill>
                          <a:latin typeface="Century Gothic" panose="020B0502020202020204" pitchFamily="34" charset="0"/>
                        </a:rPr>
                        <a:t>va</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le </a:t>
                      </a:r>
                      <a:r>
                        <a:rPr lang="en-GB" sz="2400" b="1" dirty="0" err="1">
                          <a:solidFill>
                            <a:srgbClr val="92D050"/>
                          </a:solidFill>
                          <a:latin typeface="Century Gothic" panose="020B0502020202020204" pitchFamily="34" charset="0"/>
                        </a:rPr>
                        <a:t>nord</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390379485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le </a:t>
                      </a:r>
                      <a:r>
                        <a:rPr lang="en-GB" sz="2400" b="1" dirty="0" err="1">
                          <a:solidFill>
                            <a:srgbClr val="92D050"/>
                          </a:solidFill>
                          <a:latin typeface="Century Gothic" panose="020B0502020202020204" pitchFamily="34" charset="0"/>
                        </a:rPr>
                        <a:t>sud</a:t>
                      </a:r>
                      <a:endParaRPr lang="en-GB" sz="2400" b="1" dirty="0">
                        <a:solidFill>
                          <a:srgbClr val="92D05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aller</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je </a:t>
                      </a:r>
                      <a:r>
                        <a:rPr lang="en-GB" sz="2400" b="1" dirty="0" err="1">
                          <a:solidFill>
                            <a:srgbClr val="92D050"/>
                          </a:solidFill>
                          <a:latin typeface="Century Gothic" panose="020B0502020202020204" pitchFamily="34" charset="0"/>
                        </a:rPr>
                        <a:t>vais</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3343226472"/>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le café</a:t>
                      </a:r>
                    </a:p>
                  </a:txBody>
                  <a:tcPr/>
                </a:tc>
                <a:tc>
                  <a:txBody>
                    <a:bodyPr/>
                    <a:lstStyle/>
                    <a:p>
                      <a:r>
                        <a:rPr lang="en-GB" sz="2400" b="1" dirty="0" err="1">
                          <a:solidFill>
                            <a:srgbClr val="FF3399"/>
                          </a:solidFill>
                          <a:latin typeface="Century Gothic" panose="020B0502020202020204" pitchFamily="34" charset="0"/>
                        </a:rPr>
                        <a:t>boire</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l’eau</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le </a:t>
                      </a:r>
                      <a:r>
                        <a:rPr lang="en-GB" sz="2400" b="1" dirty="0" err="1">
                          <a:solidFill>
                            <a:srgbClr val="FF3399"/>
                          </a:solidFill>
                          <a:latin typeface="Century Gothic" panose="020B0502020202020204" pitchFamily="34" charset="0"/>
                        </a:rPr>
                        <a:t>poisson</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acheter</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la glace</a:t>
                      </a:r>
                    </a:p>
                  </a:txBody>
                  <a:tcPr/>
                </a:tc>
                <a:extLst>
                  <a:ext uri="{0D108BD9-81ED-4DB2-BD59-A6C34878D82A}">
                    <a16:rowId xmlns:a16="http://schemas.microsoft.com/office/drawing/2014/main" val="80090313"/>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3a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38" name="Picture 37">
            <a:extLst>
              <a:ext uri="{FF2B5EF4-FFF2-40B4-BE49-F238E27FC236}">
                <a16:creationId xmlns:a16="http://schemas.microsoft.com/office/drawing/2014/main" id="{F0ABFF65-4BA7-43E7-8DC0-86D9C44ACE86}"/>
              </a:ext>
            </a:extLst>
          </p:cNvPr>
          <p:cNvPicPr>
            <a:picLocks noChangeAspect="1"/>
          </p:cNvPicPr>
          <p:nvPr/>
        </p:nvPicPr>
        <p:blipFill>
          <a:blip r:embed="rId5"/>
          <a:stretch>
            <a:fillRect/>
          </a:stretch>
        </p:blipFill>
        <p:spPr>
          <a:xfrm>
            <a:off x="714242" y="3248273"/>
            <a:ext cx="1186070" cy="1080360"/>
          </a:xfrm>
          <a:prstGeom prst="rect">
            <a:avLst/>
          </a:prstGeom>
        </p:spPr>
      </p:pic>
      <p:pic>
        <p:nvPicPr>
          <p:cNvPr id="39" name="Picture 38" descr="Icon&#10;&#10;Description automatically generated">
            <a:extLst>
              <a:ext uri="{FF2B5EF4-FFF2-40B4-BE49-F238E27FC236}">
                <a16:creationId xmlns:a16="http://schemas.microsoft.com/office/drawing/2014/main" id="{330B5F76-D6BC-465C-9B12-4C09E5F076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1763" y="1174148"/>
            <a:ext cx="1211560" cy="1211560"/>
          </a:xfrm>
          <a:prstGeom prst="rect">
            <a:avLst/>
          </a:prstGeom>
        </p:spPr>
      </p:pic>
      <p:pic>
        <p:nvPicPr>
          <p:cNvPr id="40" name="Picture 39">
            <a:extLst>
              <a:ext uri="{FF2B5EF4-FFF2-40B4-BE49-F238E27FC236}">
                <a16:creationId xmlns:a16="http://schemas.microsoft.com/office/drawing/2014/main" id="{0B33C36D-2E3A-4A8F-94E6-5AC789ED7F00}"/>
              </a:ext>
            </a:extLst>
          </p:cNvPr>
          <p:cNvPicPr>
            <a:picLocks noChangeAspect="1"/>
          </p:cNvPicPr>
          <p:nvPr/>
        </p:nvPicPr>
        <p:blipFill>
          <a:blip r:embed="rId7"/>
          <a:stretch>
            <a:fillRect/>
          </a:stretch>
        </p:blipFill>
        <p:spPr>
          <a:xfrm>
            <a:off x="833501" y="4980053"/>
            <a:ext cx="893494" cy="846468"/>
          </a:xfrm>
          <a:prstGeom prst="rect">
            <a:avLst/>
          </a:prstGeom>
        </p:spPr>
      </p:pic>
      <p:sp>
        <p:nvSpPr>
          <p:cNvPr id="41" name="TextBox 40">
            <a:extLst>
              <a:ext uri="{FF2B5EF4-FFF2-40B4-BE49-F238E27FC236}">
                <a16:creationId xmlns:a16="http://schemas.microsoft.com/office/drawing/2014/main" id="{E75B8BF3-AE9D-43AD-9D05-E3E7EBCD77C0}"/>
              </a:ext>
            </a:extLst>
          </p:cNvPr>
          <p:cNvSpPr txBox="1"/>
          <p:nvPr/>
        </p:nvSpPr>
        <p:spPr>
          <a:xfrm>
            <a:off x="1693763" y="556216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42" name="TextBox 41">
            <a:extLst>
              <a:ext uri="{FF2B5EF4-FFF2-40B4-BE49-F238E27FC236}">
                <a16:creationId xmlns:a16="http://schemas.microsoft.com/office/drawing/2014/main" id="{5437C12D-B195-4351-ADCD-7D85A113CD97}"/>
              </a:ext>
            </a:extLst>
          </p:cNvPr>
          <p:cNvSpPr txBox="1"/>
          <p:nvPr/>
        </p:nvSpPr>
        <p:spPr>
          <a:xfrm>
            <a:off x="1718199" y="401922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43" name="TextBox 42">
            <a:extLst>
              <a:ext uri="{FF2B5EF4-FFF2-40B4-BE49-F238E27FC236}">
                <a16:creationId xmlns:a16="http://schemas.microsoft.com/office/drawing/2014/main" id="{C281CADA-3941-44F1-A3A9-3AF24C8C969C}"/>
              </a:ext>
            </a:extLst>
          </p:cNvPr>
          <p:cNvSpPr txBox="1"/>
          <p:nvPr/>
        </p:nvSpPr>
        <p:spPr>
          <a:xfrm>
            <a:off x="1200703" y="236534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44" name="TextBox 43">
            <a:extLst>
              <a:ext uri="{FF2B5EF4-FFF2-40B4-BE49-F238E27FC236}">
                <a16:creationId xmlns:a16="http://schemas.microsoft.com/office/drawing/2014/main" id="{68081774-B617-4184-A495-EF37A5A8F305}"/>
              </a:ext>
            </a:extLst>
          </p:cNvPr>
          <p:cNvSpPr txBox="1"/>
          <p:nvPr/>
        </p:nvSpPr>
        <p:spPr>
          <a:xfrm>
            <a:off x="2327661" y="5767097"/>
            <a:ext cx="22403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(the) fish</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5" name="TextBox 44">
            <a:extLst>
              <a:ext uri="{FF2B5EF4-FFF2-40B4-BE49-F238E27FC236}">
                <a16:creationId xmlns:a16="http://schemas.microsoft.com/office/drawing/2014/main" id="{4E721FC9-5AC6-4088-8E6E-E58D5B978F80}"/>
              </a:ext>
            </a:extLst>
          </p:cNvPr>
          <p:cNvSpPr txBox="1"/>
          <p:nvPr/>
        </p:nvSpPr>
        <p:spPr>
          <a:xfrm>
            <a:off x="4732667" y="5746908"/>
            <a:ext cx="28664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to buy, buying</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3" name="TextBox 62">
            <a:extLst>
              <a:ext uri="{FF2B5EF4-FFF2-40B4-BE49-F238E27FC236}">
                <a16:creationId xmlns:a16="http://schemas.microsoft.com/office/drawing/2014/main" id="{66934AEE-5400-4C11-A61D-BE1F14D15A64}"/>
              </a:ext>
            </a:extLst>
          </p:cNvPr>
          <p:cNvSpPr txBox="1"/>
          <p:nvPr/>
        </p:nvSpPr>
        <p:spPr>
          <a:xfrm>
            <a:off x="7740791" y="5755035"/>
            <a:ext cx="29760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(the) ice cream</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4" name="TextBox 63">
            <a:extLst>
              <a:ext uri="{FF2B5EF4-FFF2-40B4-BE49-F238E27FC236}">
                <a16:creationId xmlns:a16="http://schemas.microsoft.com/office/drawing/2014/main" id="{8BC6D171-6393-4225-B093-AE8864D9E9D5}"/>
              </a:ext>
            </a:extLst>
          </p:cNvPr>
          <p:cNvSpPr txBox="1"/>
          <p:nvPr/>
        </p:nvSpPr>
        <p:spPr>
          <a:xfrm>
            <a:off x="2356343" y="4987525"/>
            <a:ext cx="24890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(the) coffee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5" name="TextBox 64">
            <a:extLst>
              <a:ext uri="{FF2B5EF4-FFF2-40B4-BE49-F238E27FC236}">
                <a16:creationId xmlns:a16="http://schemas.microsoft.com/office/drawing/2014/main" id="{31D711D2-0E80-4210-94AF-0BA61C2F94D3}"/>
              </a:ext>
            </a:extLst>
          </p:cNvPr>
          <p:cNvSpPr txBox="1"/>
          <p:nvPr/>
        </p:nvSpPr>
        <p:spPr>
          <a:xfrm>
            <a:off x="4751309" y="4944930"/>
            <a:ext cx="30569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to drink, drinking</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2" name="TextBox 71">
            <a:extLst>
              <a:ext uri="{FF2B5EF4-FFF2-40B4-BE49-F238E27FC236}">
                <a16:creationId xmlns:a16="http://schemas.microsoft.com/office/drawing/2014/main" id="{0F411BFE-443E-46A0-9305-298789481412}"/>
              </a:ext>
            </a:extLst>
          </p:cNvPr>
          <p:cNvSpPr txBox="1"/>
          <p:nvPr/>
        </p:nvSpPr>
        <p:spPr>
          <a:xfrm>
            <a:off x="7764827" y="4952030"/>
            <a:ext cx="28715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water</a:t>
            </a:r>
          </a:p>
        </p:txBody>
      </p:sp>
      <p:sp>
        <p:nvSpPr>
          <p:cNvPr id="73" name="TextBox 72">
            <a:extLst>
              <a:ext uri="{FF2B5EF4-FFF2-40B4-BE49-F238E27FC236}">
                <a16:creationId xmlns:a16="http://schemas.microsoft.com/office/drawing/2014/main" id="{3AB2495D-09E2-4A58-9DD1-BA4D5983BA99}"/>
              </a:ext>
            </a:extLst>
          </p:cNvPr>
          <p:cNvSpPr txBox="1"/>
          <p:nvPr/>
        </p:nvSpPr>
        <p:spPr>
          <a:xfrm>
            <a:off x="2332150" y="4123279"/>
            <a:ext cx="26424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dirty="0">
                <a:solidFill>
                  <a:srgbClr val="002060"/>
                </a:solidFill>
                <a:latin typeface="Century Gothic" panose="020B0502020202020204" pitchFamily="34" charset="0"/>
                <a:cs typeface="Arial"/>
                <a:sym typeface="Arial"/>
              </a:rPr>
              <a:t>(the) south</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4" name="TextBox 73">
            <a:extLst>
              <a:ext uri="{FF2B5EF4-FFF2-40B4-BE49-F238E27FC236}">
                <a16:creationId xmlns:a16="http://schemas.microsoft.com/office/drawing/2014/main" id="{5115C241-7776-4E96-8CC6-23CC005FDC31}"/>
              </a:ext>
            </a:extLst>
          </p:cNvPr>
          <p:cNvSpPr txBox="1"/>
          <p:nvPr/>
        </p:nvSpPr>
        <p:spPr>
          <a:xfrm>
            <a:off x="4751381" y="4143557"/>
            <a:ext cx="31270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dirty="0">
                <a:solidFill>
                  <a:srgbClr val="002060"/>
                </a:solidFill>
                <a:latin typeface="Century Gothic" panose="020B0502020202020204" pitchFamily="34" charset="0"/>
                <a:cs typeface="Arial"/>
                <a:sym typeface="Arial"/>
              </a:rPr>
              <a:t>to go, going</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5" name="TextBox 74">
            <a:extLst>
              <a:ext uri="{FF2B5EF4-FFF2-40B4-BE49-F238E27FC236}">
                <a16:creationId xmlns:a16="http://schemas.microsoft.com/office/drawing/2014/main" id="{214AB913-07A5-4C86-9669-82FB5ADE24BE}"/>
              </a:ext>
            </a:extLst>
          </p:cNvPr>
          <p:cNvSpPr txBox="1"/>
          <p:nvPr/>
        </p:nvSpPr>
        <p:spPr>
          <a:xfrm>
            <a:off x="7733327" y="4150855"/>
            <a:ext cx="21617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dirty="0">
                <a:solidFill>
                  <a:srgbClr val="002060"/>
                </a:solidFill>
                <a:latin typeface="Century Gothic" panose="020B0502020202020204" pitchFamily="34" charset="0"/>
                <a:cs typeface="Arial"/>
                <a:sym typeface="Arial"/>
              </a:rPr>
              <a:t>I go, am going</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6" name="TextBox 75">
            <a:extLst>
              <a:ext uri="{FF2B5EF4-FFF2-40B4-BE49-F238E27FC236}">
                <a16:creationId xmlns:a16="http://schemas.microsoft.com/office/drawing/2014/main" id="{BEFCD2D2-8833-48B5-92F6-8FEA2E888EA5}"/>
              </a:ext>
            </a:extLst>
          </p:cNvPr>
          <p:cNvSpPr txBox="1"/>
          <p:nvPr/>
        </p:nvSpPr>
        <p:spPr>
          <a:xfrm>
            <a:off x="2373241" y="3341579"/>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east</a:t>
            </a:r>
          </a:p>
        </p:txBody>
      </p:sp>
      <p:sp>
        <p:nvSpPr>
          <p:cNvPr id="77" name="TextBox 76">
            <a:extLst>
              <a:ext uri="{FF2B5EF4-FFF2-40B4-BE49-F238E27FC236}">
                <a16:creationId xmlns:a16="http://schemas.microsoft.com/office/drawing/2014/main" id="{A8C277C9-89A4-42C7-AB1D-37C9F395419F}"/>
              </a:ext>
            </a:extLst>
          </p:cNvPr>
          <p:cNvSpPr txBox="1"/>
          <p:nvPr/>
        </p:nvSpPr>
        <p:spPr>
          <a:xfrm>
            <a:off x="4810349" y="3346907"/>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she</a:t>
            </a:r>
            <a:r>
              <a:rPr kumimoji="0" lang="en-GB" sz="2000" b="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goes, is going</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8" name="TextBox 77">
            <a:extLst>
              <a:ext uri="{FF2B5EF4-FFF2-40B4-BE49-F238E27FC236}">
                <a16:creationId xmlns:a16="http://schemas.microsoft.com/office/drawing/2014/main" id="{9E5CC4CE-2169-45EA-B039-3BFEAC6BEF9E}"/>
              </a:ext>
            </a:extLst>
          </p:cNvPr>
          <p:cNvSpPr txBox="1"/>
          <p:nvPr/>
        </p:nvSpPr>
        <p:spPr>
          <a:xfrm>
            <a:off x="7762524" y="3346907"/>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(the) north</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9" name="TextBox 78">
            <a:extLst>
              <a:ext uri="{FF2B5EF4-FFF2-40B4-BE49-F238E27FC236}">
                <a16:creationId xmlns:a16="http://schemas.microsoft.com/office/drawing/2014/main" id="{DC0D8CAA-0055-4E9C-BBD3-19281A0B9EBD}"/>
              </a:ext>
            </a:extLst>
          </p:cNvPr>
          <p:cNvSpPr txBox="1"/>
          <p:nvPr/>
        </p:nvSpPr>
        <p:spPr>
          <a:xfrm>
            <a:off x="2373241" y="2501257"/>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team</a:t>
            </a:r>
          </a:p>
        </p:txBody>
      </p:sp>
      <p:sp>
        <p:nvSpPr>
          <p:cNvPr id="80" name="TextBox 79">
            <a:extLst>
              <a:ext uri="{FF2B5EF4-FFF2-40B4-BE49-F238E27FC236}">
                <a16:creationId xmlns:a16="http://schemas.microsoft.com/office/drawing/2014/main" id="{23CD8251-66D6-4368-99AF-41F6D55E67B2}"/>
              </a:ext>
            </a:extLst>
          </p:cNvPr>
          <p:cNvSpPr txBox="1"/>
          <p:nvPr/>
        </p:nvSpPr>
        <p:spPr>
          <a:xfrm>
            <a:off x="4725019" y="2482715"/>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west</a:t>
            </a:r>
          </a:p>
        </p:txBody>
      </p:sp>
      <p:sp>
        <p:nvSpPr>
          <p:cNvPr id="81" name="TextBox 80">
            <a:extLst>
              <a:ext uri="{FF2B5EF4-FFF2-40B4-BE49-F238E27FC236}">
                <a16:creationId xmlns:a16="http://schemas.microsoft.com/office/drawing/2014/main" id="{D36374FA-5500-4FD4-A8F2-8538F2D4A011}"/>
              </a:ext>
            </a:extLst>
          </p:cNvPr>
          <p:cNvSpPr txBox="1"/>
          <p:nvPr/>
        </p:nvSpPr>
        <p:spPr>
          <a:xfrm>
            <a:off x="7780959" y="2482715"/>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he goes, is going</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5" name="TextBox 84">
            <a:extLst>
              <a:ext uri="{FF2B5EF4-FFF2-40B4-BE49-F238E27FC236}">
                <a16:creationId xmlns:a16="http://schemas.microsoft.com/office/drawing/2014/main" id="{1DA50C9C-73DB-408F-8D6F-D074A929FF07}"/>
              </a:ext>
            </a:extLst>
          </p:cNvPr>
          <p:cNvSpPr txBox="1"/>
          <p:nvPr/>
        </p:nvSpPr>
        <p:spPr>
          <a:xfrm>
            <a:off x="2361391" y="1535942"/>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your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mfpl</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86" name="TextBox 85">
            <a:extLst>
              <a:ext uri="{FF2B5EF4-FFF2-40B4-BE49-F238E27FC236}">
                <a16:creationId xmlns:a16="http://schemas.microsoft.com/office/drawing/2014/main" id="{2665C199-43B6-41EA-8F88-B1C6A8D7F237}"/>
              </a:ext>
            </a:extLst>
          </p:cNvPr>
          <p:cNvSpPr txBox="1"/>
          <p:nvPr/>
        </p:nvSpPr>
        <p:spPr>
          <a:xfrm>
            <a:off x="4713169" y="1517400"/>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parent</a:t>
            </a:r>
          </a:p>
        </p:txBody>
      </p:sp>
      <p:sp>
        <p:nvSpPr>
          <p:cNvPr id="87" name="TextBox 86">
            <a:extLst>
              <a:ext uri="{FF2B5EF4-FFF2-40B4-BE49-F238E27FC236}">
                <a16:creationId xmlns:a16="http://schemas.microsoft.com/office/drawing/2014/main" id="{5A59DFA8-45FE-4D6C-AD8F-23E07099D650}"/>
              </a:ext>
            </a:extLst>
          </p:cNvPr>
          <p:cNvSpPr txBox="1"/>
          <p:nvPr/>
        </p:nvSpPr>
        <p:spPr>
          <a:xfrm>
            <a:off x="7769109" y="1517400"/>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my (</a:t>
            </a:r>
            <a:r>
              <a:rPr lang="en-GB" sz="2000" kern="0" dirty="0" err="1">
                <a:solidFill>
                  <a:srgbClr val="002060"/>
                </a:solidFill>
                <a:latin typeface="Century Gothic" panose="020B0502020202020204" pitchFamily="34" charset="0"/>
                <a:cs typeface="Arial"/>
                <a:sym typeface="Arial"/>
              </a:rPr>
              <a:t>mfpl</a:t>
            </a:r>
            <a:r>
              <a:rPr lang="en-GB" sz="2000" kern="0" dirty="0">
                <a:solidFill>
                  <a:srgbClr val="002060"/>
                </a:solidFill>
                <a:latin typeface="Century Gothic" panose="020B0502020202020204" pitchFamily="34" charset="0"/>
                <a:cs typeface="Arial"/>
                <a:sym typeface="Arial"/>
              </a:rPr>
              <a: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3642642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8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8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8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63" grpId="0"/>
      <p:bldP spid="64" grpId="0"/>
      <p:bldP spid="65" grpId="0"/>
      <p:bldP spid="72" grpId="0"/>
      <p:bldP spid="73" grpId="0"/>
      <p:bldP spid="74" grpId="0"/>
      <p:bldP spid="75" grpId="0"/>
      <p:bldP spid="76" grpId="0"/>
      <p:bldP spid="77" grpId="0"/>
      <p:bldP spid="78" grpId="0"/>
      <p:bldP spid="79" grpId="0"/>
      <p:bldP spid="80" grpId="0"/>
      <p:bldP spid="81" grpId="0"/>
      <p:bldP spid="85" grpId="0"/>
      <p:bldP spid="86" grpId="0"/>
      <p:bldP spid="8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Table 4">
            <a:extLst>
              <a:ext uri="{FF2B5EF4-FFF2-40B4-BE49-F238E27FC236}">
                <a16:creationId xmlns:a16="http://schemas.microsoft.com/office/drawing/2014/main" id="{BCEB7739-6462-43C6-A4FF-9513CDF68904}"/>
              </a:ext>
            </a:extLst>
          </p:cNvPr>
          <p:cNvGraphicFramePr>
            <a:graphicFrameLocks noGrp="1"/>
          </p:cNvGraphicFramePr>
          <p:nvPr>
            <p:extLst>
              <p:ext uri="{D42A27DB-BD31-4B8C-83A1-F6EECF244321}">
                <p14:modId xmlns:p14="http://schemas.microsoft.com/office/powerpoint/2010/main" val="3951635734"/>
              </p:ext>
            </p:extLst>
          </p:nvPr>
        </p:nvGraphicFramePr>
        <p:xfrm>
          <a:off x="637626" y="1032878"/>
          <a:ext cx="9810698" cy="513617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967242">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(the) parent</a:t>
                      </a:r>
                    </a:p>
                  </a:txBody>
                  <a:tcPr/>
                </a:tc>
                <a:tc>
                  <a:txBody>
                    <a:bodyPr/>
                    <a:lstStyle/>
                    <a:p>
                      <a:r>
                        <a:rPr lang="en-GB" sz="2400" b="1" dirty="0">
                          <a:solidFill>
                            <a:srgbClr val="00B0F0"/>
                          </a:solidFill>
                          <a:latin typeface="Century Gothic" panose="020B0502020202020204" pitchFamily="34" charset="0"/>
                        </a:rPr>
                        <a:t>my (</a:t>
                      </a:r>
                      <a:r>
                        <a:rPr lang="en-GB" sz="2400" b="1" dirty="0" err="1">
                          <a:solidFill>
                            <a:srgbClr val="00B0F0"/>
                          </a:solidFill>
                          <a:latin typeface="Century Gothic" panose="020B0502020202020204" pitchFamily="34" charset="0"/>
                        </a:rPr>
                        <a:t>mfpl</a:t>
                      </a:r>
                      <a:r>
                        <a:rPr lang="en-GB" sz="2400" b="1" dirty="0">
                          <a:solidFill>
                            <a:srgbClr val="00B0F0"/>
                          </a:solidFill>
                          <a:latin typeface="Century Gothic" panose="020B0502020202020204" pitchFamily="34" charset="0"/>
                        </a:rPr>
                        <a:t>)</a:t>
                      </a:r>
                    </a:p>
                  </a:txBody>
                  <a:tcPr/>
                </a:tc>
                <a:tc>
                  <a:txBody>
                    <a:bodyPr/>
                    <a:lstStyle/>
                    <a:p>
                      <a:r>
                        <a:rPr lang="en-GB" sz="2400" b="1" dirty="0">
                          <a:solidFill>
                            <a:srgbClr val="00B0F0"/>
                          </a:solidFill>
                          <a:latin typeface="Century Gothic" panose="020B0502020202020204" pitchFamily="34" charset="0"/>
                        </a:rPr>
                        <a:t>your (</a:t>
                      </a:r>
                      <a:r>
                        <a:rPr lang="en-GB" sz="2400" b="1" dirty="0" err="1">
                          <a:solidFill>
                            <a:srgbClr val="00B0F0"/>
                          </a:solidFill>
                          <a:latin typeface="Century Gothic" panose="020B0502020202020204" pitchFamily="34" charset="0"/>
                        </a:rPr>
                        <a:t>mfpl</a:t>
                      </a:r>
                      <a:r>
                        <a:rPr lang="en-GB" sz="2400" b="1" dirty="0">
                          <a:solidFill>
                            <a:srgbClr val="00B0F0"/>
                          </a:solidFill>
                          <a:latin typeface="Century Gothic" panose="020B0502020202020204" pitchFamily="34" charset="0"/>
                        </a:rPr>
                        <a:t>)</a:t>
                      </a:r>
                    </a:p>
                  </a:txBody>
                  <a:tcPr/>
                </a:tc>
                <a:extLst>
                  <a:ext uri="{0D108BD9-81ED-4DB2-BD59-A6C34878D82A}">
                    <a16:rowId xmlns:a16="http://schemas.microsoft.com/office/drawing/2014/main" val="1812706363"/>
                  </a:ext>
                </a:extLst>
              </a:tr>
              <a:tr h="967242">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(the) west</a:t>
                      </a:r>
                    </a:p>
                  </a:txBody>
                  <a:tcPr/>
                </a:tc>
                <a:tc>
                  <a:txBody>
                    <a:bodyPr/>
                    <a:lstStyle/>
                    <a:p>
                      <a:r>
                        <a:rPr lang="en-GB" sz="2400" b="1" dirty="0">
                          <a:solidFill>
                            <a:srgbClr val="00B0F0"/>
                          </a:solidFill>
                          <a:latin typeface="Century Gothic" panose="020B0502020202020204" pitchFamily="34" charset="0"/>
                        </a:rPr>
                        <a:t>he goes, is going</a:t>
                      </a:r>
                    </a:p>
                  </a:txBody>
                  <a:tcPr/>
                </a:tc>
                <a:tc>
                  <a:txBody>
                    <a:bodyPr/>
                    <a:lstStyle/>
                    <a:p>
                      <a:r>
                        <a:rPr lang="en-GB" sz="2400" b="1" dirty="0">
                          <a:solidFill>
                            <a:srgbClr val="00B0F0"/>
                          </a:solidFill>
                          <a:latin typeface="Century Gothic" panose="020B0502020202020204" pitchFamily="34" charset="0"/>
                        </a:rPr>
                        <a:t>(the) team</a:t>
                      </a:r>
                    </a:p>
                  </a:txBody>
                  <a:tcPr/>
                </a:tc>
                <a:extLst>
                  <a:ext uri="{0D108BD9-81ED-4DB2-BD59-A6C34878D82A}">
                    <a16:rowId xmlns:a16="http://schemas.microsoft.com/office/drawing/2014/main" val="760878619"/>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(the) north</a:t>
                      </a:r>
                    </a:p>
                  </a:txBody>
                  <a:tcPr/>
                </a:tc>
                <a:tc>
                  <a:txBody>
                    <a:bodyPr/>
                    <a:lstStyle/>
                    <a:p>
                      <a:r>
                        <a:rPr lang="en-GB" sz="2400" b="1" dirty="0">
                          <a:solidFill>
                            <a:srgbClr val="92D050"/>
                          </a:solidFill>
                          <a:latin typeface="Century Gothic" panose="020B0502020202020204" pitchFamily="34" charset="0"/>
                        </a:rPr>
                        <a:t>(the) south</a:t>
                      </a:r>
                    </a:p>
                  </a:txBody>
                  <a:tcPr/>
                </a:tc>
                <a:tc>
                  <a:txBody>
                    <a:bodyPr/>
                    <a:lstStyle/>
                    <a:p>
                      <a:r>
                        <a:rPr lang="en-GB" sz="2400" b="1" dirty="0">
                          <a:solidFill>
                            <a:srgbClr val="92D050"/>
                          </a:solidFill>
                          <a:latin typeface="Century Gothic" panose="020B0502020202020204" pitchFamily="34" charset="0"/>
                        </a:rPr>
                        <a:t>(the) east</a:t>
                      </a:r>
                    </a:p>
                  </a:txBody>
                  <a:tcPr/>
                </a:tc>
                <a:extLst>
                  <a:ext uri="{0D108BD9-81ED-4DB2-BD59-A6C34878D82A}">
                    <a16:rowId xmlns:a16="http://schemas.microsoft.com/office/drawing/2014/main" val="390379485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to go, going</a:t>
                      </a:r>
                    </a:p>
                  </a:txBody>
                  <a:tcPr/>
                </a:tc>
                <a:tc>
                  <a:txBody>
                    <a:bodyPr/>
                    <a:lstStyle/>
                    <a:p>
                      <a:r>
                        <a:rPr lang="en-GB" sz="2400" b="1" dirty="0">
                          <a:solidFill>
                            <a:srgbClr val="92D050"/>
                          </a:solidFill>
                          <a:latin typeface="Century Gothic" panose="020B0502020202020204" pitchFamily="34" charset="0"/>
                        </a:rPr>
                        <a:t>I go, am going</a:t>
                      </a:r>
                    </a:p>
                  </a:txBody>
                  <a:tcPr/>
                </a:tc>
                <a:tc>
                  <a:txBody>
                    <a:bodyPr/>
                    <a:lstStyle/>
                    <a:p>
                      <a:r>
                        <a:rPr lang="en-GB" sz="2200" b="1" dirty="0">
                          <a:solidFill>
                            <a:srgbClr val="92D050"/>
                          </a:solidFill>
                          <a:latin typeface="Century Gothic" panose="020B0502020202020204" pitchFamily="34" charset="0"/>
                        </a:rPr>
                        <a:t>She goes, is going</a:t>
                      </a:r>
                    </a:p>
                  </a:txBody>
                  <a:tcPr/>
                </a:tc>
                <a:extLst>
                  <a:ext uri="{0D108BD9-81ED-4DB2-BD59-A6C34878D82A}">
                    <a16:rowId xmlns:a16="http://schemas.microsoft.com/office/drawing/2014/main" val="3343226472"/>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(the) water</a:t>
                      </a:r>
                    </a:p>
                  </a:txBody>
                  <a:tcPr/>
                </a:tc>
                <a:tc>
                  <a:txBody>
                    <a:bodyPr/>
                    <a:lstStyle/>
                    <a:p>
                      <a:r>
                        <a:rPr lang="en-GB" sz="2400" b="1" dirty="0">
                          <a:solidFill>
                            <a:srgbClr val="FF3399"/>
                          </a:solidFill>
                          <a:latin typeface="Century Gothic" panose="020B0502020202020204" pitchFamily="34" charset="0"/>
                        </a:rPr>
                        <a:t>(the) ice cream</a:t>
                      </a:r>
                    </a:p>
                  </a:txBody>
                  <a:tcPr/>
                </a:tc>
                <a:tc>
                  <a:txBody>
                    <a:bodyPr/>
                    <a:lstStyle/>
                    <a:p>
                      <a:r>
                        <a:rPr lang="en-GB" sz="2400" b="1" dirty="0">
                          <a:solidFill>
                            <a:srgbClr val="FF3399"/>
                          </a:solidFill>
                          <a:latin typeface="Century Gothic" panose="020B0502020202020204" pitchFamily="34" charset="0"/>
                        </a:rPr>
                        <a:t>(the) fish</a:t>
                      </a:r>
                    </a:p>
                  </a:txBody>
                  <a:tcPr/>
                </a:tc>
                <a:extLst>
                  <a:ext uri="{0D108BD9-81ED-4DB2-BD59-A6C34878D82A}">
                    <a16:rowId xmlns:a16="http://schemas.microsoft.com/office/drawing/2014/main" val="323213991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000" b="1" dirty="0">
                          <a:solidFill>
                            <a:srgbClr val="FF3399"/>
                          </a:solidFill>
                          <a:latin typeface="Century Gothic" panose="020B0502020202020204" pitchFamily="34" charset="0"/>
                        </a:rPr>
                        <a:t>to buy, buying</a:t>
                      </a:r>
                    </a:p>
                  </a:txBody>
                  <a:tcPr/>
                </a:tc>
                <a:tc>
                  <a:txBody>
                    <a:bodyPr/>
                    <a:lstStyle/>
                    <a:p>
                      <a:r>
                        <a:rPr lang="en-GB" sz="2400" b="1" dirty="0">
                          <a:solidFill>
                            <a:srgbClr val="FF3399"/>
                          </a:solidFill>
                          <a:latin typeface="Century Gothic" panose="020B0502020202020204" pitchFamily="34" charset="0"/>
                        </a:rPr>
                        <a:t>to drink, drinking</a:t>
                      </a:r>
                    </a:p>
                  </a:txBody>
                  <a:tcPr/>
                </a:tc>
                <a:tc>
                  <a:txBody>
                    <a:bodyPr/>
                    <a:lstStyle/>
                    <a:p>
                      <a:r>
                        <a:rPr lang="en-GB" sz="2400" b="1" dirty="0">
                          <a:solidFill>
                            <a:srgbClr val="FF3399"/>
                          </a:solidFill>
                          <a:latin typeface="Century Gothic" panose="020B0502020202020204" pitchFamily="34" charset="0"/>
                        </a:rPr>
                        <a:t>(the) coffee</a:t>
                      </a:r>
                    </a:p>
                  </a:txBody>
                  <a:tcPr/>
                </a:tc>
                <a:extLst>
                  <a:ext uri="{0D108BD9-81ED-4DB2-BD59-A6C34878D82A}">
                    <a16:rowId xmlns:a16="http://schemas.microsoft.com/office/drawing/2014/main" val="80090313"/>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6" name="Rectangle 45">
            <a:extLst>
              <a:ext uri="{FF2B5EF4-FFF2-40B4-BE49-F238E27FC236}">
                <a16:creationId xmlns:a16="http://schemas.microsoft.com/office/drawing/2014/main" id="{039BC361-3E7F-45E7-BBE3-0680DA2C869D}"/>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a:t>
            </a:r>
            <a:r>
              <a:rPr lang="en-GB" sz="2400" b="1" kern="0" dirty="0">
                <a:solidFill>
                  <a:srgbClr val="002060"/>
                </a:solidFill>
                <a:latin typeface="Century Gothic" panose="020B0502020202020204" pitchFamily="34" charset="0"/>
                <a:cs typeface="Arial"/>
                <a:sym typeface="Arial"/>
              </a:rPr>
              <a:t>3b</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pic>
        <p:nvPicPr>
          <p:cNvPr id="39" name="Picture 38">
            <a:extLst>
              <a:ext uri="{FF2B5EF4-FFF2-40B4-BE49-F238E27FC236}">
                <a16:creationId xmlns:a16="http://schemas.microsoft.com/office/drawing/2014/main" id="{F2BBD5A3-FAF3-42CD-B37C-EDBA9B24765D}"/>
              </a:ext>
            </a:extLst>
          </p:cNvPr>
          <p:cNvPicPr>
            <a:picLocks noChangeAspect="1"/>
          </p:cNvPicPr>
          <p:nvPr/>
        </p:nvPicPr>
        <p:blipFill>
          <a:blip r:embed="rId5"/>
          <a:stretch>
            <a:fillRect/>
          </a:stretch>
        </p:blipFill>
        <p:spPr>
          <a:xfrm>
            <a:off x="792962" y="3201678"/>
            <a:ext cx="1186070" cy="1080360"/>
          </a:xfrm>
          <a:prstGeom prst="rect">
            <a:avLst/>
          </a:prstGeom>
        </p:spPr>
      </p:pic>
      <p:pic>
        <p:nvPicPr>
          <p:cNvPr id="40" name="Picture 39" descr="Icon&#10;&#10;Description automatically generated">
            <a:extLst>
              <a:ext uri="{FF2B5EF4-FFF2-40B4-BE49-F238E27FC236}">
                <a16:creationId xmlns:a16="http://schemas.microsoft.com/office/drawing/2014/main" id="{E4C31E01-F686-43AE-9019-A9C9B2D31B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1763" y="1189855"/>
            <a:ext cx="1211560" cy="1211560"/>
          </a:xfrm>
          <a:prstGeom prst="rect">
            <a:avLst/>
          </a:prstGeom>
        </p:spPr>
      </p:pic>
      <p:pic>
        <p:nvPicPr>
          <p:cNvPr id="41" name="Picture 40">
            <a:extLst>
              <a:ext uri="{FF2B5EF4-FFF2-40B4-BE49-F238E27FC236}">
                <a16:creationId xmlns:a16="http://schemas.microsoft.com/office/drawing/2014/main" id="{D3512FF1-C452-4B7D-9779-3E4B0F7CB9CA}"/>
              </a:ext>
            </a:extLst>
          </p:cNvPr>
          <p:cNvPicPr>
            <a:picLocks noChangeAspect="1"/>
          </p:cNvPicPr>
          <p:nvPr/>
        </p:nvPicPr>
        <p:blipFill>
          <a:blip r:embed="rId7"/>
          <a:stretch>
            <a:fillRect/>
          </a:stretch>
        </p:blipFill>
        <p:spPr>
          <a:xfrm>
            <a:off x="786257" y="5106931"/>
            <a:ext cx="893494" cy="846468"/>
          </a:xfrm>
          <a:prstGeom prst="rect">
            <a:avLst/>
          </a:prstGeom>
        </p:spPr>
      </p:pic>
      <p:sp>
        <p:nvSpPr>
          <p:cNvPr id="42" name="TextBox 41">
            <a:extLst>
              <a:ext uri="{FF2B5EF4-FFF2-40B4-BE49-F238E27FC236}">
                <a16:creationId xmlns:a16="http://schemas.microsoft.com/office/drawing/2014/main" id="{9524F9AD-6C9B-4999-B477-4EA75BB81C8E}"/>
              </a:ext>
            </a:extLst>
          </p:cNvPr>
          <p:cNvSpPr txBox="1"/>
          <p:nvPr/>
        </p:nvSpPr>
        <p:spPr>
          <a:xfrm>
            <a:off x="1696861" y="553016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43" name="TextBox 42">
            <a:extLst>
              <a:ext uri="{FF2B5EF4-FFF2-40B4-BE49-F238E27FC236}">
                <a16:creationId xmlns:a16="http://schemas.microsoft.com/office/drawing/2014/main" id="{99EED8E7-2C49-4A87-AF43-6D0FB4272623}"/>
              </a:ext>
            </a:extLst>
          </p:cNvPr>
          <p:cNvSpPr txBox="1"/>
          <p:nvPr/>
        </p:nvSpPr>
        <p:spPr>
          <a:xfrm>
            <a:off x="1730732" y="404134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44" name="TextBox 43">
            <a:extLst>
              <a:ext uri="{FF2B5EF4-FFF2-40B4-BE49-F238E27FC236}">
                <a16:creationId xmlns:a16="http://schemas.microsoft.com/office/drawing/2014/main" id="{360BA31C-8108-4F42-B2CC-A4ACA240F3F5}"/>
              </a:ext>
            </a:extLst>
          </p:cNvPr>
          <p:cNvSpPr txBox="1"/>
          <p:nvPr/>
        </p:nvSpPr>
        <p:spPr>
          <a:xfrm>
            <a:off x="1262812" y="239069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45" name="TextBox 44">
            <a:extLst>
              <a:ext uri="{FF2B5EF4-FFF2-40B4-BE49-F238E27FC236}">
                <a16:creationId xmlns:a16="http://schemas.microsoft.com/office/drawing/2014/main" id="{9D357C90-09DA-4A36-A22D-B8E962AF458D}"/>
              </a:ext>
            </a:extLst>
          </p:cNvPr>
          <p:cNvSpPr txBox="1"/>
          <p:nvPr/>
        </p:nvSpPr>
        <p:spPr>
          <a:xfrm>
            <a:off x="2356343" y="5754620"/>
            <a:ext cx="22403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err="1">
                <a:solidFill>
                  <a:srgbClr val="002060"/>
                </a:solidFill>
                <a:latin typeface="Century Gothic" panose="020B0502020202020204" pitchFamily="34" charset="0"/>
                <a:cs typeface="Arial"/>
                <a:sym typeface="Arial"/>
              </a:rPr>
              <a:t>acheter</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6" name="TextBox 75">
            <a:extLst>
              <a:ext uri="{FF2B5EF4-FFF2-40B4-BE49-F238E27FC236}">
                <a16:creationId xmlns:a16="http://schemas.microsoft.com/office/drawing/2014/main" id="{002C63B8-9D58-426C-ADEF-B3EFE4537559}"/>
              </a:ext>
            </a:extLst>
          </p:cNvPr>
          <p:cNvSpPr txBox="1"/>
          <p:nvPr/>
        </p:nvSpPr>
        <p:spPr>
          <a:xfrm>
            <a:off x="4735519" y="5788420"/>
            <a:ext cx="28664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err="1">
                <a:solidFill>
                  <a:srgbClr val="002060"/>
                </a:solidFill>
                <a:latin typeface="Century Gothic" panose="020B0502020202020204" pitchFamily="34" charset="0"/>
                <a:cs typeface="Arial"/>
                <a:sym typeface="Arial"/>
              </a:rPr>
              <a:t>boire</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7" name="TextBox 76">
            <a:extLst>
              <a:ext uri="{FF2B5EF4-FFF2-40B4-BE49-F238E27FC236}">
                <a16:creationId xmlns:a16="http://schemas.microsoft.com/office/drawing/2014/main" id="{4615B1A5-D21B-40D3-9946-20BECA9EF31D}"/>
              </a:ext>
            </a:extLst>
          </p:cNvPr>
          <p:cNvSpPr txBox="1"/>
          <p:nvPr/>
        </p:nvSpPr>
        <p:spPr>
          <a:xfrm>
            <a:off x="7780959" y="5772494"/>
            <a:ext cx="29760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café</a:t>
            </a:r>
          </a:p>
        </p:txBody>
      </p:sp>
      <p:sp>
        <p:nvSpPr>
          <p:cNvPr id="78" name="TextBox 77">
            <a:extLst>
              <a:ext uri="{FF2B5EF4-FFF2-40B4-BE49-F238E27FC236}">
                <a16:creationId xmlns:a16="http://schemas.microsoft.com/office/drawing/2014/main" id="{BA4B8ABE-A383-4831-B3E9-AE117D7A81E1}"/>
              </a:ext>
            </a:extLst>
          </p:cNvPr>
          <p:cNvSpPr txBox="1"/>
          <p:nvPr/>
        </p:nvSpPr>
        <p:spPr>
          <a:xfrm>
            <a:off x="2373241" y="4957321"/>
            <a:ext cx="24890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err="1">
                <a:solidFill>
                  <a:srgbClr val="002060"/>
                </a:solidFill>
                <a:latin typeface="Century Gothic" panose="020B0502020202020204" pitchFamily="34" charset="0"/>
                <a:cs typeface="Arial"/>
                <a:sym typeface="Arial"/>
              </a:rPr>
              <a:t>l’eau</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9" name="TextBox 78">
            <a:extLst>
              <a:ext uri="{FF2B5EF4-FFF2-40B4-BE49-F238E27FC236}">
                <a16:creationId xmlns:a16="http://schemas.microsoft.com/office/drawing/2014/main" id="{26AD12F7-7FF6-401D-9C65-BF3D52593DDD}"/>
              </a:ext>
            </a:extLst>
          </p:cNvPr>
          <p:cNvSpPr txBox="1"/>
          <p:nvPr/>
        </p:nvSpPr>
        <p:spPr>
          <a:xfrm>
            <a:off x="4786431" y="4946705"/>
            <a:ext cx="30569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glace</a:t>
            </a:r>
          </a:p>
        </p:txBody>
      </p:sp>
      <p:sp>
        <p:nvSpPr>
          <p:cNvPr id="80" name="TextBox 79">
            <a:extLst>
              <a:ext uri="{FF2B5EF4-FFF2-40B4-BE49-F238E27FC236}">
                <a16:creationId xmlns:a16="http://schemas.microsoft.com/office/drawing/2014/main" id="{B8BD871B-BFC2-4309-A60A-18B6F56A903A}"/>
              </a:ext>
            </a:extLst>
          </p:cNvPr>
          <p:cNvSpPr txBox="1"/>
          <p:nvPr/>
        </p:nvSpPr>
        <p:spPr>
          <a:xfrm>
            <a:off x="7780959" y="4953586"/>
            <a:ext cx="28715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poisson</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1" name="TextBox 80">
            <a:extLst>
              <a:ext uri="{FF2B5EF4-FFF2-40B4-BE49-F238E27FC236}">
                <a16:creationId xmlns:a16="http://schemas.microsoft.com/office/drawing/2014/main" id="{9C77F414-ED63-4F9C-997B-0FD39DA2F6CE}"/>
              </a:ext>
            </a:extLst>
          </p:cNvPr>
          <p:cNvSpPr txBox="1"/>
          <p:nvPr/>
        </p:nvSpPr>
        <p:spPr>
          <a:xfrm>
            <a:off x="2326318" y="4205840"/>
            <a:ext cx="26424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dirty="0" err="1">
                <a:solidFill>
                  <a:srgbClr val="002060"/>
                </a:solidFill>
                <a:latin typeface="Century Gothic" panose="020B0502020202020204" pitchFamily="34" charset="0"/>
                <a:cs typeface="Arial"/>
                <a:sym typeface="Arial"/>
              </a:rPr>
              <a:t>aller</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2" name="TextBox 81">
            <a:extLst>
              <a:ext uri="{FF2B5EF4-FFF2-40B4-BE49-F238E27FC236}">
                <a16:creationId xmlns:a16="http://schemas.microsoft.com/office/drawing/2014/main" id="{78B627A7-2B43-4EC0-9A67-C64D7C7243E9}"/>
              </a:ext>
            </a:extLst>
          </p:cNvPr>
          <p:cNvSpPr txBox="1"/>
          <p:nvPr/>
        </p:nvSpPr>
        <p:spPr>
          <a:xfrm>
            <a:off x="4768728" y="4173619"/>
            <a:ext cx="31270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dirty="0">
                <a:solidFill>
                  <a:srgbClr val="002060"/>
                </a:solidFill>
                <a:latin typeface="Century Gothic" panose="020B0502020202020204" pitchFamily="34" charset="0"/>
                <a:cs typeface="Arial"/>
                <a:sym typeface="Arial"/>
              </a:rPr>
              <a:t>je </a:t>
            </a:r>
            <a:r>
              <a:rPr lang="en-GB" sz="2000" kern="0" noProof="0" dirty="0" err="1">
                <a:solidFill>
                  <a:srgbClr val="002060"/>
                </a:solidFill>
                <a:latin typeface="Century Gothic" panose="020B0502020202020204" pitchFamily="34" charset="0"/>
                <a:cs typeface="Arial"/>
                <a:sym typeface="Arial"/>
              </a:rPr>
              <a:t>vais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3" name="TextBox 82">
            <a:extLst>
              <a:ext uri="{FF2B5EF4-FFF2-40B4-BE49-F238E27FC236}">
                <a16:creationId xmlns:a16="http://schemas.microsoft.com/office/drawing/2014/main" id="{03886DE9-4DE8-4689-A2EF-C1E7C2A9191F}"/>
              </a:ext>
            </a:extLst>
          </p:cNvPr>
          <p:cNvSpPr txBox="1"/>
          <p:nvPr/>
        </p:nvSpPr>
        <p:spPr>
          <a:xfrm>
            <a:off x="7750721" y="4154143"/>
            <a:ext cx="21617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err="1">
                <a:solidFill>
                  <a:srgbClr val="002060"/>
                </a:solidFill>
                <a:latin typeface="Century Gothic" panose="020B0502020202020204" pitchFamily="34" charset="0"/>
                <a:cs typeface="Arial"/>
                <a:sym typeface="Arial"/>
              </a:rPr>
              <a:t>elle</a:t>
            </a:r>
            <a:r>
              <a:rPr lang="en-GB" sz="2000" kern="0" dirty="0">
                <a:solidFill>
                  <a:srgbClr val="002060"/>
                </a:solidFill>
                <a:latin typeface="Century Gothic" panose="020B0502020202020204" pitchFamily="34" charset="0"/>
                <a:cs typeface="Arial"/>
                <a:sym typeface="Arial"/>
              </a:rPr>
              <a:t> </a:t>
            </a:r>
            <a:r>
              <a:rPr lang="en-GB" sz="2000" kern="0" dirty="0" err="1">
                <a:solidFill>
                  <a:srgbClr val="002060"/>
                </a:solidFill>
                <a:latin typeface="Century Gothic" panose="020B0502020202020204" pitchFamily="34" charset="0"/>
                <a:cs typeface="Arial"/>
                <a:sym typeface="Arial"/>
              </a:rPr>
              <a:t>va</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4" name="TextBox 83">
            <a:extLst>
              <a:ext uri="{FF2B5EF4-FFF2-40B4-BE49-F238E27FC236}">
                <a16:creationId xmlns:a16="http://schemas.microsoft.com/office/drawing/2014/main" id="{4F6ECE7E-4B51-4A53-A016-48037CFF5C02}"/>
              </a:ext>
            </a:extLst>
          </p:cNvPr>
          <p:cNvSpPr txBox="1"/>
          <p:nvPr/>
        </p:nvSpPr>
        <p:spPr>
          <a:xfrm>
            <a:off x="2373241" y="3315191"/>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nord</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5" name="TextBox 84">
            <a:extLst>
              <a:ext uri="{FF2B5EF4-FFF2-40B4-BE49-F238E27FC236}">
                <a16:creationId xmlns:a16="http://schemas.microsoft.com/office/drawing/2014/main" id="{9BF7CA41-2A30-48B0-9716-6253DC53604E}"/>
              </a:ext>
            </a:extLst>
          </p:cNvPr>
          <p:cNvSpPr txBox="1"/>
          <p:nvPr/>
        </p:nvSpPr>
        <p:spPr>
          <a:xfrm>
            <a:off x="4810349" y="3320519"/>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sud</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6" name="TextBox 85">
            <a:extLst>
              <a:ext uri="{FF2B5EF4-FFF2-40B4-BE49-F238E27FC236}">
                <a16:creationId xmlns:a16="http://schemas.microsoft.com/office/drawing/2014/main" id="{4512D816-7B84-4BB5-A648-89D9FB8C56E0}"/>
              </a:ext>
            </a:extLst>
          </p:cNvPr>
          <p:cNvSpPr txBox="1"/>
          <p:nvPr/>
        </p:nvSpPr>
        <p:spPr>
          <a:xfrm>
            <a:off x="7762524" y="3320519"/>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l’est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7" name="TextBox 86">
            <a:extLst>
              <a:ext uri="{FF2B5EF4-FFF2-40B4-BE49-F238E27FC236}">
                <a16:creationId xmlns:a16="http://schemas.microsoft.com/office/drawing/2014/main" id="{0EA0C09E-B9D2-4C8E-B2D3-A99775C826C0}"/>
              </a:ext>
            </a:extLst>
          </p:cNvPr>
          <p:cNvSpPr txBox="1"/>
          <p:nvPr/>
        </p:nvSpPr>
        <p:spPr>
          <a:xfrm>
            <a:off x="2373241" y="2523373"/>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l’ouest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8" name="TextBox 87">
            <a:extLst>
              <a:ext uri="{FF2B5EF4-FFF2-40B4-BE49-F238E27FC236}">
                <a16:creationId xmlns:a16="http://schemas.microsoft.com/office/drawing/2014/main" id="{85EAC1DC-6FF9-43F0-9630-F9FB6C0387C6}"/>
              </a:ext>
            </a:extLst>
          </p:cNvPr>
          <p:cNvSpPr txBox="1"/>
          <p:nvPr/>
        </p:nvSpPr>
        <p:spPr>
          <a:xfrm>
            <a:off x="4725019" y="2504831"/>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il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va</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9" name="TextBox 88">
            <a:extLst>
              <a:ext uri="{FF2B5EF4-FFF2-40B4-BE49-F238E27FC236}">
                <a16:creationId xmlns:a16="http://schemas.microsoft.com/office/drawing/2014/main" id="{9AEFEAB4-B0CB-4732-AEC5-923C60D6CF68}"/>
              </a:ext>
            </a:extLst>
          </p:cNvPr>
          <p:cNvSpPr txBox="1"/>
          <p:nvPr/>
        </p:nvSpPr>
        <p:spPr>
          <a:xfrm>
            <a:off x="7780959" y="2504831"/>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err="1">
                <a:solidFill>
                  <a:srgbClr val="002060"/>
                </a:solidFill>
                <a:latin typeface="Century Gothic" panose="020B0502020202020204" pitchFamily="34" charset="0"/>
                <a:cs typeface="Arial"/>
                <a:sym typeface="Arial"/>
              </a:rPr>
              <a:t>l’équipe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7" name="TextBox 46">
            <a:extLst>
              <a:ext uri="{FF2B5EF4-FFF2-40B4-BE49-F238E27FC236}">
                <a16:creationId xmlns:a16="http://schemas.microsoft.com/office/drawing/2014/main" id="{4CBE738B-74C2-462D-A8DB-1731A5335E1E}"/>
              </a:ext>
            </a:extLst>
          </p:cNvPr>
          <p:cNvSpPr txBox="1"/>
          <p:nvPr/>
        </p:nvSpPr>
        <p:spPr>
          <a:xfrm>
            <a:off x="2361391" y="1558058"/>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parent</a:t>
            </a:r>
          </a:p>
        </p:txBody>
      </p:sp>
      <p:sp>
        <p:nvSpPr>
          <p:cNvPr id="48" name="TextBox 47">
            <a:extLst>
              <a:ext uri="{FF2B5EF4-FFF2-40B4-BE49-F238E27FC236}">
                <a16:creationId xmlns:a16="http://schemas.microsoft.com/office/drawing/2014/main" id="{8D2E2DD2-7333-4EB4-BC21-826879A3BE7F}"/>
              </a:ext>
            </a:extLst>
          </p:cNvPr>
          <p:cNvSpPr txBox="1"/>
          <p:nvPr/>
        </p:nvSpPr>
        <p:spPr>
          <a:xfrm>
            <a:off x="4713169" y="1539516"/>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mes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0" name="TextBox 49">
            <a:extLst>
              <a:ext uri="{FF2B5EF4-FFF2-40B4-BE49-F238E27FC236}">
                <a16:creationId xmlns:a16="http://schemas.microsoft.com/office/drawing/2014/main" id="{C0FFE242-052F-4EEC-AFE6-5D0CBEA41A30}"/>
              </a:ext>
            </a:extLst>
          </p:cNvPr>
          <p:cNvSpPr txBox="1"/>
          <p:nvPr/>
        </p:nvSpPr>
        <p:spPr>
          <a:xfrm>
            <a:off x="7769109" y="1539516"/>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err="1">
                <a:solidFill>
                  <a:srgbClr val="002060"/>
                </a:solidFill>
                <a:latin typeface="Century Gothic" panose="020B0502020202020204" pitchFamily="34" charset="0"/>
                <a:cs typeface="Arial"/>
                <a:sym typeface="Arial"/>
              </a:rPr>
              <a:t>tes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3309086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8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8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8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76" grpId="0"/>
      <p:bldP spid="77" grpId="0"/>
      <p:bldP spid="78" grpId="0"/>
      <p:bldP spid="79" grpId="0"/>
      <p:bldP spid="80" grpId="0"/>
      <p:bldP spid="81" grpId="0"/>
      <p:bldP spid="82" grpId="0"/>
      <p:bldP spid="83" grpId="0"/>
      <p:bldP spid="84" grpId="0"/>
      <p:bldP spid="85" grpId="0"/>
      <p:bldP spid="86" grpId="0"/>
      <p:bldP spid="87" grpId="0"/>
      <p:bldP spid="88" grpId="0"/>
      <p:bldP spid="89" grpId="0"/>
      <p:bldP spid="47" grpId="0"/>
      <p:bldP spid="48" grpId="0"/>
      <p:bldP spid="5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1278808" y="101907"/>
            <a:ext cx="831776" cy="831529"/>
          </a:xfrm>
          <a:prstGeom prst="rect">
            <a:avLst/>
          </a:prstGeom>
          <a:ln>
            <a:noFill/>
          </a:ln>
        </p:spPr>
      </p:pic>
      <p:sp>
        <p:nvSpPr>
          <p:cNvPr id="90" name="CustomShape 3"/>
          <p:cNvSpPr/>
          <p:nvPr/>
        </p:nvSpPr>
        <p:spPr>
          <a:xfrm>
            <a:off x="81416" y="892631"/>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rPr>
              <a:t>Remember the endings for –ER verbs:</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140760" y="110109"/>
            <a:ext cx="7267988" cy="735837"/>
          </a:xfrm>
        </p:spPr>
        <p:txBody>
          <a:bodyPr/>
          <a:lstStyle/>
          <a:p>
            <a:r>
              <a:rPr lang="en-GB" sz="3600" b="1" spc="-1" dirty="0">
                <a:solidFill>
                  <a:srgbClr val="1E4E79"/>
                </a:solidFill>
                <a:latin typeface="Century Gothic" panose="020B0502020202020204" pitchFamily="34" charset="0"/>
              </a:rPr>
              <a:t>-ER verbs (singular and plural)</a:t>
            </a:r>
            <a:endParaRPr lang="en-GB" sz="3600" dirty="0"/>
          </a:p>
        </p:txBody>
      </p:sp>
      <p:pic>
        <p:nvPicPr>
          <p:cNvPr id="7" name="Picture 6" descr="A picture containing text&#10;&#10;Description automatically generated">
            <a:extLst>
              <a:ext uri="{FF2B5EF4-FFF2-40B4-BE49-F238E27FC236}">
                <a16:creationId xmlns:a16="http://schemas.microsoft.com/office/drawing/2014/main" id="{6C2E950A-3E6C-46AB-911B-006EF49D33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624" y="1933841"/>
            <a:ext cx="957341" cy="709671"/>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873539F1-6D9D-4F3B-9A51-52DE3CC560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1833" y="4675815"/>
            <a:ext cx="900132" cy="671929"/>
          </a:xfrm>
          <a:prstGeom prst="rect">
            <a:avLst/>
          </a:prstGeom>
        </p:spPr>
      </p:pic>
      <p:sp>
        <p:nvSpPr>
          <p:cNvPr id="37" name="CustomShape 5">
            <a:extLst>
              <a:ext uri="{FF2B5EF4-FFF2-40B4-BE49-F238E27FC236}">
                <a16:creationId xmlns:a16="http://schemas.microsoft.com/office/drawing/2014/main" id="{CD218FF4-42FB-4C83-8581-B2FCC1D9B1AC}"/>
              </a:ext>
            </a:extLst>
          </p:cNvPr>
          <p:cNvSpPr/>
          <p:nvPr/>
        </p:nvSpPr>
        <p:spPr>
          <a:xfrm>
            <a:off x="6735368" y="2101286"/>
            <a:ext cx="5375491"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rPr>
              <a:t>He</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 buy</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rPr>
              <a:t>s</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 some fish.</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38" name="Google Shape;183;p8">
            <a:extLst>
              <a:ext uri="{FF2B5EF4-FFF2-40B4-BE49-F238E27FC236}">
                <a16:creationId xmlns:a16="http://schemas.microsoft.com/office/drawing/2014/main" id="{35B27AEF-6BDE-4628-8718-2E28E2523696}"/>
              </a:ext>
            </a:extLst>
          </p:cNvPr>
          <p:cNvPicPr/>
          <p:nvPr/>
        </p:nvPicPr>
        <p:blipFill>
          <a:blip r:embed="rId6"/>
          <a:stretch/>
        </p:blipFill>
        <p:spPr>
          <a:xfrm>
            <a:off x="6191659" y="2180492"/>
            <a:ext cx="551885" cy="497357"/>
          </a:xfrm>
          <a:prstGeom prst="rect">
            <a:avLst/>
          </a:prstGeom>
          <a:ln>
            <a:noFill/>
          </a:ln>
        </p:spPr>
      </p:pic>
      <p:sp>
        <p:nvSpPr>
          <p:cNvPr id="39" name="Rectangle 38">
            <a:extLst>
              <a:ext uri="{FF2B5EF4-FFF2-40B4-BE49-F238E27FC236}">
                <a16:creationId xmlns:a16="http://schemas.microsoft.com/office/drawing/2014/main" id="{DF616C55-256F-4E22-A03D-D9A247B27392}"/>
              </a:ext>
            </a:extLst>
          </p:cNvPr>
          <p:cNvSpPr/>
          <p:nvPr/>
        </p:nvSpPr>
        <p:spPr>
          <a:xfrm>
            <a:off x="1418101" y="2101286"/>
            <a:ext cx="449655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a:solidFill>
                  <a:srgbClr val="92D050"/>
                </a:solidFill>
                <a:latin typeface="Century Gothic" panose="020B0502020202020204" pitchFamily="34" charset="0"/>
              </a:rPr>
              <a:t>I</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rPr>
              <a:t>l</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rPr>
              <a:t>achèt</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rPr>
              <a:t>e</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rPr>
              <a:t> du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rPr>
              <a:t>poisson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rPr>
              <a:t>.</a:t>
            </a:r>
            <a:endParaRPr kumimoji="0" lang="en-GB" sz="1800" b="0" i="0" u="none" strike="noStrike" kern="1200" cap="none" spc="0" normalizeH="0" baseline="0" noProof="0" dirty="0">
              <a:ln>
                <a:noFill/>
              </a:ln>
              <a:solidFill>
                <a:prstClr val="black"/>
              </a:solidFill>
              <a:effectLst/>
              <a:uLnTx/>
              <a:uFillTx/>
              <a:latin typeface="Arial"/>
            </a:endParaRPr>
          </a:p>
        </p:txBody>
      </p:sp>
      <p:sp>
        <p:nvSpPr>
          <p:cNvPr id="40" name="CustomShape 5">
            <a:extLst>
              <a:ext uri="{FF2B5EF4-FFF2-40B4-BE49-F238E27FC236}">
                <a16:creationId xmlns:a16="http://schemas.microsoft.com/office/drawing/2014/main" id="{87B5110F-8ABB-4D47-8FD9-A7B686E11145}"/>
              </a:ext>
            </a:extLst>
          </p:cNvPr>
          <p:cNvSpPr/>
          <p:nvPr/>
        </p:nvSpPr>
        <p:spPr>
          <a:xfrm>
            <a:off x="6698883" y="4706988"/>
            <a:ext cx="3467703"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a:solidFill>
                  <a:srgbClr val="92D050"/>
                </a:solidFill>
                <a:latin typeface="Century Gothic" panose="020B0502020202020204" pitchFamily="34" charset="0"/>
                <a:ea typeface="Century Gothic"/>
              </a:rPr>
              <a:t>She</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 buy</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rPr>
              <a:t>s </a:t>
            </a: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 fish.</a:t>
            </a:r>
            <a:endPar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ndParaRPr>
          </a:p>
        </p:txBody>
      </p:sp>
      <p:pic>
        <p:nvPicPr>
          <p:cNvPr id="41" name="Google Shape;183;p8">
            <a:extLst>
              <a:ext uri="{FF2B5EF4-FFF2-40B4-BE49-F238E27FC236}">
                <a16:creationId xmlns:a16="http://schemas.microsoft.com/office/drawing/2014/main" id="{DE56820E-13FF-4CFE-B880-B88ED81CBF24}"/>
              </a:ext>
            </a:extLst>
          </p:cNvPr>
          <p:cNvPicPr/>
          <p:nvPr/>
        </p:nvPicPr>
        <p:blipFill>
          <a:blip r:embed="rId6"/>
          <a:stretch/>
        </p:blipFill>
        <p:spPr>
          <a:xfrm>
            <a:off x="6191659" y="4688048"/>
            <a:ext cx="551885" cy="497357"/>
          </a:xfrm>
          <a:prstGeom prst="rect">
            <a:avLst/>
          </a:prstGeom>
          <a:ln>
            <a:noFill/>
          </a:ln>
        </p:spPr>
      </p:pic>
      <p:sp>
        <p:nvSpPr>
          <p:cNvPr id="42" name="Rectangle 41">
            <a:extLst>
              <a:ext uri="{FF2B5EF4-FFF2-40B4-BE49-F238E27FC236}">
                <a16:creationId xmlns:a16="http://schemas.microsoft.com/office/drawing/2014/main" id="{59C8EA35-FB11-47CB-990B-2F47331A75EA}"/>
              </a:ext>
            </a:extLst>
          </p:cNvPr>
          <p:cNvSpPr/>
          <p:nvPr/>
        </p:nvSpPr>
        <p:spPr>
          <a:xfrm>
            <a:off x="1479251" y="4772449"/>
            <a:ext cx="4290865"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a:solidFill>
                  <a:srgbClr val="92D050"/>
                </a:solidFill>
                <a:latin typeface="Century Gothic" panose="020B0502020202020204" pitchFamily="34" charset="0"/>
              </a:rPr>
              <a:t>E</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rPr>
              <a:t>lle</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rPr>
              <a:t>achèt</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rPr>
              <a:t>e</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rPr>
              <a:t> </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rPr>
              <a:t>un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rPr>
              <a:t>poisson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rPr>
              <a:t>.</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rPr>
              <a:t> </a:t>
            </a:r>
            <a:endParaRPr kumimoji="0" lang="en-GB" sz="1800" b="0" i="0" u="none" strike="noStrike" kern="1200" cap="none" spc="0" normalizeH="0" baseline="0" noProof="0" dirty="0">
              <a:ln>
                <a:noFill/>
              </a:ln>
              <a:solidFill>
                <a:srgbClr val="92D050"/>
              </a:solidFill>
              <a:effectLst/>
              <a:uLnTx/>
              <a:uFillTx/>
              <a:latin typeface="Arial"/>
            </a:endParaRPr>
          </a:p>
        </p:txBody>
      </p:sp>
      <p:sp>
        <p:nvSpPr>
          <p:cNvPr id="43" name="Speech Bubble: Rectangle with Corners Rounded 42">
            <a:extLst>
              <a:ext uri="{FF2B5EF4-FFF2-40B4-BE49-F238E27FC236}">
                <a16:creationId xmlns:a16="http://schemas.microsoft.com/office/drawing/2014/main" id="{71401F6C-E0FC-4DB3-A300-837ED6E47524}"/>
              </a:ext>
            </a:extLst>
          </p:cNvPr>
          <p:cNvSpPr/>
          <p:nvPr/>
        </p:nvSpPr>
        <p:spPr>
          <a:xfrm>
            <a:off x="7228041" y="389550"/>
            <a:ext cx="2938545" cy="1331639"/>
          </a:xfrm>
          <a:prstGeom prst="wedgeRoundRectCallout">
            <a:avLst>
              <a:gd name="adj1" fmla="val -60024"/>
              <a:gd name="adj2" fmla="val 34289"/>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rPr>
              <a:t>Note the </a:t>
            </a:r>
            <a:r>
              <a:rPr kumimoji="0" lang="en-GB" sz="2000" b="0" i="0" u="sng" strike="noStrike" kern="1200" cap="none" spc="0" normalizeH="0" baseline="0" noProof="0" dirty="0">
                <a:ln>
                  <a:noFill/>
                </a:ln>
                <a:solidFill>
                  <a:prstClr val="white"/>
                </a:solidFill>
                <a:effectLst/>
                <a:uLnTx/>
                <a:uFillTx/>
                <a:latin typeface="Century Gothic" panose="020B0502020202020204" pitchFamily="34" charset="0"/>
              </a:rPr>
              <a:t>accents</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rPr>
              <a:t> ! You have learnt other verbs like this: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rPr>
              <a:t>répéter</a:t>
            </a:r>
            <a:r>
              <a:rPr lang="en-GB" sz="2000" dirty="0">
                <a:solidFill>
                  <a:prstClr val="white"/>
                </a:solidFill>
                <a:latin typeface="Century Gothic" panose="020B0502020202020204" pitchFamily="34" charset="0"/>
              </a:rPr>
              <a:t>, </a:t>
            </a:r>
            <a:r>
              <a:rPr lang="en-GB" sz="2000" b="1" dirty="0" err="1">
                <a:solidFill>
                  <a:prstClr val="white"/>
                </a:solidFill>
                <a:latin typeface="Century Gothic" panose="020B0502020202020204" pitchFamily="34" charset="0"/>
              </a:rPr>
              <a:t>préférer</a:t>
            </a:r>
            <a:r>
              <a:rPr lang="en-GB" sz="2000" dirty="0">
                <a:solidFill>
                  <a:prstClr val="white"/>
                </a:solidFill>
                <a:latin typeface="Century Gothic" panose="020B0502020202020204" pitchFamily="34" charset="0"/>
              </a:rPr>
              <a:t>.</a:t>
            </a:r>
            <a:endParaRPr kumimoji="0" lang="en-GB" sz="1800" b="0" i="0" u="sng"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46" name="Oval 45">
            <a:extLst>
              <a:ext uri="{FF2B5EF4-FFF2-40B4-BE49-F238E27FC236}">
                <a16:creationId xmlns:a16="http://schemas.microsoft.com/office/drawing/2014/main" id="{6C389980-3D2C-4766-B35E-C0811CAE0DF2}"/>
              </a:ext>
            </a:extLst>
          </p:cNvPr>
          <p:cNvSpPr/>
          <p:nvPr/>
        </p:nvSpPr>
        <p:spPr>
          <a:xfrm>
            <a:off x="2437932" y="2149649"/>
            <a:ext cx="263769" cy="497357"/>
          </a:xfrm>
          <a:prstGeom prst="ellipse">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7" name="Oval 46">
            <a:extLst>
              <a:ext uri="{FF2B5EF4-FFF2-40B4-BE49-F238E27FC236}">
                <a16:creationId xmlns:a16="http://schemas.microsoft.com/office/drawing/2014/main" id="{61B51239-84E3-49BF-8901-9F48A9A6980A}"/>
              </a:ext>
            </a:extLst>
          </p:cNvPr>
          <p:cNvSpPr/>
          <p:nvPr/>
        </p:nvSpPr>
        <p:spPr>
          <a:xfrm>
            <a:off x="2948929" y="4827593"/>
            <a:ext cx="263769" cy="497357"/>
          </a:xfrm>
          <a:prstGeom prst="ellipse">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71" name="Speech Bubble: Rectangle with Corners Rounded 70">
            <a:extLst>
              <a:ext uri="{FF2B5EF4-FFF2-40B4-BE49-F238E27FC236}">
                <a16:creationId xmlns:a16="http://schemas.microsoft.com/office/drawing/2014/main" id="{754A9662-673E-4D88-B27D-A0FB81BB6E31}"/>
              </a:ext>
            </a:extLst>
          </p:cNvPr>
          <p:cNvSpPr/>
          <p:nvPr/>
        </p:nvSpPr>
        <p:spPr>
          <a:xfrm>
            <a:off x="9520020" y="4212076"/>
            <a:ext cx="2521553" cy="1862932"/>
          </a:xfrm>
          <a:prstGeom prst="wedgeRoundRectCallout">
            <a:avLst>
              <a:gd name="adj1" fmla="val -323017"/>
              <a:gd name="adj2" fmla="val 34448"/>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rPr>
              <a:t>Remember the liaison after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rPr>
              <a:t>ils</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rPr>
              <a:t>elles</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 </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rPr>
              <a:t>before</a:t>
            </a:r>
            <a:r>
              <a:rPr kumimoji="0" lang="en-GB" sz="2000" b="0" i="0" u="none" strike="noStrike" kern="1200" cap="none" spc="0" normalizeH="0" noProof="0" dirty="0">
                <a:ln>
                  <a:noFill/>
                </a:ln>
                <a:solidFill>
                  <a:prstClr val="white"/>
                </a:solidFill>
                <a:effectLst/>
                <a:uLnTx/>
                <a:uFillTx/>
                <a:latin typeface="Century Gothic" panose="020B0502020202020204" pitchFamily="34" charset="0"/>
              </a:rPr>
              <a:t> a verb beginning with a </a:t>
            </a:r>
            <a:r>
              <a:rPr kumimoji="0" lang="en-GB" sz="2000" b="1" i="0" u="none" strike="noStrike" kern="1200" cap="none" spc="0" normalizeH="0" noProof="0" dirty="0">
                <a:ln>
                  <a:noFill/>
                </a:ln>
                <a:solidFill>
                  <a:prstClr val="white"/>
                </a:solidFill>
                <a:effectLst/>
                <a:uLnTx/>
                <a:uFillTx/>
                <a:latin typeface="Century Gothic" panose="020B0502020202020204" pitchFamily="34" charset="0"/>
              </a:rPr>
              <a:t>vowel</a:t>
            </a:r>
            <a:r>
              <a:rPr kumimoji="0" lang="en-GB" sz="2000" b="0" i="0" u="none" strike="noStrike" kern="1200" cap="none" spc="0" normalizeH="0" noProof="0" dirty="0">
                <a:ln>
                  <a:noFill/>
                </a:ln>
                <a:solidFill>
                  <a:prstClr val="white"/>
                </a:solidFill>
                <a:effectLst/>
                <a:uLnTx/>
                <a:uFillTx/>
                <a:latin typeface="Century Gothic" panose="020B0502020202020204" pitchFamily="34" charset="0"/>
              </a:rPr>
              <a:t> or </a:t>
            </a:r>
            <a:r>
              <a:rPr kumimoji="0" lang="en-GB" sz="2000" b="1" i="0" u="none" strike="noStrike" kern="1200" cap="none" spc="0" normalizeH="0" noProof="0" dirty="0">
                <a:ln>
                  <a:noFill/>
                </a:ln>
                <a:solidFill>
                  <a:prstClr val="white"/>
                </a:solidFill>
                <a:effectLst/>
                <a:uLnTx/>
                <a:uFillTx/>
                <a:latin typeface="Century Gothic" panose="020B0502020202020204" pitchFamily="34" charset="0"/>
              </a:rPr>
              <a:t>h </a:t>
            </a:r>
            <a:r>
              <a:rPr kumimoji="0" lang="en-GB" sz="2000" b="1" i="0" u="none" strike="noStrike" kern="1200" cap="none" spc="0" normalizeH="0" noProof="0" dirty="0" err="1">
                <a:ln>
                  <a:noFill/>
                </a:ln>
                <a:solidFill>
                  <a:prstClr val="white"/>
                </a:solidFill>
                <a:effectLst/>
                <a:uLnTx/>
                <a:uFillTx/>
                <a:latin typeface="Century Gothic" panose="020B0502020202020204" pitchFamily="34" charset="0"/>
              </a:rPr>
              <a:t>muet</a:t>
            </a:r>
            <a:r>
              <a:rPr kumimoji="0" lang="en-GB" sz="2000" b="0" i="0" u="none" strike="noStrike" kern="1200" cap="none" spc="0" normalizeH="0" noProof="0" dirty="0">
                <a:ln>
                  <a:noFill/>
                </a:ln>
                <a:solidFill>
                  <a:prstClr val="white"/>
                </a:solidFill>
                <a:effectLst/>
                <a:uLnTx/>
                <a:uFillTx/>
                <a:latin typeface="Century Gothic" panose="020B0502020202020204" pitchFamily="34" charset="0"/>
              </a:rPr>
              <a:t>.</a:t>
            </a:r>
            <a:endParaRPr kumimoji="0" lang="en-GB" sz="1800" b="0" i="0" u="sng"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50" name="CustomShape 5">
            <a:extLst>
              <a:ext uri="{FF2B5EF4-FFF2-40B4-BE49-F238E27FC236}">
                <a16:creationId xmlns:a16="http://schemas.microsoft.com/office/drawing/2014/main" id="{E400317A-ADCB-4EAE-80BD-A9BCE59A4F9C}"/>
              </a:ext>
            </a:extLst>
          </p:cNvPr>
          <p:cNvSpPr/>
          <p:nvPr/>
        </p:nvSpPr>
        <p:spPr>
          <a:xfrm>
            <a:off x="6698884" y="3143032"/>
            <a:ext cx="5375491"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rPr>
              <a:t>They</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 eat some fish.</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3" name="Google Shape;183;p8">
            <a:extLst>
              <a:ext uri="{FF2B5EF4-FFF2-40B4-BE49-F238E27FC236}">
                <a16:creationId xmlns:a16="http://schemas.microsoft.com/office/drawing/2014/main" id="{BC904198-0AE8-490D-AD1F-DAA75560821A}"/>
              </a:ext>
            </a:extLst>
          </p:cNvPr>
          <p:cNvPicPr/>
          <p:nvPr/>
        </p:nvPicPr>
        <p:blipFill>
          <a:blip r:embed="rId6"/>
          <a:stretch/>
        </p:blipFill>
        <p:spPr>
          <a:xfrm>
            <a:off x="6191660" y="3124092"/>
            <a:ext cx="551885" cy="497357"/>
          </a:xfrm>
          <a:prstGeom prst="rect">
            <a:avLst/>
          </a:prstGeom>
          <a:ln>
            <a:noFill/>
          </a:ln>
        </p:spPr>
      </p:pic>
      <p:sp>
        <p:nvSpPr>
          <p:cNvPr id="54" name="Rectangle 53">
            <a:extLst>
              <a:ext uri="{FF2B5EF4-FFF2-40B4-BE49-F238E27FC236}">
                <a16:creationId xmlns:a16="http://schemas.microsoft.com/office/drawing/2014/main" id="{9ACCDEDE-46F3-4C14-8C9C-CF1D5F107EFA}"/>
              </a:ext>
            </a:extLst>
          </p:cNvPr>
          <p:cNvSpPr/>
          <p:nvPr/>
        </p:nvSpPr>
        <p:spPr>
          <a:xfrm>
            <a:off x="1387640" y="3128946"/>
            <a:ext cx="449655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rPr>
              <a:t>Ils</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rPr>
              <a:t>mang</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rPr>
              <a:t>ent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rPr>
              <a:t> du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rPr>
              <a:t>poisson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rPr>
              <a:t>.</a:t>
            </a:r>
            <a:endParaRPr kumimoji="0" lang="en-GB" sz="1800" b="0" i="0" u="none" strike="noStrike" kern="1200" cap="none" spc="0" normalizeH="0" baseline="0" noProof="0" dirty="0">
              <a:ln>
                <a:noFill/>
              </a:ln>
              <a:solidFill>
                <a:prstClr val="black"/>
              </a:solidFill>
              <a:effectLst/>
              <a:uLnTx/>
              <a:uFillTx/>
              <a:latin typeface="Arial"/>
            </a:endParaRPr>
          </a:p>
        </p:txBody>
      </p:sp>
      <p:sp>
        <p:nvSpPr>
          <p:cNvPr id="55" name="Oval 54">
            <a:extLst>
              <a:ext uri="{FF2B5EF4-FFF2-40B4-BE49-F238E27FC236}">
                <a16:creationId xmlns:a16="http://schemas.microsoft.com/office/drawing/2014/main" id="{A08527CE-BEA2-48A1-B98D-357C351D4C7C}"/>
              </a:ext>
            </a:extLst>
          </p:cNvPr>
          <p:cNvSpPr/>
          <p:nvPr/>
        </p:nvSpPr>
        <p:spPr>
          <a:xfrm rot="5400000">
            <a:off x="2242990" y="5724591"/>
            <a:ext cx="346325" cy="571096"/>
          </a:xfrm>
          <a:prstGeom prst="ellipse">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6" name="Picture 5" descr="A picture containing text&#10;&#10;Description automatically generated">
            <a:extLst>
              <a:ext uri="{FF2B5EF4-FFF2-40B4-BE49-F238E27FC236}">
                <a16:creationId xmlns:a16="http://schemas.microsoft.com/office/drawing/2014/main" id="{F5C3C820-C8B5-49AB-BF00-7C3FAD3DF0A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7419" y="5646566"/>
            <a:ext cx="828220" cy="583331"/>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31F2A0C0-C80D-4F54-B2AD-85C323F1C41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0767" y="2913741"/>
            <a:ext cx="1119783" cy="709671"/>
          </a:xfrm>
          <a:prstGeom prst="rect">
            <a:avLst/>
          </a:prstGeom>
        </p:spPr>
      </p:pic>
      <p:pic>
        <p:nvPicPr>
          <p:cNvPr id="13" name="Picture 12" descr="Shape&#10;&#10;Description automatically generated">
            <a:extLst>
              <a:ext uri="{FF2B5EF4-FFF2-40B4-BE49-F238E27FC236}">
                <a16:creationId xmlns:a16="http://schemas.microsoft.com/office/drawing/2014/main" id="{B830DED2-FBAD-4311-BB8F-713B1022967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3402" y="3663035"/>
            <a:ext cx="1119783" cy="793819"/>
          </a:xfrm>
          <a:prstGeom prst="rect">
            <a:avLst/>
          </a:prstGeom>
        </p:spPr>
      </p:pic>
      <p:sp>
        <p:nvSpPr>
          <p:cNvPr id="66" name="CustomShape 5">
            <a:extLst>
              <a:ext uri="{FF2B5EF4-FFF2-40B4-BE49-F238E27FC236}">
                <a16:creationId xmlns:a16="http://schemas.microsoft.com/office/drawing/2014/main" id="{D45E1E14-9B78-4497-81AE-491E14D923C1}"/>
              </a:ext>
            </a:extLst>
          </p:cNvPr>
          <p:cNvSpPr/>
          <p:nvPr/>
        </p:nvSpPr>
        <p:spPr>
          <a:xfrm>
            <a:off x="6743544" y="5704884"/>
            <a:ext cx="3467703"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a:solidFill>
                  <a:srgbClr val="92D050"/>
                </a:solidFill>
                <a:latin typeface="Century Gothic" panose="020B0502020202020204" pitchFamily="34" charset="0"/>
                <a:ea typeface="Century Gothic"/>
              </a:rPr>
              <a:t>They</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 buy</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rPr>
              <a:t> </a:t>
            </a: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 fish.</a:t>
            </a:r>
            <a:endPar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ndParaRPr>
          </a:p>
        </p:txBody>
      </p:sp>
      <p:pic>
        <p:nvPicPr>
          <p:cNvPr id="67" name="Google Shape;183;p8">
            <a:extLst>
              <a:ext uri="{FF2B5EF4-FFF2-40B4-BE49-F238E27FC236}">
                <a16:creationId xmlns:a16="http://schemas.microsoft.com/office/drawing/2014/main" id="{F2B91C95-02C7-4425-A50C-FC5240DE9AEC}"/>
              </a:ext>
            </a:extLst>
          </p:cNvPr>
          <p:cNvPicPr/>
          <p:nvPr/>
        </p:nvPicPr>
        <p:blipFill>
          <a:blip r:embed="rId6"/>
          <a:stretch/>
        </p:blipFill>
        <p:spPr>
          <a:xfrm>
            <a:off x="6236320" y="5685944"/>
            <a:ext cx="551885" cy="497357"/>
          </a:xfrm>
          <a:prstGeom prst="rect">
            <a:avLst/>
          </a:prstGeom>
          <a:ln>
            <a:noFill/>
          </a:ln>
        </p:spPr>
      </p:pic>
      <p:sp>
        <p:nvSpPr>
          <p:cNvPr id="68" name="Rectangle 67">
            <a:extLst>
              <a:ext uri="{FF2B5EF4-FFF2-40B4-BE49-F238E27FC236}">
                <a16:creationId xmlns:a16="http://schemas.microsoft.com/office/drawing/2014/main" id="{DD345B3F-1B19-438D-A2A4-A8371AE60AF5}"/>
              </a:ext>
            </a:extLst>
          </p:cNvPr>
          <p:cNvSpPr/>
          <p:nvPr/>
        </p:nvSpPr>
        <p:spPr>
          <a:xfrm>
            <a:off x="1479251" y="5710064"/>
            <a:ext cx="478087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a:solidFill>
                  <a:srgbClr val="92D050"/>
                </a:solidFill>
                <a:latin typeface="Century Gothic" panose="020B0502020202020204" pitchFamily="34" charset="0"/>
              </a:rPr>
              <a:t>E</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rPr>
              <a:t>lle</a:t>
            </a:r>
            <a:r>
              <a:rPr kumimoji="0" lang="en-GB" sz="2800" b="1" i="0" u="none" strike="noStrike" kern="1200" cap="none" spc="-1" normalizeH="0" baseline="0" noProof="0" dirty="0" err="1">
                <a:ln>
                  <a:noFill/>
                </a:ln>
                <a:solidFill>
                  <a:srgbClr val="FF0066"/>
                </a:solidFill>
                <a:effectLst/>
                <a:uLnTx/>
                <a:uFillTx/>
                <a:latin typeface="Century Gothic" panose="020B0502020202020204" pitchFamily="34" charset="0"/>
              </a:rPr>
              <a:t>s</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1" normalizeH="0" baseline="0" noProof="0" dirty="0" err="1">
                <a:ln>
                  <a:noFill/>
                </a:ln>
                <a:solidFill>
                  <a:srgbClr val="FF0066"/>
                </a:solidFill>
                <a:effectLst/>
                <a:uLnTx/>
                <a:uFillTx/>
                <a:latin typeface="Century Gothic" panose="020B0502020202020204" pitchFamily="34" charset="0"/>
              </a:rPr>
              <a:t>a</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rPr>
              <a:t>chèt</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rPr>
              <a:t>ent</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rPr>
              <a:t> </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rPr>
              <a:t>un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rPr>
              <a:t>poisson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rPr>
              <a:t>.</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rPr>
              <a:t> </a:t>
            </a:r>
            <a:endParaRPr kumimoji="0" lang="en-GB" sz="1800" b="0" i="0" u="none" strike="noStrike" kern="1200" cap="none" spc="0" normalizeH="0" baseline="0" noProof="0" dirty="0">
              <a:ln>
                <a:noFill/>
              </a:ln>
              <a:solidFill>
                <a:srgbClr val="92D050"/>
              </a:solidFill>
              <a:effectLst/>
              <a:uLnTx/>
              <a:uFillTx/>
              <a:latin typeface="Arial"/>
            </a:endParaRPr>
          </a:p>
        </p:txBody>
      </p:sp>
      <p:sp>
        <p:nvSpPr>
          <p:cNvPr id="72" name="Oval 71">
            <a:extLst>
              <a:ext uri="{FF2B5EF4-FFF2-40B4-BE49-F238E27FC236}">
                <a16:creationId xmlns:a16="http://schemas.microsoft.com/office/drawing/2014/main" id="{4B753F68-FAB5-4305-AFDB-C32B5092FBA4}"/>
              </a:ext>
            </a:extLst>
          </p:cNvPr>
          <p:cNvSpPr/>
          <p:nvPr/>
        </p:nvSpPr>
        <p:spPr>
          <a:xfrm>
            <a:off x="2948929" y="5765208"/>
            <a:ext cx="263769" cy="497357"/>
          </a:xfrm>
          <a:prstGeom prst="ellipse">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73" name="Picture 72" descr="Shape, circle&#10;&#10;Description automatically generated">
            <a:extLst>
              <a:ext uri="{FF2B5EF4-FFF2-40B4-BE49-F238E27FC236}">
                <a16:creationId xmlns:a16="http://schemas.microsoft.com/office/drawing/2014/main" id="{4A7EE0ED-FCC2-454B-86A8-500E81B53AF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55837" y="3605515"/>
            <a:ext cx="335316" cy="404528"/>
          </a:xfrm>
          <a:prstGeom prst="rect">
            <a:avLst/>
          </a:prstGeom>
        </p:spPr>
      </p:pic>
      <p:pic>
        <p:nvPicPr>
          <p:cNvPr id="74" name="Picture 73" descr="Shape, circle&#10;&#10;Description automatically generated">
            <a:extLst>
              <a:ext uri="{FF2B5EF4-FFF2-40B4-BE49-F238E27FC236}">
                <a16:creationId xmlns:a16="http://schemas.microsoft.com/office/drawing/2014/main" id="{5C57874A-7B98-446F-B886-FA28257109B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35210" y="6206885"/>
            <a:ext cx="335316" cy="404528"/>
          </a:xfrm>
          <a:prstGeom prst="rect">
            <a:avLst/>
          </a:prstGeom>
        </p:spPr>
      </p:pic>
    </p:spTree>
    <p:extLst>
      <p:ext uri="{BB962C8B-B14F-4D97-AF65-F5344CB8AC3E}">
        <p14:creationId xmlns:p14="http://schemas.microsoft.com/office/powerpoint/2010/main" val="320847374"/>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par>
                                <p:cTn id="23" presetID="6" presetClass="entr" presetSubtype="32" fill="hold" grpId="0" nodeType="with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circle(out)">
                                      <p:cBhvr>
                                        <p:cTn id="25" dur="2000"/>
                                        <p:tgtEl>
                                          <p:spTgt spid="46"/>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54"/>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73"/>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53"/>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50"/>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42"/>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9"/>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41"/>
                                        </p:tgtEl>
                                        <p:attrNameLst>
                                          <p:attrName>style.visibility</p:attrName>
                                        </p:attrNameLst>
                                      </p:cBhvr>
                                      <p:to>
                                        <p:strVal val="visible"/>
                                      </p:to>
                                    </p:set>
                                  </p:childTnLst>
                                </p:cTn>
                              </p:par>
                              <p:par>
                                <p:cTn id="50" presetID="6" presetClass="entr" presetSubtype="32" fill="hold" grpId="0" nodeType="withEffect">
                                  <p:stCondLst>
                                    <p:cond delay="0"/>
                                  </p:stCondLst>
                                  <p:childTnLst>
                                    <p:set>
                                      <p:cBhvr>
                                        <p:cTn id="51" dur="1" fill="hold">
                                          <p:stCondLst>
                                            <p:cond delay="0"/>
                                          </p:stCondLst>
                                        </p:cTn>
                                        <p:tgtEl>
                                          <p:spTgt spid="47"/>
                                        </p:tgtEl>
                                        <p:attrNameLst>
                                          <p:attrName>style.visibility</p:attrName>
                                        </p:attrNameLst>
                                      </p:cBhvr>
                                      <p:to>
                                        <p:strVal val="visible"/>
                                      </p:to>
                                    </p:set>
                                    <p:animEffect transition="in" filter="circle(out)">
                                      <p:cBhvr>
                                        <p:cTn id="52" dur="2000"/>
                                        <p:tgtEl>
                                          <p:spTgt spid="47"/>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68"/>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67"/>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6"/>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7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66"/>
                                        </p:tgtEl>
                                        <p:attrNameLst>
                                          <p:attrName>style.visibility</p:attrName>
                                        </p:attrNameLst>
                                      </p:cBhvr>
                                      <p:to>
                                        <p:strVal val="visible"/>
                                      </p:to>
                                    </p:set>
                                  </p:childTnLst>
                                </p:cTn>
                              </p:par>
                              <p:par>
                                <p:cTn id="71" presetID="6" presetClass="entr" presetSubtype="32" fill="hold" grpId="0" nodeType="withEffect">
                                  <p:stCondLst>
                                    <p:cond delay="0"/>
                                  </p:stCondLst>
                                  <p:childTnLst>
                                    <p:set>
                                      <p:cBhvr>
                                        <p:cTn id="72" dur="1" fill="hold">
                                          <p:stCondLst>
                                            <p:cond delay="0"/>
                                          </p:stCondLst>
                                        </p:cTn>
                                        <p:tgtEl>
                                          <p:spTgt spid="72"/>
                                        </p:tgtEl>
                                        <p:attrNameLst>
                                          <p:attrName>style.visibility</p:attrName>
                                        </p:attrNameLst>
                                      </p:cBhvr>
                                      <p:to>
                                        <p:strVal val="visible"/>
                                      </p:to>
                                    </p:set>
                                    <p:animEffect transition="in" filter="circle(out)">
                                      <p:cBhvr>
                                        <p:cTn id="73" dur="2000"/>
                                        <p:tgtEl>
                                          <p:spTgt spid="72"/>
                                        </p:tgtEl>
                                      </p:cBhvr>
                                    </p:animEffec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71"/>
                                        </p:tgtEl>
                                        <p:attrNameLst>
                                          <p:attrName>style.visibility</p:attrName>
                                        </p:attrNameLst>
                                      </p:cBhvr>
                                      <p:to>
                                        <p:strVal val="visible"/>
                                      </p:to>
                                    </p:set>
                                  </p:childTnLst>
                                </p:cTn>
                              </p:par>
                              <p:par>
                                <p:cTn id="78" presetID="6" presetClass="entr" presetSubtype="32" fill="hold" grpId="0" nodeType="withEffect">
                                  <p:stCondLst>
                                    <p:cond delay="0"/>
                                  </p:stCondLst>
                                  <p:childTnLst>
                                    <p:set>
                                      <p:cBhvr>
                                        <p:cTn id="79" dur="1" fill="hold">
                                          <p:stCondLst>
                                            <p:cond delay="0"/>
                                          </p:stCondLst>
                                        </p:cTn>
                                        <p:tgtEl>
                                          <p:spTgt spid="55"/>
                                        </p:tgtEl>
                                        <p:attrNameLst>
                                          <p:attrName>style.visibility</p:attrName>
                                        </p:attrNameLst>
                                      </p:cBhvr>
                                      <p:to>
                                        <p:strVal val="visible"/>
                                      </p:to>
                                    </p:set>
                                    <p:animEffect transition="in" filter="circle(out)">
                                      <p:cBhvr>
                                        <p:cTn id="80" dur="20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2" grpId="0"/>
      <p:bldP spid="43" grpId="0" animBg="1"/>
      <p:bldP spid="46" grpId="0" animBg="1"/>
      <p:bldP spid="47" grpId="0" animBg="1"/>
      <p:bldP spid="71" grpId="0" animBg="1"/>
      <p:bldP spid="54" grpId="0"/>
      <p:bldP spid="55" grpId="0" animBg="1"/>
      <p:bldP spid="68" grpId="0"/>
      <p:bldP spid="7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7" name="Speech Bubble: Rectangle with Corners Rounded 116">
            <a:extLst>
              <a:ext uri="{FF2B5EF4-FFF2-40B4-BE49-F238E27FC236}">
                <a16:creationId xmlns:a16="http://schemas.microsoft.com/office/drawing/2014/main" id="{4B93DB88-36F3-48EC-B12C-F7F5591CAB2E}"/>
              </a:ext>
            </a:extLst>
          </p:cNvPr>
          <p:cNvSpPr/>
          <p:nvPr/>
        </p:nvSpPr>
        <p:spPr>
          <a:xfrm>
            <a:off x="3712278" y="152745"/>
            <a:ext cx="7376725" cy="559823"/>
          </a:xfrm>
          <a:prstGeom prst="wedgeRoundRectCallout">
            <a:avLst>
              <a:gd name="adj1" fmla="val -54762"/>
              <a:gd name="adj2" fmla="val -9850"/>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bg1"/>
              </a:solidFill>
              <a:effectLst/>
              <a:uLnTx/>
              <a:uFillTx/>
              <a:latin typeface="Arial"/>
              <a:ea typeface="+mn-ea"/>
              <a:cs typeface="+mn-cs"/>
            </a:endParaRPr>
          </a:p>
        </p:txBody>
      </p:sp>
      <p:pic>
        <p:nvPicPr>
          <p:cNvPr id="118" name="Graphic 117" descr="Teacher">
            <a:extLst>
              <a:ext uri="{FF2B5EF4-FFF2-40B4-BE49-F238E27FC236}">
                <a16:creationId xmlns:a16="http://schemas.microsoft.com/office/drawing/2014/main" id="{8C598265-9BEC-4EDA-A5E9-1E3CF121EAD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15492" y="-68014"/>
            <a:ext cx="816961" cy="938928"/>
          </a:xfrm>
          <a:prstGeom prst="rect">
            <a:avLst/>
          </a:prstGeom>
        </p:spPr>
      </p:pic>
      <p:pic>
        <p:nvPicPr>
          <p:cNvPr id="42" name="Picture 41" descr="Icon&#10;&#10;Description automatically generated">
            <a:extLst>
              <a:ext uri="{FF2B5EF4-FFF2-40B4-BE49-F238E27FC236}">
                <a16:creationId xmlns:a16="http://schemas.microsoft.com/office/drawing/2014/main" id="{346FD2C6-0FF5-4160-9738-8221725F7E9F}"/>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43" name="Title 2">
            <a:extLst>
              <a:ext uri="{FF2B5EF4-FFF2-40B4-BE49-F238E27FC236}">
                <a16:creationId xmlns:a16="http://schemas.microsoft.com/office/drawing/2014/main" id="{1E3FBDEA-994C-4C31-A8B9-FAAF8B589463}"/>
              </a:ext>
            </a:extLst>
          </p:cNvPr>
          <p:cNvSpPr txBox="1">
            <a:spLocks/>
          </p:cNvSpPr>
          <p:nvPr/>
        </p:nvSpPr>
        <p:spPr>
          <a:xfrm>
            <a:off x="11315774" y="1033981"/>
            <a:ext cx="648000" cy="374973"/>
          </a:xfrm>
          <a:prstGeom prst="rect">
            <a:avLst/>
          </a:prstGeom>
          <a:solidFill>
            <a:srgbClr val="786EB1"/>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a:solidFill>
                  <a:schemeClr val="bg1"/>
                </a:solidFill>
                <a:latin typeface="Century Gothic" panose="020B0502020202020204" pitchFamily="34" charset="0"/>
              </a:rPr>
              <a:t>lire</a:t>
            </a:r>
          </a:p>
        </p:txBody>
      </p:sp>
      <p:sp>
        <p:nvSpPr>
          <p:cNvPr id="116" name="TextBox 115">
            <a:extLst>
              <a:ext uri="{FF2B5EF4-FFF2-40B4-BE49-F238E27FC236}">
                <a16:creationId xmlns:a16="http://schemas.microsoft.com/office/drawing/2014/main" id="{C62EDE92-DCAF-4A9C-B0D5-BA6FE89B4CF1}"/>
              </a:ext>
            </a:extLst>
          </p:cNvPr>
          <p:cNvSpPr txBox="1"/>
          <p:nvPr/>
        </p:nvSpPr>
        <p:spPr>
          <a:xfrm>
            <a:off x="3759223" y="237959"/>
            <a:ext cx="7788235" cy="43088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Lis les messages. C’est Pierre (il) ou ses parents (ils) ?</a:t>
            </a:r>
          </a:p>
        </p:txBody>
      </p:sp>
      <p:graphicFrame>
        <p:nvGraphicFramePr>
          <p:cNvPr id="40" name="Table 3">
            <a:extLst>
              <a:ext uri="{FF2B5EF4-FFF2-40B4-BE49-F238E27FC236}">
                <a16:creationId xmlns:a16="http://schemas.microsoft.com/office/drawing/2014/main" id="{5A007868-155B-4882-822D-F568B0596738}"/>
              </a:ext>
            </a:extLst>
          </p:cNvPr>
          <p:cNvGraphicFramePr>
            <a:graphicFrameLocks noGrp="1"/>
          </p:cNvGraphicFramePr>
          <p:nvPr>
            <p:extLst>
              <p:ext uri="{D42A27DB-BD31-4B8C-83A1-F6EECF244321}">
                <p14:modId xmlns:p14="http://schemas.microsoft.com/office/powerpoint/2010/main" val="3826087401"/>
              </p:ext>
            </p:extLst>
          </p:nvPr>
        </p:nvGraphicFramePr>
        <p:xfrm>
          <a:off x="595995" y="1525005"/>
          <a:ext cx="11460017" cy="5148585"/>
        </p:xfrm>
        <a:graphic>
          <a:graphicData uri="http://schemas.openxmlformats.org/drawingml/2006/table">
            <a:tbl>
              <a:tblPr firstRow="1" bandRow="1"/>
              <a:tblGrid>
                <a:gridCol w="5129556">
                  <a:extLst>
                    <a:ext uri="{9D8B030D-6E8A-4147-A177-3AD203B41FA5}">
                      <a16:colId xmlns:a16="http://schemas.microsoft.com/office/drawing/2014/main" val="3791761402"/>
                    </a:ext>
                  </a:extLst>
                </a:gridCol>
                <a:gridCol w="1688123">
                  <a:extLst>
                    <a:ext uri="{9D8B030D-6E8A-4147-A177-3AD203B41FA5}">
                      <a16:colId xmlns:a16="http://schemas.microsoft.com/office/drawing/2014/main" val="2216121970"/>
                    </a:ext>
                  </a:extLst>
                </a:gridCol>
                <a:gridCol w="4642338">
                  <a:extLst>
                    <a:ext uri="{9D8B030D-6E8A-4147-A177-3AD203B41FA5}">
                      <a16:colId xmlns:a16="http://schemas.microsoft.com/office/drawing/2014/main" val="519322569"/>
                    </a:ext>
                  </a:extLst>
                </a:gridCol>
              </a:tblGrid>
              <a:tr h="572065">
                <a:tc>
                  <a:txBody>
                    <a:bodyPr/>
                    <a:lstStyle/>
                    <a:p>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ctr"/>
                      <a:r>
                        <a:rPr lang="en-GB" sz="2400" b="1" dirty="0">
                          <a:solidFill>
                            <a:srgbClr val="002060"/>
                          </a:solidFill>
                          <a:latin typeface="Century Gothic" panose="020B0502020202020204" pitchFamily="34" charset="0"/>
                        </a:rPr>
                        <a:t> we / they</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r>
                        <a:rPr lang="en-GB" sz="2400" dirty="0" err="1">
                          <a:solidFill>
                            <a:srgbClr val="002060"/>
                          </a:solidFill>
                          <a:latin typeface="Century Gothic" panose="020B0502020202020204" pitchFamily="34" charset="0"/>
                        </a:rPr>
                        <a:t>en</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anglais</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3839720828"/>
                  </a:ext>
                </a:extLst>
              </a:tr>
              <a:tr h="572065">
                <a:tc>
                  <a:txBody>
                    <a:bodyPr/>
                    <a:lstStyle/>
                    <a:p>
                      <a:r>
                        <a:rPr lang="en-GB" sz="240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Ils</a:t>
                      </a:r>
                      <a:r>
                        <a:rPr lang="en-GB" sz="2400" b="0" dirty="0">
                          <a:solidFill>
                            <a:srgbClr val="002060"/>
                          </a:solidFill>
                          <a:latin typeface="Century Gothic" panose="020B0502020202020204" pitchFamily="34" charset="0"/>
                        </a:rPr>
                        <a:t>     </a:t>
                      </a:r>
                      <a:r>
                        <a:rPr lang="en-GB" sz="24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organisent</a:t>
                      </a:r>
                      <a:r>
                        <a:rPr lang="en-GB" sz="24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un pique-</a:t>
                      </a:r>
                      <a:r>
                        <a:rPr lang="en-GB" sz="24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nique</a:t>
                      </a:r>
                      <a:r>
                        <a:rPr lang="en-GB" sz="24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a:t>
                      </a: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656803618"/>
                  </a:ext>
                </a:extLst>
              </a:tr>
              <a:tr h="572065">
                <a:tc>
                  <a:txBody>
                    <a:bodyPr/>
                    <a:lstStyle/>
                    <a:p>
                      <a:r>
                        <a:rPr lang="en-GB" sz="2400" dirty="0">
                          <a:solidFill>
                            <a:srgbClr val="002060"/>
                          </a:solidFill>
                          <a:latin typeface="Century Gothic" panose="020B0502020202020204" pitchFamily="34" charset="0"/>
                        </a:rPr>
                        <a:t>   </a:t>
                      </a:r>
                      <a:r>
                        <a:rPr lang="fr-FR" sz="2400" dirty="0">
                          <a:solidFill>
                            <a:srgbClr val="002060"/>
                          </a:solidFill>
                          <a:latin typeface="Century Gothic" panose="020B0502020202020204" pitchFamily="34" charset="0"/>
                        </a:rPr>
                        <a:t>Il      achète du pain.</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731552526"/>
                  </a:ext>
                </a:extLst>
              </a:tr>
              <a:tr h="572065">
                <a:tc>
                  <a:txBody>
                    <a:bodyPr/>
                    <a:lstStyle/>
                    <a:p>
                      <a:r>
                        <a:rPr lang="en-GB" sz="2400" dirty="0">
                          <a:solidFill>
                            <a:srgbClr val="002060"/>
                          </a:solidFill>
                          <a:latin typeface="Century Gothic" panose="020B0502020202020204" pitchFamily="34" charset="0"/>
                        </a:rPr>
                        <a:t>   </a:t>
                      </a:r>
                      <a:r>
                        <a:rPr lang="fr-FR" sz="2400" dirty="0">
                          <a:solidFill>
                            <a:srgbClr val="002060"/>
                          </a:solidFill>
                          <a:latin typeface="Century Gothic" panose="020B0502020202020204" pitchFamily="34" charset="0"/>
                        </a:rPr>
                        <a:t>Ils     achètent des tomates.</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2963740151"/>
                  </a:ext>
                </a:extLst>
              </a:tr>
              <a:tr h="572065">
                <a:tc>
                  <a:txBody>
                    <a:bodyPr/>
                    <a:lstStyle/>
                    <a:p>
                      <a:r>
                        <a:rPr lang="en-GB" sz="2400" dirty="0">
                          <a:solidFill>
                            <a:srgbClr val="002060"/>
                          </a:solidFill>
                          <a:latin typeface="Century Gothic" panose="020B0502020202020204" pitchFamily="34" charset="0"/>
                        </a:rPr>
                        <a:t>   </a:t>
                      </a:r>
                      <a:r>
                        <a:rPr lang="fr-FR" sz="2400" dirty="0">
                          <a:solidFill>
                            <a:srgbClr val="002060"/>
                          </a:solidFill>
                          <a:latin typeface="Century Gothic" panose="020B0502020202020204" pitchFamily="34" charset="0"/>
                        </a:rPr>
                        <a:t>Il      prépare des activités.</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29643711"/>
                  </a:ext>
                </a:extLst>
              </a:tr>
              <a:tr h="572065">
                <a:tc>
                  <a:txBody>
                    <a:bodyPr/>
                    <a:lstStyle/>
                    <a:p>
                      <a:r>
                        <a:rPr lang="en-GB" sz="2400" dirty="0">
                          <a:solidFill>
                            <a:srgbClr val="002060"/>
                          </a:solidFill>
                          <a:latin typeface="Century Gothic" panose="020B0502020202020204" pitchFamily="34" charset="0"/>
                        </a:rPr>
                        <a:t>   </a:t>
                      </a:r>
                      <a:r>
                        <a:rPr lang="fr-FR" sz="2400" dirty="0">
                          <a:solidFill>
                            <a:srgbClr val="002060"/>
                          </a:solidFill>
                          <a:latin typeface="Century Gothic" panose="020B0502020202020204" pitchFamily="34" charset="0"/>
                        </a:rPr>
                        <a:t>Il      aime manger de la glace.</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2380750320"/>
                  </a:ext>
                </a:extLst>
              </a:tr>
              <a:tr h="572065">
                <a:tc>
                  <a:txBody>
                    <a:bodyPr/>
                    <a:lstStyle/>
                    <a:p>
                      <a:r>
                        <a:rPr lang="en-GB" sz="2400" dirty="0">
                          <a:solidFill>
                            <a:srgbClr val="002060"/>
                          </a:solidFill>
                          <a:latin typeface="Century Gothic" panose="020B0502020202020204" pitchFamily="34" charset="0"/>
                        </a:rPr>
                        <a:t>   </a:t>
                      </a:r>
                      <a:r>
                        <a:rPr lang="fr-FR" sz="2400" dirty="0">
                          <a:solidFill>
                            <a:srgbClr val="002060"/>
                          </a:solidFill>
                          <a:latin typeface="Century Gothic" panose="020B0502020202020204" pitchFamily="34" charset="0"/>
                        </a:rPr>
                        <a:t>Ils     mangent de la salade.</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620762242"/>
                  </a:ext>
                </a:extLst>
              </a:tr>
              <a:tr h="572065">
                <a:tc>
                  <a:txBody>
                    <a:bodyPr/>
                    <a:lstStyle/>
                    <a:p>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Ils</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préparent</a:t>
                      </a:r>
                      <a:r>
                        <a:rPr lang="en-GB" sz="2400" dirty="0">
                          <a:solidFill>
                            <a:srgbClr val="002060"/>
                          </a:solidFill>
                          <a:latin typeface="Century Gothic" panose="020B0502020202020204" pitchFamily="34" charset="0"/>
                        </a:rPr>
                        <a:t> des </a:t>
                      </a:r>
                      <a:r>
                        <a:rPr lang="en-GB" sz="2400" dirty="0" err="1">
                          <a:solidFill>
                            <a:srgbClr val="002060"/>
                          </a:solidFill>
                          <a:latin typeface="Century Gothic" panose="020B0502020202020204" pitchFamily="34" charset="0"/>
                        </a:rPr>
                        <a:t>sandwichs</a:t>
                      </a:r>
                      <a:r>
                        <a:rPr lang="en-GB" sz="2400" dirty="0">
                          <a:solidFill>
                            <a:srgbClr val="002060"/>
                          </a:solidFill>
                          <a:latin typeface="Century Gothic" panose="020B0502020202020204" pitchFamily="34" charset="0"/>
                        </a:rPr>
                        <a:t>.</a:t>
                      </a:r>
                      <a:endParaRPr lang="fr-FR" sz="240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3754611054"/>
                  </a:ext>
                </a:extLst>
              </a:tr>
              <a:tr h="572065">
                <a:tc>
                  <a:txBody>
                    <a:bodyPr/>
                    <a:lstStyle/>
                    <a:p>
                      <a:r>
                        <a:rPr lang="fr-FR" sz="2400" dirty="0">
                          <a:solidFill>
                            <a:srgbClr val="002060"/>
                          </a:solidFill>
                          <a:latin typeface="Century Gothic" panose="020B0502020202020204" pitchFamily="34" charset="0"/>
                        </a:rPr>
                        <a:t>   Il      mange du gâteau.</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3364458958"/>
                  </a:ext>
                </a:extLst>
              </a:tr>
            </a:tbl>
          </a:graphicData>
        </a:graphic>
      </p:graphicFrame>
      <p:sp>
        <p:nvSpPr>
          <p:cNvPr id="47" name="Rectangle 46">
            <a:hlinkClick r:id="" action="ppaction://noaction">
              <a:snd r:embed="rId6" name="f 2_1.wav"/>
            </a:hlinkClick>
            <a:extLst>
              <a:ext uri="{FF2B5EF4-FFF2-40B4-BE49-F238E27FC236}">
                <a16:creationId xmlns:a16="http://schemas.microsoft.com/office/drawing/2014/main" id="{E501E4EF-C3FB-45A8-9899-3529E2F8E98D}"/>
              </a:ext>
            </a:extLst>
          </p:cNvPr>
          <p:cNvSpPr/>
          <p:nvPr/>
        </p:nvSpPr>
        <p:spPr>
          <a:xfrm>
            <a:off x="177562" y="2779727"/>
            <a:ext cx="396467" cy="420450"/>
          </a:xfrm>
          <a:prstGeom prst="rect">
            <a:avLst/>
          </a:prstGeom>
          <a:solidFill>
            <a:srgbClr val="786EB1"/>
          </a:solidFill>
          <a:ln w="19050">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48" name="Rectangle 47">
            <a:hlinkClick r:id="" action="ppaction://noaction">
              <a:snd r:embed="rId6" name="f 2_1.wav"/>
            </a:hlinkClick>
            <a:extLst>
              <a:ext uri="{FF2B5EF4-FFF2-40B4-BE49-F238E27FC236}">
                <a16:creationId xmlns:a16="http://schemas.microsoft.com/office/drawing/2014/main" id="{B0F0F7D5-375A-4D38-AA7A-5076FDD8FB5B}"/>
              </a:ext>
            </a:extLst>
          </p:cNvPr>
          <p:cNvSpPr/>
          <p:nvPr/>
        </p:nvSpPr>
        <p:spPr>
          <a:xfrm>
            <a:off x="177562" y="3326691"/>
            <a:ext cx="396467" cy="420450"/>
          </a:xfrm>
          <a:prstGeom prst="rect">
            <a:avLst/>
          </a:prstGeom>
          <a:solidFill>
            <a:srgbClr val="786EB1"/>
          </a:solidFill>
          <a:ln w="19050">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49" name="Rectangle 48">
            <a:hlinkClick r:id="" action="ppaction://noaction">
              <a:snd r:embed="rId6" name="f 2_1.wav"/>
            </a:hlinkClick>
            <a:extLst>
              <a:ext uri="{FF2B5EF4-FFF2-40B4-BE49-F238E27FC236}">
                <a16:creationId xmlns:a16="http://schemas.microsoft.com/office/drawing/2014/main" id="{393D6A34-4901-419B-BFA3-5607E8EE5093}"/>
              </a:ext>
            </a:extLst>
          </p:cNvPr>
          <p:cNvSpPr/>
          <p:nvPr/>
        </p:nvSpPr>
        <p:spPr>
          <a:xfrm>
            <a:off x="177562" y="2215214"/>
            <a:ext cx="396467" cy="420450"/>
          </a:xfrm>
          <a:prstGeom prst="rect">
            <a:avLst/>
          </a:prstGeom>
          <a:solidFill>
            <a:srgbClr val="786EB1"/>
          </a:solidFill>
          <a:ln w="19050">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50" name="Rectangle 49">
            <a:hlinkClick r:id="" action="ppaction://noaction">
              <a:snd r:embed="rId6" name="f 2_1.wav"/>
            </a:hlinkClick>
            <a:extLst>
              <a:ext uri="{FF2B5EF4-FFF2-40B4-BE49-F238E27FC236}">
                <a16:creationId xmlns:a16="http://schemas.microsoft.com/office/drawing/2014/main" id="{B091E2BC-41CB-411C-93E6-701BE87927CE}"/>
              </a:ext>
            </a:extLst>
          </p:cNvPr>
          <p:cNvSpPr/>
          <p:nvPr/>
        </p:nvSpPr>
        <p:spPr>
          <a:xfrm>
            <a:off x="163885" y="3925723"/>
            <a:ext cx="396467" cy="420450"/>
          </a:xfrm>
          <a:prstGeom prst="rect">
            <a:avLst/>
          </a:prstGeom>
          <a:solidFill>
            <a:srgbClr val="786EB1"/>
          </a:solidFill>
          <a:ln w="19050">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51" name="Rectangle 50">
            <a:hlinkClick r:id="" action="ppaction://noaction">
              <a:snd r:embed="rId6" name="f 2_1.wav"/>
            </a:hlinkClick>
            <a:extLst>
              <a:ext uri="{FF2B5EF4-FFF2-40B4-BE49-F238E27FC236}">
                <a16:creationId xmlns:a16="http://schemas.microsoft.com/office/drawing/2014/main" id="{7A48A3B1-C0A0-4395-8984-A0EB343A132C}"/>
              </a:ext>
            </a:extLst>
          </p:cNvPr>
          <p:cNvSpPr/>
          <p:nvPr/>
        </p:nvSpPr>
        <p:spPr>
          <a:xfrm>
            <a:off x="177562" y="4490174"/>
            <a:ext cx="396467" cy="420450"/>
          </a:xfrm>
          <a:prstGeom prst="rect">
            <a:avLst/>
          </a:prstGeom>
          <a:solidFill>
            <a:srgbClr val="786EB1"/>
          </a:solidFill>
          <a:ln w="19050">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53" name="Rectangle 52">
            <a:hlinkClick r:id="" action="ppaction://noaction">
              <a:snd r:embed="rId6" name="f 2_1.wav"/>
            </a:hlinkClick>
            <a:extLst>
              <a:ext uri="{FF2B5EF4-FFF2-40B4-BE49-F238E27FC236}">
                <a16:creationId xmlns:a16="http://schemas.microsoft.com/office/drawing/2014/main" id="{BEDD8142-0AF7-4F9D-A293-8A8AC7E0635A}"/>
              </a:ext>
            </a:extLst>
          </p:cNvPr>
          <p:cNvSpPr/>
          <p:nvPr/>
        </p:nvSpPr>
        <p:spPr>
          <a:xfrm>
            <a:off x="177562" y="5070200"/>
            <a:ext cx="396467" cy="420450"/>
          </a:xfrm>
          <a:prstGeom prst="rect">
            <a:avLst/>
          </a:prstGeom>
          <a:solidFill>
            <a:srgbClr val="786EB1"/>
          </a:solidFill>
          <a:ln w="19050">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54" name="Rectangle 53">
            <a:hlinkClick r:id="" action="ppaction://noaction">
              <a:snd r:embed="rId6" name="f 2_1.wav"/>
            </a:hlinkClick>
            <a:extLst>
              <a:ext uri="{FF2B5EF4-FFF2-40B4-BE49-F238E27FC236}">
                <a16:creationId xmlns:a16="http://schemas.microsoft.com/office/drawing/2014/main" id="{51FFA773-7515-4C64-BFB0-C60C7858C228}"/>
              </a:ext>
            </a:extLst>
          </p:cNvPr>
          <p:cNvSpPr/>
          <p:nvPr/>
        </p:nvSpPr>
        <p:spPr>
          <a:xfrm>
            <a:off x="191239" y="5603655"/>
            <a:ext cx="396467" cy="420450"/>
          </a:xfrm>
          <a:prstGeom prst="rect">
            <a:avLst/>
          </a:prstGeom>
          <a:solidFill>
            <a:srgbClr val="786EB1"/>
          </a:solidFill>
          <a:ln w="19050">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55" name="TextBox 54">
            <a:extLst>
              <a:ext uri="{FF2B5EF4-FFF2-40B4-BE49-F238E27FC236}">
                <a16:creationId xmlns:a16="http://schemas.microsoft.com/office/drawing/2014/main" id="{0077AF38-7532-4D83-BE1F-1375BEEC3867}"/>
              </a:ext>
            </a:extLst>
          </p:cNvPr>
          <p:cNvSpPr txBox="1"/>
          <p:nvPr/>
        </p:nvSpPr>
        <p:spPr>
          <a:xfrm>
            <a:off x="5847513" y="2139582"/>
            <a:ext cx="138287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300" normalizeH="0" baseline="0" noProof="0" dirty="0">
                <a:ln>
                  <a:noFill/>
                </a:ln>
                <a:solidFill>
                  <a:srgbClr val="92D050"/>
                </a:solidFill>
                <a:effectLst/>
                <a:uLnTx/>
                <a:uFillTx/>
                <a:latin typeface="Segoe Print" panose="02000600000000000000" pitchFamily="2" charset="0"/>
                <a:ea typeface="+mn-ea"/>
                <a:cs typeface="+mn-cs"/>
              </a:rPr>
              <a:t>They</a:t>
            </a:r>
          </a:p>
        </p:txBody>
      </p:sp>
      <p:sp>
        <p:nvSpPr>
          <p:cNvPr id="57" name="TextBox 56">
            <a:extLst>
              <a:ext uri="{FF2B5EF4-FFF2-40B4-BE49-F238E27FC236}">
                <a16:creationId xmlns:a16="http://schemas.microsoft.com/office/drawing/2014/main" id="{1F393873-A44C-4590-87DF-08F29DBF662D}"/>
              </a:ext>
            </a:extLst>
          </p:cNvPr>
          <p:cNvSpPr txBox="1"/>
          <p:nvPr/>
        </p:nvSpPr>
        <p:spPr>
          <a:xfrm>
            <a:off x="5847513" y="2699883"/>
            <a:ext cx="11684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300" normalizeH="0" baseline="0" noProof="0" dirty="0">
                <a:ln>
                  <a:noFill/>
                </a:ln>
                <a:solidFill>
                  <a:srgbClr val="92D050"/>
                </a:solidFill>
                <a:effectLst/>
                <a:uLnTx/>
                <a:uFillTx/>
                <a:latin typeface="Segoe Print" panose="02000600000000000000" pitchFamily="2" charset="0"/>
                <a:ea typeface="+mn-ea"/>
                <a:cs typeface="+mn-cs"/>
              </a:rPr>
              <a:t>He</a:t>
            </a:r>
          </a:p>
        </p:txBody>
      </p:sp>
      <p:sp>
        <p:nvSpPr>
          <p:cNvPr id="59" name="TextBox 58">
            <a:extLst>
              <a:ext uri="{FF2B5EF4-FFF2-40B4-BE49-F238E27FC236}">
                <a16:creationId xmlns:a16="http://schemas.microsoft.com/office/drawing/2014/main" id="{3D94A086-795E-4558-8BDF-1711A95B1956}"/>
              </a:ext>
            </a:extLst>
          </p:cNvPr>
          <p:cNvSpPr txBox="1"/>
          <p:nvPr/>
        </p:nvSpPr>
        <p:spPr>
          <a:xfrm>
            <a:off x="5847513" y="3291368"/>
            <a:ext cx="138287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300" normalizeH="0" baseline="0" noProof="0" dirty="0">
                <a:ln>
                  <a:noFill/>
                </a:ln>
                <a:solidFill>
                  <a:srgbClr val="92D050"/>
                </a:solidFill>
                <a:effectLst/>
                <a:uLnTx/>
                <a:uFillTx/>
                <a:latin typeface="Segoe Print" panose="02000600000000000000" pitchFamily="2" charset="0"/>
                <a:ea typeface="+mn-ea"/>
                <a:cs typeface="+mn-cs"/>
              </a:rPr>
              <a:t>They</a:t>
            </a:r>
          </a:p>
        </p:txBody>
      </p:sp>
      <p:sp>
        <p:nvSpPr>
          <p:cNvPr id="62" name="TextBox 61">
            <a:extLst>
              <a:ext uri="{FF2B5EF4-FFF2-40B4-BE49-F238E27FC236}">
                <a16:creationId xmlns:a16="http://schemas.microsoft.com/office/drawing/2014/main" id="{C81C94C0-DE7D-4EB7-9675-9F27C33E16A8}"/>
              </a:ext>
            </a:extLst>
          </p:cNvPr>
          <p:cNvSpPr txBox="1"/>
          <p:nvPr/>
        </p:nvSpPr>
        <p:spPr>
          <a:xfrm>
            <a:off x="5847513" y="3894839"/>
            <a:ext cx="11684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300" normalizeH="0" baseline="0" noProof="0" dirty="0">
                <a:ln>
                  <a:noFill/>
                </a:ln>
                <a:solidFill>
                  <a:srgbClr val="92D050"/>
                </a:solidFill>
                <a:effectLst/>
                <a:uLnTx/>
                <a:uFillTx/>
                <a:latin typeface="Segoe Print" panose="02000600000000000000" pitchFamily="2" charset="0"/>
                <a:ea typeface="+mn-ea"/>
                <a:cs typeface="+mn-cs"/>
              </a:rPr>
              <a:t>He</a:t>
            </a:r>
          </a:p>
        </p:txBody>
      </p:sp>
      <p:sp>
        <p:nvSpPr>
          <p:cNvPr id="66" name="TextBox 65">
            <a:extLst>
              <a:ext uri="{FF2B5EF4-FFF2-40B4-BE49-F238E27FC236}">
                <a16:creationId xmlns:a16="http://schemas.microsoft.com/office/drawing/2014/main" id="{2F160C52-5479-4886-A392-51C0AD14492A}"/>
              </a:ext>
            </a:extLst>
          </p:cNvPr>
          <p:cNvSpPr txBox="1"/>
          <p:nvPr/>
        </p:nvSpPr>
        <p:spPr>
          <a:xfrm>
            <a:off x="5901532" y="4488743"/>
            <a:ext cx="11684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300" normalizeH="0" baseline="0" noProof="0" dirty="0">
                <a:ln>
                  <a:noFill/>
                </a:ln>
                <a:solidFill>
                  <a:srgbClr val="92D050"/>
                </a:solidFill>
                <a:effectLst/>
                <a:uLnTx/>
                <a:uFillTx/>
                <a:latin typeface="Segoe Print" panose="02000600000000000000" pitchFamily="2" charset="0"/>
                <a:ea typeface="+mn-ea"/>
                <a:cs typeface="+mn-cs"/>
              </a:rPr>
              <a:t>He</a:t>
            </a:r>
          </a:p>
        </p:txBody>
      </p:sp>
      <p:sp>
        <p:nvSpPr>
          <p:cNvPr id="68" name="TextBox 67">
            <a:extLst>
              <a:ext uri="{FF2B5EF4-FFF2-40B4-BE49-F238E27FC236}">
                <a16:creationId xmlns:a16="http://schemas.microsoft.com/office/drawing/2014/main" id="{DE028E74-04DB-4416-94D1-2B198FCC3F9C}"/>
              </a:ext>
            </a:extLst>
          </p:cNvPr>
          <p:cNvSpPr txBox="1"/>
          <p:nvPr/>
        </p:nvSpPr>
        <p:spPr>
          <a:xfrm>
            <a:off x="5901531" y="5082255"/>
            <a:ext cx="132885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300" normalizeH="0" baseline="0" noProof="0" dirty="0">
                <a:ln>
                  <a:noFill/>
                </a:ln>
                <a:solidFill>
                  <a:srgbClr val="92D050"/>
                </a:solidFill>
                <a:effectLst/>
                <a:uLnTx/>
                <a:uFillTx/>
                <a:latin typeface="Segoe Print" panose="02000600000000000000" pitchFamily="2" charset="0"/>
                <a:ea typeface="+mn-ea"/>
                <a:cs typeface="+mn-cs"/>
              </a:rPr>
              <a:t>They</a:t>
            </a:r>
          </a:p>
        </p:txBody>
      </p:sp>
      <p:sp>
        <p:nvSpPr>
          <p:cNvPr id="70" name="TextBox 69">
            <a:extLst>
              <a:ext uri="{FF2B5EF4-FFF2-40B4-BE49-F238E27FC236}">
                <a16:creationId xmlns:a16="http://schemas.microsoft.com/office/drawing/2014/main" id="{9E22FCAC-6269-4565-8BC2-8B44CEA78224}"/>
              </a:ext>
            </a:extLst>
          </p:cNvPr>
          <p:cNvSpPr txBox="1"/>
          <p:nvPr/>
        </p:nvSpPr>
        <p:spPr>
          <a:xfrm>
            <a:off x="5960455" y="5627560"/>
            <a:ext cx="132885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300" normalizeH="0" baseline="0" noProof="0" dirty="0">
                <a:ln>
                  <a:noFill/>
                </a:ln>
                <a:solidFill>
                  <a:srgbClr val="92D050"/>
                </a:solidFill>
                <a:effectLst/>
                <a:uLnTx/>
                <a:uFillTx/>
                <a:latin typeface="Segoe Print" panose="02000600000000000000" pitchFamily="2" charset="0"/>
                <a:ea typeface="+mn-ea"/>
                <a:cs typeface="+mn-cs"/>
              </a:rPr>
              <a:t>They</a:t>
            </a:r>
          </a:p>
        </p:txBody>
      </p:sp>
      <p:sp>
        <p:nvSpPr>
          <p:cNvPr id="72" name="Rectangle 71">
            <a:hlinkClick r:id="" action="ppaction://noaction">
              <a:snd r:embed="rId6" name="f 2_1.wav"/>
            </a:hlinkClick>
            <a:extLst>
              <a:ext uri="{FF2B5EF4-FFF2-40B4-BE49-F238E27FC236}">
                <a16:creationId xmlns:a16="http://schemas.microsoft.com/office/drawing/2014/main" id="{126C6747-39FF-41C9-A3CD-2550257698CE}"/>
              </a:ext>
            </a:extLst>
          </p:cNvPr>
          <p:cNvSpPr/>
          <p:nvPr/>
        </p:nvSpPr>
        <p:spPr>
          <a:xfrm>
            <a:off x="188659" y="6159010"/>
            <a:ext cx="396467" cy="420450"/>
          </a:xfrm>
          <a:prstGeom prst="rect">
            <a:avLst/>
          </a:prstGeom>
          <a:solidFill>
            <a:srgbClr val="786EB1"/>
          </a:solidFill>
          <a:ln w="19050">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prstClr val="white"/>
                </a:solidFill>
                <a:latin typeface="Century Gothic" panose="020B0502020202020204" pitchFamily="34" charset="0"/>
              </a:rPr>
              <a:t>8</a:t>
            </a:r>
            <a:endPar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3" name="TextBox 72">
            <a:extLst>
              <a:ext uri="{FF2B5EF4-FFF2-40B4-BE49-F238E27FC236}">
                <a16:creationId xmlns:a16="http://schemas.microsoft.com/office/drawing/2014/main" id="{C83B57C6-657D-4534-A75E-45473975EDEA}"/>
              </a:ext>
            </a:extLst>
          </p:cNvPr>
          <p:cNvSpPr txBox="1"/>
          <p:nvPr/>
        </p:nvSpPr>
        <p:spPr>
          <a:xfrm>
            <a:off x="5847513" y="6218415"/>
            <a:ext cx="11684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300" normalizeH="0" baseline="0" noProof="0" dirty="0">
                <a:ln>
                  <a:noFill/>
                </a:ln>
                <a:solidFill>
                  <a:srgbClr val="92D050"/>
                </a:solidFill>
                <a:effectLst/>
                <a:uLnTx/>
                <a:uFillTx/>
                <a:latin typeface="Segoe Print" panose="02000600000000000000" pitchFamily="2" charset="0"/>
                <a:ea typeface="+mn-ea"/>
                <a:cs typeface="+mn-cs"/>
              </a:rPr>
              <a:t>He</a:t>
            </a:r>
          </a:p>
        </p:txBody>
      </p:sp>
      <p:pic>
        <p:nvPicPr>
          <p:cNvPr id="76" name="Graphic 75" descr="Cloud with solid fill">
            <a:extLst>
              <a:ext uri="{FF2B5EF4-FFF2-40B4-BE49-F238E27FC236}">
                <a16:creationId xmlns:a16="http://schemas.microsoft.com/office/drawing/2014/main" id="{1AA0D160-F565-41F8-AD30-6D38274E115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71765" y="2488734"/>
            <a:ext cx="1038197" cy="914400"/>
          </a:xfrm>
          <a:prstGeom prst="rect">
            <a:avLst/>
          </a:prstGeom>
        </p:spPr>
      </p:pic>
      <p:pic>
        <p:nvPicPr>
          <p:cNvPr id="77" name="Graphic 76" descr="Cloud with solid fill">
            <a:extLst>
              <a:ext uri="{FF2B5EF4-FFF2-40B4-BE49-F238E27FC236}">
                <a16:creationId xmlns:a16="http://schemas.microsoft.com/office/drawing/2014/main" id="{92F5F2E1-2B30-426C-BCC2-B129B14B3E2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72432" y="1940230"/>
            <a:ext cx="1038197" cy="914400"/>
          </a:xfrm>
          <a:prstGeom prst="rect">
            <a:avLst/>
          </a:prstGeom>
        </p:spPr>
      </p:pic>
      <p:pic>
        <p:nvPicPr>
          <p:cNvPr id="78" name="Graphic 77" descr="Cloud with solid fill">
            <a:extLst>
              <a:ext uri="{FF2B5EF4-FFF2-40B4-BE49-F238E27FC236}">
                <a16:creationId xmlns:a16="http://schemas.microsoft.com/office/drawing/2014/main" id="{E13BA6B7-643D-4A48-B48B-6B43D9F6AD8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55629" y="3101185"/>
            <a:ext cx="1038197" cy="914400"/>
          </a:xfrm>
          <a:prstGeom prst="rect">
            <a:avLst/>
          </a:prstGeom>
        </p:spPr>
      </p:pic>
      <p:pic>
        <p:nvPicPr>
          <p:cNvPr id="79" name="Graphic 78" descr="Cloud with solid fill">
            <a:extLst>
              <a:ext uri="{FF2B5EF4-FFF2-40B4-BE49-F238E27FC236}">
                <a16:creationId xmlns:a16="http://schemas.microsoft.com/office/drawing/2014/main" id="{A7DF4A03-8865-4E82-9C52-5B448F530F4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51152" y="3642098"/>
            <a:ext cx="1038197" cy="914400"/>
          </a:xfrm>
          <a:prstGeom prst="rect">
            <a:avLst/>
          </a:prstGeom>
        </p:spPr>
      </p:pic>
      <p:pic>
        <p:nvPicPr>
          <p:cNvPr id="80" name="Graphic 79" descr="Cloud with solid fill">
            <a:extLst>
              <a:ext uri="{FF2B5EF4-FFF2-40B4-BE49-F238E27FC236}">
                <a16:creationId xmlns:a16="http://schemas.microsoft.com/office/drawing/2014/main" id="{642F9F87-5CD8-412A-8114-651932A3A07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70944" y="4230053"/>
            <a:ext cx="1038197" cy="914400"/>
          </a:xfrm>
          <a:prstGeom prst="rect">
            <a:avLst/>
          </a:prstGeom>
        </p:spPr>
      </p:pic>
      <p:pic>
        <p:nvPicPr>
          <p:cNvPr id="83" name="Graphic 82" descr="Cloud with solid fill">
            <a:extLst>
              <a:ext uri="{FF2B5EF4-FFF2-40B4-BE49-F238E27FC236}">
                <a16:creationId xmlns:a16="http://schemas.microsoft.com/office/drawing/2014/main" id="{B0486099-8769-42C1-BE68-87055111C24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70943" y="4831254"/>
            <a:ext cx="1038197" cy="914400"/>
          </a:xfrm>
          <a:prstGeom prst="rect">
            <a:avLst/>
          </a:prstGeom>
        </p:spPr>
      </p:pic>
      <p:pic>
        <p:nvPicPr>
          <p:cNvPr id="84" name="Graphic 83" descr="Cloud with solid fill">
            <a:extLst>
              <a:ext uri="{FF2B5EF4-FFF2-40B4-BE49-F238E27FC236}">
                <a16:creationId xmlns:a16="http://schemas.microsoft.com/office/drawing/2014/main" id="{F269FA4C-1BF2-41D7-9A57-E6BE032F0BC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50570" y="5359001"/>
            <a:ext cx="1038197" cy="914400"/>
          </a:xfrm>
          <a:prstGeom prst="rect">
            <a:avLst/>
          </a:prstGeom>
        </p:spPr>
      </p:pic>
      <p:pic>
        <p:nvPicPr>
          <p:cNvPr id="85" name="Graphic 84" descr="Cloud with solid fill">
            <a:extLst>
              <a:ext uri="{FF2B5EF4-FFF2-40B4-BE49-F238E27FC236}">
                <a16:creationId xmlns:a16="http://schemas.microsoft.com/office/drawing/2014/main" id="{C108C1EF-2EC8-4613-A249-52C25C84149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52350" y="5949322"/>
            <a:ext cx="1038197" cy="914400"/>
          </a:xfrm>
          <a:prstGeom prst="rect">
            <a:avLst/>
          </a:prstGeom>
        </p:spPr>
      </p:pic>
      <p:grpSp>
        <p:nvGrpSpPr>
          <p:cNvPr id="8" name="Group 7">
            <a:extLst>
              <a:ext uri="{FF2B5EF4-FFF2-40B4-BE49-F238E27FC236}">
                <a16:creationId xmlns:a16="http://schemas.microsoft.com/office/drawing/2014/main" id="{48E1C097-5902-41B9-80DB-8536A4B49B7F}"/>
              </a:ext>
            </a:extLst>
          </p:cNvPr>
          <p:cNvGrpSpPr/>
          <p:nvPr/>
        </p:nvGrpSpPr>
        <p:grpSpPr>
          <a:xfrm>
            <a:off x="1420722" y="850850"/>
            <a:ext cx="1971238" cy="1214927"/>
            <a:chOff x="-2094470" y="550771"/>
            <a:chExt cx="1971238" cy="1214927"/>
          </a:xfrm>
        </p:grpSpPr>
        <p:pic>
          <p:nvPicPr>
            <p:cNvPr id="46" name="Picture 45" descr="A picture containing text&#10;&#10;Description automatically generated">
              <a:extLst>
                <a:ext uri="{FF2B5EF4-FFF2-40B4-BE49-F238E27FC236}">
                  <a16:creationId xmlns:a16="http://schemas.microsoft.com/office/drawing/2014/main" id="{A274FF15-CB64-41E8-AAAC-F943BB440E15}"/>
                </a:ext>
              </a:extLst>
            </p:cNvPr>
            <p:cNvPicPr>
              <a:picLocks noChangeAspect="1"/>
            </p:cNvPicPr>
            <p:nvPr/>
          </p:nvPicPr>
          <p:blipFill rotWithShape="1">
            <a:blip r:embed="rId9">
              <a:extLst>
                <a:ext uri="{28A0092B-C50C-407E-A947-70E740481C1C}">
                  <a14:useLocalDpi xmlns:a14="http://schemas.microsoft.com/office/drawing/2010/main" val="0"/>
                </a:ext>
              </a:extLst>
            </a:blip>
            <a:srcRect b="60107"/>
            <a:stretch/>
          </p:blipFill>
          <p:spPr>
            <a:xfrm>
              <a:off x="-2094470" y="550771"/>
              <a:ext cx="1751678" cy="1214927"/>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3A8DA901-A610-481C-BCBB-5D9528C907D9}"/>
                </a:ext>
              </a:extLst>
            </p:cNvPr>
            <p:cNvPicPr>
              <a:picLocks noChangeAspect="1"/>
            </p:cNvPicPr>
            <p:nvPr/>
          </p:nvPicPr>
          <p:blipFill rotWithShape="1">
            <a:blip r:embed="rId10">
              <a:extLst>
                <a:ext uri="{28A0092B-C50C-407E-A947-70E740481C1C}">
                  <a14:useLocalDpi xmlns:a14="http://schemas.microsoft.com/office/drawing/2010/main" val="0"/>
                </a:ext>
              </a:extLst>
            </a:blip>
            <a:srcRect b="50296"/>
            <a:stretch/>
          </p:blipFill>
          <p:spPr>
            <a:xfrm>
              <a:off x="-1167086" y="550771"/>
              <a:ext cx="1043854" cy="1214927"/>
            </a:xfrm>
            <a:prstGeom prst="rect">
              <a:avLst/>
            </a:prstGeom>
          </p:spPr>
        </p:pic>
      </p:grpSp>
      <p:pic>
        <p:nvPicPr>
          <p:cNvPr id="7" name="Picture 6" descr="A picture containing toy, doll&#10;&#10;Description automatically generated">
            <a:extLst>
              <a:ext uri="{FF2B5EF4-FFF2-40B4-BE49-F238E27FC236}">
                <a16:creationId xmlns:a16="http://schemas.microsoft.com/office/drawing/2014/main" id="{978C5117-1BE2-4D2A-9228-7823B195E88B}"/>
              </a:ext>
            </a:extLst>
          </p:cNvPr>
          <p:cNvPicPr>
            <a:picLocks noChangeAspect="1"/>
          </p:cNvPicPr>
          <p:nvPr/>
        </p:nvPicPr>
        <p:blipFill rotWithShape="1">
          <a:blip r:embed="rId11">
            <a:extLst>
              <a:ext uri="{28A0092B-C50C-407E-A947-70E740481C1C}">
                <a14:useLocalDpi xmlns:a14="http://schemas.microsoft.com/office/drawing/2010/main" val="0"/>
              </a:ext>
            </a:extLst>
          </a:blip>
          <a:srcRect b="70232"/>
          <a:stretch/>
        </p:blipFill>
        <p:spPr>
          <a:xfrm>
            <a:off x="422241" y="1008129"/>
            <a:ext cx="1274377" cy="1063803"/>
          </a:xfrm>
          <a:prstGeom prst="rect">
            <a:avLst/>
          </a:prstGeom>
        </p:spPr>
      </p:pic>
      <p:sp>
        <p:nvSpPr>
          <p:cNvPr id="60" name="TextBox 59">
            <a:extLst>
              <a:ext uri="{FF2B5EF4-FFF2-40B4-BE49-F238E27FC236}">
                <a16:creationId xmlns:a16="http://schemas.microsoft.com/office/drawing/2014/main" id="{CDE99580-B49A-4FAC-9012-B4E1CC0F685B}"/>
              </a:ext>
            </a:extLst>
          </p:cNvPr>
          <p:cNvSpPr txBox="1"/>
          <p:nvPr/>
        </p:nvSpPr>
        <p:spPr>
          <a:xfrm>
            <a:off x="7376508" y="2139582"/>
            <a:ext cx="419476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300" normalizeH="0" baseline="0" noProof="0" dirty="0">
                <a:ln>
                  <a:noFill/>
                </a:ln>
                <a:solidFill>
                  <a:srgbClr val="92D050"/>
                </a:solidFill>
                <a:effectLst/>
                <a:uLnTx/>
                <a:uFillTx/>
                <a:latin typeface="Segoe Print" panose="02000600000000000000" pitchFamily="2" charset="0"/>
                <a:ea typeface="+mn-ea"/>
                <a:cs typeface="+mn-cs"/>
              </a:rPr>
              <a:t>organise a picnic.</a:t>
            </a:r>
          </a:p>
        </p:txBody>
      </p:sp>
      <p:sp>
        <p:nvSpPr>
          <p:cNvPr id="64" name="TextBox 63">
            <a:extLst>
              <a:ext uri="{FF2B5EF4-FFF2-40B4-BE49-F238E27FC236}">
                <a16:creationId xmlns:a16="http://schemas.microsoft.com/office/drawing/2014/main" id="{540F73C8-A50E-41EB-959A-43465FB07480}"/>
              </a:ext>
            </a:extLst>
          </p:cNvPr>
          <p:cNvSpPr txBox="1"/>
          <p:nvPr/>
        </p:nvSpPr>
        <p:spPr>
          <a:xfrm>
            <a:off x="7352694" y="2719846"/>
            <a:ext cx="419476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300" normalizeH="0" baseline="0" noProof="0" dirty="0">
                <a:ln>
                  <a:noFill/>
                </a:ln>
                <a:solidFill>
                  <a:srgbClr val="92D050"/>
                </a:solidFill>
                <a:effectLst/>
                <a:uLnTx/>
                <a:uFillTx/>
                <a:latin typeface="Segoe Print" panose="02000600000000000000" pitchFamily="2" charset="0"/>
                <a:ea typeface="+mn-ea"/>
                <a:cs typeface="+mn-cs"/>
              </a:rPr>
              <a:t>buys some bread.</a:t>
            </a:r>
          </a:p>
        </p:txBody>
      </p:sp>
      <p:sp>
        <p:nvSpPr>
          <p:cNvPr id="71" name="TextBox 70">
            <a:extLst>
              <a:ext uri="{FF2B5EF4-FFF2-40B4-BE49-F238E27FC236}">
                <a16:creationId xmlns:a16="http://schemas.microsoft.com/office/drawing/2014/main" id="{31AFAE3A-64F3-40CB-B2D9-04F26E5650FB}"/>
              </a:ext>
            </a:extLst>
          </p:cNvPr>
          <p:cNvSpPr txBox="1"/>
          <p:nvPr/>
        </p:nvSpPr>
        <p:spPr>
          <a:xfrm>
            <a:off x="7352693" y="3260483"/>
            <a:ext cx="471160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300" normalizeH="0" baseline="0" noProof="0" dirty="0">
                <a:ln>
                  <a:noFill/>
                </a:ln>
                <a:solidFill>
                  <a:srgbClr val="92D050"/>
                </a:solidFill>
                <a:effectLst/>
                <a:uLnTx/>
                <a:uFillTx/>
                <a:latin typeface="Segoe Print" panose="02000600000000000000" pitchFamily="2" charset="0"/>
                <a:ea typeface="+mn-ea"/>
                <a:cs typeface="+mn-cs"/>
              </a:rPr>
              <a:t>buy some tomatoes.</a:t>
            </a:r>
          </a:p>
        </p:txBody>
      </p:sp>
      <p:sp>
        <p:nvSpPr>
          <p:cNvPr id="81" name="TextBox 80">
            <a:extLst>
              <a:ext uri="{FF2B5EF4-FFF2-40B4-BE49-F238E27FC236}">
                <a16:creationId xmlns:a16="http://schemas.microsoft.com/office/drawing/2014/main" id="{8B9CB3C8-AA06-4F9E-90B2-835229A5341A}"/>
              </a:ext>
            </a:extLst>
          </p:cNvPr>
          <p:cNvSpPr txBox="1"/>
          <p:nvPr/>
        </p:nvSpPr>
        <p:spPr>
          <a:xfrm>
            <a:off x="7175522" y="3884508"/>
            <a:ext cx="501502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300" normalizeH="0" baseline="0" noProof="0" dirty="0">
                <a:ln>
                  <a:noFill/>
                </a:ln>
                <a:solidFill>
                  <a:srgbClr val="92D050"/>
                </a:solidFill>
                <a:effectLst/>
                <a:uLnTx/>
                <a:uFillTx/>
                <a:latin typeface="Segoe Print" panose="02000600000000000000" pitchFamily="2" charset="0"/>
                <a:ea typeface="+mn-ea"/>
                <a:cs typeface="+mn-cs"/>
              </a:rPr>
              <a:t>prepares some activities.</a:t>
            </a:r>
          </a:p>
        </p:txBody>
      </p:sp>
      <p:sp>
        <p:nvSpPr>
          <p:cNvPr id="82" name="TextBox 81">
            <a:extLst>
              <a:ext uri="{FF2B5EF4-FFF2-40B4-BE49-F238E27FC236}">
                <a16:creationId xmlns:a16="http://schemas.microsoft.com/office/drawing/2014/main" id="{BF9DE420-99DF-444E-B9DF-E657A36A3990}"/>
              </a:ext>
            </a:extLst>
          </p:cNvPr>
          <p:cNvSpPr txBox="1"/>
          <p:nvPr/>
        </p:nvSpPr>
        <p:spPr>
          <a:xfrm>
            <a:off x="7289314" y="4477648"/>
            <a:ext cx="488048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300" normalizeH="0" baseline="0" noProof="0" dirty="0">
                <a:ln>
                  <a:noFill/>
                </a:ln>
                <a:solidFill>
                  <a:srgbClr val="92D050"/>
                </a:solidFill>
                <a:effectLst/>
                <a:uLnTx/>
                <a:uFillTx/>
                <a:latin typeface="Segoe Print" panose="02000600000000000000" pitchFamily="2" charset="0"/>
                <a:ea typeface="+mn-ea"/>
                <a:cs typeface="+mn-cs"/>
              </a:rPr>
              <a:t>likes eating ice cream.</a:t>
            </a:r>
          </a:p>
        </p:txBody>
      </p:sp>
      <p:sp>
        <p:nvSpPr>
          <p:cNvPr id="86" name="TextBox 85">
            <a:extLst>
              <a:ext uri="{FF2B5EF4-FFF2-40B4-BE49-F238E27FC236}">
                <a16:creationId xmlns:a16="http://schemas.microsoft.com/office/drawing/2014/main" id="{54419614-57E2-43C0-88D6-22B0195AC883}"/>
              </a:ext>
            </a:extLst>
          </p:cNvPr>
          <p:cNvSpPr txBox="1"/>
          <p:nvPr/>
        </p:nvSpPr>
        <p:spPr>
          <a:xfrm>
            <a:off x="7352693" y="5027394"/>
            <a:ext cx="488048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300" normalizeH="0" baseline="0" noProof="0" dirty="0">
                <a:ln>
                  <a:noFill/>
                </a:ln>
                <a:solidFill>
                  <a:srgbClr val="92D050"/>
                </a:solidFill>
                <a:effectLst/>
                <a:uLnTx/>
                <a:uFillTx/>
                <a:latin typeface="Segoe Print" panose="02000600000000000000" pitchFamily="2" charset="0"/>
                <a:ea typeface="+mn-ea"/>
                <a:cs typeface="+mn-cs"/>
              </a:rPr>
              <a:t>eat (some) salad.</a:t>
            </a:r>
          </a:p>
        </p:txBody>
      </p:sp>
      <p:sp>
        <p:nvSpPr>
          <p:cNvPr id="87" name="TextBox 86">
            <a:extLst>
              <a:ext uri="{FF2B5EF4-FFF2-40B4-BE49-F238E27FC236}">
                <a16:creationId xmlns:a16="http://schemas.microsoft.com/office/drawing/2014/main" id="{5CD81943-6564-44AE-AFF5-F177FB34CCF6}"/>
              </a:ext>
            </a:extLst>
          </p:cNvPr>
          <p:cNvSpPr txBox="1"/>
          <p:nvPr/>
        </p:nvSpPr>
        <p:spPr>
          <a:xfrm>
            <a:off x="7144156" y="5620534"/>
            <a:ext cx="512868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300" normalizeH="0" baseline="0" noProof="0" dirty="0">
                <a:ln>
                  <a:noFill/>
                </a:ln>
                <a:solidFill>
                  <a:srgbClr val="92D050"/>
                </a:solidFill>
                <a:effectLst/>
                <a:uLnTx/>
                <a:uFillTx/>
                <a:latin typeface="Segoe Print" panose="02000600000000000000" pitchFamily="2" charset="0"/>
                <a:ea typeface="+mn-ea"/>
                <a:cs typeface="+mn-cs"/>
              </a:rPr>
              <a:t>prepare some sandwiches.</a:t>
            </a:r>
          </a:p>
        </p:txBody>
      </p:sp>
      <p:sp>
        <p:nvSpPr>
          <p:cNvPr id="88" name="TextBox 87">
            <a:extLst>
              <a:ext uri="{FF2B5EF4-FFF2-40B4-BE49-F238E27FC236}">
                <a16:creationId xmlns:a16="http://schemas.microsoft.com/office/drawing/2014/main" id="{AD8E6C4E-A4AD-41BE-9AC3-C52127BCBA1E}"/>
              </a:ext>
            </a:extLst>
          </p:cNvPr>
          <p:cNvSpPr txBox="1"/>
          <p:nvPr/>
        </p:nvSpPr>
        <p:spPr>
          <a:xfrm>
            <a:off x="7242792" y="6205276"/>
            <a:ext cx="488048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300" normalizeH="0" baseline="0" noProof="0" dirty="0">
                <a:ln>
                  <a:noFill/>
                </a:ln>
                <a:solidFill>
                  <a:srgbClr val="92D050"/>
                </a:solidFill>
                <a:effectLst/>
                <a:uLnTx/>
                <a:uFillTx/>
                <a:latin typeface="Segoe Print" panose="02000600000000000000" pitchFamily="2" charset="0"/>
                <a:ea typeface="+mn-ea"/>
                <a:cs typeface="+mn-cs"/>
              </a:rPr>
              <a:t>eats some cake.</a:t>
            </a:r>
          </a:p>
        </p:txBody>
      </p:sp>
    </p:spTree>
    <p:extLst>
      <p:ext uri="{BB962C8B-B14F-4D97-AF65-F5344CB8AC3E}">
        <p14:creationId xmlns:p14="http://schemas.microsoft.com/office/powerpoint/2010/main" val="4092001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7"/>
                                        </p:tgtEl>
                                      </p:cBhvr>
                                    </p:animEffect>
                                    <p:set>
                                      <p:cBhvr>
                                        <p:cTn id="7" dur="1" fill="hold">
                                          <p:stCondLst>
                                            <p:cond delay="499"/>
                                          </p:stCondLst>
                                        </p:cTn>
                                        <p:tgtEl>
                                          <p:spTgt spid="77"/>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500"/>
                                        <p:tgtEl>
                                          <p:spTgt spid="5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76"/>
                                        </p:tgtEl>
                                      </p:cBhvr>
                                    </p:animEffect>
                                    <p:set>
                                      <p:cBhvr>
                                        <p:cTn id="15" dur="1" fill="hold">
                                          <p:stCondLst>
                                            <p:cond delay="499"/>
                                          </p:stCondLst>
                                        </p:cTn>
                                        <p:tgtEl>
                                          <p:spTgt spid="76"/>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fade">
                                      <p:cBhvr>
                                        <p:cTn id="18" dur="500"/>
                                        <p:tgtEl>
                                          <p:spTgt spid="5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78"/>
                                        </p:tgtEl>
                                      </p:cBhvr>
                                    </p:animEffect>
                                    <p:set>
                                      <p:cBhvr>
                                        <p:cTn id="23" dur="1" fill="hold">
                                          <p:stCondLst>
                                            <p:cond delay="499"/>
                                          </p:stCondLst>
                                        </p:cTn>
                                        <p:tgtEl>
                                          <p:spTgt spid="78"/>
                                        </p:tgtEl>
                                        <p:attrNameLst>
                                          <p:attrName>style.visibility</p:attrName>
                                        </p:attrNameLst>
                                      </p:cBhvr>
                                      <p:to>
                                        <p:strVal val="hidden"/>
                                      </p:to>
                                    </p:set>
                                  </p:childTnLst>
                                </p:cTn>
                              </p:par>
                              <p:par>
                                <p:cTn id="24" presetID="10" presetClass="entr" presetSubtype="0" fill="hold" grpId="0" nodeType="withEffect">
                                  <p:stCondLst>
                                    <p:cond delay="0"/>
                                  </p:stCondLst>
                                  <p:childTnLst>
                                    <p:set>
                                      <p:cBhvr>
                                        <p:cTn id="25" dur="1" fill="hold">
                                          <p:stCondLst>
                                            <p:cond delay="0"/>
                                          </p:stCondLst>
                                        </p:cTn>
                                        <p:tgtEl>
                                          <p:spTgt spid="59"/>
                                        </p:tgtEl>
                                        <p:attrNameLst>
                                          <p:attrName>style.visibility</p:attrName>
                                        </p:attrNameLst>
                                      </p:cBhvr>
                                      <p:to>
                                        <p:strVal val="visible"/>
                                      </p:to>
                                    </p:set>
                                    <p:animEffect transition="in" filter="fade">
                                      <p:cBhvr>
                                        <p:cTn id="26" dur="500"/>
                                        <p:tgtEl>
                                          <p:spTgt spid="5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79"/>
                                        </p:tgtEl>
                                      </p:cBhvr>
                                    </p:animEffect>
                                    <p:set>
                                      <p:cBhvr>
                                        <p:cTn id="31" dur="1" fill="hold">
                                          <p:stCondLst>
                                            <p:cond delay="499"/>
                                          </p:stCondLst>
                                        </p:cTn>
                                        <p:tgtEl>
                                          <p:spTgt spid="79"/>
                                        </p:tgtEl>
                                        <p:attrNameLst>
                                          <p:attrName>style.visibility</p:attrName>
                                        </p:attrNameLst>
                                      </p:cBhvr>
                                      <p:to>
                                        <p:strVal val="hidden"/>
                                      </p:to>
                                    </p:set>
                                  </p:childTnLst>
                                </p:cTn>
                              </p:par>
                              <p:par>
                                <p:cTn id="32" presetID="10" presetClass="entr" presetSubtype="0" fill="hold" grpId="0" nodeType="withEffect">
                                  <p:stCondLst>
                                    <p:cond delay="0"/>
                                  </p:stCondLst>
                                  <p:childTnLst>
                                    <p:set>
                                      <p:cBhvr>
                                        <p:cTn id="33" dur="1" fill="hold">
                                          <p:stCondLst>
                                            <p:cond delay="0"/>
                                          </p:stCondLst>
                                        </p:cTn>
                                        <p:tgtEl>
                                          <p:spTgt spid="62"/>
                                        </p:tgtEl>
                                        <p:attrNameLst>
                                          <p:attrName>style.visibility</p:attrName>
                                        </p:attrNameLst>
                                      </p:cBhvr>
                                      <p:to>
                                        <p:strVal val="visible"/>
                                      </p:to>
                                    </p:set>
                                    <p:animEffect transition="in" filter="fade">
                                      <p:cBhvr>
                                        <p:cTn id="34" dur="500"/>
                                        <p:tgtEl>
                                          <p:spTgt spid="6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80"/>
                                        </p:tgtEl>
                                      </p:cBhvr>
                                    </p:animEffect>
                                    <p:set>
                                      <p:cBhvr>
                                        <p:cTn id="39" dur="1" fill="hold">
                                          <p:stCondLst>
                                            <p:cond delay="499"/>
                                          </p:stCondLst>
                                        </p:cTn>
                                        <p:tgtEl>
                                          <p:spTgt spid="80"/>
                                        </p:tgtEl>
                                        <p:attrNameLst>
                                          <p:attrName>style.visibility</p:attrName>
                                        </p:attrNameLst>
                                      </p:cBhvr>
                                      <p:to>
                                        <p:strVal val="hidden"/>
                                      </p:to>
                                    </p:set>
                                  </p:childTnLst>
                                </p:cTn>
                              </p:par>
                              <p:par>
                                <p:cTn id="40" presetID="10" presetClass="entr" presetSubtype="0" fill="hold" grpId="0" nodeType="withEffect">
                                  <p:stCondLst>
                                    <p:cond delay="0"/>
                                  </p:stCondLst>
                                  <p:childTnLst>
                                    <p:set>
                                      <p:cBhvr>
                                        <p:cTn id="41" dur="1" fill="hold">
                                          <p:stCondLst>
                                            <p:cond delay="0"/>
                                          </p:stCondLst>
                                        </p:cTn>
                                        <p:tgtEl>
                                          <p:spTgt spid="66"/>
                                        </p:tgtEl>
                                        <p:attrNameLst>
                                          <p:attrName>style.visibility</p:attrName>
                                        </p:attrNameLst>
                                      </p:cBhvr>
                                      <p:to>
                                        <p:strVal val="visible"/>
                                      </p:to>
                                    </p:set>
                                    <p:animEffect transition="in" filter="fade">
                                      <p:cBhvr>
                                        <p:cTn id="42" dur="500"/>
                                        <p:tgtEl>
                                          <p:spTgt spid="6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83"/>
                                        </p:tgtEl>
                                      </p:cBhvr>
                                    </p:animEffect>
                                    <p:set>
                                      <p:cBhvr>
                                        <p:cTn id="47" dur="1" fill="hold">
                                          <p:stCondLst>
                                            <p:cond delay="499"/>
                                          </p:stCondLst>
                                        </p:cTn>
                                        <p:tgtEl>
                                          <p:spTgt spid="83"/>
                                        </p:tgtEl>
                                        <p:attrNameLst>
                                          <p:attrName>style.visibility</p:attrName>
                                        </p:attrNameLst>
                                      </p:cBhvr>
                                      <p:to>
                                        <p:strVal val="hidden"/>
                                      </p:to>
                                    </p:set>
                                  </p:childTnLst>
                                </p:cTn>
                              </p:par>
                              <p:par>
                                <p:cTn id="48" presetID="10" presetClass="entr" presetSubtype="0" fill="hold" grpId="0" nodeType="withEffect">
                                  <p:stCondLst>
                                    <p:cond delay="0"/>
                                  </p:stCondLst>
                                  <p:childTnLst>
                                    <p:set>
                                      <p:cBhvr>
                                        <p:cTn id="49" dur="1" fill="hold">
                                          <p:stCondLst>
                                            <p:cond delay="0"/>
                                          </p:stCondLst>
                                        </p:cTn>
                                        <p:tgtEl>
                                          <p:spTgt spid="68"/>
                                        </p:tgtEl>
                                        <p:attrNameLst>
                                          <p:attrName>style.visibility</p:attrName>
                                        </p:attrNameLst>
                                      </p:cBhvr>
                                      <p:to>
                                        <p:strVal val="visible"/>
                                      </p:to>
                                    </p:set>
                                    <p:animEffect transition="in" filter="fade">
                                      <p:cBhvr>
                                        <p:cTn id="50" dur="500"/>
                                        <p:tgtEl>
                                          <p:spTgt spid="68"/>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84"/>
                                        </p:tgtEl>
                                      </p:cBhvr>
                                    </p:animEffect>
                                    <p:set>
                                      <p:cBhvr>
                                        <p:cTn id="55" dur="1" fill="hold">
                                          <p:stCondLst>
                                            <p:cond delay="499"/>
                                          </p:stCondLst>
                                        </p:cTn>
                                        <p:tgtEl>
                                          <p:spTgt spid="84"/>
                                        </p:tgtEl>
                                        <p:attrNameLst>
                                          <p:attrName>style.visibility</p:attrName>
                                        </p:attrNameLst>
                                      </p:cBhvr>
                                      <p:to>
                                        <p:strVal val="hidden"/>
                                      </p:to>
                                    </p:set>
                                  </p:childTnLst>
                                </p:cTn>
                              </p:par>
                              <p:par>
                                <p:cTn id="56" presetID="10" presetClass="entr" presetSubtype="0" fill="hold" grpId="0" nodeType="withEffect">
                                  <p:stCondLst>
                                    <p:cond delay="0"/>
                                  </p:stCondLst>
                                  <p:childTnLst>
                                    <p:set>
                                      <p:cBhvr>
                                        <p:cTn id="57" dur="1" fill="hold">
                                          <p:stCondLst>
                                            <p:cond delay="0"/>
                                          </p:stCondLst>
                                        </p:cTn>
                                        <p:tgtEl>
                                          <p:spTgt spid="70"/>
                                        </p:tgtEl>
                                        <p:attrNameLst>
                                          <p:attrName>style.visibility</p:attrName>
                                        </p:attrNameLst>
                                      </p:cBhvr>
                                      <p:to>
                                        <p:strVal val="visible"/>
                                      </p:to>
                                    </p:set>
                                    <p:animEffect transition="in" filter="fade">
                                      <p:cBhvr>
                                        <p:cTn id="58" dur="500"/>
                                        <p:tgtEl>
                                          <p:spTgt spid="70"/>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nodeType="clickEffect">
                                  <p:stCondLst>
                                    <p:cond delay="0"/>
                                  </p:stCondLst>
                                  <p:childTnLst>
                                    <p:animEffect transition="out" filter="fade">
                                      <p:cBhvr>
                                        <p:cTn id="62" dur="500"/>
                                        <p:tgtEl>
                                          <p:spTgt spid="85"/>
                                        </p:tgtEl>
                                      </p:cBhvr>
                                    </p:animEffect>
                                    <p:set>
                                      <p:cBhvr>
                                        <p:cTn id="63" dur="1" fill="hold">
                                          <p:stCondLst>
                                            <p:cond delay="499"/>
                                          </p:stCondLst>
                                        </p:cTn>
                                        <p:tgtEl>
                                          <p:spTgt spid="85"/>
                                        </p:tgtEl>
                                        <p:attrNameLst>
                                          <p:attrName>style.visibility</p:attrName>
                                        </p:attrNameLst>
                                      </p:cBhvr>
                                      <p:to>
                                        <p:strVal val="hidden"/>
                                      </p:to>
                                    </p:set>
                                  </p:childTnLst>
                                </p:cTn>
                              </p:par>
                              <p:par>
                                <p:cTn id="64" presetID="10" presetClass="entr" presetSubtype="0" fill="hold" grpId="0" nodeType="withEffect">
                                  <p:stCondLst>
                                    <p:cond delay="0"/>
                                  </p:stCondLst>
                                  <p:childTnLst>
                                    <p:set>
                                      <p:cBhvr>
                                        <p:cTn id="65" dur="1" fill="hold">
                                          <p:stCondLst>
                                            <p:cond delay="0"/>
                                          </p:stCondLst>
                                        </p:cTn>
                                        <p:tgtEl>
                                          <p:spTgt spid="73"/>
                                        </p:tgtEl>
                                        <p:attrNameLst>
                                          <p:attrName>style.visibility</p:attrName>
                                        </p:attrNameLst>
                                      </p:cBhvr>
                                      <p:to>
                                        <p:strVal val="visible"/>
                                      </p:to>
                                    </p:set>
                                    <p:animEffect transition="in" filter="fade">
                                      <p:cBhvr>
                                        <p:cTn id="66" dur="500"/>
                                        <p:tgtEl>
                                          <p:spTgt spid="73"/>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60"/>
                                        </p:tgtEl>
                                        <p:attrNameLst>
                                          <p:attrName>style.visibility</p:attrName>
                                        </p:attrNameLst>
                                      </p:cBhvr>
                                      <p:to>
                                        <p:strVal val="visible"/>
                                      </p:to>
                                    </p:set>
                                    <p:animEffect transition="in" filter="fade">
                                      <p:cBhvr>
                                        <p:cTn id="69" dur="500"/>
                                        <p:tgtEl>
                                          <p:spTgt spid="60"/>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64"/>
                                        </p:tgtEl>
                                        <p:attrNameLst>
                                          <p:attrName>style.visibility</p:attrName>
                                        </p:attrNameLst>
                                      </p:cBhvr>
                                      <p:to>
                                        <p:strVal val="visible"/>
                                      </p:to>
                                    </p:set>
                                    <p:animEffect transition="in" filter="fade">
                                      <p:cBhvr>
                                        <p:cTn id="72" dur="500"/>
                                        <p:tgtEl>
                                          <p:spTgt spid="64"/>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71"/>
                                        </p:tgtEl>
                                        <p:attrNameLst>
                                          <p:attrName>style.visibility</p:attrName>
                                        </p:attrNameLst>
                                      </p:cBhvr>
                                      <p:to>
                                        <p:strVal val="visible"/>
                                      </p:to>
                                    </p:set>
                                    <p:animEffect transition="in" filter="fade">
                                      <p:cBhvr>
                                        <p:cTn id="75" dur="500"/>
                                        <p:tgtEl>
                                          <p:spTgt spid="71"/>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81"/>
                                        </p:tgtEl>
                                        <p:attrNameLst>
                                          <p:attrName>style.visibility</p:attrName>
                                        </p:attrNameLst>
                                      </p:cBhvr>
                                      <p:to>
                                        <p:strVal val="visible"/>
                                      </p:to>
                                    </p:set>
                                    <p:animEffect transition="in" filter="fade">
                                      <p:cBhvr>
                                        <p:cTn id="78" dur="500"/>
                                        <p:tgtEl>
                                          <p:spTgt spid="81"/>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82"/>
                                        </p:tgtEl>
                                        <p:attrNameLst>
                                          <p:attrName>style.visibility</p:attrName>
                                        </p:attrNameLst>
                                      </p:cBhvr>
                                      <p:to>
                                        <p:strVal val="visible"/>
                                      </p:to>
                                    </p:set>
                                    <p:animEffect transition="in" filter="fade">
                                      <p:cBhvr>
                                        <p:cTn id="81" dur="500"/>
                                        <p:tgtEl>
                                          <p:spTgt spid="82"/>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86"/>
                                        </p:tgtEl>
                                        <p:attrNameLst>
                                          <p:attrName>style.visibility</p:attrName>
                                        </p:attrNameLst>
                                      </p:cBhvr>
                                      <p:to>
                                        <p:strVal val="visible"/>
                                      </p:to>
                                    </p:set>
                                    <p:animEffect transition="in" filter="fade">
                                      <p:cBhvr>
                                        <p:cTn id="84" dur="500"/>
                                        <p:tgtEl>
                                          <p:spTgt spid="86"/>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87"/>
                                        </p:tgtEl>
                                        <p:attrNameLst>
                                          <p:attrName>style.visibility</p:attrName>
                                        </p:attrNameLst>
                                      </p:cBhvr>
                                      <p:to>
                                        <p:strVal val="visible"/>
                                      </p:to>
                                    </p:set>
                                    <p:animEffect transition="in" filter="fade">
                                      <p:cBhvr>
                                        <p:cTn id="87" dur="500"/>
                                        <p:tgtEl>
                                          <p:spTgt spid="87"/>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88"/>
                                        </p:tgtEl>
                                        <p:attrNameLst>
                                          <p:attrName>style.visibility</p:attrName>
                                        </p:attrNameLst>
                                      </p:cBhvr>
                                      <p:to>
                                        <p:strVal val="visible"/>
                                      </p:to>
                                    </p:set>
                                    <p:animEffect transition="in" filter="fade">
                                      <p:cBhvr>
                                        <p:cTn id="90"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7" grpId="0"/>
      <p:bldP spid="59" grpId="0"/>
      <p:bldP spid="62" grpId="0"/>
      <p:bldP spid="66" grpId="0"/>
      <p:bldP spid="68" grpId="0"/>
      <p:bldP spid="70" grpId="0"/>
      <p:bldP spid="73" grpId="0"/>
      <p:bldP spid="60" grpId="0"/>
      <p:bldP spid="64" grpId="0"/>
      <p:bldP spid="71" grpId="0"/>
      <p:bldP spid="81" grpId="0"/>
      <p:bldP spid="82" grpId="0"/>
      <p:bldP spid="86" grpId="0"/>
      <p:bldP spid="87" grpId="0"/>
      <p:bldP spid="88" grpId="0"/>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8981</TotalTime>
  <Words>3220</Words>
  <Application>Microsoft Office PowerPoint</Application>
  <PresentationFormat>Widescreen</PresentationFormat>
  <Paragraphs>694</Paragraphs>
  <Slides>20</Slides>
  <Notes>20</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20</vt:i4>
      </vt:variant>
    </vt:vector>
  </HeadingPairs>
  <TitlesOfParts>
    <vt:vector size="34" baseType="lpstr">
      <vt:lpstr>Arial</vt:lpstr>
      <vt:lpstr>Calibri</vt:lpstr>
      <vt:lpstr>Calibri Light</vt:lpstr>
      <vt:lpstr>Century Gothic</vt:lpstr>
      <vt:lpstr>Eras Demi ITC</vt:lpstr>
      <vt:lpstr>Modern Love</vt:lpstr>
      <vt:lpstr>Segoe Print</vt:lpstr>
      <vt:lpstr>Symbol</vt:lpstr>
      <vt:lpstr>Tw Cen MT</vt:lpstr>
      <vt:lpstr>Wingdings</vt:lpstr>
      <vt:lpstr>1_Office Theme</vt:lpstr>
      <vt:lpstr>2_Office Theme</vt:lpstr>
      <vt:lpstr>3_Office Theme</vt:lpstr>
      <vt:lpstr>1_NCELP Theme</vt:lpstr>
      <vt:lpstr>Saying what I and others do </vt:lpstr>
      <vt:lpstr> [h]</vt:lpstr>
      <vt:lpstr> [h]</vt:lpstr>
      <vt:lpstr>prononcer </vt:lpstr>
      <vt:lpstr>Follow up 2 </vt:lpstr>
      <vt:lpstr>vocabulaire</vt:lpstr>
      <vt:lpstr>vocabulaire</vt:lpstr>
      <vt:lpstr>-ER verbs (singular and plural)</vt:lpstr>
      <vt:lpstr>Follow up 4 </vt:lpstr>
      <vt:lpstr>À la boulangerie*</vt:lpstr>
      <vt:lpstr>Follow up 5 </vt:lpstr>
      <vt:lpstr>Follow up 5 </vt:lpstr>
      <vt:lpstr>Follow up 5 </vt:lpstr>
      <vt:lpstr>Follow up 5 </vt:lpstr>
      <vt:lpstr>Follow up 5 </vt:lpstr>
      <vt:lpstr>Follow up 5 </vt:lpstr>
      <vt:lpstr>Follow up 5 </vt:lpstr>
      <vt:lpstr>Follow up 5 </vt:lpstr>
      <vt:lpstr>vocabulaire</vt:lpstr>
      <vt:lpstr>vocabulaire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what I and others do</dc:title>
  <dc:creator>Rachel Hawkes</dc:creator>
  <cp:lastModifiedBy>Rachel Hawkes</cp:lastModifiedBy>
  <cp:revision>203</cp:revision>
  <dcterms:created xsi:type="dcterms:W3CDTF">2022-04-17T18:00:57Z</dcterms:created>
  <dcterms:modified xsi:type="dcterms:W3CDTF">2022-11-20T17:45:01Z</dcterms:modified>
</cp:coreProperties>
</file>