
<file path=[Content_Types].xml><?xml version="1.0" encoding="utf-8"?>
<Types xmlns="http://schemas.openxmlformats.org/package/2006/content-types">
  <Default Extension="gif" ContentType="image/gif"/>
  <Default Extension="jpeg" ContentType="image/jpeg"/>
  <Default Extension="jpg" ContentType="image/jpeg"/>
  <Default Extension="mkv" ContentType="video/unknown"/>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0" r:id="rId2"/>
    <p:sldMasterId id="2147483746" r:id="rId3"/>
  </p:sldMasterIdLst>
  <p:notesMasterIdLst>
    <p:notesMasterId r:id="rId17"/>
  </p:notesMasterIdLst>
  <p:sldIdLst>
    <p:sldId id="275" r:id="rId4"/>
    <p:sldId id="375" r:id="rId5"/>
    <p:sldId id="923" r:id="rId6"/>
    <p:sldId id="965" r:id="rId7"/>
    <p:sldId id="294" r:id="rId8"/>
    <p:sldId id="968" r:id="rId9"/>
    <p:sldId id="969" r:id="rId10"/>
    <p:sldId id="678" r:id="rId11"/>
    <p:sldId id="547" r:id="rId12"/>
    <p:sldId id="755" r:id="rId13"/>
    <p:sldId id="970" r:id="rId14"/>
    <p:sldId id="753" r:id="rId15"/>
    <p:sldId id="29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6EB1"/>
    <a:srgbClr val="1C8ADB"/>
    <a:srgbClr val="1085A3"/>
    <a:srgbClr val="2994B2"/>
    <a:srgbClr val="FF0133"/>
    <a:srgbClr val="E9F4FB"/>
    <a:srgbClr val="22A7CC"/>
    <a:srgbClr val="A2D0F0"/>
    <a:srgbClr val="FF0066"/>
    <a:srgbClr val="F7E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EB01A9-7B81-4E53-983C-7143E055225E}" v="110" dt="2022-07-02T13:38:52.9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909" autoAdjust="0"/>
  </p:normalViewPr>
  <p:slideViewPr>
    <p:cSldViewPr snapToGrid="0">
      <p:cViewPr varScale="1">
        <p:scale>
          <a:sx n="104" d="100"/>
          <a:sy n="104" d="100"/>
        </p:scale>
        <p:origin x="870" y="102"/>
      </p:cViewPr>
      <p:guideLst/>
    </p:cSldViewPr>
  </p:slid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16ADB5-C1E0-4A82-8B38-0A7B9E666057}" type="datetimeFigureOut">
              <a:rPr lang="en-GB" smtClean="0"/>
              <a:t>02/07/2022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265D2F-EDF6-462E-BECC-5D63D38CC91D}" type="slidenum">
              <a:rPr lang="en-GB" smtClean="0"/>
              <a:t>‹#›</a:t>
            </a:fld>
            <a:endParaRPr lang="en-GB"/>
          </a:p>
        </p:txBody>
      </p:sp>
    </p:spTree>
    <p:extLst>
      <p:ext uri="{BB962C8B-B14F-4D97-AF65-F5344CB8AC3E}">
        <p14:creationId xmlns:p14="http://schemas.microsoft.com/office/powerpoint/2010/main" val="1872377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comment-economiser.fr/comment-enfant-peuvent-aider-maison.html"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 attribution required.</a:t>
            </a:r>
            <a:endParaRPr lang="en-GB" sz="1200" b="0" strike="noStrike" spc="-1" dirty="0">
              <a:latin typeface="Arial"/>
            </a:endParaRPr>
          </a:p>
          <a:p>
            <a:pPr marL="0" indent="-216000">
              <a:lnSpc>
                <a:spcPct val="100000"/>
              </a:lnSpc>
            </a:pPr>
            <a:endParaRPr lang="en-GB" sz="1200" b="1" strike="noStrike" spc="-1" dirty="0">
              <a:solidFill>
                <a:srgbClr val="002060"/>
              </a:solidFill>
              <a:latin typeface="Century Gothic"/>
              <a:ea typeface="Century Gothic"/>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2060"/>
                </a:solidFill>
                <a:latin typeface="Century Gothic"/>
                <a:ea typeface="Century Gothic"/>
              </a:rPr>
              <a:t>Phonics:  Revisit SSC </a:t>
            </a:r>
            <a:r>
              <a:rPr lang="fr-FR" sz="1200" b="0" strike="noStrike" spc="-1" dirty="0">
                <a:solidFill>
                  <a:srgbClr val="002060"/>
                </a:solidFill>
                <a:latin typeface="Century Gothic"/>
                <a:ea typeface="Century Gothic"/>
              </a:rPr>
              <a:t>j (soft g) jour [78] j’ai [8 - avoir] génial [3872] sujet [353] partager [527] </a:t>
            </a:r>
            <a:endParaRPr lang="fr-FR" sz="1200" b="0" baseline="0" dirty="0">
              <a:solidFill>
                <a:srgbClr val="115076"/>
              </a:solidFill>
              <a:latin typeface="Century Gothic" panose="020B0502020202020204" pitchFamily="34" charset="0"/>
              <a:cs typeface="Calibri" panose="020F0502020204030204" pitchFamily="34" charset="0"/>
            </a:endParaRPr>
          </a:p>
          <a:p>
            <a:pPr marL="0" marR="0" lvl="0" indent="-216000" algn="l" defTabSz="914400" rtl="0" eaLnBrk="1" fontAlgn="auto" latinLnBrk="0" hangingPunct="1">
              <a:lnSpc>
                <a:spcPct val="100000"/>
              </a:lnSpc>
              <a:spcBef>
                <a:spcPts val="0"/>
              </a:spcBef>
              <a:spcAft>
                <a:spcPts val="0"/>
              </a:spcAft>
              <a:buClrTx/>
              <a:buSzTx/>
              <a:buFontTx/>
              <a:buNone/>
              <a:tabLst/>
              <a:defRPr/>
            </a:pPr>
            <a:endParaRPr lang="it-IT" sz="1200" b="1" strike="noStrike" spc="-1" dirty="0">
              <a:solidFill>
                <a:srgbClr val="FF0066"/>
              </a:solidFill>
              <a:latin typeface="Century Gothic"/>
              <a:ea typeface="Century Gothic"/>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it-IT" sz="1200" b="1" strike="noStrike" spc="-1" dirty="0">
                <a:solidFill>
                  <a:srgbClr val="FF0066"/>
                </a:solidFill>
                <a:latin typeface="Century Gothic"/>
                <a:ea typeface="Century Gothic"/>
              </a:rPr>
              <a:t>Vocabulary </a:t>
            </a:r>
            <a:r>
              <a:rPr lang="it-IT" sz="1200" b="0" strike="noStrike" spc="-1" dirty="0">
                <a:solidFill>
                  <a:srgbClr val="FF0066"/>
                </a:solidFill>
                <a:latin typeface="Century Gothic"/>
                <a:ea typeface="Century Gothic"/>
              </a:rPr>
              <a:t>(new words in </a:t>
            </a:r>
            <a:r>
              <a:rPr lang="it-IT" sz="1200" b="1" strike="noStrike" spc="-1" dirty="0">
                <a:solidFill>
                  <a:srgbClr val="FF0066"/>
                </a:solidFill>
                <a:latin typeface="Century Gothic"/>
                <a:ea typeface="Century Gothic"/>
              </a:rPr>
              <a:t>bold</a:t>
            </a:r>
            <a:r>
              <a:rPr lang="it-IT" sz="1200" b="0" strike="noStrike" spc="-1" dirty="0">
                <a:solidFill>
                  <a:srgbClr val="FF0066"/>
                </a:solidFill>
                <a:latin typeface="Century Gothic"/>
                <a:ea typeface="Century Gothic"/>
              </a:rPr>
              <a:t>): </a:t>
            </a:r>
            <a:r>
              <a:rPr lang="it-IT" sz="1200" b="1" strike="noStrike" spc="-1" dirty="0">
                <a:solidFill>
                  <a:srgbClr val="FF0066"/>
                </a:solidFill>
                <a:latin typeface="Century Gothic"/>
                <a:ea typeface="Century Gothic"/>
              </a:rPr>
              <a:t>donner à manger </a:t>
            </a:r>
            <a:r>
              <a:rPr lang="it-IT" sz="1200" b="0" strike="noStrike" spc="-1" dirty="0">
                <a:solidFill>
                  <a:srgbClr val="FF0066"/>
                </a:solidFill>
                <a:latin typeface="Century Gothic"/>
                <a:ea typeface="Century Gothic"/>
              </a:rPr>
              <a:t>[n/a] </a:t>
            </a:r>
            <a:r>
              <a:rPr lang="fr-FR" sz="1200" b="1" strike="noStrike" spc="-1" dirty="0">
                <a:solidFill>
                  <a:srgbClr val="FF0066"/>
                </a:solidFill>
                <a:latin typeface="Century Gothic"/>
                <a:ea typeface="Century Gothic"/>
              </a:rPr>
              <a:t>laver </a:t>
            </a:r>
            <a:r>
              <a:rPr lang="fr-FR" sz="1200" b="0" strike="noStrike" spc="-1" dirty="0">
                <a:solidFill>
                  <a:srgbClr val="FF0066"/>
                </a:solidFill>
                <a:latin typeface="Century Gothic"/>
                <a:ea typeface="Century Gothic"/>
              </a:rPr>
              <a:t>[3503] </a:t>
            </a:r>
            <a:r>
              <a:rPr lang="fr-FR" sz="1200" b="1" strike="noStrike" spc="-1" dirty="0">
                <a:solidFill>
                  <a:srgbClr val="FF0066"/>
                </a:solidFill>
                <a:latin typeface="Century Gothic"/>
                <a:ea typeface="Century Gothic"/>
              </a:rPr>
              <a:t>ranger </a:t>
            </a:r>
            <a:r>
              <a:rPr lang="fr-FR" sz="1200" b="0" strike="noStrike" spc="-1" dirty="0">
                <a:solidFill>
                  <a:srgbClr val="FF0066"/>
                </a:solidFill>
                <a:latin typeface="Century Gothic"/>
                <a:ea typeface="Century Gothic"/>
              </a:rPr>
              <a:t>[2774] </a:t>
            </a:r>
            <a:r>
              <a:rPr lang="fr-FR" sz="1200" b="1" strike="noStrike" spc="-1" dirty="0">
                <a:solidFill>
                  <a:srgbClr val="FF0066"/>
                </a:solidFill>
                <a:latin typeface="Century Gothic"/>
                <a:ea typeface="Century Gothic"/>
              </a:rPr>
              <a:t>cuisine</a:t>
            </a:r>
            <a:r>
              <a:rPr lang="fr-FR" sz="1200" b="1" strike="noStrike" spc="-1" baseline="30000" dirty="0">
                <a:solidFill>
                  <a:srgbClr val="FF0066"/>
                </a:solidFill>
                <a:latin typeface="Century Gothic"/>
                <a:ea typeface="Century Gothic"/>
              </a:rPr>
              <a:t>2</a:t>
            </a:r>
            <a:r>
              <a:rPr lang="fr-FR" sz="1200" b="1" strike="noStrike" spc="-1" dirty="0">
                <a:solidFill>
                  <a:srgbClr val="FF0066"/>
                </a:solidFill>
                <a:latin typeface="Century Gothic"/>
                <a:ea typeface="Century Gothic"/>
              </a:rPr>
              <a:t> </a:t>
            </a:r>
            <a:r>
              <a:rPr lang="fr-FR" sz="1200" b="0" strike="noStrike" spc="-1" dirty="0">
                <a:solidFill>
                  <a:srgbClr val="FF0066"/>
                </a:solidFill>
                <a:latin typeface="Century Gothic"/>
                <a:ea typeface="Century Gothic"/>
              </a:rPr>
              <a:t>[2618] </a:t>
            </a:r>
            <a:r>
              <a:rPr lang="fr-FR" sz="1200" b="1" strike="noStrike" spc="-1" dirty="0">
                <a:solidFill>
                  <a:srgbClr val="FF0066"/>
                </a:solidFill>
                <a:latin typeface="Century Gothic"/>
                <a:ea typeface="Century Gothic"/>
              </a:rPr>
              <a:t>repas </a:t>
            </a:r>
            <a:r>
              <a:rPr lang="fr-FR" sz="1200" b="0" strike="noStrike" spc="-1" dirty="0">
                <a:solidFill>
                  <a:srgbClr val="FF0066"/>
                </a:solidFill>
                <a:latin typeface="Century Gothic"/>
                <a:ea typeface="Century Gothic"/>
              </a:rPr>
              <a:t>[2948] - revisit: aimer [242] détester [2898] </a:t>
            </a:r>
          </a:p>
          <a:p>
            <a:pPr marL="0" marR="0" lvl="0" indent="-216000" algn="l" defTabSz="914400" rtl="0" eaLnBrk="1" fontAlgn="auto" latinLnBrk="0" hangingPunct="1">
              <a:lnSpc>
                <a:spcPct val="100000"/>
              </a:lnSpc>
              <a:spcBef>
                <a:spcPts val="0"/>
              </a:spcBef>
              <a:spcAft>
                <a:spcPts val="0"/>
              </a:spcAft>
              <a:buClrTx/>
              <a:buSzTx/>
              <a:buFontTx/>
              <a:buNone/>
              <a:tabLst/>
              <a:defRPr/>
            </a:pPr>
            <a:r>
              <a:rPr lang="en-GB" sz="1100" b="1" dirty="0">
                <a:solidFill>
                  <a:srgbClr val="FF0066"/>
                </a:solidFill>
                <a:effectLst/>
                <a:latin typeface="Century Gothic" panose="020B0502020202020204" pitchFamily="34" charset="0"/>
                <a:ea typeface="+mn-ea"/>
                <a:cs typeface="+mn-cs"/>
              </a:rPr>
              <a:t>Revisit 1</a:t>
            </a:r>
            <a:r>
              <a:rPr lang="en-GB" sz="1100" dirty="0">
                <a:solidFill>
                  <a:srgbClr val="FF0066"/>
                </a:solidFill>
                <a:effectLst/>
                <a:latin typeface="Century Gothic" panose="020B0502020202020204" pitchFamily="34" charset="0"/>
                <a:ea typeface="+mn-ea"/>
                <a:cs typeface="+mn-cs"/>
              </a:rPr>
              <a:t>: </a:t>
            </a:r>
            <a:r>
              <a:rPr lang="fr-FR" sz="1100" b="0" dirty="0">
                <a:solidFill>
                  <a:srgbClr val="FF0066"/>
                </a:solidFill>
                <a:effectLst/>
                <a:latin typeface="Century Gothic" panose="020B0502020202020204" pitchFamily="34" charset="0"/>
                <a:ea typeface="+mn-ea"/>
                <a:cs typeface="+mn-cs"/>
              </a:rPr>
              <a:t>football [2602] tennis [3687] corde [3784] fois [49]</a:t>
            </a:r>
          </a:p>
          <a:p>
            <a:pPr marL="0" marR="0" lvl="0" indent="-216000" algn="l" defTabSz="914400" rtl="0" eaLnBrk="1" fontAlgn="auto" latinLnBrk="0" hangingPunct="1">
              <a:lnSpc>
                <a:spcPct val="100000"/>
              </a:lnSpc>
              <a:spcBef>
                <a:spcPts val="0"/>
              </a:spcBef>
              <a:spcAft>
                <a:spcPts val="0"/>
              </a:spcAft>
              <a:buClrTx/>
              <a:buSzTx/>
              <a:buFontTx/>
              <a:buNone/>
              <a:tabLst/>
              <a:defRPr/>
            </a:pPr>
            <a:r>
              <a:rPr lang="en-GB" sz="1100" b="1" dirty="0">
                <a:solidFill>
                  <a:srgbClr val="FF0066"/>
                </a:solidFill>
                <a:effectLst/>
                <a:latin typeface="Century Gothic" panose="020B0502020202020204" pitchFamily="34" charset="0"/>
                <a:ea typeface="+mn-ea"/>
                <a:cs typeface="+mn-cs"/>
              </a:rPr>
              <a:t>Revisit 2</a:t>
            </a:r>
            <a:r>
              <a:rPr lang="en-GB" sz="1100" dirty="0">
                <a:solidFill>
                  <a:srgbClr val="FF0066"/>
                </a:solidFill>
                <a:effectLst/>
                <a:latin typeface="Century Gothic" panose="020B0502020202020204" pitchFamily="34" charset="0"/>
                <a:ea typeface="+mn-ea"/>
                <a:cs typeface="+mn-cs"/>
              </a:rPr>
              <a:t>:</a:t>
            </a:r>
            <a:r>
              <a:rPr lang="en-GB" sz="1100" b="1" dirty="0">
                <a:solidFill>
                  <a:srgbClr val="FF0066"/>
                </a:solidFill>
                <a:effectLst/>
                <a:latin typeface="Century Gothic" panose="020B0502020202020204" pitchFamily="34" charset="0"/>
                <a:ea typeface="+mn-ea"/>
                <a:cs typeface="+mn-cs"/>
              </a:rPr>
              <a:t> </a:t>
            </a:r>
            <a:r>
              <a:rPr lang="fr-FR" sz="1100" b="0" dirty="0">
                <a:solidFill>
                  <a:srgbClr val="FF0066"/>
                </a:solidFill>
                <a:effectLst/>
                <a:latin typeface="Century Gothic" panose="020B0502020202020204" pitchFamily="34" charset="0"/>
                <a:ea typeface="+mn-ea"/>
                <a:cs typeface="+mn-cs"/>
              </a:rPr>
              <a:t>il y a un [3] deux [41], trois [115], quatre [253], cinq [288], six [450], sept [905], huit [877], neuf [787], dix [372], onze [2447], douze [1664] des [2] combien [800] treize [3285], quatorze [3359], quinze [1472], seize [3285], dix-sept [3812], dix-huit [3592], dix-neuf [4851], vingt [1273], vingt et un [1273/6/3], vingt-deux, vingt-trois, vingt-quatre, vingt-cinq, vingt-six, vingt-sept, vingt-huit, vingt-neuf, trente [1646]</a:t>
            </a:r>
          </a:p>
          <a:p>
            <a:pPr marL="0" marR="0" lvl="0" indent="-216000" algn="l" defTabSz="914400" rtl="0" eaLnBrk="1" fontAlgn="auto" latinLnBrk="0" hangingPunct="1">
              <a:lnSpc>
                <a:spcPct val="100000"/>
              </a:lnSpc>
              <a:spcBef>
                <a:spcPts val="0"/>
              </a:spcBef>
              <a:spcAft>
                <a:spcPts val="0"/>
              </a:spcAft>
              <a:buClrTx/>
              <a:buSzTx/>
              <a:buFontTx/>
              <a:buNone/>
              <a:tabLst/>
              <a:defRPr/>
            </a:pPr>
            <a:endParaRPr lang="en-GB" sz="1100" dirty="0">
              <a:solidFill>
                <a:srgbClr val="FF0066"/>
              </a:solidFill>
              <a:effectLst/>
              <a:latin typeface="Century Gothic" panose="020B0502020202020204" pitchFamily="34" charset="0"/>
              <a:ea typeface="+mn-ea"/>
              <a:cs typeface="+mn-cs"/>
            </a:endParaRPr>
          </a:p>
          <a:p>
            <a:pPr marL="0" indent="-216000">
              <a:lnSpc>
                <a:spcPct val="100000"/>
              </a:lnSpc>
            </a:pPr>
            <a:r>
              <a:rPr lang="en-GB" sz="1100" dirty="0" err="1">
                <a:solidFill>
                  <a:srgbClr val="FF0066"/>
                </a:solidFill>
                <a:effectLst/>
                <a:latin typeface="Century Gothic" panose="020B0502020202020204" pitchFamily="34" charset="0"/>
                <a:ea typeface="+mn-ea"/>
                <a:cs typeface="+mn-cs"/>
              </a:rPr>
              <a:t>Londsale</a:t>
            </a:r>
            <a:r>
              <a:rPr lang="en-GB" sz="1100" dirty="0">
                <a:solidFill>
                  <a:srgbClr val="FF0066"/>
                </a:solidFill>
                <a:effectLst/>
                <a:latin typeface="Century Gothic" panose="020B0502020202020204" pitchFamily="34" charset="0"/>
                <a:ea typeface="+mn-ea"/>
                <a:cs typeface="+mn-cs"/>
              </a:rPr>
              <a:t>, D., &amp; Le Bras, Y.  (2009). </a:t>
            </a:r>
            <a:r>
              <a:rPr lang="en-GB" sz="1100" i="1" dirty="0">
                <a:solidFill>
                  <a:srgbClr val="FF0066"/>
                </a:solidFill>
                <a:effectLst/>
                <a:latin typeface="Century Gothic" panose="020B0502020202020204" pitchFamily="34" charset="0"/>
                <a:ea typeface="+mn-ea"/>
                <a:cs typeface="+mn-cs"/>
              </a:rPr>
              <a:t>A Frequency Dictionary of French: Core vocabulary for learners </a:t>
            </a:r>
            <a:r>
              <a:rPr lang="en-GB" sz="1100" dirty="0">
                <a:solidFill>
                  <a:srgbClr val="FF0066"/>
                </a:solidFill>
                <a:effectLst/>
                <a:latin typeface="Century Gothic" panose="020B0502020202020204" pitchFamily="34" charset="0"/>
                <a:ea typeface="+mn-ea"/>
                <a:cs typeface="+mn-cs"/>
              </a:rPr>
              <a:t>London: Routledge.</a:t>
            </a:r>
          </a:p>
          <a:p>
            <a:pPr marL="216000" indent="-216000">
              <a:lnSpc>
                <a:spcPct val="100000"/>
              </a:lnSpc>
            </a:pPr>
            <a:endParaRPr lang="en-GB" sz="1100" b="0" strike="noStrike" spc="-1" dirty="0">
              <a:solidFill>
                <a:srgbClr val="FF0066"/>
              </a:solidFill>
              <a:latin typeface="Arial"/>
            </a:endParaRPr>
          </a:p>
          <a:p>
            <a:pPr marL="216000" indent="-216000">
              <a:lnSpc>
                <a:spcPct val="100000"/>
              </a:lnSpc>
            </a:pPr>
            <a:r>
              <a:rPr lang="en-GB" sz="1100" b="0" strike="noStrike" spc="-1" dirty="0">
                <a:solidFill>
                  <a:srgbClr val="FF0066"/>
                </a:solidFill>
                <a:latin typeface="Calibri"/>
                <a:ea typeface="Calibri"/>
              </a:rPr>
              <a:t>The frequency rankings for words that occur in this PowerPoint which have been</a:t>
            </a:r>
            <a:r>
              <a:rPr lang="en-GB" sz="1100" b="0" i="1" strike="noStrike" spc="-1" dirty="0">
                <a:solidFill>
                  <a:srgbClr val="FF0066"/>
                </a:solidFill>
                <a:latin typeface="Calibri"/>
                <a:ea typeface="Calibri"/>
              </a:rPr>
              <a:t> previously</a:t>
            </a:r>
            <a:r>
              <a:rPr lang="en-GB" sz="1100" b="0" strike="noStrike" spc="-1" dirty="0">
                <a:solidFill>
                  <a:srgbClr val="FF0066"/>
                </a:solidFill>
                <a:latin typeface="Calibri"/>
                <a:ea typeface="Calibri"/>
              </a:rPr>
              <a:t> introduced in these resources are given in the SOW</a:t>
            </a:r>
          </a:p>
          <a:p>
            <a:pPr marL="216000" indent="-216000">
              <a:lnSpc>
                <a:spcPct val="100000"/>
              </a:lnSpc>
            </a:pPr>
            <a:r>
              <a:rPr lang="en-GB" sz="1100" b="0" strike="noStrike" spc="-1" dirty="0">
                <a:solidFill>
                  <a:srgbClr val="FF0066"/>
                </a:solidFill>
                <a:latin typeface="Calibri"/>
                <a:ea typeface="Calibri"/>
              </a:rPr>
              <a:t>and in the resources that first introduced and formally re-visited those words. </a:t>
            </a:r>
            <a:endParaRPr lang="en-GB" sz="1100" b="0" strike="noStrike" spc="-1" dirty="0">
              <a:solidFill>
                <a:srgbClr val="FF0066"/>
              </a:solidFill>
              <a:latin typeface="Arial"/>
            </a:endParaRPr>
          </a:p>
          <a:p>
            <a:pPr marL="216000" indent="-216000">
              <a:lnSpc>
                <a:spcPct val="100000"/>
              </a:lnSpc>
            </a:pPr>
            <a:r>
              <a:rPr lang="en-GB" sz="1200" b="0" strike="noStrike" spc="-1" dirty="0">
                <a:solidFill>
                  <a:srgbClr val="FF0066"/>
                </a:solidFill>
                <a:latin typeface="Calibri"/>
                <a:ea typeface="Calibri"/>
              </a:rPr>
              <a:t>For any </a:t>
            </a:r>
            <a:r>
              <a:rPr lang="en-GB" sz="1200" b="0" i="1" strike="noStrike" spc="-1" dirty="0">
                <a:solidFill>
                  <a:srgbClr val="FF0066"/>
                </a:solidFill>
                <a:latin typeface="Calibri"/>
                <a:ea typeface="Calibri"/>
              </a:rPr>
              <a:t>other </a:t>
            </a:r>
            <a:r>
              <a:rPr lang="en-GB" sz="1200" b="0" strike="noStrike" spc="-1" dirty="0">
                <a:solidFill>
                  <a:srgbClr val="FF0066"/>
                </a:solidFill>
                <a:latin typeface="Calibri"/>
                <a:ea typeface="Calibri"/>
              </a:rPr>
              <a:t>words that occur incidentally in this PowerPoint, frequency rankings will be provided in the notes field wherever possible.</a:t>
            </a:r>
            <a:endParaRPr lang="en-GB" sz="1200" b="0" strike="noStrike" spc="-1" dirty="0">
              <a:solidFill>
                <a:srgbClr val="FF0066"/>
              </a:solidFill>
              <a:latin typeface="Arial"/>
            </a:endParaRPr>
          </a:p>
          <a:p>
            <a:pPr marL="216000" indent="-216000">
              <a:lnSpc>
                <a:spcPct val="100000"/>
              </a:lnSpc>
            </a:pPr>
            <a:endParaRPr lang="en-GB" sz="1200" b="0" strike="noStrike" spc="-1" dirty="0">
              <a:solidFill>
                <a:srgbClr val="FF0066"/>
              </a:solidFill>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7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aural recognition of two plural forms (we and you (all)) of –ER verbs and faire.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Read the title and click to bring up the instructions.</a:t>
            </a:r>
            <a:endParaRPr lang="en-GB" sz="1200" b="0" i="0" u="none" strike="noStrike" dirty="0">
              <a:solidFill>
                <a:schemeClr val="dk1"/>
              </a:solidFill>
              <a:latin typeface="+mn-lt"/>
              <a:ea typeface="Calibri"/>
              <a:cs typeface="Calibri"/>
              <a:sym typeface="Calibri"/>
            </a:endParaRP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sz="1200" b="0" i="0" u="none" strike="noStrike" dirty="0">
                <a:solidFill>
                  <a:srgbClr val="002060"/>
                </a:solidFill>
                <a:latin typeface="Century Gothic"/>
                <a:ea typeface="Century Gothic"/>
                <a:cs typeface="Century Gothic"/>
                <a:sym typeface="Century Gothic"/>
              </a:rPr>
              <a:t>Clarify the task.  Pupils listen out first for the verb form and decide if it refers to ‘we (nous)’ or ‘you all (</a:t>
            </a:r>
            <a:r>
              <a:rPr lang="en-GB" sz="1200" b="0" i="0" u="none" strike="noStrike" dirty="0" err="1">
                <a:solidFill>
                  <a:srgbClr val="002060"/>
                </a:solidFill>
                <a:latin typeface="Century Gothic"/>
                <a:ea typeface="Century Gothic"/>
                <a:cs typeface="Century Gothic"/>
                <a:sym typeface="Century Gothic"/>
              </a:rPr>
              <a:t>vous</a:t>
            </a:r>
            <a:r>
              <a:rPr lang="en-GB" sz="1200" b="0" i="0" u="none" strike="noStrike" dirty="0">
                <a:solidFill>
                  <a:srgbClr val="002060"/>
                </a:solidFill>
                <a:latin typeface="Century Gothic"/>
                <a:ea typeface="Century Gothic"/>
                <a:cs typeface="Century Gothic"/>
                <a:sym typeface="Century Gothic"/>
              </a:rPr>
              <a:t>)’. They write 1-7 and note ‘we’ or ‘you all’</a:t>
            </a:r>
            <a:endParaRPr lang="en-GB" b="0" dirty="0"/>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b="0" dirty="0"/>
              <a:t>Click to bring up the answers.</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b="0" dirty="0"/>
              <a:t>Click to bring up the 2</a:t>
            </a:r>
            <a:r>
              <a:rPr lang="en-GB" b="0" baseline="30000" dirty="0"/>
              <a:t>nd</a:t>
            </a:r>
            <a:r>
              <a:rPr lang="en-GB" b="0" dirty="0"/>
              <a:t> table, 2</a:t>
            </a:r>
            <a:r>
              <a:rPr lang="en-GB" b="0" baseline="30000" dirty="0"/>
              <a:t>nd</a:t>
            </a:r>
            <a:r>
              <a:rPr lang="en-GB" b="0" dirty="0"/>
              <a:t> set of audio buttons and instruction.</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b="0" dirty="0"/>
              <a:t>Pupils listen again and write the chore in English.</a:t>
            </a:r>
          </a:p>
          <a:p>
            <a:pPr marL="0" marR="0" lvl="0" indent="0" algn="l" defTabSz="914400" rtl="0" eaLnBrk="1" fontAlgn="auto" latinLnBrk="0" hangingPunct="1">
              <a:lnSpc>
                <a:spcPct val="100000"/>
              </a:lnSpc>
              <a:spcBef>
                <a:spcPts val="0"/>
              </a:spcBef>
              <a:spcAft>
                <a:spcPts val="0"/>
              </a:spcAft>
              <a:buClr>
                <a:srgbClr val="002060"/>
              </a:buClr>
              <a:buSzPts val="1200"/>
              <a:buFont typeface="Century Gothic"/>
              <a:buNone/>
              <a:tabLst/>
              <a:defRPr/>
            </a:pPr>
            <a:r>
              <a:rPr lang="en-GB" b="0" dirty="0"/>
              <a:t>6.   Click to elicit and confirm the answers.</a:t>
            </a:r>
            <a:endParaRPr lang="en-GB" dirty="0"/>
          </a:p>
          <a:p>
            <a:pPr marL="0" lvl="0" indent="0" algn="l" rtl="0">
              <a:spcBef>
                <a:spcPts val="0"/>
              </a:spcBef>
              <a:spcAft>
                <a:spcPts val="0"/>
              </a:spcAft>
              <a:buNone/>
            </a:pPr>
            <a:endParaRPr lang="en-GB" b="0" dirty="0"/>
          </a:p>
          <a:p>
            <a:r>
              <a:rPr lang="en-GB" b="1" dirty="0"/>
              <a:t>Transcript 1</a:t>
            </a:r>
            <a:r>
              <a:rPr lang="en-GB" dirty="0"/>
              <a:t>:</a:t>
            </a:r>
          </a:p>
          <a:p>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[Vous] lavez la voiture.</a:t>
            </a:r>
            <a:b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[Nous] rangeons les vêtements.</a:t>
            </a:r>
            <a:b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Nous]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préparons</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des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repas</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b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[Vous] faites le ménage dans la cuisine.</a:t>
            </a:r>
            <a:b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[Nous] travaillons dans le jardin.</a:t>
            </a:r>
            <a:b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[Vous] aidez aussi dans le jardin.</a:t>
            </a:r>
            <a:b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Parfois, [nous] faisons les courses.</a:t>
            </a:r>
            <a:endParaRPr lang="en-GB" b="0" dirty="0"/>
          </a:p>
          <a:p>
            <a:pPr marL="0" indent="0">
              <a:buNone/>
            </a:pPr>
            <a:endParaRPr lang="en-GB" dirty="0"/>
          </a:p>
          <a:p>
            <a:r>
              <a:rPr lang="en-GB" b="1" dirty="0"/>
              <a:t>Transcript 2</a:t>
            </a:r>
            <a:r>
              <a:rPr lang="en-GB" dirty="0"/>
              <a:t>:</a:t>
            </a:r>
          </a:p>
          <a:p>
            <a:r>
              <a:rPr lang="es-ES_tradnl"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Vous lavez la voiture.</a:t>
            </a:r>
            <a:br>
              <a:rPr lang="es-ES_tradnl"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s-ES_tradnl"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Nous rangeons les vêtements.</a:t>
            </a:r>
            <a:br>
              <a:rPr lang="es-ES_tradnl"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n-GB"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Nous </a:t>
            </a:r>
            <a:r>
              <a:rPr lang="en-GB" sz="12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préparons</a:t>
            </a:r>
            <a:r>
              <a:rPr lang="en-GB"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des </a:t>
            </a:r>
            <a:r>
              <a:rPr lang="en-GB" sz="12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repas</a:t>
            </a:r>
            <a:r>
              <a:rPr lang="en-GB"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br>
              <a:rPr lang="en-GB"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s-ES_tradnl"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Vous faites le ménage dans la cuisine.</a:t>
            </a:r>
            <a:br>
              <a:rPr lang="es-ES_tradnl"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s-ES_tradnl"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Nous travaillons dans le jardin.</a:t>
            </a:r>
            <a:br>
              <a:rPr lang="es-ES_tradnl"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s-ES_tradnl"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Vous aidez aussi dans le jardin.</a:t>
            </a:r>
            <a:br>
              <a:rPr lang="es-ES_tradnl"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s-ES_tradnl" sz="12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Parfois, nous faisons les courses.</a:t>
            </a:r>
            <a:endParaRPr lang="en-GB" b="0" dirty="0"/>
          </a:p>
          <a:p>
            <a:pPr marL="0" indent="0">
              <a:buNone/>
            </a:pPr>
            <a:endParaRPr lang="en-GB" dirty="0"/>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7232635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recap two-verb structures with aimer and </a:t>
            </a:r>
            <a:r>
              <a:rPr lang="en-GB" b="0" dirty="0" err="1"/>
              <a:t>détester</a:t>
            </a:r>
            <a:r>
              <a:rPr lang="en-GB" b="0" dirty="0"/>
              <a: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provided. </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11</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924517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7 minutes</a:t>
            </a:r>
          </a:p>
          <a:p>
            <a:pPr marL="0" indent="0">
              <a:buNone/>
            </a:pPr>
            <a:br>
              <a:rPr lang="en-GB" b="1" dirty="0"/>
            </a:br>
            <a:r>
              <a:rPr lang="en-GB" b="1" dirty="0"/>
              <a:t>Aim: </a:t>
            </a:r>
            <a:r>
              <a:rPr lang="en-GB" b="0" dirty="0"/>
              <a:t>to practise written comprehension </a:t>
            </a:r>
            <a:r>
              <a:rPr lang="en-GB" b="0" baseline="0" dirty="0"/>
              <a:t>of 1</a:t>
            </a:r>
            <a:r>
              <a:rPr lang="en-GB" b="0" baseline="30000" dirty="0"/>
              <a:t>st</a:t>
            </a:r>
            <a:r>
              <a:rPr lang="en-GB" b="0" baseline="0" dirty="0"/>
              <a:t> person plural verbs and two-verb structures (1</a:t>
            </a:r>
            <a:r>
              <a:rPr lang="en-GB" b="0" baseline="30000" dirty="0"/>
              <a:t>st</a:t>
            </a:r>
            <a:r>
              <a:rPr lang="en-GB" b="0" baseline="0" dirty="0"/>
              <a:t> person plural) with aimer.</a:t>
            </a:r>
            <a:br>
              <a:rPr lang="en-GB" b="0" baseline="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ea typeface="Calibri"/>
                <a:cs typeface="Calibri"/>
                <a:sym typeface="Calibri"/>
              </a:rPr>
              <a:t>Read the title and explain the context of the task. Adèle and Pierre are talking about what they do at home.  Sometimes they just say what they do/don’t do. Sometimes they say what they like/hate doing.</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ea typeface="Calibri"/>
                <a:cs typeface="Calibri"/>
                <a:sym typeface="Calibri"/>
              </a:rPr>
              <a:t>Do [1] with them to model the task and draw their attention to the word that follows the gap.  Is it a verb?  If so, then this must be a sentence with two verbs, one of them (aimer/</a:t>
            </a:r>
            <a:r>
              <a:rPr lang="en-GB" sz="1200" b="0" i="0" u="none" strike="noStrike" dirty="0" err="1">
                <a:solidFill>
                  <a:schemeClr val="dk1"/>
                </a:solidFill>
                <a:latin typeface="+mn-lt"/>
                <a:ea typeface="Calibri"/>
                <a:cs typeface="Calibri"/>
                <a:sym typeface="Calibri"/>
              </a:rPr>
              <a:t>détester</a:t>
            </a:r>
            <a:r>
              <a:rPr lang="en-GB" sz="1200" b="0" i="0" u="none" strike="noStrike" dirty="0">
                <a:solidFill>
                  <a:schemeClr val="dk1"/>
                </a:solidFill>
                <a:latin typeface="+mn-lt"/>
                <a:ea typeface="Calibri"/>
                <a:cs typeface="Calibri"/>
                <a:sym typeface="Calibri"/>
              </a:rPr>
              <a:t>) giving an opinion.  If it is not a verb, then the sentence is just giving the activity in a single-verb sentence.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Click through the animations to</a:t>
            </a:r>
            <a:r>
              <a:rPr lang="en-GB" sz="1200" b="0" i="0" u="none" strike="noStrike" dirty="0">
                <a:solidFill>
                  <a:schemeClr val="dk1"/>
                </a:solidFill>
                <a:latin typeface="+mn-lt"/>
                <a:cs typeface="Calibri"/>
                <a:sym typeface="Calibri"/>
              </a:rPr>
              <a:t> bring up answers.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ea typeface="Calibri"/>
                <a:cs typeface="Calibri"/>
                <a:sym typeface="Calibri"/>
              </a:rPr>
              <a:t>Finally, if desired, click on the numbered buttons to hear full audio for each sentence and elicit the English meanings.</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2999169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[j/soft 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baseline="0" dirty="0"/>
              <a:t>j/soft g</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jour</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Roll back the animations and work through 1-3 again, but this time, dropping your voice completely to listen carefully to the students saying the </a:t>
            </a:r>
            <a:r>
              <a:rPr lang="en-GB" b="1" baseline="0" dirty="0"/>
              <a:t>[j/soft g</a:t>
            </a:r>
            <a:r>
              <a:rPr lang="en-GB" b="1" dirty="0"/>
              <a:t>] </a:t>
            </a:r>
            <a:r>
              <a:rPr lang="en-GB" baseline="0" dirty="0"/>
              <a:t>sound, pronouncing </a:t>
            </a:r>
            <a:r>
              <a:rPr lang="en-GB" b="0" baseline="0" dirty="0"/>
              <a:t>”</a:t>
            </a:r>
            <a:r>
              <a:rPr lang="en-GB" b="1" baseline="0" dirty="0"/>
              <a:t>jour</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Gesture suggestion</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https://www.signbsl.com/sign/day </a:t>
            </a:r>
            <a:br>
              <a:rPr lang="en-GB" baseline="0" dirty="0"/>
            </a:br>
            <a:r>
              <a:rPr lang="en-GB" baseline="0" dirty="0"/>
              <a:t>The sign is both palms facing inwards, towards each other, finger tips slightly overlapping – then pulled apart – the motion mimes the break of day with the sun rising.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jour </a:t>
            </a:r>
            <a:r>
              <a:rPr lang="en-GB" baseline="0" dirty="0"/>
              <a:t>[78].</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87354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[j/soft 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[j/soft g] </a:t>
            </a:r>
            <a:r>
              <a:rPr lang="en-GB" baseline="0" dirty="0"/>
              <a:t>and then the </a:t>
            </a:r>
            <a:r>
              <a:rPr lang="en-GB" b="1" baseline="0" dirty="0"/>
              <a:t>source</a:t>
            </a:r>
            <a:r>
              <a:rPr lang="en-GB" baseline="0" dirty="0"/>
              <a:t> word again ‘</a:t>
            </a:r>
            <a:r>
              <a:rPr lang="en-GB" b="1" baseline="0" dirty="0"/>
              <a:t>jour</a:t>
            </a:r>
            <a:r>
              <a:rPr lang="en-GB" baseline="0" dirty="0"/>
              <a:t>’ (with gesture, if using).</a:t>
            </a:r>
            <a:br>
              <a:rPr lang="en-GB" baseline="0" dirty="0"/>
            </a:br>
            <a:r>
              <a:rPr lang="en-GB" baseline="0" dirty="0"/>
              <a:t>2. Then present and elicit the pronunciation of the four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a:t>
            </a:r>
            <a:br>
              <a:rPr lang="en-GB" baseline="0" dirty="0"/>
            </a:br>
            <a:r>
              <a:rPr lang="fr-FR" sz="1200" b="1" dirty="0">
                <a:solidFill>
                  <a:srgbClr val="002060"/>
                </a:solidFill>
                <a:latin typeface="Century Gothic"/>
                <a:ea typeface="Century Gothic"/>
                <a:cs typeface="Century Gothic"/>
                <a:sym typeface="Century Gothic"/>
              </a:rPr>
              <a:t>jour </a:t>
            </a:r>
            <a:r>
              <a:rPr lang="fr-FR" sz="1200" b="0" dirty="0">
                <a:solidFill>
                  <a:srgbClr val="002060"/>
                </a:solidFill>
                <a:latin typeface="Century Gothic"/>
                <a:ea typeface="Century Gothic"/>
                <a:cs typeface="Century Gothic"/>
                <a:sym typeface="Century Gothic"/>
              </a:rPr>
              <a:t>[78]</a:t>
            </a:r>
            <a:r>
              <a:rPr lang="fr-FR" sz="1200" b="1" dirty="0">
                <a:solidFill>
                  <a:srgbClr val="002060"/>
                </a:solidFill>
                <a:latin typeface="Century Gothic"/>
                <a:ea typeface="Century Gothic"/>
                <a:cs typeface="Century Gothic"/>
                <a:sym typeface="Century Gothic"/>
              </a:rPr>
              <a:t> j’ai </a:t>
            </a:r>
            <a:r>
              <a:rPr lang="fr-FR" sz="1200" b="0" dirty="0">
                <a:solidFill>
                  <a:srgbClr val="002060"/>
                </a:solidFill>
                <a:latin typeface="Century Gothic"/>
                <a:ea typeface="Century Gothic"/>
                <a:cs typeface="Century Gothic"/>
                <a:sym typeface="Century Gothic"/>
              </a:rPr>
              <a:t>[8 - avoir] </a:t>
            </a:r>
            <a:r>
              <a:rPr lang="fr-FR" sz="1200" b="1" dirty="0">
                <a:solidFill>
                  <a:srgbClr val="002060"/>
                </a:solidFill>
                <a:latin typeface="Century Gothic"/>
                <a:ea typeface="Century Gothic"/>
                <a:cs typeface="Century Gothic"/>
                <a:sym typeface="Century Gothic"/>
              </a:rPr>
              <a:t>génial</a:t>
            </a:r>
            <a:r>
              <a:rPr lang="fr-FR" sz="1200" b="0" dirty="0">
                <a:solidFill>
                  <a:srgbClr val="002060"/>
                </a:solidFill>
                <a:latin typeface="Century Gothic"/>
                <a:ea typeface="Century Gothic"/>
                <a:cs typeface="Century Gothic"/>
                <a:sym typeface="Century Gothic"/>
              </a:rPr>
              <a:t> [3872] </a:t>
            </a:r>
            <a:r>
              <a:rPr lang="fr-FR" sz="1200" b="1" dirty="0">
                <a:solidFill>
                  <a:srgbClr val="002060"/>
                </a:solidFill>
                <a:latin typeface="Century Gothic"/>
                <a:ea typeface="Century Gothic"/>
                <a:cs typeface="Century Gothic"/>
                <a:sym typeface="Century Gothic"/>
              </a:rPr>
              <a:t>gymnastique </a:t>
            </a:r>
            <a:r>
              <a:rPr lang="fr-FR" sz="1200" b="0" dirty="0">
                <a:solidFill>
                  <a:srgbClr val="002060"/>
                </a:solidFill>
                <a:latin typeface="Century Gothic"/>
                <a:ea typeface="Century Gothic"/>
                <a:cs typeface="Century Gothic"/>
                <a:sym typeface="Century Gothic"/>
              </a:rPr>
              <a:t>[&gt;5000] </a:t>
            </a:r>
            <a:r>
              <a:rPr lang="fr-FR" sz="1200" b="1" dirty="0">
                <a:solidFill>
                  <a:srgbClr val="002060"/>
                </a:solidFill>
                <a:latin typeface="Century Gothic"/>
                <a:ea typeface="Century Gothic"/>
                <a:cs typeface="Century Gothic"/>
                <a:sym typeface="Century Gothic"/>
              </a:rPr>
              <a:t>déjà</a:t>
            </a:r>
            <a:r>
              <a:rPr lang="fr-FR" sz="1200" b="0" dirty="0">
                <a:solidFill>
                  <a:srgbClr val="002060"/>
                </a:solidFill>
                <a:latin typeface="Century Gothic"/>
                <a:ea typeface="Century Gothic"/>
                <a:cs typeface="Century Gothic"/>
                <a:sym typeface="Century Gothic"/>
              </a:rPr>
              <a:t> [58]</a:t>
            </a:r>
            <a:endParaRPr lang="it-IT" sz="1200" b="1" strike="noStrike" spc="-1" dirty="0">
              <a:solidFill>
                <a:srgbClr val="002060"/>
              </a:solidFill>
              <a:latin typeface="Century Gothic"/>
              <a:ea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239197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sz="1200" b="1" dirty="0">
                <a:solidFill>
                  <a:srgbClr val="115076"/>
                </a:solidFill>
                <a:latin typeface="Century Gothic" panose="020B0502020202020204" pitchFamily="34" charset="0"/>
                <a:cs typeface="Calibri" panose="020F0502020204030204" pitchFamily="34" charset="0"/>
              </a:rPr>
              <a:t>j/soft g</a:t>
            </a:r>
            <a:r>
              <a:rPr lang="en-GB" b="1" baseline="0" dirty="0"/>
              <a:t>] </a:t>
            </a:r>
            <a:r>
              <a:rPr lang="en-GB" b="0" baseline="0" dirty="0"/>
              <a:t>and hard</a:t>
            </a:r>
            <a:r>
              <a:rPr lang="en-GB" b="1" baseline="0" dirty="0"/>
              <a:t> [g].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Pupils play the role of teacher.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for one of the pupils on the slide to raise their hand.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Pupils call the name (as they would call on a pupil in class, as the teacher).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on the name to listen and check.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Continue until all 8 pupils have raised their hands and had their names called.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3684813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a:t>
            </a:r>
            <a:r>
              <a:rPr lang="en-GB" sz="1200" b="0" strike="noStrike" spc="-1" dirty="0">
                <a:solidFill>
                  <a:srgbClr val="000000"/>
                </a:solidFill>
                <a:latin typeface="Calibri"/>
                <a:ea typeface="Calibri"/>
              </a:rPr>
              <a:t>7 minutes (two slides)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written comprehension and read aloud of five new words for this week.</a:t>
            </a:r>
          </a:p>
          <a:p>
            <a:pPr marL="216000" indent="-215280">
              <a:lnSpc>
                <a:spcPct val="100000"/>
              </a:lnSpc>
            </a:pPr>
            <a:endParaRPr lang="en-GB" sz="1200" b="0" strike="noStrike" spc="-1" dirty="0">
              <a:solidFill>
                <a:srgbClr val="000000"/>
              </a:solidFill>
              <a:latin typeface="Calibri"/>
              <a:ea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Procedure:</a:t>
            </a:r>
            <a:r>
              <a:rPr lang="en-GB" b="0" dirty="0"/>
              <a:t>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dirty="0"/>
              <a:t>Click to bring up the French word and say the word together with the pupils.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dirty="0"/>
              <a:t>Click to bring up the English picture and meaning.</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dirty="0"/>
              <a:t>Continue until all five words have been presented.</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dirty="0"/>
              <a:t>Click to re-animate each word and elicit pronunciation from pupils.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dirty="0"/>
              <a:t>In the audio version, teachers can click on the pictures to hear the words again, if required.</a:t>
            </a:r>
            <a:br>
              <a:rPr lang="en-GB" b="0" dirty="0"/>
            </a:b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135120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7 minutes (slide 2)</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written comprehension and read aloud of previously taught verbs and three new verbs for this week.</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for an English item. Elicit pronunciation of the French from pupils.</a:t>
            </a:r>
          </a:p>
          <a:p>
            <a:pPr marL="0" marR="0" lvl="0" indent="0" algn="l" rtl="0">
              <a:lnSpc>
                <a:spcPct val="100000"/>
              </a:lnSpc>
              <a:spcBef>
                <a:spcPts val="0"/>
              </a:spcBef>
              <a:spcAft>
                <a:spcPts val="0"/>
              </a:spcAft>
              <a:buClr>
                <a:schemeClr val="dk1"/>
              </a:buClr>
              <a:buSzPts val="1200"/>
              <a:buFont typeface="Calibri"/>
              <a:buNone/>
            </a:pPr>
            <a:r>
              <a:rPr lang="en-GB" b="0" dirty="0"/>
              <a:t>2. Click to cover the French word with a picture.</a:t>
            </a:r>
          </a:p>
          <a:p>
            <a:pPr marL="0" marR="0" lvl="0" indent="0" algn="l" rtl="0">
              <a:lnSpc>
                <a:spcPct val="100000"/>
              </a:lnSpc>
              <a:spcBef>
                <a:spcPts val="0"/>
              </a:spcBef>
              <a:spcAft>
                <a:spcPts val="0"/>
              </a:spcAft>
              <a:buClr>
                <a:schemeClr val="dk1"/>
              </a:buClr>
              <a:buSzPts val="1200"/>
              <a:buFont typeface="Calibri"/>
              <a:buNone/>
            </a:pPr>
            <a:r>
              <a:rPr lang="en-GB" b="0" dirty="0"/>
              <a:t>3. Continue with the remaining items.</a:t>
            </a:r>
          </a:p>
          <a:p>
            <a:pPr marL="0" marR="0" lvl="0" indent="0" algn="l" rtl="0">
              <a:lnSpc>
                <a:spcPct val="100000"/>
              </a:lnSpc>
              <a:spcBef>
                <a:spcPts val="0"/>
              </a:spcBef>
              <a:spcAft>
                <a:spcPts val="0"/>
              </a:spcAft>
              <a:buClr>
                <a:schemeClr val="dk1"/>
              </a:buClr>
              <a:buSzPts val="1200"/>
              <a:buFont typeface="Calibri"/>
              <a:buNone/>
            </a:pPr>
            <a:r>
              <a:rPr lang="en-GB" b="0" dirty="0"/>
              <a:t>4. Optional at this stage: elicit the French from pupils, (English prompts reappear on each mouse click) this time without written French support.</a:t>
            </a:r>
          </a:p>
          <a:p>
            <a:pPr marL="0" marR="0" lvl="0" indent="0" algn="l" rtl="0">
              <a:lnSpc>
                <a:spcPct val="100000"/>
              </a:lnSpc>
              <a:spcBef>
                <a:spcPts val="0"/>
              </a:spcBef>
              <a:spcAft>
                <a:spcPts val="0"/>
              </a:spcAft>
              <a:buClr>
                <a:schemeClr val="dk1"/>
              </a:buClr>
              <a:buSzPts val="1200"/>
              <a:buFont typeface="Calibri"/>
              <a:buNone/>
            </a:pPr>
            <a:r>
              <a:rPr lang="en-GB" b="0" dirty="0"/>
              <a:t>5. In the audio version click on the image to hear the audio for each verb.</a:t>
            </a:r>
            <a:br>
              <a:rPr lang="en-GB" b="0" dirty="0"/>
            </a:b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5106306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7 minutes</a:t>
            </a:r>
          </a:p>
          <a:p>
            <a:pPr marL="0" indent="0">
              <a:buNone/>
            </a:pPr>
            <a:br>
              <a:rPr lang="en-GB" b="1" dirty="0"/>
            </a:br>
            <a:r>
              <a:rPr lang="en-GB" b="1" dirty="0"/>
              <a:t>Aim: </a:t>
            </a:r>
            <a:r>
              <a:rPr lang="en-GB" b="0" dirty="0"/>
              <a:t>to practise written comprehension </a:t>
            </a:r>
            <a:r>
              <a:rPr lang="en-GB" b="0" baseline="0" dirty="0"/>
              <a:t>of new and previously taught vocabulary</a:t>
            </a:r>
          </a:p>
          <a:p>
            <a:pPr marL="0" indent="0">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ea typeface="Calibri"/>
                <a:cs typeface="Calibri"/>
                <a:sym typeface="Calibri"/>
              </a:rPr>
              <a:t>Read the title and explain the context of the task. These are suggested ages for different household chores from a French website.</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b="0" i="0" u="none" strike="noStrike" dirty="0">
                <a:solidFill>
                  <a:schemeClr val="dk1"/>
                </a:solidFill>
                <a:latin typeface="+mn-lt"/>
                <a:ea typeface="Calibri"/>
                <a:cs typeface="Calibri"/>
                <a:sym typeface="Calibri"/>
              </a:rPr>
              <a:t>Do [1] with them to model the task.</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Pupils complete 2-15, writing down only 1-15 and the ages in digits.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Teacher elicits answers in French phrases from pupils for 2-15 (i.e. </a:t>
            </a:r>
            <a:r>
              <a:rPr lang="en-GB" dirty="0" err="1"/>
              <a:t>numéro</a:t>
            </a:r>
            <a:r>
              <a:rPr lang="en-GB" dirty="0"/>
              <a:t> deux, </a:t>
            </a:r>
            <a:r>
              <a:rPr lang="en-GB" dirty="0" err="1"/>
              <a:t>c’est</a:t>
            </a:r>
            <a:r>
              <a:rPr lang="en-GB" dirty="0"/>
              <a:t> quelle </a:t>
            </a:r>
            <a:r>
              <a:rPr lang="en-GB" dirty="0" err="1"/>
              <a:t>tâche</a:t>
            </a:r>
            <a:r>
              <a:rPr lang="en-GB" dirty="0"/>
              <a:t> ? </a:t>
            </a:r>
            <a:r>
              <a:rPr lang="en-GB" dirty="0" err="1"/>
              <a:t>c’est</a:t>
            </a:r>
            <a:r>
              <a:rPr lang="en-GB" dirty="0"/>
              <a:t> </a:t>
            </a:r>
            <a:r>
              <a:rPr lang="en-GB" dirty="0" err="1"/>
              <a:t>quel</a:t>
            </a:r>
            <a:r>
              <a:rPr lang="en-GB" dirty="0"/>
              <a:t> </a:t>
            </a:r>
            <a:r>
              <a:rPr lang="en-GB" dirty="0" err="1"/>
              <a:t>âge</a:t>
            </a:r>
            <a:r>
              <a:rPr lang="en-GB" dirty="0"/>
              <a:t> ?) and clicks to reveal the age.</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i="0" u="none" strike="noStrike" dirty="0">
                <a:solidFill>
                  <a:schemeClr val="dk1"/>
                </a:solidFill>
                <a:latin typeface="+mn-lt"/>
                <a:ea typeface="Calibri"/>
                <a:cs typeface="Calibri"/>
                <a:sym typeface="Calibri"/>
              </a:rPr>
              <a:t>For the audio version click on the numbers to hear the phrases.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0" i="0" u="none" strike="noStrike"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i="0" u="none" strike="noStrike" dirty="0">
                <a:solidFill>
                  <a:schemeClr val="dk1"/>
                </a:solidFill>
                <a:latin typeface="+mn-lt"/>
                <a:ea typeface="Calibri"/>
                <a:cs typeface="Calibri"/>
                <a:sym typeface="Calibri"/>
              </a:rPr>
              <a:t>Note</a:t>
            </a:r>
            <a:r>
              <a:rPr lang="en-GB" sz="1200" b="0" i="0" u="none" strike="noStrike" dirty="0">
                <a:solidFill>
                  <a:schemeClr val="dk1"/>
                </a:solidFill>
                <a:latin typeface="+mn-lt"/>
                <a:ea typeface="Calibri"/>
                <a:cs typeface="Calibri"/>
                <a:sym typeface="Calibri"/>
              </a:rPr>
              <a:t>: for some classes it will be useful to remove some activities. Cut to two activities per age.  Retain those with this week’s vocabulary.</a:t>
            </a:r>
          </a:p>
          <a:p>
            <a:pPr algn="l">
              <a:lnSpc>
                <a:spcPct val="107000"/>
              </a:lnSpc>
              <a:spcAft>
                <a:spcPts val="800"/>
              </a:spcAft>
            </a:pPr>
            <a:endParaRPr lang="en-GB" sz="1200" b="0" i="0" u="none" strike="noStrike" dirty="0">
              <a:solidFill>
                <a:schemeClr val="dk1"/>
              </a:solidFill>
              <a:latin typeface="+mn-lt"/>
              <a:ea typeface="Calibri"/>
              <a:cs typeface="Calibri"/>
              <a:sym typeface="Calibri"/>
            </a:endParaRPr>
          </a:p>
          <a:p>
            <a:pPr algn="l">
              <a:lnSpc>
                <a:spcPct val="107000"/>
              </a:lnSpc>
              <a:spcAft>
                <a:spcPts val="800"/>
              </a:spcAft>
            </a:pPr>
            <a:r>
              <a:rPr lang="en-GB" sz="1200" b="0" i="0" u="none" strike="noStrike" dirty="0">
                <a:solidFill>
                  <a:schemeClr val="dk1"/>
                </a:solidFill>
                <a:latin typeface="+mn-lt"/>
                <a:ea typeface="Calibri"/>
                <a:cs typeface="Calibri"/>
                <a:sym typeface="Calibri"/>
              </a:rPr>
              <a:t>Source for information:</a:t>
            </a:r>
            <a:br>
              <a:rPr lang="en-GB" sz="1200" b="0" i="0" u="none" strike="noStrike" dirty="0">
                <a:solidFill>
                  <a:schemeClr val="dk1"/>
                </a:solidFill>
                <a:latin typeface="+mn-lt"/>
                <a:ea typeface="Calibri"/>
                <a:cs typeface="Calibri"/>
                <a:sym typeface="Calibri"/>
              </a:rPr>
            </a:br>
            <a:r>
              <a:rPr lang="es-ES_tradnl" sz="1800" u="sng" dirty="0">
                <a:solidFill>
                  <a:srgbClr val="0563C1"/>
                </a:solidFill>
                <a:effectLst/>
                <a:latin typeface="Century Gothic" panose="020B0502020202020204" pitchFamily="34" charset="0"/>
                <a:ea typeface="Calibri" panose="020F0502020204030204" pitchFamily="34" charset="0"/>
                <a:cs typeface="Nirmala UI" panose="020B0502040204020203" pitchFamily="34" charset="0"/>
                <a:hlinkClick r:id="rId3"/>
              </a:rPr>
              <a:t>https://www.comment-economiser.fr/comment-enfant-peuvent-aider-maison.html</a:t>
            </a:r>
            <a:endParaRPr lang="en-GB" sz="18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sz="1200" b="0" i="0" u="none" strike="noStrike" dirty="0">
              <a:solidFill>
                <a:schemeClr val="dk1"/>
              </a:solidFill>
              <a:latin typeface="+mn-lt"/>
              <a:ea typeface="Calibri"/>
              <a:cs typeface="Calibri"/>
              <a:sym typeface="Calibri"/>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9878554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[1/2]</a:t>
            </a:r>
          </a:p>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 (two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recap the plural forms of –er verbs.  Pupils have been taught these previously.</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new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provided. </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8</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751878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 (two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the plural forms of the irregular verb </a:t>
            </a:r>
            <a:r>
              <a:rPr lang="en-GB" b="0" i="1" dirty="0"/>
              <a:t>faire</a:t>
            </a:r>
            <a:r>
              <a:rPr lang="en-GB" b="0" dirty="0"/>
              <a:t>.  This is new knowledge.</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new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French translations for the singular forms of </a:t>
            </a:r>
            <a:r>
              <a:rPr lang="en-GB" i="1" dirty="0"/>
              <a:t>faire</a:t>
            </a:r>
            <a:r>
              <a:rPr lang="en-GB" dirty="0"/>
              <a:t>.</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of the plural forms of </a:t>
            </a:r>
            <a:r>
              <a:rPr lang="en-GB" i="1" dirty="0"/>
              <a:t>faire</a:t>
            </a:r>
            <a:r>
              <a:rPr lang="en-GB" dirty="0"/>
              <a:t>. </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9</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123375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6277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634342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4297650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556797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4146978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169617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7232602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140148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583859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21596874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57534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8583330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02/07/2022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41689440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02/07/2022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3749270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02/07/2022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8859941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02/07/2022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466329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52903-743F-43B9-83F3-F3DB83F04A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262BAAA-547C-49A8-9A22-5A20CE61CE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E97C7C1-F979-42AD-BC1C-1A80B6F59F5A}"/>
              </a:ext>
            </a:extLst>
          </p:cNvPr>
          <p:cNvSpPr>
            <a:spLocks noGrp="1"/>
          </p:cNvSpPr>
          <p:nvPr>
            <p:ph type="dt" sz="half" idx="10"/>
          </p:nvPr>
        </p:nvSpPr>
        <p:spPr/>
        <p:txBody>
          <a:bodyPr/>
          <a:lstStyle/>
          <a:p>
            <a:fld id="{5EEFDFC4-3BD3-4770-AEC7-D8C4BD490BFE}" type="datetimeFigureOut">
              <a:rPr lang="en-GB" smtClean="0"/>
              <a:t>02/07/2022</a:t>
            </a:fld>
            <a:endParaRPr lang="en-GB"/>
          </a:p>
        </p:txBody>
      </p:sp>
      <p:sp>
        <p:nvSpPr>
          <p:cNvPr id="5" name="Footer Placeholder 4">
            <a:extLst>
              <a:ext uri="{FF2B5EF4-FFF2-40B4-BE49-F238E27FC236}">
                <a16:creationId xmlns:a16="http://schemas.microsoft.com/office/drawing/2014/main" id="{732EBE7D-8AA0-4604-B8DE-98BA0900E8F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A3F5D65-B5A9-4DDE-B7A7-9D16B652FB01}"/>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29878302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4A69E-80A2-46D4-9D63-416F89B3704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27738FD-72DE-49E4-919D-8473CCFF13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50FAD0A-2D4F-487E-BB15-9A1A99A52825}"/>
              </a:ext>
            </a:extLst>
          </p:cNvPr>
          <p:cNvSpPr>
            <a:spLocks noGrp="1"/>
          </p:cNvSpPr>
          <p:nvPr>
            <p:ph type="dt" sz="half" idx="10"/>
          </p:nvPr>
        </p:nvSpPr>
        <p:spPr/>
        <p:txBody>
          <a:bodyPr/>
          <a:lstStyle/>
          <a:p>
            <a:fld id="{5EEFDFC4-3BD3-4770-AEC7-D8C4BD490BFE}" type="datetimeFigureOut">
              <a:rPr lang="en-GB" smtClean="0"/>
              <a:t>02/07/2022</a:t>
            </a:fld>
            <a:endParaRPr lang="en-GB"/>
          </a:p>
        </p:txBody>
      </p:sp>
      <p:sp>
        <p:nvSpPr>
          <p:cNvPr id="5" name="Footer Placeholder 4">
            <a:extLst>
              <a:ext uri="{FF2B5EF4-FFF2-40B4-BE49-F238E27FC236}">
                <a16:creationId xmlns:a16="http://schemas.microsoft.com/office/drawing/2014/main" id="{EED9E392-82EB-40B5-A665-1DD3664F45B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D6B309-D27A-4C60-9E63-AE96E985CFF5}"/>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30333246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CF7C8-E8ED-4372-9855-055842FA20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C75FD46-530E-4E24-91D2-2CCADE9DBA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8FB243-68A1-46D4-93D3-DF93BD9B7FE5}"/>
              </a:ext>
            </a:extLst>
          </p:cNvPr>
          <p:cNvSpPr>
            <a:spLocks noGrp="1"/>
          </p:cNvSpPr>
          <p:nvPr>
            <p:ph type="dt" sz="half" idx="10"/>
          </p:nvPr>
        </p:nvSpPr>
        <p:spPr/>
        <p:txBody>
          <a:bodyPr/>
          <a:lstStyle/>
          <a:p>
            <a:fld id="{5EEFDFC4-3BD3-4770-AEC7-D8C4BD490BFE}" type="datetimeFigureOut">
              <a:rPr lang="en-GB" smtClean="0"/>
              <a:t>02/07/2022</a:t>
            </a:fld>
            <a:endParaRPr lang="en-GB"/>
          </a:p>
        </p:txBody>
      </p:sp>
      <p:sp>
        <p:nvSpPr>
          <p:cNvPr id="5" name="Footer Placeholder 4">
            <a:extLst>
              <a:ext uri="{FF2B5EF4-FFF2-40B4-BE49-F238E27FC236}">
                <a16:creationId xmlns:a16="http://schemas.microsoft.com/office/drawing/2014/main" id="{C80B32DF-AE2F-4E12-9C59-8C5B6B21D6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7F92E43-3963-4595-8F99-4B117A940AA1}"/>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27916165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0D949-3558-4D30-8E06-2E613139F98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8B6D5D6-1BA5-43B6-85E9-9F9DFEF4F6D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BA4167C-9DB0-473F-9DA6-EBB545DC32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CC0D70E-229B-4FCE-A4C5-BF66E787F38E}"/>
              </a:ext>
            </a:extLst>
          </p:cNvPr>
          <p:cNvSpPr>
            <a:spLocks noGrp="1"/>
          </p:cNvSpPr>
          <p:nvPr>
            <p:ph type="dt" sz="half" idx="10"/>
          </p:nvPr>
        </p:nvSpPr>
        <p:spPr/>
        <p:txBody>
          <a:bodyPr/>
          <a:lstStyle/>
          <a:p>
            <a:fld id="{5EEFDFC4-3BD3-4770-AEC7-D8C4BD490BFE}" type="datetimeFigureOut">
              <a:rPr lang="en-GB" smtClean="0"/>
              <a:t>02/07/2022</a:t>
            </a:fld>
            <a:endParaRPr lang="en-GB"/>
          </a:p>
        </p:txBody>
      </p:sp>
      <p:sp>
        <p:nvSpPr>
          <p:cNvPr id="6" name="Footer Placeholder 5">
            <a:extLst>
              <a:ext uri="{FF2B5EF4-FFF2-40B4-BE49-F238E27FC236}">
                <a16:creationId xmlns:a16="http://schemas.microsoft.com/office/drawing/2014/main" id="{A17C1077-E684-4312-BD32-1B6E42F73A3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E50772F-8BEF-4F2E-8763-824C2EA4D5C9}"/>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4290921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9EA22-35EB-4F4B-82C8-CEA37B3A200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9A323A9-9E83-49F1-96C9-D7EC6934CC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51AFF1-487D-4985-A18B-D4C03FC1C8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0122ADA-F6BB-4FC7-A08D-34FFD30D30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4FEC994-8A8E-4030-9843-5440F47F5F3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47F9F46-B02B-42FE-88C1-3833C6EC96F9}"/>
              </a:ext>
            </a:extLst>
          </p:cNvPr>
          <p:cNvSpPr>
            <a:spLocks noGrp="1"/>
          </p:cNvSpPr>
          <p:nvPr>
            <p:ph type="dt" sz="half" idx="10"/>
          </p:nvPr>
        </p:nvSpPr>
        <p:spPr/>
        <p:txBody>
          <a:bodyPr/>
          <a:lstStyle/>
          <a:p>
            <a:fld id="{5EEFDFC4-3BD3-4770-AEC7-D8C4BD490BFE}" type="datetimeFigureOut">
              <a:rPr lang="en-GB" smtClean="0"/>
              <a:t>02/07/2022</a:t>
            </a:fld>
            <a:endParaRPr lang="en-GB"/>
          </a:p>
        </p:txBody>
      </p:sp>
      <p:sp>
        <p:nvSpPr>
          <p:cNvPr id="8" name="Footer Placeholder 7">
            <a:extLst>
              <a:ext uri="{FF2B5EF4-FFF2-40B4-BE49-F238E27FC236}">
                <a16:creationId xmlns:a16="http://schemas.microsoft.com/office/drawing/2014/main" id="{CFB8BA00-BC7F-43F0-9DFD-6646BD170B0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F3507A3-21B3-4ECD-ACFF-2584572C555F}"/>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3994141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FC8B4-A1FC-4D98-999A-EBB3CC43AF5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2227761-8567-4456-B14C-04489A825CE9}"/>
              </a:ext>
            </a:extLst>
          </p:cNvPr>
          <p:cNvSpPr>
            <a:spLocks noGrp="1"/>
          </p:cNvSpPr>
          <p:nvPr>
            <p:ph type="dt" sz="half" idx="10"/>
          </p:nvPr>
        </p:nvSpPr>
        <p:spPr/>
        <p:txBody>
          <a:bodyPr/>
          <a:lstStyle/>
          <a:p>
            <a:fld id="{5EEFDFC4-3BD3-4770-AEC7-D8C4BD490BFE}" type="datetimeFigureOut">
              <a:rPr lang="en-GB" smtClean="0"/>
              <a:t>02/07/2022</a:t>
            </a:fld>
            <a:endParaRPr lang="en-GB"/>
          </a:p>
        </p:txBody>
      </p:sp>
      <p:sp>
        <p:nvSpPr>
          <p:cNvPr id="4" name="Footer Placeholder 3">
            <a:extLst>
              <a:ext uri="{FF2B5EF4-FFF2-40B4-BE49-F238E27FC236}">
                <a16:creationId xmlns:a16="http://schemas.microsoft.com/office/drawing/2014/main" id="{011E2847-79A8-4E7C-B367-C20A8EB7A3E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AD61DB8-89CC-453B-945D-FBD6BE386152}"/>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6868631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309753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9F5237-E42F-4BAC-8012-9D2537B2C405}"/>
              </a:ext>
            </a:extLst>
          </p:cNvPr>
          <p:cNvSpPr>
            <a:spLocks noGrp="1"/>
          </p:cNvSpPr>
          <p:nvPr>
            <p:ph type="dt" sz="half" idx="10"/>
          </p:nvPr>
        </p:nvSpPr>
        <p:spPr/>
        <p:txBody>
          <a:bodyPr/>
          <a:lstStyle/>
          <a:p>
            <a:fld id="{5EEFDFC4-3BD3-4770-AEC7-D8C4BD490BFE}" type="datetimeFigureOut">
              <a:rPr lang="en-GB" smtClean="0"/>
              <a:t>02/07/2022</a:t>
            </a:fld>
            <a:endParaRPr lang="en-GB"/>
          </a:p>
        </p:txBody>
      </p:sp>
      <p:sp>
        <p:nvSpPr>
          <p:cNvPr id="3" name="Footer Placeholder 2">
            <a:extLst>
              <a:ext uri="{FF2B5EF4-FFF2-40B4-BE49-F238E27FC236}">
                <a16:creationId xmlns:a16="http://schemas.microsoft.com/office/drawing/2014/main" id="{CA8BD0C3-FBD3-4910-9F2D-A34071B0B4B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DBD69F4-D025-46A9-BC50-F71BD3857636}"/>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37901484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2E342-0F66-4E9B-9DB2-CC6E5EDB86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9639111-5042-4FF5-AA9F-5D935B1005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4955E7-F858-46F5-A8DD-E94FCA0043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495BB1-487F-4982-970A-42B8C27F9A94}"/>
              </a:ext>
            </a:extLst>
          </p:cNvPr>
          <p:cNvSpPr>
            <a:spLocks noGrp="1"/>
          </p:cNvSpPr>
          <p:nvPr>
            <p:ph type="dt" sz="half" idx="10"/>
          </p:nvPr>
        </p:nvSpPr>
        <p:spPr/>
        <p:txBody>
          <a:bodyPr/>
          <a:lstStyle/>
          <a:p>
            <a:fld id="{5EEFDFC4-3BD3-4770-AEC7-D8C4BD490BFE}" type="datetimeFigureOut">
              <a:rPr lang="en-GB" smtClean="0"/>
              <a:t>02/07/2022</a:t>
            </a:fld>
            <a:endParaRPr lang="en-GB"/>
          </a:p>
        </p:txBody>
      </p:sp>
      <p:sp>
        <p:nvSpPr>
          <p:cNvPr id="6" name="Footer Placeholder 5">
            <a:extLst>
              <a:ext uri="{FF2B5EF4-FFF2-40B4-BE49-F238E27FC236}">
                <a16:creationId xmlns:a16="http://schemas.microsoft.com/office/drawing/2014/main" id="{8123D891-FE26-4D7C-9FED-542B8BD0C3F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A0DE94B-9C19-43AF-808B-0D5FF10BF415}"/>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8146461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A8772-6272-4E48-A604-91AAEE2CB5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18BF935-E032-4E76-A262-B00A656473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5DEFF70-D0B5-41AB-AD60-4F36CE7311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51176A-5FAC-4FD7-8EF1-3804532F1876}"/>
              </a:ext>
            </a:extLst>
          </p:cNvPr>
          <p:cNvSpPr>
            <a:spLocks noGrp="1"/>
          </p:cNvSpPr>
          <p:nvPr>
            <p:ph type="dt" sz="half" idx="10"/>
          </p:nvPr>
        </p:nvSpPr>
        <p:spPr/>
        <p:txBody>
          <a:bodyPr/>
          <a:lstStyle/>
          <a:p>
            <a:fld id="{5EEFDFC4-3BD3-4770-AEC7-D8C4BD490BFE}" type="datetimeFigureOut">
              <a:rPr lang="en-GB" smtClean="0"/>
              <a:t>02/07/2022</a:t>
            </a:fld>
            <a:endParaRPr lang="en-GB"/>
          </a:p>
        </p:txBody>
      </p:sp>
      <p:sp>
        <p:nvSpPr>
          <p:cNvPr id="6" name="Footer Placeholder 5">
            <a:extLst>
              <a:ext uri="{FF2B5EF4-FFF2-40B4-BE49-F238E27FC236}">
                <a16:creationId xmlns:a16="http://schemas.microsoft.com/office/drawing/2014/main" id="{C5317F26-294B-430A-9B46-F7AA6641C06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DDC26E-A591-4BDC-89B4-3602804ADA4D}"/>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3456367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8D30D-97BB-4BC8-A43E-FA3DBF7DCD7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24807E1-14B9-422B-B188-ECDB27E032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1B42BD6-2BC8-4412-AC1C-18AE49F39BE6}"/>
              </a:ext>
            </a:extLst>
          </p:cNvPr>
          <p:cNvSpPr>
            <a:spLocks noGrp="1"/>
          </p:cNvSpPr>
          <p:nvPr>
            <p:ph type="dt" sz="half" idx="10"/>
          </p:nvPr>
        </p:nvSpPr>
        <p:spPr/>
        <p:txBody>
          <a:bodyPr/>
          <a:lstStyle/>
          <a:p>
            <a:fld id="{5EEFDFC4-3BD3-4770-AEC7-D8C4BD490BFE}" type="datetimeFigureOut">
              <a:rPr lang="en-GB" smtClean="0"/>
              <a:t>02/07/2022</a:t>
            </a:fld>
            <a:endParaRPr lang="en-GB"/>
          </a:p>
        </p:txBody>
      </p:sp>
      <p:sp>
        <p:nvSpPr>
          <p:cNvPr id="5" name="Footer Placeholder 4">
            <a:extLst>
              <a:ext uri="{FF2B5EF4-FFF2-40B4-BE49-F238E27FC236}">
                <a16:creationId xmlns:a16="http://schemas.microsoft.com/office/drawing/2014/main" id="{D3134020-804E-4786-9FB9-6A649C98F8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8C2210D-B5CA-4A09-BDF8-DBE08F9F97E5}"/>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30311320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65509E-974B-4DFC-BB84-A1778A54C98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B0A2CE7-E4AC-454F-B64C-1F72BD4D65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D00D1F0-D9A9-480A-BAD4-D7388E2F500B}"/>
              </a:ext>
            </a:extLst>
          </p:cNvPr>
          <p:cNvSpPr>
            <a:spLocks noGrp="1"/>
          </p:cNvSpPr>
          <p:nvPr>
            <p:ph type="dt" sz="half" idx="10"/>
          </p:nvPr>
        </p:nvSpPr>
        <p:spPr/>
        <p:txBody>
          <a:bodyPr/>
          <a:lstStyle/>
          <a:p>
            <a:fld id="{5EEFDFC4-3BD3-4770-AEC7-D8C4BD490BFE}" type="datetimeFigureOut">
              <a:rPr lang="en-GB" smtClean="0"/>
              <a:t>02/07/2022</a:t>
            </a:fld>
            <a:endParaRPr lang="en-GB"/>
          </a:p>
        </p:txBody>
      </p:sp>
      <p:sp>
        <p:nvSpPr>
          <p:cNvPr id="5" name="Footer Placeholder 4">
            <a:extLst>
              <a:ext uri="{FF2B5EF4-FFF2-40B4-BE49-F238E27FC236}">
                <a16:creationId xmlns:a16="http://schemas.microsoft.com/office/drawing/2014/main" id="{445A29FC-DC75-4FC0-A9FA-B0720D72A95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BCD38A6-F67B-47FE-BB92-C6069C09C096}"/>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2325526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3"/>
        <p:cNvGrpSpPr/>
        <p:nvPr/>
      </p:nvGrpSpPr>
      <p:grpSpPr>
        <a:xfrm>
          <a:off x="0" y="0"/>
          <a:ext cx="0" cy="0"/>
          <a:chOff x="0" y="0"/>
          <a:chExt cx="0" cy="0"/>
        </a:xfrm>
      </p:grpSpPr>
      <p:sp>
        <p:nvSpPr>
          <p:cNvPr id="64" name="Google Shape;64;p10"/>
          <p:cNvSpPr txBox="1">
            <a:spLocks noGrp="1"/>
          </p:cNvSpPr>
          <p:nvPr>
            <p:ph type="title"/>
          </p:nvPr>
        </p:nvSpPr>
        <p:spPr>
          <a:xfrm>
            <a:off x="611967" y="595200"/>
            <a:ext cx="5268000" cy="1084800"/>
          </a:xfrm>
          <a:prstGeom prst="rect">
            <a:avLst/>
          </a:prstGeom>
        </p:spPr>
        <p:txBody>
          <a:bodyPr spcFirstLastPara="1" wrap="square" lIns="0" tIns="0" rIns="0" bIns="0" anchor="t" anchorCtr="0">
            <a:noAutofit/>
          </a:bodyPr>
          <a:lstStyle>
            <a:lvl1pPr lvl="0">
              <a:spcBef>
                <a:spcPts val="0"/>
              </a:spcBef>
              <a:spcAft>
                <a:spcPts val="0"/>
              </a:spcAft>
              <a:buSzPts val="4400"/>
              <a:buNone/>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endParaRPr/>
          </a:p>
        </p:txBody>
      </p:sp>
      <p:sp>
        <p:nvSpPr>
          <p:cNvPr id="65" name="Google Shape;65;p10"/>
          <p:cNvSpPr txBox="1">
            <a:spLocks noGrp="1"/>
          </p:cNvSpPr>
          <p:nvPr>
            <p:ph type="body" idx="1"/>
          </p:nvPr>
        </p:nvSpPr>
        <p:spPr>
          <a:xfrm>
            <a:off x="611967" y="1917533"/>
            <a:ext cx="5268000" cy="3974800"/>
          </a:xfrm>
          <a:prstGeom prst="rect">
            <a:avLst/>
          </a:prstGeom>
        </p:spPr>
        <p:txBody>
          <a:bodyPr spcFirstLastPara="1" wrap="square" lIns="0" tIns="0" rIns="0" bIns="0" anchor="t" anchorCtr="0">
            <a:noAutofit/>
          </a:bodyPr>
          <a:lstStyle>
            <a:lvl1pPr marL="228600" lvl="0" indent="-215900">
              <a:spcBef>
                <a:spcPts val="0"/>
              </a:spcBef>
              <a:spcAft>
                <a:spcPts val="0"/>
              </a:spcAft>
              <a:buSzPts val="3200"/>
              <a:buChar char="●"/>
              <a:defRPr/>
            </a:lvl1pPr>
            <a:lvl2pPr marL="457200" lvl="1" indent="-215900">
              <a:spcBef>
                <a:spcPts val="1000"/>
              </a:spcBef>
              <a:spcAft>
                <a:spcPts val="0"/>
              </a:spcAft>
              <a:buSzPts val="3200"/>
              <a:buChar char="–"/>
              <a:defRPr/>
            </a:lvl2pPr>
            <a:lvl3pPr marL="685800" lvl="2" indent="-203200">
              <a:spcBef>
                <a:spcPts val="1000"/>
              </a:spcBef>
              <a:spcAft>
                <a:spcPts val="0"/>
              </a:spcAft>
              <a:buSzPts val="2800"/>
              <a:buChar char="–"/>
              <a:defRPr/>
            </a:lvl3pPr>
            <a:lvl4pPr marL="914400" lvl="3" indent="-203200">
              <a:spcBef>
                <a:spcPts val="800"/>
              </a:spcBef>
              <a:spcAft>
                <a:spcPts val="0"/>
              </a:spcAft>
              <a:buSzPts val="2800"/>
              <a:buChar char="–"/>
              <a:defRPr/>
            </a:lvl4pPr>
            <a:lvl5pPr marL="1143000" lvl="4" indent="-190500">
              <a:spcBef>
                <a:spcPts val="800"/>
              </a:spcBef>
              <a:spcAft>
                <a:spcPts val="0"/>
              </a:spcAft>
              <a:buSzPts val="2400"/>
              <a:buChar char="–"/>
              <a:defRPr sz="1200"/>
            </a:lvl5pPr>
            <a:lvl6pPr marL="1371600" lvl="5" indent="-190500">
              <a:spcBef>
                <a:spcPts val="600"/>
              </a:spcBef>
              <a:spcAft>
                <a:spcPts val="0"/>
              </a:spcAft>
              <a:buSzPts val="2400"/>
              <a:buChar char="–"/>
              <a:defRPr sz="1200"/>
            </a:lvl6pPr>
            <a:lvl7pPr marL="1600200" lvl="6" indent="-177800">
              <a:spcBef>
                <a:spcPts val="600"/>
              </a:spcBef>
              <a:spcAft>
                <a:spcPts val="0"/>
              </a:spcAft>
              <a:buSzPts val="2000"/>
              <a:buChar char="–"/>
              <a:defRPr/>
            </a:lvl7pPr>
            <a:lvl8pPr marL="1828800" lvl="7" indent="-177800">
              <a:spcBef>
                <a:spcPts val="400"/>
              </a:spcBef>
              <a:spcAft>
                <a:spcPts val="0"/>
              </a:spcAft>
              <a:buSzPts val="2000"/>
              <a:buChar char="–"/>
              <a:defRPr/>
            </a:lvl8pPr>
            <a:lvl9pPr marL="2057400" lvl="8" indent="-165100">
              <a:spcBef>
                <a:spcPts val="400"/>
              </a:spcBef>
              <a:spcAft>
                <a:spcPts val="200"/>
              </a:spcAft>
              <a:buSzPts val="1600"/>
              <a:buChar char="–"/>
              <a:defRPr/>
            </a:lvl9pPr>
          </a:lstStyle>
          <a:p>
            <a:endParaRPr/>
          </a:p>
        </p:txBody>
      </p:sp>
      <p:sp>
        <p:nvSpPr>
          <p:cNvPr id="66" name="Google Shape;66;p10"/>
          <p:cNvSpPr txBox="1">
            <a:spLocks noGrp="1"/>
          </p:cNvSpPr>
          <p:nvPr>
            <p:ph type="sldNum" idx="12"/>
          </p:nvPr>
        </p:nvSpPr>
        <p:spPr>
          <a:xfrm>
            <a:off x="611960" y="6391100"/>
            <a:ext cx="960000" cy="240000"/>
          </a:xfrm>
          <a:prstGeom prst="rect">
            <a:avLst/>
          </a:prstGeom>
        </p:spPr>
        <p:txBody>
          <a:bodyPr spcFirstLastPara="1" wrap="square" lIns="0" tIns="0" rIns="0" bIns="0" anchor="t" anchorCtr="0">
            <a:noAutofit/>
          </a:bodyPr>
          <a:lstStyle>
            <a:lvl1pPr lvl="0" rtl="0">
              <a:buNone/>
              <a:defRPr sz="800">
                <a:latin typeface="Montserrat Medium"/>
                <a:ea typeface="Montserrat Medium"/>
                <a:cs typeface="Montserrat Medium"/>
                <a:sym typeface="Montserrat Medium"/>
              </a:defRPr>
            </a:lvl1pPr>
            <a:lvl2pPr lvl="1" rtl="0">
              <a:buNone/>
              <a:defRPr sz="800">
                <a:latin typeface="Montserrat Medium"/>
                <a:ea typeface="Montserrat Medium"/>
                <a:cs typeface="Montserrat Medium"/>
                <a:sym typeface="Montserrat Medium"/>
              </a:defRPr>
            </a:lvl2pPr>
            <a:lvl3pPr lvl="2" rtl="0">
              <a:buNone/>
              <a:defRPr sz="800">
                <a:latin typeface="Montserrat Medium"/>
                <a:ea typeface="Montserrat Medium"/>
                <a:cs typeface="Montserrat Medium"/>
                <a:sym typeface="Montserrat Medium"/>
              </a:defRPr>
            </a:lvl3pPr>
            <a:lvl4pPr lvl="3" rtl="0">
              <a:buNone/>
              <a:defRPr sz="800">
                <a:latin typeface="Montserrat Medium"/>
                <a:ea typeface="Montserrat Medium"/>
                <a:cs typeface="Montserrat Medium"/>
                <a:sym typeface="Montserrat Medium"/>
              </a:defRPr>
            </a:lvl4pPr>
            <a:lvl5pPr lvl="4" rtl="0">
              <a:buNone/>
              <a:defRPr sz="800">
                <a:latin typeface="Montserrat Medium"/>
                <a:ea typeface="Montserrat Medium"/>
                <a:cs typeface="Montserrat Medium"/>
                <a:sym typeface="Montserrat Medium"/>
              </a:defRPr>
            </a:lvl5pPr>
            <a:lvl6pPr lvl="5" rtl="0">
              <a:buNone/>
              <a:defRPr sz="800">
                <a:latin typeface="Montserrat Medium"/>
                <a:ea typeface="Montserrat Medium"/>
                <a:cs typeface="Montserrat Medium"/>
                <a:sym typeface="Montserrat Medium"/>
              </a:defRPr>
            </a:lvl6pPr>
            <a:lvl7pPr lvl="6" rtl="0">
              <a:buNone/>
              <a:defRPr sz="800">
                <a:latin typeface="Montserrat Medium"/>
                <a:ea typeface="Montserrat Medium"/>
                <a:cs typeface="Montserrat Medium"/>
                <a:sym typeface="Montserrat Medium"/>
              </a:defRPr>
            </a:lvl7pPr>
            <a:lvl8pPr lvl="7" rtl="0">
              <a:buNone/>
              <a:defRPr sz="800">
                <a:latin typeface="Montserrat Medium"/>
                <a:ea typeface="Montserrat Medium"/>
                <a:cs typeface="Montserrat Medium"/>
                <a:sym typeface="Montserrat Medium"/>
              </a:defRPr>
            </a:lvl8pPr>
            <a:lvl9pPr lvl="8" rtl="0">
              <a:buNone/>
              <a:defRPr sz="800">
                <a:latin typeface="Montserrat Medium"/>
                <a:ea typeface="Montserrat Medium"/>
                <a:cs typeface="Montserrat Medium"/>
                <a:sym typeface="Montserrat Medium"/>
              </a:defRPr>
            </a:lvl9pPr>
          </a:lstStyle>
          <a:p>
            <a:pPr algn="l"/>
            <a:fld id="{00000000-1234-1234-1234-123412341234}" type="slidenum">
              <a:rPr lang="en-GB" smtClean="0"/>
              <a:pPr algn="l"/>
              <a:t>‹#›</a:t>
            </a:fld>
            <a:endParaRPr lang="en-GB"/>
          </a:p>
        </p:txBody>
      </p:sp>
    </p:spTree>
    <p:extLst>
      <p:ext uri="{BB962C8B-B14F-4D97-AF65-F5344CB8AC3E}">
        <p14:creationId xmlns:p14="http://schemas.microsoft.com/office/powerpoint/2010/main" val="1819102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5417972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4270122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47521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98550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052360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089067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4315602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680360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88EF60-C5F0-43CC-9178-07662FB1C9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C599554-E0B0-4E84-A5BE-FD50C986C5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0327394-E562-4E66-9A36-6FFEA9E956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EFDFC4-3BD3-4770-AEC7-D8C4BD490BFE}" type="datetimeFigureOut">
              <a:rPr lang="en-GB" smtClean="0"/>
              <a:t>02/07/2022</a:t>
            </a:fld>
            <a:endParaRPr lang="en-GB"/>
          </a:p>
        </p:txBody>
      </p:sp>
      <p:sp>
        <p:nvSpPr>
          <p:cNvPr id="5" name="Footer Placeholder 4">
            <a:extLst>
              <a:ext uri="{FF2B5EF4-FFF2-40B4-BE49-F238E27FC236}">
                <a16:creationId xmlns:a16="http://schemas.microsoft.com/office/drawing/2014/main" id="{3BA2DB03-C0A4-4F11-8FC2-3D37A24F5C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597CF8C-2078-40B3-B9B7-7527F0041E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AD0704-9853-44D1-95C3-10E43DDC1C9A}" type="slidenum">
              <a:rPr lang="en-GB" smtClean="0"/>
              <a:t>‹#›</a:t>
            </a:fld>
            <a:endParaRPr lang="en-GB"/>
          </a:p>
        </p:txBody>
      </p:sp>
    </p:spTree>
    <p:extLst>
      <p:ext uri="{BB962C8B-B14F-4D97-AF65-F5344CB8AC3E}">
        <p14:creationId xmlns:p14="http://schemas.microsoft.com/office/powerpoint/2010/main" val="2086026390"/>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gif"/><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gif"/><Relationship Id="rId11" Type="http://schemas.openxmlformats.org/officeDocument/2006/relationships/image" Target="../media/image10.png"/><Relationship Id="rId5" Type="http://schemas.openxmlformats.org/officeDocument/2006/relationships/image" Target="../media/image4.gif"/><Relationship Id="rId10" Type="http://schemas.openxmlformats.org/officeDocument/2006/relationships/image" Target="../media/image9.png"/><Relationship Id="rId4" Type="http://schemas.openxmlformats.org/officeDocument/2006/relationships/image" Target="../media/image3.gif"/><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audio" Target="../media/audio66.wav"/><Relationship Id="rId13" Type="http://schemas.openxmlformats.org/officeDocument/2006/relationships/audio" Target="../media/audio70.wav"/><Relationship Id="rId18" Type="http://schemas.openxmlformats.org/officeDocument/2006/relationships/audio" Target="../media/audio74.wav"/><Relationship Id="rId26" Type="http://schemas.openxmlformats.org/officeDocument/2006/relationships/image" Target="../media/image22.png"/><Relationship Id="rId3" Type="http://schemas.openxmlformats.org/officeDocument/2006/relationships/audio" Target="../media/audio62.wav"/><Relationship Id="rId21" Type="http://schemas.openxmlformats.org/officeDocument/2006/relationships/audio" Target="../media/audio77.wav"/><Relationship Id="rId7" Type="http://schemas.openxmlformats.org/officeDocument/2006/relationships/audio" Target="../media/audio65.wav"/><Relationship Id="rId12" Type="http://schemas.openxmlformats.org/officeDocument/2006/relationships/image" Target="../media/image58.png"/><Relationship Id="rId17" Type="http://schemas.openxmlformats.org/officeDocument/2006/relationships/audio" Target="../media/audio73.wav"/><Relationship Id="rId25" Type="http://schemas.openxmlformats.org/officeDocument/2006/relationships/image" Target="../media/image6.gif"/><Relationship Id="rId2" Type="http://schemas.openxmlformats.org/officeDocument/2006/relationships/notesSlide" Target="../notesSlides/notesSlide10.xml"/><Relationship Id="rId16" Type="http://schemas.openxmlformats.org/officeDocument/2006/relationships/audio" Target="../media/audio72.wav"/><Relationship Id="rId20" Type="http://schemas.openxmlformats.org/officeDocument/2006/relationships/audio" Target="../media/audio76.wav"/><Relationship Id="rId1" Type="http://schemas.openxmlformats.org/officeDocument/2006/relationships/slideLayout" Target="../slideLayouts/slideLayout5.xml"/><Relationship Id="rId6" Type="http://schemas.openxmlformats.org/officeDocument/2006/relationships/audio" Target="../media/audio64.wav"/><Relationship Id="rId11" Type="http://schemas.openxmlformats.org/officeDocument/2006/relationships/audio" Target="../media/audio69.wav"/><Relationship Id="rId24" Type="http://schemas.openxmlformats.org/officeDocument/2006/relationships/image" Target="../media/image4.gif"/><Relationship Id="rId5" Type="http://schemas.openxmlformats.org/officeDocument/2006/relationships/audio" Target="../media/audio63.wav"/><Relationship Id="rId15" Type="http://schemas.openxmlformats.org/officeDocument/2006/relationships/audio" Target="../media/audio71.wav"/><Relationship Id="rId23" Type="http://schemas.openxmlformats.org/officeDocument/2006/relationships/image" Target="../media/image3.gif"/><Relationship Id="rId28" Type="http://schemas.openxmlformats.org/officeDocument/2006/relationships/audio" Target="../media/audio78.wav"/><Relationship Id="rId10" Type="http://schemas.openxmlformats.org/officeDocument/2006/relationships/audio" Target="../media/audio68.wav"/><Relationship Id="rId19" Type="http://schemas.openxmlformats.org/officeDocument/2006/relationships/audio" Target="../media/audio75.wav"/><Relationship Id="rId4" Type="http://schemas.openxmlformats.org/officeDocument/2006/relationships/image" Target="../media/image57.png"/><Relationship Id="rId9" Type="http://schemas.openxmlformats.org/officeDocument/2006/relationships/audio" Target="../media/audio67.wav"/><Relationship Id="rId14" Type="http://schemas.openxmlformats.org/officeDocument/2006/relationships/image" Target="../media/image59.png"/><Relationship Id="rId22" Type="http://schemas.openxmlformats.org/officeDocument/2006/relationships/image" Target="../media/image5.gif"/><Relationship Id="rId27" Type="http://schemas.openxmlformats.org/officeDocument/2006/relationships/image" Target="../media/image23.svg"/></Relationships>
</file>

<file path=ppt/slides/_rels/slide11.xml.rels><?xml version="1.0" encoding="UTF-8" standalone="yes"?>
<Relationships xmlns="http://schemas.openxmlformats.org/package/2006/relationships"><Relationship Id="rId8" Type="http://schemas.openxmlformats.org/officeDocument/2006/relationships/audio" Target="../media/audio84.wav"/><Relationship Id="rId3" Type="http://schemas.openxmlformats.org/officeDocument/2006/relationships/audio" Target="../media/audio79.wav"/><Relationship Id="rId7" Type="http://schemas.openxmlformats.org/officeDocument/2006/relationships/audio" Target="../media/audio83.wav"/><Relationship Id="rId2" Type="http://schemas.openxmlformats.org/officeDocument/2006/relationships/notesSlide" Target="../notesSlides/notesSlide11.xml"/><Relationship Id="rId1" Type="http://schemas.openxmlformats.org/officeDocument/2006/relationships/slideLayout" Target="../slideLayouts/slideLayout29.xml"/><Relationship Id="rId6" Type="http://schemas.openxmlformats.org/officeDocument/2006/relationships/audio" Target="../media/audio82.wav"/><Relationship Id="rId5" Type="http://schemas.openxmlformats.org/officeDocument/2006/relationships/audio" Target="../media/audio81.wav"/><Relationship Id="rId10" Type="http://schemas.openxmlformats.org/officeDocument/2006/relationships/image" Target="../media/image56.png"/><Relationship Id="rId4" Type="http://schemas.openxmlformats.org/officeDocument/2006/relationships/audio" Target="../media/audio80.wav"/><Relationship Id="rId9" Type="http://schemas.openxmlformats.org/officeDocument/2006/relationships/image" Target="../media/image55.png"/></Relationships>
</file>

<file path=ppt/slides/_rels/slide12.xml.rels><?xml version="1.0" encoding="UTF-8" standalone="yes"?>
<Relationships xmlns="http://schemas.openxmlformats.org/package/2006/relationships"><Relationship Id="rId8" Type="http://schemas.openxmlformats.org/officeDocument/2006/relationships/audio" Target="../media/audio87.wav"/><Relationship Id="rId13" Type="http://schemas.openxmlformats.org/officeDocument/2006/relationships/audio" Target="../media/audio90.wav"/><Relationship Id="rId3" Type="http://schemas.openxmlformats.org/officeDocument/2006/relationships/image" Target="../media/image39.png"/><Relationship Id="rId7" Type="http://schemas.openxmlformats.org/officeDocument/2006/relationships/audio" Target="../media/audio86.wav"/><Relationship Id="rId12" Type="http://schemas.openxmlformats.org/officeDocument/2006/relationships/audio" Target="../media/audio89.wav"/><Relationship Id="rId17" Type="http://schemas.openxmlformats.org/officeDocument/2006/relationships/audio" Target="../media/audio94.wav"/><Relationship Id="rId2" Type="http://schemas.openxmlformats.org/officeDocument/2006/relationships/notesSlide" Target="../notesSlides/notesSlide12.xml"/><Relationship Id="rId16" Type="http://schemas.openxmlformats.org/officeDocument/2006/relationships/audio" Target="../media/audio93.wav"/><Relationship Id="rId1" Type="http://schemas.openxmlformats.org/officeDocument/2006/relationships/slideLayout" Target="../slideLayouts/slideLayout5.xml"/><Relationship Id="rId6" Type="http://schemas.openxmlformats.org/officeDocument/2006/relationships/image" Target="../media/image23.svg"/><Relationship Id="rId11" Type="http://schemas.openxmlformats.org/officeDocument/2006/relationships/audio" Target="../media/audio88.wav"/><Relationship Id="rId5" Type="http://schemas.openxmlformats.org/officeDocument/2006/relationships/image" Target="../media/image22.png"/><Relationship Id="rId15" Type="http://schemas.openxmlformats.org/officeDocument/2006/relationships/audio" Target="../media/audio92.wav"/><Relationship Id="rId10" Type="http://schemas.openxmlformats.org/officeDocument/2006/relationships/image" Target="../media/image6.gif"/><Relationship Id="rId4" Type="http://schemas.openxmlformats.org/officeDocument/2006/relationships/audio" Target="../media/audio85.wav"/><Relationship Id="rId9" Type="http://schemas.openxmlformats.org/officeDocument/2006/relationships/image" Target="../media/image5.gif"/><Relationship Id="rId14" Type="http://schemas.openxmlformats.org/officeDocument/2006/relationships/audio" Target="../media/audio91.wav"/></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16.png"/><Relationship Id="rId3" Type="http://schemas.microsoft.com/office/2007/relationships/media" Target="../media/media2.mkv"/><Relationship Id="rId7" Type="http://schemas.openxmlformats.org/officeDocument/2006/relationships/audio" Target="../media/audio1.wav"/><Relationship Id="rId12" Type="http://schemas.openxmlformats.org/officeDocument/2006/relationships/image" Target="../media/image15.png"/><Relationship Id="rId2" Type="http://schemas.openxmlformats.org/officeDocument/2006/relationships/video" Target="../media/media1.mkv"/><Relationship Id="rId1" Type="http://schemas.microsoft.com/office/2007/relationships/media" Target="../media/media1.mkv"/><Relationship Id="rId6" Type="http://schemas.openxmlformats.org/officeDocument/2006/relationships/notesSlide" Target="../notesSlides/notesSlide2.xml"/><Relationship Id="rId11" Type="http://schemas.openxmlformats.org/officeDocument/2006/relationships/image" Target="../media/image14.jpeg"/><Relationship Id="rId5" Type="http://schemas.openxmlformats.org/officeDocument/2006/relationships/slideLayout" Target="../slideLayouts/slideLayout2.xml"/><Relationship Id="rId10" Type="http://schemas.openxmlformats.org/officeDocument/2006/relationships/image" Target="../media/image13.png"/><Relationship Id="rId4" Type="http://schemas.openxmlformats.org/officeDocument/2006/relationships/video" Target="../media/media2.mkv"/><Relationship Id="rId9" Type="http://schemas.openxmlformats.org/officeDocument/2006/relationships/image" Target="../media/image12.png"/><Relationship Id="rId14"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9.png"/><Relationship Id="rId3" Type="http://schemas.openxmlformats.org/officeDocument/2006/relationships/audio" Target="../media/audio2.wav"/><Relationship Id="rId7" Type="http://schemas.openxmlformats.org/officeDocument/2006/relationships/audio" Target="../media/audio6.wav"/><Relationship Id="rId12"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5.wav"/><Relationship Id="rId11" Type="http://schemas.openxmlformats.org/officeDocument/2006/relationships/image" Target="../media/image15.png"/><Relationship Id="rId5" Type="http://schemas.openxmlformats.org/officeDocument/2006/relationships/audio" Target="../media/audio4.wav"/><Relationship Id="rId15" Type="http://schemas.openxmlformats.org/officeDocument/2006/relationships/image" Target="../media/image21.png"/><Relationship Id="rId10" Type="http://schemas.openxmlformats.org/officeDocument/2006/relationships/image" Target="../media/image14.jpeg"/><Relationship Id="rId4" Type="http://schemas.openxmlformats.org/officeDocument/2006/relationships/audio" Target="../media/audio3.wav"/><Relationship Id="rId9" Type="http://schemas.openxmlformats.org/officeDocument/2006/relationships/image" Target="../media/image13.png"/><Relationship Id="rId14"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audio" Target="../media/audio9.wav"/><Relationship Id="rId13" Type="http://schemas.openxmlformats.org/officeDocument/2006/relationships/audio" Target="../media/audio14.wav"/><Relationship Id="rId18" Type="http://schemas.openxmlformats.org/officeDocument/2006/relationships/image" Target="../media/image24.png"/><Relationship Id="rId3" Type="http://schemas.openxmlformats.org/officeDocument/2006/relationships/audio" Target="../media/audio7.wav"/><Relationship Id="rId7" Type="http://schemas.openxmlformats.org/officeDocument/2006/relationships/audio" Target="../media/audio8.wav"/><Relationship Id="rId12" Type="http://schemas.openxmlformats.org/officeDocument/2006/relationships/audio" Target="../media/audio13.wav"/><Relationship Id="rId17" Type="http://schemas.openxmlformats.org/officeDocument/2006/relationships/audio" Target="../media/audio18.wav"/><Relationship Id="rId2" Type="http://schemas.openxmlformats.org/officeDocument/2006/relationships/notesSlide" Target="../notesSlides/notesSlide4.xml"/><Relationship Id="rId16" Type="http://schemas.openxmlformats.org/officeDocument/2006/relationships/audio" Target="../media/audio17.wav"/><Relationship Id="rId20" Type="http://schemas.openxmlformats.org/officeDocument/2006/relationships/image" Target="../media/image26.svg"/><Relationship Id="rId1" Type="http://schemas.openxmlformats.org/officeDocument/2006/relationships/slideLayout" Target="../slideLayouts/slideLayout2.xml"/><Relationship Id="rId6" Type="http://schemas.openxmlformats.org/officeDocument/2006/relationships/image" Target="../media/image23.svg"/><Relationship Id="rId11" Type="http://schemas.openxmlformats.org/officeDocument/2006/relationships/audio" Target="../media/audio12.wav"/><Relationship Id="rId5" Type="http://schemas.openxmlformats.org/officeDocument/2006/relationships/image" Target="../media/image22.png"/><Relationship Id="rId15" Type="http://schemas.openxmlformats.org/officeDocument/2006/relationships/audio" Target="../media/audio16.wav"/><Relationship Id="rId10" Type="http://schemas.openxmlformats.org/officeDocument/2006/relationships/audio" Target="../media/audio11.wav"/><Relationship Id="rId19" Type="http://schemas.openxmlformats.org/officeDocument/2006/relationships/image" Target="../media/image25.png"/><Relationship Id="rId4" Type="http://schemas.openxmlformats.org/officeDocument/2006/relationships/image" Target="../media/image12.png"/><Relationship Id="rId9" Type="http://schemas.openxmlformats.org/officeDocument/2006/relationships/audio" Target="../media/audio10.wav"/><Relationship Id="rId14" Type="http://schemas.openxmlformats.org/officeDocument/2006/relationships/audio" Target="../media/audio15.wav"/></Relationships>
</file>

<file path=ppt/slides/_rels/slide5.xml.rels><?xml version="1.0" encoding="UTF-8" standalone="yes"?>
<Relationships xmlns="http://schemas.openxmlformats.org/package/2006/relationships"><Relationship Id="rId8" Type="http://schemas.openxmlformats.org/officeDocument/2006/relationships/audio" Target="../media/audio24.wav"/><Relationship Id="rId13" Type="http://schemas.openxmlformats.org/officeDocument/2006/relationships/image" Target="../media/image10.png"/><Relationship Id="rId3" Type="http://schemas.openxmlformats.org/officeDocument/2006/relationships/audio" Target="../media/audio19.wav"/><Relationship Id="rId7" Type="http://schemas.openxmlformats.org/officeDocument/2006/relationships/audio" Target="../media/audio23.wav"/><Relationship Id="rId12" Type="http://schemas.openxmlformats.org/officeDocument/2006/relationships/image" Target="../media/image29.png"/><Relationship Id="rId2" Type="http://schemas.openxmlformats.org/officeDocument/2006/relationships/notesSlide" Target="../notesSlides/notesSlide5.xml"/><Relationship Id="rId16" Type="http://schemas.openxmlformats.org/officeDocument/2006/relationships/image" Target="../media/image11.png"/><Relationship Id="rId1" Type="http://schemas.openxmlformats.org/officeDocument/2006/relationships/slideLayout" Target="../slideLayouts/slideLayout5.xml"/><Relationship Id="rId6" Type="http://schemas.openxmlformats.org/officeDocument/2006/relationships/audio" Target="../media/audio22.wav"/><Relationship Id="rId11" Type="http://schemas.openxmlformats.org/officeDocument/2006/relationships/image" Target="../media/image8.png"/><Relationship Id="rId5" Type="http://schemas.openxmlformats.org/officeDocument/2006/relationships/audio" Target="../media/audio21.wav"/><Relationship Id="rId15" Type="http://schemas.openxmlformats.org/officeDocument/2006/relationships/image" Target="../media/image9.png"/><Relationship Id="rId10" Type="http://schemas.openxmlformats.org/officeDocument/2006/relationships/image" Target="../media/image28.png"/><Relationship Id="rId4" Type="http://schemas.openxmlformats.org/officeDocument/2006/relationships/audio" Target="../media/audio20.wav"/><Relationship Id="rId9" Type="http://schemas.openxmlformats.org/officeDocument/2006/relationships/image" Target="../media/image27.png"/><Relationship Id="rId1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audio" Target="../media/audio30.wav"/><Relationship Id="rId13" Type="http://schemas.openxmlformats.org/officeDocument/2006/relationships/image" Target="../media/image28.png"/><Relationship Id="rId18" Type="http://schemas.openxmlformats.org/officeDocument/2006/relationships/image" Target="../media/image33.png"/><Relationship Id="rId26" Type="http://schemas.openxmlformats.org/officeDocument/2006/relationships/image" Target="../media/image29.png"/><Relationship Id="rId3" Type="http://schemas.openxmlformats.org/officeDocument/2006/relationships/audio" Target="../media/audio25.wav"/><Relationship Id="rId21" Type="http://schemas.openxmlformats.org/officeDocument/2006/relationships/image" Target="../media/image36.png"/><Relationship Id="rId7" Type="http://schemas.openxmlformats.org/officeDocument/2006/relationships/audio" Target="../media/audio29.wav"/><Relationship Id="rId12" Type="http://schemas.openxmlformats.org/officeDocument/2006/relationships/image" Target="../media/image27.png"/><Relationship Id="rId17" Type="http://schemas.openxmlformats.org/officeDocument/2006/relationships/image" Target="../media/image32.png"/><Relationship Id="rId25" Type="http://schemas.openxmlformats.org/officeDocument/2006/relationships/image" Target="../media/image8.png"/><Relationship Id="rId2" Type="http://schemas.openxmlformats.org/officeDocument/2006/relationships/notesSlide" Target="../notesSlides/notesSlide6.xml"/><Relationship Id="rId16" Type="http://schemas.openxmlformats.org/officeDocument/2006/relationships/image" Target="../media/image31.svg"/><Relationship Id="rId20" Type="http://schemas.openxmlformats.org/officeDocument/2006/relationships/image" Target="../media/image35.png"/><Relationship Id="rId1" Type="http://schemas.openxmlformats.org/officeDocument/2006/relationships/slideLayout" Target="../slideLayouts/slideLayout5.xml"/><Relationship Id="rId6" Type="http://schemas.openxmlformats.org/officeDocument/2006/relationships/audio" Target="../media/audio28.wav"/><Relationship Id="rId11" Type="http://schemas.openxmlformats.org/officeDocument/2006/relationships/audio" Target="../media/audio21.wav"/><Relationship Id="rId24" Type="http://schemas.openxmlformats.org/officeDocument/2006/relationships/image" Target="../media/image10.png"/><Relationship Id="rId5" Type="http://schemas.openxmlformats.org/officeDocument/2006/relationships/audio" Target="../media/audio27.wav"/><Relationship Id="rId15" Type="http://schemas.openxmlformats.org/officeDocument/2006/relationships/image" Target="../media/image30.png"/><Relationship Id="rId23" Type="http://schemas.openxmlformats.org/officeDocument/2006/relationships/image" Target="../media/image38.png"/><Relationship Id="rId10" Type="http://schemas.openxmlformats.org/officeDocument/2006/relationships/audio" Target="../media/audio32.wav"/><Relationship Id="rId19" Type="http://schemas.openxmlformats.org/officeDocument/2006/relationships/image" Target="../media/image34.png"/><Relationship Id="rId4" Type="http://schemas.openxmlformats.org/officeDocument/2006/relationships/audio" Target="../media/audio26.wav"/><Relationship Id="rId9" Type="http://schemas.openxmlformats.org/officeDocument/2006/relationships/audio" Target="../media/audio31.wav"/><Relationship Id="rId14" Type="http://schemas.openxmlformats.org/officeDocument/2006/relationships/audio" Target="../media/audio33.wav"/><Relationship Id="rId22" Type="http://schemas.openxmlformats.org/officeDocument/2006/relationships/image" Target="../media/image37.png"/><Relationship Id="rId27" Type="http://schemas.openxmlformats.org/officeDocument/2006/relationships/image" Target="../media/image7.png"/></Relationships>
</file>

<file path=ppt/slides/_rels/slide7.xml.rels><?xml version="1.0" encoding="UTF-8" standalone="yes"?>
<Relationships xmlns="http://schemas.openxmlformats.org/package/2006/relationships"><Relationship Id="rId13" Type="http://schemas.openxmlformats.org/officeDocument/2006/relationships/image" Target="../media/image43.png"/><Relationship Id="rId18" Type="http://schemas.openxmlformats.org/officeDocument/2006/relationships/image" Target="../media/image48.png"/><Relationship Id="rId26" Type="http://schemas.openxmlformats.org/officeDocument/2006/relationships/audio" Target="../media/audio36.wav"/><Relationship Id="rId39" Type="http://schemas.openxmlformats.org/officeDocument/2006/relationships/audio" Target="../media/audio49.wav"/><Relationship Id="rId21" Type="http://schemas.openxmlformats.org/officeDocument/2006/relationships/image" Target="../media/image51.png"/><Relationship Id="rId34" Type="http://schemas.openxmlformats.org/officeDocument/2006/relationships/audio" Target="../media/audio44.wav"/><Relationship Id="rId7" Type="http://schemas.openxmlformats.org/officeDocument/2006/relationships/image" Target="../media/image7.png"/><Relationship Id="rId12" Type="http://schemas.openxmlformats.org/officeDocument/2006/relationships/image" Target="../media/image42.png"/><Relationship Id="rId17" Type="http://schemas.openxmlformats.org/officeDocument/2006/relationships/image" Target="../media/image47.png"/><Relationship Id="rId25" Type="http://schemas.openxmlformats.org/officeDocument/2006/relationships/audio" Target="../media/audio35.wav"/><Relationship Id="rId33" Type="http://schemas.openxmlformats.org/officeDocument/2006/relationships/audio" Target="../media/audio43.wav"/><Relationship Id="rId38" Type="http://schemas.openxmlformats.org/officeDocument/2006/relationships/audio" Target="../media/audio48.wav"/><Relationship Id="rId2" Type="http://schemas.openxmlformats.org/officeDocument/2006/relationships/notesSlide" Target="../notesSlides/notesSlide7.xml"/><Relationship Id="rId16" Type="http://schemas.openxmlformats.org/officeDocument/2006/relationships/image" Target="../media/image46.png"/><Relationship Id="rId20" Type="http://schemas.openxmlformats.org/officeDocument/2006/relationships/image" Target="../media/image50.png"/><Relationship Id="rId29" Type="http://schemas.openxmlformats.org/officeDocument/2006/relationships/audio" Target="../media/audio39.wav"/><Relationship Id="rId1" Type="http://schemas.openxmlformats.org/officeDocument/2006/relationships/slideLayout" Target="../slideLayouts/slideLayout5.xml"/><Relationship Id="rId6" Type="http://schemas.openxmlformats.org/officeDocument/2006/relationships/image" Target="../media/image23.svg"/><Relationship Id="rId11" Type="http://schemas.openxmlformats.org/officeDocument/2006/relationships/image" Target="../media/image11.png"/><Relationship Id="rId24" Type="http://schemas.openxmlformats.org/officeDocument/2006/relationships/image" Target="../media/image54.png"/><Relationship Id="rId32" Type="http://schemas.openxmlformats.org/officeDocument/2006/relationships/audio" Target="../media/audio42.wav"/><Relationship Id="rId37" Type="http://schemas.openxmlformats.org/officeDocument/2006/relationships/audio" Target="../media/audio47.wav"/><Relationship Id="rId5" Type="http://schemas.openxmlformats.org/officeDocument/2006/relationships/image" Target="../media/image22.png"/><Relationship Id="rId15" Type="http://schemas.openxmlformats.org/officeDocument/2006/relationships/image" Target="../media/image45.png"/><Relationship Id="rId23" Type="http://schemas.openxmlformats.org/officeDocument/2006/relationships/image" Target="../media/image53.png"/><Relationship Id="rId28" Type="http://schemas.openxmlformats.org/officeDocument/2006/relationships/audio" Target="../media/audio38.wav"/><Relationship Id="rId36" Type="http://schemas.openxmlformats.org/officeDocument/2006/relationships/audio" Target="../media/audio46.wav"/><Relationship Id="rId10" Type="http://schemas.openxmlformats.org/officeDocument/2006/relationships/image" Target="../media/image9.png"/><Relationship Id="rId19" Type="http://schemas.openxmlformats.org/officeDocument/2006/relationships/image" Target="../media/image49.png"/><Relationship Id="rId31" Type="http://schemas.openxmlformats.org/officeDocument/2006/relationships/audio" Target="../media/audio41.wav"/><Relationship Id="rId4" Type="http://schemas.openxmlformats.org/officeDocument/2006/relationships/audio" Target="../media/audio34.wav"/><Relationship Id="rId9" Type="http://schemas.openxmlformats.org/officeDocument/2006/relationships/image" Target="../media/image41.png"/><Relationship Id="rId14" Type="http://schemas.openxmlformats.org/officeDocument/2006/relationships/image" Target="../media/image44.png"/><Relationship Id="rId22" Type="http://schemas.openxmlformats.org/officeDocument/2006/relationships/image" Target="../media/image52.png"/><Relationship Id="rId27" Type="http://schemas.openxmlformats.org/officeDocument/2006/relationships/audio" Target="../media/audio37.wav"/><Relationship Id="rId30" Type="http://schemas.openxmlformats.org/officeDocument/2006/relationships/audio" Target="../media/audio40.wav"/><Relationship Id="rId35" Type="http://schemas.openxmlformats.org/officeDocument/2006/relationships/audio" Target="../media/audio45.wav"/><Relationship Id="rId8" Type="http://schemas.openxmlformats.org/officeDocument/2006/relationships/image" Target="../media/image40.png"/><Relationship Id="rId3" Type="http://schemas.openxmlformats.org/officeDocument/2006/relationships/image" Target="../media/image39.png"/></Relationships>
</file>

<file path=ppt/slides/_rels/slide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audio" Target="../media/audio50.wav"/><Relationship Id="rId7" Type="http://schemas.openxmlformats.org/officeDocument/2006/relationships/audio" Target="../media/audio54.wav"/><Relationship Id="rId2" Type="http://schemas.openxmlformats.org/officeDocument/2006/relationships/notesSlide" Target="../notesSlides/notesSlide8.xml"/><Relationship Id="rId1" Type="http://schemas.openxmlformats.org/officeDocument/2006/relationships/slideLayout" Target="../slideLayouts/slideLayout29.xml"/><Relationship Id="rId6" Type="http://schemas.openxmlformats.org/officeDocument/2006/relationships/audio" Target="../media/audio53.wav"/><Relationship Id="rId5" Type="http://schemas.openxmlformats.org/officeDocument/2006/relationships/audio" Target="../media/audio52.wav"/><Relationship Id="rId4" Type="http://schemas.openxmlformats.org/officeDocument/2006/relationships/audio" Target="../media/audio51.wav"/><Relationship Id="rId9" Type="http://schemas.openxmlformats.org/officeDocument/2006/relationships/image" Target="../media/image56.png"/></Relationships>
</file>

<file path=ppt/slides/_rels/slide9.xml.rels><?xml version="1.0" encoding="UTF-8" standalone="yes"?>
<Relationships xmlns="http://schemas.openxmlformats.org/package/2006/relationships"><Relationship Id="rId8" Type="http://schemas.openxmlformats.org/officeDocument/2006/relationships/audio" Target="../media/audio60.wav"/><Relationship Id="rId3" Type="http://schemas.openxmlformats.org/officeDocument/2006/relationships/audio" Target="../media/audio55.wav"/><Relationship Id="rId7" Type="http://schemas.openxmlformats.org/officeDocument/2006/relationships/audio" Target="../media/audio59.wav"/><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audio" Target="../media/audio58.wav"/><Relationship Id="rId11" Type="http://schemas.openxmlformats.org/officeDocument/2006/relationships/image" Target="../media/image56.png"/><Relationship Id="rId5" Type="http://schemas.openxmlformats.org/officeDocument/2006/relationships/audio" Target="../media/audio57.wav"/><Relationship Id="rId10" Type="http://schemas.openxmlformats.org/officeDocument/2006/relationships/image" Target="../media/image55.png"/><Relationship Id="rId4" Type="http://schemas.openxmlformats.org/officeDocument/2006/relationships/audio" Target="../media/audio56.wav"/><Relationship Id="rId9" Type="http://schemas.openxmlformats.org/officeDocument/2006/relationships/audio" Target="../media/audio6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C8EC6C81-7B1C-48AC-8CEE-B881474E6344}"/>
              </a:ext>
            </a:extLst>
          </p:cNvPr>
          <p:cNvSpPr/>
          <p:nvPr/>
        </p:nvSpPr>
        <p:spPr>
          <a:xfrm>
            <a:off x="0" y="0"/>
            <a:ext cx="4571280"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ADD2E"/>
              </a:solidFill>
              <a:effectLst/>
              <a:uLnTx/>
              <a:uFillTx/>
              <a:latin typeface="Century Gothic"/>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sym typeface="Arial"/>
              </a:rPr>
              <a:t>bleu</a:t>
            </a:r>
            <a:endPar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endParaRPr>
          </a:p>
        </p:txBody>
      </p:sp>
      <p:sp>
        <p:nvSpPr>
          <p:cNvPr id="47" name="CustomShape 3"/>
          <p:cNvSpPr/>
          <p:nvPr/>
        </p:nvSpPr>
        <p:spPr>
          <a:xfrm>
            <a:off x="39800" y="5807966"/>
            <a:ext cx="4571280" cy="138622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lang="fr-FR" sz="2800" b="1" spc="-1" dirty="0">
                <a:solidFill>
                  <a:prstClr val="white"/>
                </a:solidFill>
                <a:latin typeface="Century Gothic" panose="020B0502020202020204" pitchFamily="34" charset="0"/>
                <a:ea typeface="Century Gothic"/>
              </a:rPr>
              <a:t>2-verb structures</a:t>
            </a:r>
            <a:endPar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[j/soft g] hard [g]</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4195" y="167543"/>
            <a:ext cx="4350240" cy="1144800"/>
          </a:xfrm>
        </p:spPr>
        <p:txBody>
          <a:bodyPr/>
          <a:lstStyle/>
          <a:p>
            <a:pPr algn="ctr"/>
            <a:r>
              <a:rPr lang="en-GB" sz="3600" b="1" spc="-1" dirty="0">
                <a:solidFill>
                  <a:schemeClr val="bg1"/>
                </a:solidFill>
                <a:latin typeface="Century Gothic" panose="020B0502020202020204" pitchFamily="34" charset="0"/>
                <a:ea typeface="Century Gothic"/>
              </a:rPr>
              <a:t>Saying what I and others do</a:t>
            </a:r>
            <a:endParaRPr lang="en-GB" sz="3600" dirty="0"/>
          </a:p>
        </p:txBody>
      </p:sp>
      <p:pic>
        <p:nvPicPr>
          <p:cNvPr id="12" name="Picture 11" descr="A picture containing text, electronics, computer, display&#10;&#10;Description automatically generated">
            <a:extLst>
              <a:ext uri="{FF2B5EF4-FFF2-40B4-BE49-F238E27FC236}">
                <a16:creationId xmlns:a16="http://schemas.microsoft.com/office/drawing/2014/main" id="{9E6F2143-2D08-4F52-8FAE-C0BD51AD3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grpSp>
        <p:nvGrpSpPr>
          <p:cNvPr id="16" name="Group 15">
            <a:extLst>
              <a:ext uri="{FF2B5EF4-FFF2-40B4-BE49-F238E27FC236}">
                <a16:creationId xmlns:a16="http://schemas.microsoft.com/office/drawing/2014/main" id="{12CB5AF4-6DFA-4B59-9867-BFEA8641F442}"/>
              </a:ext>
            </a:extLst>
          </p:cNvPr>
          <p:cNvGrpSpPr/>
          <p:nvPr/>
        </p:nvGrpSpPr>
        <p:grpSpPr>
          <a:xfrm>
            <a:off x="3746628" y="1144413"/>
            <a:ext cx="2684012" cy="1723452"/>
            <a:chOff x="-7789524" y="1887582"/>
            <a:chExt cx="5412084" cy="3442064"/>
          </a:xfrm>
        </p:grpSpPr>
        <p:sp>
          <p:nvSpPr>
            <p:cNvPr id="15" name="Thought Bubble: Cloud 14">
              <a:extLst>
                <a:ext uri="{FF2B5EF4-FFF2-40B4-BE49-F238E27FC236}">
                  <a16:creationId xmlns:a16="http://schemas.microsoft.com/office/drawing/2014/main" id="{7420B411-30C8-4072-AED6-07B30121B859}"/>
                </a:ext>
              </a:extLst>
            </p:cNvPr>
            <p:cNvSpPr/>
            <p:nvPr/>
          </p:nvSpPr>
          <p:spPr>
            <a:xfrm>
              <a:off x="-7789524" y="1887582"/>
              <a:ext cx="5412084" cy="3442064"/>
            </a:xfrm>
            <a:prstGeom prst="cloudCallou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 name="Group 12">
              <a:extLst>
                <a:ext uri="{FF2B5EF4-FFF2-40B4-BE49-F238E27FC236}">
                  <a16:creationId xmlns:a16="http://schemas.microsoft.com/office/drawing/2014/main" id="{A345CE3A-8A19-4049-A7D5-A4854B3853A0}"/>
                </a:ext>
              </a:extLst>
            </p:cNvPr>
            <p:cNvGrpSpPr/>
            <p:nvPr/>
          </p:nvGrpSpPr>
          <p:grpSpPr>
            <a:xfrm>
              <a:off x="-6697552" y="2246811"/>
              <a:ext cx="3083322" cy="2561788"/>
              <a:chOff x="-6697552" y="2246811"/>
              <a:chExt cx="3083322" cy="2561788"/>
            </a:xfrm>
          </p:grpSpPr>
          <p:pic>
            <p:nvPicPr>
              <p:cNvPr id="6" name="Picture 5" descr="A picture containing text, toy, doll&#10;&#10;Description automatically generated">
                <a:extLst>
                  <a:ext uri="{FF2B5EF4-FFF2-40B4-BE49-F238E27FC236}">
                    <a16:creationId xmlns:a16="http://schemas.microsoft.com/office/drawing/2014/main" id="{49934B96-2447-4E6F-8103-154DFBE609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7552" y="2246811"/>
                <a:ext cx="1553315" cy="2561788"/>
              </a:xfrm>
              <a:prstGeom prst="rect">
                <a:avLst/>
              </a:prstGeom>
            </p:spPr>
          </p:pic>
          <p:pic>
            <p:nvPicPr>
              <p:cNvPr id="9" name="Picture 8" descr="A person wearing a striped shirt&#10;&#10;Description automatically generated with medium confidence">
                <a:extLst>
                  <a:ext uri="{FF2B5EF4-FFF2-40B4-BE49-F238E27FC236}">
                    <a16:creationId xmlns:a16="http://schemas.microsoft.com/office/drawing/2014/main" id="{43A1CB32-BD4A-459E-9ECE-682E874C69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10742" y="2504144"/>
                <a:ext cx="2196512" cy="2230304"/>
              </a:xfrm>
              <a:prstGeom prst="rect">
                <a:avLst/>
              </a:prstGeom>
            </p:spPr>
          </p:pic>
        </p:grpSp>
      </p:grpSp>
      <p:grpSp>
        <p:nvGrpSpPr>
          <p:cNvPr id="14" name="Group 13">
            <a:extLst>
              <a:ext uri="{FF2B5EF4-FFF2-40B4-BE49-F238E27FC236}">
                <a16:creationId xmlns:a16="http://schemas.microsoft.com/office/drawing/2014/main" id="{1A9509AF-A182-401F-808F-E74359104C22}"/>
              </a:ext>
            </a:extLst>
          </p:cNvPr>
          <p:cNvGrpSpPr/>
          <p:nvPr/>
        </p:nvGrpSpPr>
        <p:grpSpPr>
          <a:xfrm>
            <a:off x="4105754" y="3455841"/>
            <a:ext cx="1965759" cy="3532604"/>
            <a:chOff x="2723365" y="2478585"/>
            <a:chExt cx="2534234" cy="4483019"/>
          </a:xfrm>
        </p:grpSpPr>
        <p:pic>
          <p:nvPicPr>
            <p:cNvPr id="4" name="Picture 3" descr="A cartoon of a person&#10;&#10;Description automatically generated with low confidence">
              <a:extLst>
                <a:ext uri="{FF2B5EF4-FFF2-40B4-BE49-F238E27FC236}">
                  <a16:creationId xmlns:a16="http://schemas.microsoft.com/office/drawing/2014/main" id="{72E4DDC3-5D4B-48D8-8FCC-25EC4578A0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23365" y="2478585"/>
              <a:ext cx="2010107" cy="4483019"/>
            </a:xfrm>
            <a:prstGeom prst="rect">
              <a:avLst/>
            </a:prstGeom>
          </p:spPr>
        </p:pic>
        <p:pic>
          <p:nvPicPr>
            <p:cNvPr id="11" name="Picture 10" descr="A picture containing toy, doll&#10;&#10;Description automatically generated">
              <a:extLst>
                <a:ext uri="{FF2B5EF4-FFF2-40B4-BE49-F238E27FC236}">
                  <a16:creationId xmlns:a16="http://schemas.microsoft.com/office/drawing/2014/main" id="{C93B3710-5DCA-4EBF-BDCA-B024A3F09D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36840" y="2873829"/>
              <a:ext cx="1420759" cy="3984171"/>
            </a:xfrm>
            <a:prstGeom prst="rect">
              <a:avLst/>
            </a:prstGeom>
          </p:spPr>
        </p:pic>
      </p:grpSp>
      <p:sp>
        <p:nvSpPr>
          <p:cNvPr id="17" name="Thought Bubble: Cloud 16">
            <a:extLst>
              <a:ext uri="{FF2B5EF4-FFF2-40B4-BE49-F238E27FC236}">
                <a16:creationId xmlns:a16="http://schemas.microsoft.com/office/drawing/2014/main" id="{ED9B8F49-C179-49F3-B855-D5B1FA913D02}"/>
              </a:ext>
            </a:extLst>
          </p:cNvPr>
          <p:cNvSpPr/>
          <p:nvPr/>
        </p:nvSpPr>
        <p:spPr>
          <a:xfrm>
            <a:off x="22367" y="1942841"/>
            <a:ext cx="3939993" cy="2623840"/>
          </a:xfrm>
          <a:prstGeom prst="cloudCallout">
            <a:avLst>
              <a:gd name="adj1" fmla="val 57263"/>
              <a:gd name="adj2" fmla="val 28254"/>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descr="A picture containing text&#10;&#10;Description automatically generated">
            <a:extLst>
              <a:ext uri="{FF2B5EF4-FFF2-40B4-BE49-F238E27FC236}">
                <a16:creationId xmlns:a16="http://schemas.microsoft.com/office/drawing/2014/main" id="{2CC6143D-F9F0-458D-AA7C-B3F82B52338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53332" y="2167567"/>
            <a:ext cx="676338" cy="885349"/>
          </a:xfrm>
          <a:prstGeom prst="rect">
            <a:avLst/>
          </a:prstGeom>
        </p:spPr>
      </p:pic>
      <p:pic>
        <p:nvPicPr>
          <p:cNvPr id="21" name="Picture 8" descr="Gráficos vectoriales gratis de Gráfico">
            <a:extLst>
              <a:ext uri="{FF2B5EF4-FFF2-40B4-BE49-F238E27FC236}">
                <a16:creationId xmlns:a16="http://schemas.microsoft.com/office/drawing/2014/main" id="{74BE769B-F91B-4D2A-B1D3-61A8B0311A64}"/>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997" t="4599" r="1452" b="1935"/>
          <a:stretch/>
        </p:blipFill>
        <p:spPr bwMode="auto">
          <a:xfrm>
            <a:off x="1629768" y="2335133"/>
            <a:ext cx="825017" cy="730876"/>
          </a:xfrm>
          <a:prstGeom prst="roundRect">
            <a:avLst/>
          </a:prstGeom>
          <a:noFill/>
          <a:extLst>
            <a:ext uri="{909E8E84-426E-40DD-AFC4-6F175D3DCCD1}">
              <a14:hiddenFill xmlns:a14="http://schemas.microsoft.com/office/drawing/2010/main">
                <a:solidFill>
                  <a:srgbClr val="FFFFFF"/>
                </a:solidFill>
              </a14:hiddenFill>
            </a:ext>
          </a:extLst>
        </p:spPr>
      </p:pic>
      <p:pic>
        <p:nvPicPr>
          <p:cNvPr id="22" name="Picture 21" descr="A picture containing logo&#10;&#10;Description automatically generated">
            <a:extLst>
              <a:ext uri="{FF2B5EF4-FFF2-40B4-BE49-F238E27FC236}">
                <a16:creationId xmlns:a16="http://schemas.microsoft.com/office/drawing/2014/main" id="{A9A969E9-E1B8-414C-AB87-B1E9165A3CD5}"/>
              </a:ext>
            </a:extLst>
          </p:cNvPr>
          <p:cNvPicPr>
            <a:picLocks noChangeAspect="1"/>
          </p:cNvPicPr>
          <p:nvPr/>
        </p:nvPicPr>
        <p:blipFill>
          <a:blip r:embed="rId10">
            <a:clrChange>
              <a:clrFrom>
                <a:srgbClr val="CAE0EB"/>
              </a:clrFrom>
              <a:clrTo>
                <a:srgbClr val="CAE0EB">
                  <a:alpha val="0"/>
                </a:srgbClr>
              </a:clrTo>
            </a:clrChange>
            <a:extLst>
              <a:ext uri="{28A0092B-C50C-407E-A947-70E740481C1C}">
                <a14:useLocalDpi xmlns:a14="http://schemas.microsoft.com/office/drawing/2010/main" val="0"/>
              </a:ext>
            </a:extLst>
          </a:blip>
          <a:stretch>
            <a:fillRect/>
          </a:stretch>
        </p:blipFill>
        <p:spPr>
          <a:xfrm>
            <a:off x="2365581" y="3277642"/>
            <a:ext cx="879891" cy="743096"/>
          </a:xfrm>
          <a:prstGeom prst="rect">
            <a:avLst/>
          </a:prstGeom>
        </p:spPr>
      </p:pic>
      <p:pic>
        <p:nvPicPr>
          <p:cNvPr id="23" name="Picture 6" descr="Free vector graphics of Cleaning">
            <a:extLst>
              <a:ext uri="{FF2B5EF4-FFF2-40B4-BE49-F238E27FC236}">
                <a16:creationId xmlns:a16="http://schemas.microsoft.com/office/drawing/2014/main" id="{44C9866E-BBD5-419D-B9EF-C09E431DFA5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6152" y="2606975"/>
            <a:ext cx="747140" cy="534795"/>
          </a:xfrm>
          <a:prstGeom prst="roundRect">
            <a:avLst/>
          </a:prstGeom>
          <a:noFill/>
          <a:extLst>
            <a:ext uri="{909E8E84-426E-40DD-AFC4-6F175D3DCCD1}">
              <a14:hiddenFill xmlns:a14="http://schemas.microsoft.com/office/drawing/2010/main">
                <a:solidFill>
                  <a:srgbClr val="FFFFFF"/>
                </a:solidFill>
              </a14:hiddenFill>
            </a:ext>
          </a:extLst>
        </p:spPr>
      </p:pic>
      <p:pic>
        <p:nvPicPr>
          <p:cNvPr id="24" name="Picture 23" descr="Graphical user interface, application&#10;&#10;Description automatically generated">
            <a:extLst>
              <a:ext uri="{FF2B5EF4-FFF2-40B4-BE49-F238E27FC236}">
                <a16:creationId xmlns:a16="http://schemas.microsoft.com/office/drawing/2014/main" id="{395370A9-405B-43CF-AEB2-68DE1103761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00789" y="3310356"/>
            <a:ext cx="871988" cy="87198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2">
            <a:extLst>
              <a:ext uri="{FF2B5EF4-FFF2-40B4-BE49-F238E27FC236}">
                <a16:creationId xmlns:a16="http://schemas.microsoft.com/office/drawing/2014/main" id="{7A46DACD-2C93-4745-9577-77E7A9496E92}"/>
              </a:ext>
            </a:extLst>
          </p:cNvPr>
          <p:cNvGraphicFramePr/>
          <p:nvPr/>
        </p:nvGraphicFramePr>
        <p:xfrm>
          <a:off x="148335" y="1304103"/>
          <a:ext cx="3858181" cy="5417048"/>
        </p:xfrm>
        <a:graphic>
          <a:graphicData uri="http://schemas.openxmlformats.org/drawingml/2006/table">
            <a:tbl>
              <a:tblPr/>
              <a:tblGrid>
                <a:gridCol w="668289">
                  <a:extLst>
                    <a:ext uri="{9D8B030D-6E8A-4147-A177-3AD203B41FA5}">
                      <a16:colId xmlns:a16="http://schemas.microsoft.com/office/drawing/2014/main" val="20000"/>
                    </a:ext>
                  </a:extLst>
                </a:gridCol>
                <a:gridCol w="1457344">
                  <a:extLst>
                    <a:ext uri="{9D8B030D-6E8A-4147-A177-3AD203B41FA5}">
                      <a16:colId xmlns:a16="http://schemas.microsoft.com/office/drawing/2014/main" val="20001"/>
                    </a:ext>
                  </a:extLst>
                </a:gridCol>
                <a:gridCol w="1732548">
                  <a:extLst>
                    <a:ext uri="{9D8B030D-6E8A-4147-A177-3AD203B41FA5}">
                      <a16:colId xmlns:a16="http://schemas.microsoft.com/office/drawing/2014/main" val="3865251503"/>
                    </a:ext>
                  </a:extLst>
                </a:gridCol>
              </a:tblGrid>
              <a:tr h="677131">
                <a:tc>
                  <a:txBody>
                    <a:bodyPr/>
                    <a:lstStyle/>
                    <a:p>
                      <a:pPr algn="ctr"/>
                      <a:endParaRPr lang="en-US" sz="2400">
                        <a:solidFill>
                          <a:srgbClr val="002060"/>
                        </a:solidFill>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a:solidFill>
                        <a:srgbClr val="157359"/>
                      </a:solidFill>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strike="noStrike" spc="-1" dirty="0">
                          <a:solidFill>
                            <a:srgbClr val="002060"/>
                          </a:solidFill>
                          <a:latin typeface="Century Gothic" panose="020B0502020202020204" pitchFamily="34" charset="0"/>
                        </a:rPr>
                        <a:t>we</a:t>
                      </a: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a:solidFill>
                        <a:srgbClr val="157359"/>
                      </a:solidFill>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strike="noStrike" spc="-1" dirty="0">
                          <a:solidFill>
                            <a:srgbClr val="002060"/>
                          </a:solidFill>
                          <a:latin typeface="Century Gothic" panose="020B0502020202020204" pitchFamily="34" charset="0"/>
                        </a:rPr>
                        <a:t>you (all)</a:t>
                      </a: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2"/>
                  </a:ext>
                </a:extLst>
              </a:tr>
              <a:tr h="677131">
                <a:tc>
                  <a:txBody>
                    <a:bodyPr/>
                    <a:lstStyle/>
                    <a:p>
                      <a:pPr algn="ctr"/>
                      <a:endParaRPr lang="en-US" sz="2400">
                        <a:solidFill>
                          <a:srgbClr val="002060"/>
                        </a:solidFill>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1" strike="noStrike" spc="-1" dirty="0">
                        <a:solidFill>
                          <a:srgbClr val="002060"/>
                        </a:solidFill>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endParaRPr lang="en-GB" sz="2800" b="1" strike="noStrike" spc="-1" dirty="0">
                        <a:solidFill>
                          <a:srgbClr val="002060"/>
                        </a:solidFill>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3"/>
                  </a:ext>
                </a:extLst>
              </a:tr>
              <a:tr h="677131">
                <a:tc>
                  <a:txBody>
                    <a:bodyPr/>
                    <a:lstStyle/>
                    <a:p>
                      <a:pPr algn="ctr"/>
                      <a:endParaRPr lang="en-US" sz="2400">
                        <a:solidFill>
                          <a:srgbClr val="002060"/>
                        </a:solidFill>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1" strike="noStrike" spc="-1" dirty="0">
                        <a:solidFill>
                          <a:srgbClr val="002060"/>
                        </a:solidFill>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endParaRPr lang="en-GB" sz="2800" b="1" strike="noStrike" spc="-1" dirty="0">
                        <a:solidFill>
                          <a:srgbClr val="002060"/>
                        </a:solidFill>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4"/>
                  </a:ext>
                </a:extLst>
              </a:tr>
              <a:tr h="677131">
                <a:tc>
                  <a:txBody>
                    <a:bodyPr/>
                    <a:lstStyle/>
                    <a:p>
                      <a:pPr algn="ctr"/>
                      <a:endParaRPr lang="en-US" sz="2400">
                        <a:solidFill>
                          <a:srgbClr val="002060"/>
                        </a:solidFill>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1" strike="noStrike" spc="-1" dirty="0">
                        <a:solidFill>
                          <a:srgbClr val="002060"/>
                        </a:solidFill>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endParaRPr lang="en-GB" sz="2800" b="1" strike="noStrike" spc="-1" dirty="0">
                        <a:solidFill>
                          <a:srgbClr val="002060"/>
                        </a:solidFill>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5"/>
                  </a:ext>
                </a:extLst>
              </a:tr>
              <a:tr h="677131">
                <a:tc>
                  <a:txBody>
                    <a:bodyPr/>
                    <a:lstStyle/>
                    <a:p>
                      <a:pPr algn="ctr"/>
                      <a:endParaRPr lang="en-US" sz="2400">
                        <a:solidFill>
                          <a:srgbClr val="002060"/>
                        </a:solidFill>
                        <a:latin typeface="Century Gothic" panose="020B0502020202020204" pitchFamily="34" charset="0"/>
                      </a:endParaRPr>
                    </a:p>
                  </a:txBody>
                  <a:tcPr anchor="ctr">
                    <a:lnL w="12240">
                      <a:solidFill>
                        <a:srgbClr val="157359"/>
                      </a:solidFill>
                    </a:lnL>
                    <a:lnR w="12240">
                      <a:solidFill>
                        <a:srgbClr val="157359"/>
                      </a:solidFill>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1" strike="noStrike" spc="-1" dirty="0">
                        <a:solidFill>
                          <a:srgbClr val="002060"/>
                        </a:solidFill>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algn="ctr">
                        <a:lnSpc>
                          <a:spcPct val="100000"/>
                        </a:lnSpc>
                      </a:pPr>
                      <a:endParaRPr lang="en-GB" sz="2800" b="1" strike="noStrike" spc="-1" dirty="0">
                        <a:solidFill>
                          <a:srgbClr val="002060"/>
                        </a:solidFill>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0006"/>
                  </a:ext>
                </a:extLst>
              </a:tr>
              <a:tr h="677131">
                <a:tc>
                  <a:txBody>
                    <a:bodyPr/>
                    <a:lstStyle/>
                    <a:p>
                      <a:pPr algn="ctr"/>
                      <a:endParaRPr lang="en-US" sz="2400">
                        <a:solidFill>
                          <a:srgbClr val="002060"/>
                        </a:solidFill>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1" strike="noStrike" spc="-1" dirty="0">
                        <a:solidFill>
                          <a:srgbClr val="002060"/>
                        </a:solidFill>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algn="ctr">
                        <a:lnSpc>
                          <a:spcPct val="100000"/>
                        </a:lnSpc>
                      </a:pPr>
                      <a:endParaRPr lang="en-GB" sz="2800" b="1" strike="noStrike" spc="-1" dirty="0">
                        <a:solidFill>
                          <a:srgbClr val="002060"/>
                        </a:solidFill>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561704070"/>
                  </a:ext>
                </a:extLst>
              </a:tr>
              <a:tr h="677131">
                <a:tc>
                  <a:txBody>
                    <a:bodyPr/>
                    <a:lstStyle/>
                    <a:p>
                      <a:pPr algn="ctr"/>
                      <a:endParaRPr lang="en-US" sz="2400" dirty="0">
                        <a:solidFill>
                          <a:srgbClr val="002060"/>
                        </a:solidFill>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1" strike="noStrike" spc="-1" dirty="0">
                        <a:solidFill>
                          <a:srgbClr val="002060"/>
                        </a:solidFill>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a:solidFill>
                        <a:srgbClr val="157359"/>
                      </a:solidFill>
                    </a:lnT>
                    <a:lnB w="12240" cap="flat" cmpd="sng" algn="ctr">
                      <a:solidFill>
                        <a:srgbClr val="157359"/>
                      </a:solidFill>
                      <a:prstDash val="solid"/>
                      <a:round/>
                      <a:headEnd type="none" w="med" len="med"/>
                      <a:tailEnd type="none" w="med" len="med"/>
                    </a:lnB>
                    <a:noFill/>
                  </a:tcPr>
                </a:tc>
                <a:tc>
                  <a:txBody>
                    <a:bodyPr/>
                    <a:lstStyle/>
                    <a:p>
                      <a:pPr algn="ctr">
                        <a:lnSpc>
                          <a:spcPct val="100000"/>
                        </a:lnSpc>
                      </a:pPr>
                      <a:endParaRPr lang="en-GB" sz="2800" b="1" strike="noStrike" spc="-1" dirty="0">
                        <a:solidFill>
                          <a:srgbClr val="002060"/>
                        </a:solidFill>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4288980211"/>
                  </a:ext>
                </a:extLst>
              </a:tr>
              <a:tr h="677131">
                <a:tc>
                  <a:txBody>
                    <a:bodyPr/>
                    <a:lstStyle/>
                    <a:p>
                      <a:pPr algn="ctr"/>
                      <a:endParaRPr lang="en-US" sz="2400">
                        <a:solidFill>
                          <a:srgbClr val="002060"/>
                        </a:solidFill>
                        <a:latin typeface="Century Gothic" panose="020B0502020202020204" pitchFamily="34" charset="0"/>
                      </a:endParaRPr>
                    </a:p>
                  </a:txBody>
                  <a:tcPr anchor="ctr">
                    <a:lnL w="12240">
                      <a:solidFill>
                        <a:srgbClr val="157359"/>
                      </a:solidFill>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1" strike="noStrike" spc="-1" dirty="0">
                        <a:solidFill>
                          <a:srgbClr val="002060"/>
                        </a:solidFill>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a:solidFill>
                        <a:srgbClr val="157359"/>
                      </a:solidFill>
                    </a:lnT>
                    <a:lnB w="12240">
                      <a:solidFill>
                        <a:srgbClr val="157359"/>
                      </a:solidFill>
                    </a:lnB>
                    <a:noFill/>
                  </a:tcPr>
                </a:tc>
                <a:tc>
                  <a:txBody>
                    <a:bodyPr/>
                    <a:lstStyle/>
                    <a:p>
                      <a:pPr algn="ctr">
                        <a:lnSpc>
                          <a:spcPct val="100000"/>
                        </a:lnSpc>
                      </a:pPr>
                      <a:endParaRPr lang="en-GB" sz="2800" b="1" strike="noStrike" spc="-1" dirty="0">
                        <a:solidFill>
                          <a:srgbClr val="002060"/>
                        </a:solidFill>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a:solidFill>
                        <a:srgbClr val="157359"/>
                      </a:solidFill>
                    </a:lnB>
                    <a:noFill/>
                  </a:tcPr>
                </a:tc>
                <a:extLst>
                  <a:ext uri="{0D108BD9-81ED-4DB2-BD59-A6C34878D82A}">
                    <a16:rowId xmlns:a16="http://schemas.microsoft.com/office/drawing/2014/main" val="1803182469"/>
                  </a:ext>
                </a:extLst>
              </a:tr>
            </a:tbl>
          </a:graphicData>
        </a:graphic>
      </p:graphicFrame>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6" name="Rectangle 5">
            <a:hlinkClick r:id="" action="ppaction://noaction">
              <a:snd r:embed="rId5" name="5_13.wav"/>
            </a:hlinkClick>
            <a:extLst>
              <a:ext uri="{FF2B5EF4-FFF2-40B4-BE49-F238E27FC236}">
                <a16:creationId xmlns:a16="http://schemas.microsoft.com/office/drawing/2014/main" id="{4A25658E-9621-480F-B3A7-1F60A0AE8EFC}"/>
              </a:ext>
            </a:extLst>
          </p:cNvPr>
          <p:cNvSpPr/>
          <p:nvPr/>
        </p:nvSpPr>
        <p:spPr>
          <a:xfrm>
            <a:off x="0" y="42204"/>
            <a:ext cx="10560424"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fr-FR" sz="3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Comment est-ce qu’ils aident à la maison ?</a:t>
            </a:r>
            <a:endPar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1" name="CustomShape 23">
            <a:hlinkClick r:id="" action="ppaction://noaction">
              <a:snd r:embed="rId6" name="1.wav"/>
            </a:hlinkClick>
            <a:extLst>
              <a:ext uri="{FF2B5EF4-FFF2-40B4-BE49-F238E27FC236}">
                <a16:creationId xmlns:a16="http://schemas.microsoft.com/office/drawing/2014/main" id="{4FCC3D06-B3E8-4C67-88D5-CB44B9AEA2AB}"/>
              </a:ext>
            </a:extLst>
          </p:cNvPr>
          <p:cNvSpPr/>
          <p:nvPr/>
        </p:nvSpPr>
        <p:spPr>
          <a:xfrm>
            <a:off x="212063" y="2091795"/>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22" name="CustomShape 24">
            <a:hlinkClick r:id="" action="ppaction://noaction">
              <a:snd r:embed="rId7" name="2.wav"/>
            </a:hlinkClick>
            <a:extLst>
              <a:ext uri="{FF2B5EF4-FFF2-40B4-BE49-F238E27FC236}">
                <a16:creationId xmlns:a16="http://schemas.microsoft.com/office/drawing/2014/main" id="{20B447C2-97BE-4091-A4C1-932EE9C23060}"/>
              </a:ext>
            </a:extLst>
          </p:cNvPr>
          <p:cNvSpPr/>
          <p:nvPr/>
        </p:nvSpPr>
        <p:spPr>
          <a:xfrm>
            <a:off x="212063" y="2778335"/>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27" name="CustomShape 25">
            <a:hlinkClick r:id="" action="ppaction://noaction">
              <a:snd r:embed="rId8" name="3.wav"/>
            </a:hlinkClick>
            <a:extLst>
              <a:ext uri="{FF2B5EF4-FFF2-40B4-BE49-F238E27FC236}">
                <a16:creationId xmlns:a16="http://schemas.microsoft.com/office/drawing/2014/main" id="{EFD23B8D-E7FE-49A2-B9AA-1548BB7BB2E7}"/>
              </a:ext>
            </a:extLst>
          </p:cNvPr>
          <p:cNvSpPr/>
          <p:nvPr/>
        </p:nvSpPr>
        <p:spPr>
          <a:xfrm>
            <a:off x="212063" y="3475882"/>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28" name="CustomShape 26">
            <a:hlinkClick r:id="" action="ppaction://noaction">
              <a:snd r:embed="rId9" name="4.wav"/>
            </a:hlinkClick>
            <a:extLst>
              <a:ext uri="{FF2B5EF4-FFF2-40B4-BE49-F238E27FC236}">
                <a16:creationId xmlns:a16="http://schemas.microsoft.com/office/drawing/2014/main" id="{B84F4A78-44FE-4C4D-A4CC-ECC823DE6DA9}"/>
              </a:ext>
            </a:extLst>
          </p:cNvPr>
          <p:cNvSpPr/>
          <p:nvPr/>
        </p:nvSpPr>
        <p:spPr>
          <a:xfrm>
            <a:off x="212063" y="4136091"/>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29" name="CustomShape 27">
            <a:hlinkClick r:id="" action="ppaction://noaction">
              <a:snd r:embed="rId10" name="5.wav"/>
            </a:hlinkClick>
            <a:extLst>
              <a:ext uri="{FF2B5EF4-FFF2-40B4-BE49-F238E27FC236}">
                <a16:creationId xmlns:a16="http://schemas.microsoft.com/office/drawing/2014/main" id="{54A79E80-34F9-4FF3-9637-126C6B042400}"/>
              </a:ext>
            </a:extLst>
          </p:cNvPr>
          <p:cNvSpPr/>
          <p:nvPr/>
        </p:nvSpPr>
        <p:spPr>
          <a:xfrm>
            <a:off x="212063" y="4800130"/>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34" name="CustomShape 27">
            <a:hlinkClick r:id="" action="ppaction://noaction">
              <a:snd r:embed="rId11" name="6.wav"/>
            </a:hlinkClick>
            <a:extLst>
              <a:ext uri="{FF2B5EF4-FFF2-40B4-BE49-F238E27FC236}">
                <a16:creationId xmlns:a16="http://schemas.microsoft.com/office/drawing/2014/main" id="{2C500DDC-49F5-47C9-810E-60D18EBB5303}"/>
              </a:ext>
            </a:extLst>
          </p:cNvPr>
          <p:cNvSpPr/>
          <p:nvPr/>
        </p:nvSpPr>
        <p:spPr>
          <a:xfrm>
            <a:off x="212063" y="5459769"/>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graphicFrame>
        <p:nvGraphicFramePr>
          <p:cNvPr id="3" name="Table 2">
            <a:extLst>
              <a:ext uri="{FF2B5EF4-FFF2-40B4-BE49-F238E27FC236}">
                <a16:creationId xmlns:a16="http://schemas.microsoft.com/office/drawing/2014/main" id="{60D0B202-7C7C-4D64-AC20-21BF1ABA3278}"/>
              </a:ext>
            </a:extLst>
          </p:cNvPr>
          <p:cNvGraphicFramePr>
            <a:graphicFrameLocks noGrp="1"/>
          </p:cNvGraphicFramePr>
          <p:nvPr/>
        </p:nvGraphicFramePr>
        <p:xfrm>
          <a:off x="4070244" y="1304103"/>
          <a:ext cx="7997430" cy="5417048"/>
        </p:xfrm>
        <a:graphic>
          <a:graphicData uri="http://schemas.openxmlformats.org/drawingml/2006/table">
            <a:tbl>
              <a:tblPr/>
              <a:tblGrid>
                <a:gridCol w="7997430">
                  <a:extLst>
                    <a:ext uri="{9D8B030D-6E8A-4147-A177-3AD203B41FA5}">
                      <a16:colId xmlns:a16="http://schemas.microsoft.com/office/drawing/2014/main" val="2505683502"/>
                    </a:ext>
                  </a:extLst>
                </a:gridCol>
              </a:tblGrid>
              <a:tr h="67713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800" b="1" strike="noStrike" spc="-1" dirty="0">
                        <a:solidFill>
                          <a:srgbClr val="002060"/>
                        </a:solidFill>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1675494836"/>
                  </a:ext>
                </a:extLst>
              </a:tr>
              <a:tr h="677131">
                <a:tc>
                  <a:txBody>
                    <a:bodyPr/>
                    <a:lstStyle/>
                    <a:p>
                      <a:pPr algn="ctr">
                        <a:lnSpc>
                          <a:spcPct val="100000"/>
                        </a:lnSpc>
                      </a:pPr>
                      <a:endParaRPr lang="en-GB" sz="2800" b="1" strike="noStrike" spc="-1" dirty="0">
                        <a:solidFill>
                          <a:srgbClr val="002060"/>
                        </a:solidFill>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3589495243"/>
                  </a:ext>
                </a:extLst>
              </a:tr>
              <a:tr h="677131">
                <a:tc>
                  <a:txBody>
                    <a:bodyPr/>
                    <a:lstStyle/>
                    <a:p>
                      <a:pPr algn="ctr">
                        <a:lnSpc>
                          <a:spcPct val="100000"/>
                        </a:lnSpc>
                      </a:pPr>
                      <a:endParaRPr lang="en-GB" sz="2800" b="1" strike="noStrike" spc="-1" dirty="0">
                        <a:solidFill>
                          <a:srgbClr val="002060"/>
                        </a:solidFill>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2272478212"/>
                  </a:ext>
                </a:extLst>
              </a:tr>
              <a:tr h="677131">
                <a:tc>
                  <a:txBody>
                    <a:bodyPr/>
                    <a:lstStyle/>
                    <a:p>
                      <a:pPr algn="ctr">
                        <a:lnSpc>
                          <a:spcPct val="100000"/>
                        </a:lnSpc>
                      </a:pPr>
                      <a:endParaRPr lang="en-GB" sz="2800" b="1" strike="noStrike" spc="-1" dirty="0">
                        <a:solidFill>
                          <a:srgbClr val="002060"/>
                        </a:solidFill>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951014303"/>
                  </a:ext>
                </a:extLst>
              </a:tr>
              <a:tr h="677131">
                <a:tc>
                  <a:txBody>
                    <a:bodyPr/>
                    <a:lstStyle/>
                    <a:p>
                      <a:pPr algn="ctr">
                        <a:lnSpc>
                          <a:spcPct val="100000"/>
                        </a:lnSpc>
                      </a:pPr>
                      <a:endParaRPr lang="en-GB" sz="2800" b="1" strike="noStrike" spc="-1" dirty="0">
                        <a:solidFill>
                          <a:srgbClr val="002060"/>
                        </a:solidFill>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376455589"/>
                  </a:ext>
                </a:extLst>
              </a:tr>
              <a:tr h="677131">
                <a:tc>
                  <a:txBody>
                    <a:bodyPr/>
                    <a:lstStyle/>
                    <a:p>
                      <a:pPr algn="ctr">
                        <a:lnSpc>
                          <a:spcPct val="100000"/>
                        </a:lnSpc>
                      </a:pPr>
                      <a:endParaRPr lang="en-GB" sz="2800" b="1" strike="noStrike" spc="-1" dirty="0">
                        <a:solidFill>
                          <a:srgbClr val="002060"/>
                        </a:solidFill>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3086709276"/>
                  </a:ext>
                </a:extLst>
              </a:tr>
              <a:tr h="677131">
                <a:tc>
                  <a:txBody>
                    <a:bodyPr/>
                    <a:lstStyle/>
                    <a:p>
                      <a:pPr algn="ctr">
                        <a:lnSpc>
                          <a:spcPct val="100000"/>
                        </a:lnSpc>
                      </a:pPr>
                      <a:endParaRPr lang="en-GB" sz="2800" b="1" strike="noStrike" spc="-1" dirty="0">
                        <a:solidFill>
                          <a:srgbClr val="002060"/>
                        </a:solidFill>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cap="flat" cmpd="sng" algn="ctr">
                      <a:solidFill>
                        <a:srgbClr val="157359"/>
                      </a:solidFill>
                      <a:prstDash val="solid"/>
                      <a:round/>
                      <a:headEnd type="none" w="med" len="med"/>
                      <a:tailEnd type="none" w="med" len="med"/>
                    </a:lnB>
                    <a:noFill/>
                  </a:tcPr>
                </a:tc>
                <a:extLst>
                  <a:ext uri="{0D108BD9-81ED-4DB2-BD59-A6C34878D82A}">
                    <a16:rowId xmlns:a16="http://schemas.microsoft.com/office/drawing/2014/main" val="2572094555"/>
                  </a:ext>
                </a:extLst>
              </a:tr>
              <a:tr h="677131">
                <a:tc>
                  <a:txBody>
                    <a:bodyPr/>
                    <a:lstStyle/>
                    <a:p>
                      <a:pPr algn="ctr">
                        <a:lnSpc>
                          <a:spcPct val="100000"/>
                        </a:lnSpc>
                      </a:pPr>
                      <a:endParaRPr lang="en-GB" sz="2800" b="1" strike="noStrike" spc="-1" dirty="0">
                        <a:solidFill>
                          <a:srgbClr val="002060"/>
                        </a:solidFill>
                        <a:latin typeface="Century Gothic" panose="020B0502020202020204" pitchFamily="34" charset="0"/>
                      </a:endParaRPr>
                    </a:p>
                  </a:txBody>
                  <a:tcPr anchor="ctr">
                    <a:lnL w="12240" cap="flat" cmpd="sng" algn="ctr">
                      <a:solidFill>
                        <a:srgbClr val="157359"/>
                      </a:solidFill>
                      <a:prstDash val="solid"/>
                      <a:round/>
                      <a:headEnd type="none" w="med" len="med"/>
                      <a:tailEnd type="none" w="med" len="med"/>
                    </a:lnL>
                    <a:lnR w="12240" cap="flat" cmpd="sng" algn="ctr">
                      <a:solidFill>
                        <a:srgbClr val="157359"/>
                      </a:solidFill>
                      <a:prstDash val="solid"/>
                      <a:round/>
                      <a:headEnd type="none" w="med" len="med"/>
                      <a:tailEnd type="none" w="med" len="med"/>
                    </a:lnR>
                    <a:lnT w="12240" cap="flat" cmpd="sng" algn="ctr">
                      <a:solidFill>
                        <a:srgbClr val="157359"/>
                      </a:solidFill>
                      <a:prstDash val="solid"/>
                      <a:round/>
                      <a:headEnd type="none" w="med" len="med"/>
                      <a:tailEnd type="none" w="med" len="med"/>
                    </a:lnT>
                    <a:lnB w="12240">
                      <a:solidFill>
                        <a:srgbClr val="157359"/>
                      </a:solidFill>
                    </a:lnB>
                    <a:noFill/>
                  </a:tcPr>
                </a:tc>
                <a:extLst>
                  <a:ext uri="{0D108BD9-81ED-4DB2-BD59-A6C34878D82A}">
                    <a16:rowId xmlns:a16="http://schemas.microsoft.com/office/drawing/2014/main" val="3529595512"/>
                  </a:ext>
                </a:extLst>
              </a:tr>
            </a:tbl>
          </a:graphicData>
        </a:graphic>
      </p:graphicFrame>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pic>
        <p:nvPicPr>
          <p:cNvPr id="36" name="Picture 35" descr="Shape, arrow&#10;&#10;Description automatically generated">
            <a:extLst>
              <a:ext uri="{FF2B5EF4-FFF2-40B4-BE49-F238E27FC236}">
                <a16:creationId xmlns:a16="http://schemas.microsoft.com/office/drawing/2014/main" id="{1FECF871-0768-4A2F-9425-71773E4B27D9}"/>
              </a:ext>
            </a:extLst>
          </p:cNvPr>
          <p:cNvPicPr>
            <a:picLocks noChangeAspect="1"/>
          </p:cNvPicPr>
          <p:nvPr/>
        </p:nvPicPr>
        <p:blipFill>
          <a:blip r:embed="rId12"/>
          <a:stretch>
            <a:fillRect/>
          </a:stretch>
        </p:blipFill>
        <p:spPr>
          <a:xfrm>
            <a:off x="2942544" y="2143694"/>
            <a:ext cx="462709" cy="428729"/>
          </a:xfrm>
          <a:prstGeom prst="rect">
            <a:avLst/>
          </a:prstGeom>
        </p:spPr>
      </p:pic>
      <p:pic>
        <p:nvPicPr>
          <p:cNvPr id="37" name="Picture 36" descr="Shape, arrow&#10;&#10;Description automatically generated">
            <a:extLst>
              <a:ext uri="{FF2B5EF4-FFF2-40B4-BE49-F238E27FC236}">
                <a16:creationId xmlns:a16="http://schemas.microsoft.com/office/drawing/2014/main" id="{F5DB5F7A-FCBC-4994-958D-B096245C8967}"/>
              </a:ext>
            </a:extLst>
          </p:cNvPr>
          <p:cNvPicPr>
            <a:picLocks noChangeAspect="1"/>
          </p:cNvPicPr>
          <p:nvPr/>
        </p:nvPicPr>
        <p:blipFill>
          <a:blip r:embed="rId12"/>
          <a:stretch>
            <a:fillRect/>
          </a:stretch>
        </p:blipFill>
        <p:spPr>
          <a:xfrm>
            <a:off x="1393724" y="2745966"/>
            <a:ext cx="462709" cy="428729"/>
          </a:xfrm>
          <a:prstGeom prst="rect">
            <a:avLst/>
          </a:prstGeom>
        </p:spPr>
      </p:pic>
      <p:pic>
        <p:nvPicPr>
          <p:cNvPr id="38" name="Picture 37" descr="Shape, arrow&#10;&#10;Description automatically generated">
            <a:extLst>
              <a:ext uri="{FF2B5EF4-FFF2-40B4-BE49-F238E27FC236}">
                <a16:creationId xmlns:a16="http://schemas.microsoft.com/office/drawing/2014/main" id="{7B71CF37-7D7A-48FE-AF37-0A0CB54C1A7B}"/>
              </a:ext>
            </a:extLst>
          </p:cNvPr>
          <p:cNvPicPr>
            <a:picLocks noChangeAspect="1"/>
          </p:cNvPicPr>
          <p:nvPr/>
        </p:nvPicPr>
        <p:blipFill>
          <a:blip r:embed="rId12"/>
          <a:stretch>
            <a:fillRect/>
          </a:stretch>
        </p:blipFill>
        <p:spPr>
          <a:xfrm>
            <a:off x="1367222" y="3459697"/>
            <a:ext cx="462709" cy="428729"/>
          </a:xfrm>
          <a:prstGeom prst="rect">
            <a:avLst/>
          </a:prstGeom>
        </p:spPr>
      </p:pic>
      <p:pic>
        <p:nvPicPr>
          <p:cNvPr id="39" name="Picture 38" descr="Shape, arrow&#10;&#10;Description automatically generated">
            <a:extLst>
              <a:ext uri="{FF2B5EF4-FFF2-40B4-BE49-F238E27FC236}">
                <a16:creationId xmlns:a16="http://schemas.microsoft.com/office/drawing/2014/main" id="{FE11E53F-690F-433B-9720-FC55C6C029A2}"/>
              </a:ext>
            </a:extLst>
          </p:cNvPr>
          <p:cNvPicPr>
            <a:picLocks noChangeAspect="1"/>
          </p:cNvPicPr>
          <p:nvPr/>
        </p:nvPicPr>
        <p:blipFill>
          <a:blip r:embed="rId12"/>
          <a:stretch>
            <a:fillRect/>
          </a:stretch>
        </p:blipFill>
        <p:spPr>
          <a:xfrm>
            <a:off x="2942543" y="4096685"/>
            <a:ext cx="462709" cy="428729"/>
          </a:xfrm>
          <a:prstGeom prst="rect">
            <a:avLst/>
          </a:prstGeom>
        </p:spPr>
      </p:pic>
      <p:pic>
        <p:nvPicPr>
          <p:cNvPr id="40" name="Picture 39" descr="Shape, arrow&#10;&#10;Description automatically generated">
            <a:extLst>
              <a:ext uri="{FF2B5EF4-FFF2-40B4-BE49-F238E27FC236}">
                <a16:creationId xmlns:a16="http://schemas.microsoft.com/office/drawing/2014/main" id="{8724AA31-9E2D-4691-AFDE-9090619A058E}"/>
              </a:ext>
            </a:extLst>
          </p:cNvPr>
          <p:cNvPicPr>
            <a:picLocks noChangeAspect="1"/>
          </p:cNvPicPr>
          <p:nvPr/>
        </p:nvPicPr>
        <p:blipFill>
          <a:blip r:embed="rId12"/>
          <a:stretch>
            <a:fillRect/>
          </a:stretch>
        </p:blipFill>
        <p:spPr>
          <a:xfrm>
            <a:off x="1387338" y="4849153"/>
            <a:ext cx="462709" cy="428729"/>
          </a:xfrm>
          <a:prstGeom prst="rect">
            <a:avLst/>
          </a:prstGeom>
        </p:spPr>
      </p:pic>
      <p:pic>
        <p:nvPicPr>
          <p:cNvPr id="41" name="Picture 40" descr="Shape, arrow&#10;&#10;Description automatically generated">
            <a:extLst>
              <a:ext uri="{FF2B5EF4-FFF2-40B4-BE49-F238E27FC236}">
                <a16:creationId xmlns:a16="http://schemas.microsoft.com/office/drawing/2014/main" id="{B15BE54B-0961-44D9-BAF1-5E057049554D}"/>
              </a:ext>
            </a:extLst>
          </p:cNvPr>
          <p:cNvPicPr>
            <a:picLocks noChangeAspect="1"/>
          </p:cNvPicPr>
          <p:nvPr/>
        </p:nvPicPr>
        <p:blipFill>
          <a:blip r:embed="rId12"/>
          <a:stretch>
            <a:fillRect/>
          </a:stretch>
        </p:blipFill>
        <p:spPr>
          <a:xfrm>
            <a:off x="2942543" y="5468306"/>
            <a:ext cx="462709" cy="428729"/>
          </a:xfrm>
          <a:prstGeom prst="rect">
            <a:avLst/>
          </a:prstGeom>
        </p:spPr>
      </p:pic>
      <p:sp>
        <p:nvSpPr>
          <p:cNvPr id="43" name="TextBox 42">
            <a:extLst>
              <a:ext uri="{FF2B5EF4-FFF2-40B4-BE49-F238E27FC236}">
                <a16:creationId xmlns:a16="http://schemas.microsoft.com/office/drawing/2014/main" id="{6B9A2344-E451-4527-8CBE-38613DE6CD47}"/>
              </a:ext>
            </a:extLst>
          </p:cNvPr>
          <p:cNvSpPr txBox="1"/>
          <p:nvPr/>
        </p:nvSpPr>
        <p:spPr>
          <a:xfrm>
            <a:off x="4139174" y="2241772"/>
            <a:ext cx="769989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__________________________________________</a:t>
            </a:r>
          </a:p>
        </p:txBody>
      </p:sp>
      <p:sp>
        <p:nvSpPr>
          <p:cNvPr id="44" name="TextBox 43">
            <a:extLst>
              <a:ext uri="{FF2B5EF4-FFF2-40B4-BE49-F238E27FC236}">
                <a16:creationId xmlns:a16="http://schemas.microsoft.com/office/drawing/2014/main" id="{F6A97FEA-FEF6-4D8B-8228-ADAB4D924A0E}"/>
              </a:ext>
            </a:extLst>
          </p:cNvPr>
          <p:cNvSpPr txBox="1"/>
          <p:nvPr/>
        </p:nvSpPr>
        <p:spPr>
          <a:xfrm>
            <a:off x="4569392" y="2147269"/>
            <a:ext cx="42858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50"/>
                </a:solidFill>
                <a:effectLst/>
                <a:uLnTx/>
                <a:uFillTx/>
                <a:latin typeface="Century Gothic" panose="020B0502020202020204" pitchFamily="34" charset="0"/>
              </a:rPr>
              <a:t>wash the car.</a:t>
            </a:r>
          </a:p>
        </p:txBody>
      </p:sp>
      <p:sp>
        <p:nvSpPr>
          <p:cNvPr id="42" name="CustomShape 27">
            <a:hlinkClick r:id="" action="ppaction://noaction">
              <a:snd r:embed="rId13" name="7.wav"/>
            </a:hlinkClick>
            <a:extLst>
              <a:ext uri="{FF2B5EF4-FFF2-40B4-BE49-F238E27FC236}">
                <a16:creationId xmlns:a16="http://schemas.microsoft.com/office/drawing/2014/main" id="{F4B1A21A-B772-4FEA-A43F-7FEAF50F2F9E}"/>
              </a:ext>
            </a:extLst>
          </p:cNvPr>
          <p:cNvSpPr/>
          <p:nvPr/>
        </p:nvSpPr>
        <p:spPr>
          <a:xfrm>
            <a:off x="212063" y="6155165"/>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7</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48" name="Picture 47" descr="Shape, arrow&#10;&#10;Description automatically generated">
            <a:extLst>
              <a:ext uri="{FF2B5EF4-FFF2-40B4-BE49-F238E27FC236}">
                <a16:creationId xmlns:a16="http://schemas.microsoft.com/office/drawing/2014/main" id="{99F9C3C7-B106-4CA5-A1B8-23603AE7DCF9}"/>
              </a:ext>
            </a:extLst>
          </p:cNvPr>
          <p:cNvPicPr>
            <a:picLocks noChangeAspect="1"/>
          </p:cNvPicPr>
          <p:nvPr/>
        </p:nvPicPr>
        <p:blipFill>
          <a:blip r:embed="rId12"/>
          <a:stretch>
            <a:fillRect/>
          </a:stretch>
        </p:blipFill>
        <p:spPr>
          <a:xfrm>
            <a:off x="1345364" y="6222620"/>
            <a:ext cx="462709" cy="428729"/>
          </a:xfrm>
          <a:prstGeom prst="rect">
            <a:avLst/>
          </a:prstGeom>
        </p:spPr>
      </p:pic>
      <p:sp>
        <p:nvSpPr>
          <p:cNvPr id="53" name="TextBox 52">
            <a:extLst>
              <a:ext uri="{FF2B5EF4-FFF2-40B4-BE49-F238E27FC236}">
                <a16:creationId xmlns:a16="http://schemas.microsoft.com/office/drawing/2014/main" id="{CB1DB9CF-39D6-4477-9A79-4A1498F73220}"/>
              </a:ext>
            </a:extLst>
          </p:cNvPr>
          <p:cNvSpPr txBox="1"/>
          <p:nvPr/>
        </p:nvSpPr>
        <p:spPr>
          <a:xfrm>
            <a:off x="4139176" y="2921674"/>
            <a:ext cx="769989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__________________________________________</a:t>
            </a:r>
          </a:p>
        </p:txBody>
      </p:sp>
      <p:sp>
        <p:nvSpPr>
          <p:cNvPr id="54" name="TextBox 53">
            <a:extLst>
              <a:ext uri="{FF2B5EF4-FFF2-40B4-BE49-F238E27FC236}">
                <a16:creationId xmlns:a16="http://schemas.microsoft.com/office/drawing/2014/main" id="{6A6D0B74-5DB0-4519-994C-741358259F1F}"/>
              </a:ext>
            </a:extLst>
          </p:cNvPr>
          <p:cNvSpPr txBox="1"/>
          <p:nvPr/>
        </p:nvSpPr>
        <p:spPr>
          <a:xfrm>
            <a:off x="4569392" y="2804778"/>
            <a:ext cx="52844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50"/>
                </a:solidFill>
                <a:effectLst/>
                <a:uLnTx/>
                <a:uFillTx/>
                <a:latin typeface="Century Gothic" panose="020B0502020202020204" pitchFamily="34" charset="0"/>
              </a:rPr>
              <a:t>put away clothes.</a:t>
            </a:r>
          </a:p>
        </p:txBody>
      </p:sp>
      <p:sp>
        <p:nvSpPr>
          <p:cNvPr id="56" name="TextBox 55">
            <a:extLst>
              <a:ext uri="{FF2B5EF4-FFF2-40B4-BE49-F238E27FC236}">
                <a16:creationId xmlns:a16="http://schemas.microsoft.com/office/drawing/2014/main" id="{E13251E4-9583-4A7C-98FF-40132003C985}"/>
              </a:ext>
            </a:extLst>
          </p:cNvPr>
          <p:cNvSpPr txBox="1"/>
          <p:nvPr/>
        </p:nvSpPr>
        <p:spPr>
          <a:xfrm>
            <a:off x="4139174" y="3615226"/>
            <a:ext cx="769989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__________________________________________</a:t>
            </a:r>
          </a:p>
        </p:txBody>
      </p:sp>
      <p:sp>
        <p:nvSpPr>
          <p:cNvPr id="57" name="TextBox 56">
            <a:extLst>
              <a:ext uri="{FF2B5EF4-FFF2-40B4-BE49-F238E27FC236}">
                <a16:creationId xmlns:a16="http://schemas.microsoft.com/office/drawing/2014/main" id="{6A8A303C-C965-49A2-AB73-D76EBEA389DB}"/>
              </a:ext>
            </a:extLst>
          </p:cNvPr>
          <p:cNvSpPr txBox="1"/>
          <p:nvPr/>
        </p:nvSpPr>
        <p:spPr>
          <a:xfrm>
            <a:off x="4139174" y="4280664"/>
            <a:ext cx="769989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__________________________________________</a:t>
            </a:r>
          </a:p>
        </p:txBody>
      </p:sp>
      <p:sp>
        <p:nvSpPr>
          <p:cNvPr id="58" name="TextBox 57">
            <a:extLst>
              <a:ext uri="{FF2B5EF4-FFF2-40B4-BE49-F238E27FC236}">
                <a16:creationId xmlns:a16="http://schemas.microsoft.com/office/drawing/2014/main" id="{F4B2F5B6-5CA8-4E62-BD3B-1D036778C1FA}"/>
              </a:ext>
            </a:extLst>
          </p:cNvPr>
          <p:cNvSpPr txBox="1"/>
          <p:nvPr/>
        </p:nvSpPr>
        <p:spPr>
          <a:xfrm>
            <a:off x="4147280" y="4946102"/>
            <a:ext cx="769989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__________________________________________</a:t>
            </a:r>
          </a:p>
        </p:txBody>
      </p:sp>
      <p:sp>
        <p:nvSpPr>
          <p:cNvPr id="59" name="TextBox 58">
            <a:extLst>
              <a:ext uri="{FF2B5EF4-FFF2-40B4-BE49-F238E27FC236}">
                <a16:creationId xmlns:a16="http://schemas.microsoft.com/office/drawing/2014/main" id="{2815E573-C2DC-4EB5-A8CB-67B9109A186A}"/>
              </a:ext>
            </a:extLst>
          </p:cNvPr>
          <p:cNvSpPr txBox="1"/>
          <p:nvPr/>
        </p:nvSpPr>
        <p:spPr>
          <a:xfrm>
            <a:off x="4219010" y="5639654"/>
            <a:ext cx="769989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__________________________________________</a:t>
            </a:r>
          </a:p>
        </p:txBody>
      </p:sp>
      <p:sp>
        <p:nvSpPr>
          <p:cNvPr id="60" name="TextBox 59">
            <a:extLst>
              <a:ext uri="{FF2B5EF4-FFF2-40B4-BE49-F238E27FC236}">
                <a16:creationId xmlns:a16="http://schemas.microsoft.com/office/drawing/2014/main" id="{C7B45CCF-154A-4377-955F-09596CD72049}"/>
              </a:ext>
            </a:extLst>
          </p:cNvPr>
          <p:cNvSpPr txBox="1"/>
          <p:nvPr/>
        </p:nvSpPr>
        <p:spPr>
          <a:xfrm>
            <a:off x="4219009" y="6309918"/>
            <a:ext cx="769989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__________________________________________</a:t>
            </a:r>
          </a:p>
        </p:txBody>
      </p:sp>
      <p:sp>
        <p:nvSpPr>
          <p:cNvPr id="61" name="TextBox 60">
            <a:extLst>
              <a:ext uri="{FF2B5EF4-FFF2-40B4-BE49-F238E27FC236}">
                <a16:creationId xmlns:a16="http://schemas.microsoft.com/office/drawing/2014/main" id="{664B1E33-8EDB-46F2-AC98-F042053EC8AE}"/>
              </a:ext>
            </a:extLst>
          </p:cNvPr>
          <p:cNvSpPr txBox="1"/>
          <p:nvPr/>
        </p:nvSpPr>
        <p:spPr>
          <a:xfrm>
            <a:off x="4569392" y="3492247"/>
            <a:ext cx="52844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50"/>
                </a:solidFill>
                <a:effectLst/>
                <a:uLnTx/>
                <a:uFillTx/>
                <a:latin typeface="Century Gothic" panose="020B0502020202020204" pitchFamily="34" charset="0"/>
              </a:rPr>
              <a:t>prepare meals.</a:t>
            </a:r>
          </a:p>
        </p:txBody>
      </p:sp>
      <p:sp>
        <p:nvSpPr>
          <p:cNvPr id="62" name="TextBox 61">
            <a:extLst>
              <a:ext uri="{FF2B5EF4-FFF2-40B4-BE49-F238E27FC236}">
                <a16:creationId xmlns:a16="http://schemas.microsoft.com/office/drawing/2014/main" id="{A3CEAC4A-BC1E-4106-A542-5B8E260B4E81}"/>
              </a:ext>
            </a:extLst>
          </p:cNvPr>
          <p:cNvSpPr txBox="1"/>
          <p:nvPr/>
        </p:nvSpPr>
        <p:spPr>
          <a:xfrm>
            <a:off x="4569391" y="4195710"/>
            <a:ext cx="78131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50"/>
                </a:solidFill>
                <a:effectLst/>
                <a:uLnTx/>
                <a:uFillTx/>
                <a:latin typeface="Century Gothic" panose="020B0502020202020204" pitchFamily="34" charset="0"/>
              </a:rPr>
              <a:t>do the housework/cleaning</a:t>
            </a:r>
            <a:r>
              <a:rPr kumimoji="0" lang="en-GB" sz="2400" b="1" i="0" u="none" strike="noStrike" kern="1200" cap="none" spc="0" normalizeH="0" noProof="0" dirty="0">
                <a:ln>
                  <a:noFill/>
                </a:ln>
                <a:solidFill>
                  <a:srgbClr val="00B050"/>
                </a:solidFill>
                <a:effectLst/>
                <a:uLnTx/>
                <a:uFillTx/>
                <a:latin typeface="Century Gothic" panose="020B0502020202020204" pitchFamily="34" charset="0"/>
              </a:rPr>
              <a:t> in the kitchen.</a:t>
            </a:r>
            <a:endParaRPr kumimoji="0" lang="en-GB" sz="2400" b="1" i="0" u="none" strike="noStrike" kern="1200" cap="none" spc="0" normalizeH="0" baseline="0" noProof="0" dirty="0">
              <a:ln>
                <a:noFill/>
              </a:ln>
              <a:solidFill>
                <a:srgbClr val="00B050"/>
              </a:solidFill>
              <a:effectLst/>
              <a:uLnTx/>
              <a:uFillTx/>
              <a:latin typeface="Century Gothic" panose="020B0502020202020204" pitchFamily="34" charset="0"/>
            </a:endParaRPr>
          </a:p>
        </p:txBody>
      </p:sp>
      <p:sp>
        <p:nvSpPr>
          <p:cNvPr id="63" name="TextBox 62">
            <a:extLst>
              <a:ext uri="{FF2B5EF4-FFF2-40B4-BE49-F238E27FC236}">
                <a16:creationId xmlns:a16="http://schemas.microsoft.com/office/drawing/2014/main" id="{77729631-A7B1-4019-8E7B-E4F98BB7938B}"/>
              </a:ext>
            </a:extLst>
          </p:cNvPr>
          <p:cNvSpPr txBox="1"/>
          <p:nvPr/>
        </p:nvSpPr>
        <p:spPr>
          <a:xfrm>
            <a:off x="4569390" y="4873230"/>
            <a:ext cx="75753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B050"/>
                </a:solidFill>
                <a:effectLst/>
                <a:uLnTx/>
                <a:uFillTx/>
                <a:latin typeface="Century Gothic" panose="020B0502020202020204" pitchFamily="34" charset="0"/>
              </a:rPr>
              <a:t>wor</a:t>
            </a:r>
            <a:r>
              <a:rPr lang="en-GB" sz="2400" b="1" dirty="0">
                <a:solidFill>
                  <a:srgbClr val="00B050"/>
                </a:solidFill>
                <a:latin typeface="Century Gothic" panose="020B0502020202020204" pitchFamily="34" charset="0"/>
              </a:rPr>
              <a:t>k in the garden.</a:t>
            </a:r>
            <a:endParaRPr kumimoji="0" lang="en-GB" sz="2400" b="1" i="0" u="none" strike="noStrike" kern="1200" cap="none" spc="0" normalizeH="0" baseline="0" noProof="0" dirty="0">
              <a:ln>
                <a:noFill/>
              </a:ln>
              <a:solidFill>
                <a:srgbClr val="00B050"/>
              </a:solidFill>
              <a:effectLst/>
              <a:uLnTx/>
              <a:uFillTx/>
              <a:latin typeface="Century Gothic" panose="020B0502020202020204" pitchFamily="34" charset="0"/>
            </a:endParaRPr>
          </a:p>
        </p:txBody>
      </p:sp>
      <p:sp>
        <p:nvSpPr>
          <p:cNvPr id="64" name="TextBox 63">
            <a:extLst>
              <a:ext uri="{FF2B5EF4-FFF2-40B4-BE49-F238E27FC236}">
                <a16:creationId xmlns:a16="http://schemas.microsoft.com/office/drawing/2014/main" id="{0DCA6CF0-50FA-47B2-B050-7AF8D168B069}"/>
              </a:ext>
            </a:extLst>
          </p:cNvPr>
          <p:cNvSpPr txBox="1"/>
          <p:nvPr/>
        </p:nvSpPr>
        <p:spPr>
          <a:xfrm>
            <a:off x="4617515" y="5554170"/>
            <a:ext cx="52844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50"/>
                </a:solidFill>
                <a:effectLst/>
                <a:uLnTx/>
                <a:uFillTx/>
                <a:latin typeface="Century Gothic" panose="020B0502020202020204" pitchFamily="34" charset="0"/>
              </a:rPr>
              <a:t>also help in the garden.</a:t>
            </a:r>
          </a:p>
        </p:txBody>
      </p:sp>
      <p:sp>
        <p:nvSpPr>
          <p:cNvPr id="65" name="TextBox 64">
            <a:extLst>
              <a:ext uri="{FF2B5EF4-FFF2-40B4-BE49-F238E27FC236}">
                <a16:creationId xmlns:a16="http://schemas.microsoft.com/office/drawing/2014/main" id="{383A234F-D9B6-4AAF-B61D-EBB604071400}"/>
              </a:ext>
            </a:extLst>
          </p:cNvPr>
          <p:cNvSpPr txBox="1"/>
          <p:nvPr/>
        </p:nvSpPr>
        <p:spPr>
          <a:xfrm>
            <a:off x="4569390" y="6221542"/>
            <a:ext cx="86172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50"/>
                </a:solidFill>
                <a:effectLst/>
                <a:uLnTx/>
                <a:uFillTx/>
                <a:latin typeface="Century Gothic" panose="020B0502020202020204" pitchFamily="34" charset="0"/>
              </a:rPr>
              <a:t>(sometimes) do the shopping.</a:t>
            </a:r>
          </a:p>
        </p:txBody>
      </p:sp>
      <p:sp>
        <p:nvSpPr>
          <p:cNvPr id="47" name="TextBox 46">
            <a:extLst>
              <a:ext uri="{FF2B5EF4-FFF2-40B4-BE49-F238E27FC236}">
                <a16:creationId xmlns:a16="http://schemas.microsoft.com/office/drawing/2014/main" id="{C78629DD-A561-48EB-9D72-3285CEEE6549}"/>
              </a:ext>
            </a:extLst>
          </p:cNvPr>
          <p:cNvSpPr txBox="1"/>
          <p:nvPr/>
        </p:nvSpPr>
        <p:spPr>
          <a:xfrm>
            <a:off x="4103639" y="1457971"/>
            <a:ext cx="604460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Écoute et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écris</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en</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anglais</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a:t>
            </a:r>
            <a:endParaRPr kumimoji="0" lang="en-US"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pic>
        <p:nvPicPr>
          <p:cNvPr id="55" name="Picture 16" descr="United, Flag, Kingdom, British, Great, Britain">
            <a:extLst>
              <a:ext uri="{FF2B5EF4-FFF2-40B4-BE49-F238E27FC236}">
                <a16:creationId xmlns:a16="http://schemas.microsoft.com/office/drawing/2014/main" id="{BA51B348-85B9-471D-979C-F3673A1974E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212363" y="1479983"/>
            <a:ext cx="491064" cy="384376"/>
          </a:xfrm>
          <a:prstGeom prst="roundRect">
            <a:avLst/>
          </a:prstGeom>
          <a:noFill/>
          <a:extLst>
            <a:ext uri="{909E8E84-426E-40DD-AFC4-6F175D3DCCD1}">
              <a14:hiddenFill xmlns:a14="http://schemas.microsoft.com/office/drawing/2010/main">
                <a:solidFill>
                  <a:srgbClr val="FFFFFF"/>
                </a:solidFill>
              </a14:hiddenFill>
            </a:ext>
          </a:extLst>
        </p:spPr>
      </p:pic>
      <p:sp>
        <p:nvSpPr>
          <p:cNvPr id="46" name="CustomShape 23">
            <a:hlinkClick r:id="" action="ppaction://noaction">
              <a:snd r:embed="rId15" name="5_15_2.wav"/>
            </a:hlinkClick>
            <a:extLst>
              <a:ext uri="{FF2B5EF4-FFF2-40B4-BE49-F238E27FC236}">
                <a16:creationId xmlns:a16="http://schemas.microsoft.com/office/drawing/2014/main" id="{BE1F97F5-AC9E-43CE-A60C-951932EA6715}"/>
              </a:ext>
            </a:extLst>
          </p:cNvPr>
          <p:cNvSpPr/>
          <p:nvPr/>
        </p:nvSpPr>
        <p:spPr>
          <a:xfrm>
            <a:off x="3790502" y="2091795"/>
            <a:ext cx="464040" cy="396360"/>
          </a:xfrm>
          <a:prstGeom prst="actionButtonBlank">
            <a:avLst/>
          </a:prstGeom>
          <a:solidFill>
            <a:schemeClr val="accent6">
              <a:lumMod val="40000"/>
              <a:lumOff val="60000"/>
            </a:schemeClr>
          </a:solidFill>
          <a:ln>
            <a:solidFill>
              <a:schemeClr val="accent5">
                <a:lumMod val="60000"/>
                <a:lumOff val="40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002060"/>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srgbClr val="002060"/>
              </a:solidFill>
              <a:effectLst/>
              <a:uLnTx/>
              <a:uFillTx/>
              <a:latin typeface="Century Gothic" panose="020B0502020202020204" pitchFamily="34" charset="0"/>
            </a:endParaRPr>
          </a:p>
        </p:txBody>
      </p:sp>
      <p:sp>
        <p:nvSpPr>
          <p:cNvPr id="67" name="CustomShape 24">
            <a:hlinkClick r:id="" action="ppaction://noaction">
              <a:snd r:embed="rId16" name="5_16_2.wav"/>
            </a:hlinkClick>
            <a:extLst>
              <a:ext uri="{FF2B5EF4-FFF2-40B4-BE49-F238E27FC236}">
                <a16:creationId xmlns:a16="http://schemas.microsoft.com/office/drawing/2014/main" id="{714CC100-45C8-46F5-AC5A-3A7F4389F1D3}"/>
              </a:ext>
            </a:extLst>
          </p:cNvPr>
          <p:cNvSpPr/>
          <p:nvPr/>
        </p:nvSpPr>
        <p:spPr>
          <a:xfrm>
            <a:off x="3790502" y="2778335"/>
            <a:ext cx="464040" cy="396360"/>
          </a:xfrm>
          <a:prstGeom prst="actionButtonBlank">
            <a:avLst/>
          </a:prstGeom>
          <a:solidFill>
            <a:schemeClr val="accent6">
              <a:lumMod val="40000"/>
              <a:lumOff val="60000"/>
            </a:schemeClr>
          </a:solidFill>
          <a:ln>
            <a:solidFill>
              <a:schemeClr val="accent5">
                <a:lumMod val="60000"/>
                <a:lumOff val="40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002060"/>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srgbClr val="002060"/>
              </a:solidFill>
              <a:effectLst/>
              <a:uLnTx/>
              <a:uFillTx/>
              <a:latin typeface="Century Gothic" panose="020B0502020202020204" pitchFamily="34" charset="0"/>
            </a:endParaRPr>
          </a:p>
        </p:txBody>
      </p:sp>
      <p:sp>
        <p:nvSpPr>
          <p:cNvPr id="68" name="CustomShape 25">
            <a:hlinkClick r:id="" action="ppaction://noaction">
              <a:snd r:embed="rId17" name="5_17_2.wav"/>
            </a:hlinkClick>
            <a:extLst>
              <a:ext uri="{FF2B5EF4-FFF2-40B4-BE49-F238E27FC236}">
                <a16:creationId xmlns:a16="http://schemas.microsoft.com/office/drawing/2014/main" id="{BCD32C44-6CAA-4F8C-B094-7DF3BD616DDB}"/>
              </a:ext>
            </a:extLst>
          </p:cNvPr>
          <p:cNvSpPr/>
          <p:nvPr/>
        </p:nvSpPr>
        <p:spPr>
          <a:xfrm>
            <a:off x="3790502" y="3475882"/>
            <a:ext cx="464040" cy="396360"/>
          </a:xfrm>
          <a:prstGeom prst="actionButtonBlank">
            <a:avLst/>
          </a:prstGeom>
          <a:solidFill>
            <a:schemeClr val="accent6">
              <a:lumMod val="40000"/>
              <a:lumOff val="60000"/>
            </a:schemeClr>
          </a:solidFill>
          <a:ln>
            <a:solidFill>
              <a:schemeClr val="accent5">
                <a:lumMod val="60000"/>
                <a:lumOff val="40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002060"/>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srgbClr val="002060"/>
              </a:solidFill>
              <a:effectLst/>
              <a:uLnTx/>
              <a:uFillTx/>
              <a:latin typeface="Century Gothic" panose="020B0502020202020204" pitchFamily="34" charset="0"/>
            </a:endParaRPr>
          </a:p>
        </p:txBody>
      </p:sp>
      <p:sp>
        <p:nvSpPr>
          <p:cNvPr id="69" name="CustomShape 26">
            <a:hlinkClick r:id="" action="ppaction://noaction">
              <a:snd r:embed="rId18" name="5_18_2.wav"/>
            </a:hlinkClick>
            <a:extLst>
              <a:ext uri="{FF2B5EF4-FFF2-40B4-BE49-F238E27FC236}">
                <a16:creationId xmlns:a16="http://schemas.microsoft.com/office/drawing/2014/main" id="{C7A2C014-5BAE-4DB6-83C5-53CD5068FA17}"/>
              </a:ext>
            </a:extLst>
          </p:cNvPr>
          <p:cNvSpPr/>
          <p:nvPr/>
        </p:nvSpPr>
        <p:spPr>
          <a:xfrm>
            <a:off x="3790502" y="4136091"/>
            <a:ext cx="464040" cy="396360"/>
          </a:xfrm>
          <a:prstGeom prst="actionButtonBlank">
            <a:avLst/>
          </a:prstGeom>
          <a:solidFill>
            <a:schemeClr val="accent6">
              <a:lumMod val="40000"/>
              <a:lumOff val="60000"/>
            </a:schemeClr>
          </a:solidFill>
          <a:ln>
            <a:solidFill>
              <a:schemeClr val="accent5">
                <a:lumMod val="60000"/>
                <a:lumOff val="40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002060"/>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srgbClr val="002060"/>
              </a:solidFill>
              <a:effectLst/>
              <a:uLnTx/>
              <a:uFillTx/>
              <a:latin typeface="Century Gothic" panose="020B0502020202020204" pitchFamily="34" charset="0"/>
            </a:endParaRPr>
          </a:p>
        </p:txBody>
      </p:sp>
      <p:sp>
        <p:nvSpPr>
          <p:cNvPr id="70" name="CustomShape 27">
            <a:hlinkClick r:id="" action="ppaction://noaction">
              <a:snd r:embed="rId19" name="5_19_2.wav"/>
            </a:hlinkClick>
            <a:extLst>
              <a:ext uri="{FF2B5EF4-FFF2-40B4-BE49-F238E27FC236}">
                <a16:creationId xmlns:a16="http://schemas.microsoft.com/office/drawing/2014/main" id="{3DA2384D-2AE7-4A70-8854-2E836FA02395}"/>
              </a:ext>
            </a:extLst>
          </p:cNvPr>
          <p:cNvSpPr/>
          <p:nvPr/>
        </p:nvSpPr>
        <p:spPr>
          <a:xfrm>
            <a:off x="3790502" y="4800130"/>
            <a:ext cx="464040" cy="396360"/>
          </a:xfrm>
          <a:prstGeom prst="actionButtonBlank">
            <a:avLst/>
          </a:prstGeom>
          <a:solidFill>
            <a:schemeClr val="accent6">
              <a:lumMod val="40000"/>
              <a:lumOff val="60000"/>
            </a:schemeClr>
          </a:solidFill>
          <a:ln>
            <a:solidFill>
              <a:schemeClr val="accent5">
                <a:lumMod val="60000"/>
                <a:lumOff val="40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002060"/>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srgbClr val="002060"/>
              </a:solidFill>
              <a:effectLst/>
              <a:uLnTx/>
              <a:uFillTx/>
              <a:latin typeface="Century Gothic" panose="020B0502020202020204" pitchFamily="34" charset="0"/>
            </a:endParaRPr>
          </a:p>
        </p:txBody>
      </p:sp>
      <p:sp>
        <p:nvSpPr>
          <p:cNvPr id="71" name="CustomShape 27">
            <a:hlinkClick r:id="" action="ppaction://noaction">
              <a:snd r:embed="rId20" name="5_20_2.wav"/>
            </a:hlinkClick>
            <a:extLst>
              <a:ext uri="{FF2B5EF4-FFF2-40B4-BE49-F238E27FC236}">
                <a16:creationId xmlns:a16="http://schemas.microsoft.com/office/drawing/2014/main" id="{B50A1EE4-A8DE-467A-AC7E-C8CD1E9FC336}"/>
              </a:ext>
            </a:extLst>
          </p:cNvPr>
          <p:cNvSpPr/>
          <p:nvPr/>
        </p:nvSpPr>
        <p:spPr>
          <a:xfrm>
            <a:off x="3790502" y="5459769"/>
            <a:ext cx="464040" cy="396360"/>
          </a:xfrm>
          <a:prstGeom prst="actionButtonBlank">
            <a:avLst/>
          </a:prstGeom>
          <a:solidFill>
            <a:schemeClr val="accent6">
              <a:lumMod val="40000"/>
              <a:lumOff val="60000"/>
            </a:schemeClr>
          </a:solidFill>
          <a:ln>
            <a:solidFill>
              <a:schemeClr val="accent5">
                <a:lumMod val="60000"/>
                <a:lumOff val="40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rPr>
              <a:t>6</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72" name="CustomShape 27">
            <a:hlinkClick r:id="" action="ppaction://noaction">
              <a:snd r:embed="rId21" name="5_21_2.wav"/>
            </a:hlinkClick>
            <a:extLst>
              <a:ext uri="{FF2B5EF4-FFF2-40B4-BE49-F238E27FC236}">
                <a16:creationId xmlns:a16="http://schemas.microsoft.com/office/drawing/2014/main" id="{190A1F9E-3E42-49BB-BE5F-EAB2BED8665F}"/>
              </a:ext>
            </a:extLst>
          </p:cNvPr>
          <p:cNvSpPr/>
          <p:nvPr/>
        </p:nvSpPr>
        <p:spPr>
          <a:xfrm>
            <a:off x="3790502" y="6155165"/>
            <a:ext cx="464040" cy="396360"/>
          </a:xfrm>
          <a:prstGeom prst="actionButtonBlank">
            <a:avLst/>
          </a:prstGeom>
          <a:solidFill>
            <a:schemeClr val="accent6">
              <a:lumMod val="40000"/>
              <a:lumOff val="60000"/>
            </a:schemeClr>
          </a:solidFill>
          <a:ln>
            <a:solidFill>
              <a:schemeClr val="accent5">
                <a:lumMod val="60000"/>
                <a:lumOff val="40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rPr>
              <a:t>7</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grpSp>
        <p:nvGrpSpPr>
          <p:cNvPr id="4" name="Group 3">
            <a:extLst>
              <a:ext uri="{FF2B5EF4-FFF2-40B4-BE49-F238E27FC236}">
                <a16:creationId xmlns:a16="http://schemas.microsoft.com/office/drawing/2014/main" id="{8E7C9396-54E1-4CC2-8EBB-0DC2108F5D5F}"/>
              </a:ext>
            </a:extLst>
          </p:cNvPr>
          <p:cNvGrpSpPr/>
          <p:nvPr/>
        </p:nvGrpSpPr>
        <p:grpSpPr>
          <a:xfrm>
            <a:off x="1470797" y="639352"/>
            <a:ext cx="1859026" cy="687079"/>
            <a:chOff x="7867437" y="618079"/>
            <a:chExt cx="1859026" cy="687079"/>
          </a:xfrm>
        </p:grpSpPr>
        <p:pic>
          <p:nvPicPr>
            <p:cNvPr id="73" name="Picture 72">
              <a:extLst>
                <a:ext uri="{FF2B5EF4-FFF2-40B4-BE49-F238E27FC236}">
                  <a16:creationId xmlns:a16="http://schemas.microsoft.com/office/drawing/2014/main" id="{BA6F9309-5A15-4679-802A-BA883653285D}"/>
                </a:ext>
              </a:extLst>
            </p:cNvPr>
            <p:cNvPicPr>
              <a:picLocks noChangeAspect="1"/>
            </p:cNvPicPr>
            <p:nvPr/>
          </p:nvPicPr>
          <p:blipFill rotWithShape="1">
            <a:blip r:embed="rId22">
              <a:extLst>
                <a:ext uri="{28A0092B-C50C-407E-A947-70E740481C1C}">
                  <a14:useLocalDpi xmlns:a14="http://schemas.microsoft.com/office/drawing/2010/main" val="0"/>
                </a:ext>
              </a:extLst>
            </a:blip>
            <a:srcRect b="69729"/>
            <a:stretch/>
          </p:blipFill>
          <p:spPr>
            <a:xfrm>
              <a:off x="8625594" y="693964"/>
              <a:ext cx="809437" cy="611194"/>
            </a:xfrm>
            <a:prstGeom prst="rect">
              <a:avLst/>
            </a:prstGeom>
          </p:spPr>
        </p:pic>
        <p:pic>
          <p:nvPicPr>
            <p:cNvPr id="74" name="Picture 73" descr="Logo&#10;&#10;Description automatically generated">
              <a:extLst>
                <a:ext uri="{FF2B5EF4-FFF2-40B4-BE49-F238E27FC236}">
                  <a16:creationId xmlns:a16="http://schemas.microsoft.com/office/drawing/2014/main" id="{AE6F0921-1C45-43D7-9544-7FE6E60B348C}"/>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8246453" y="618079"/>
              <a:ext cx="364977" cy="673231"/>
            </a:xfrm>
            <a:prstGeom prst="rect">
              <a:avLst/>
            </a:prstGeom>
          </p:spPr>
        </p:pic>
        <p:pic>
          <p:nvPicPr>
            <p:cNvPr id="75" name="Picture 74">
              <a:extLst>
                <a:ext uri="{FF2B5EF4-FFF2-40B4-BE49-F238E27FC236}">
                  <a16:creationId xmlns:a16="http://schemas.microsoft.com/office/drawing/2014/main" id="{9F750BFC-7555-4E9C-8734-949892B62F4D}"/>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7867437" y="676569"/>
              <a:ext cx="539890" cy="613129"/>
            </a:xfrm>
            <a:prstGeom prst="rect">
              <a:avLst/>
            </a:prstGeom>
          </p:spPr>
        </p:pic>
        <p:pic>
          <p:nvPicPr>
            <p:cNvPr id="76" name="Picture 75" descr="A picture containing vector graphics&#10;&#10;Description automatically generated">
              <a:extLst>
                <a:ext uri="{FF2B5EF4-FFF2-40B4-BE49-F238E27FC236}">
                  <a16:creationId xmlns:a16="http://schemas.microsoft.com/office/drawing/2014/main" id="{FF372516-244F-48A4-8593-D2AEC49F72C3}"/>
                </a:ext>
              </a:extLst>
            </p:cNvPr>
            <p:cNvPicPr>
              <a:picLocks noChangeAspect="1"/>
            </p:cNvPicPr>
            <p:nvPr/>
          </p:nvPicPr>
          <p:blipFill rotWithShape="1">
            <a:blip r:embed="rId25">
              <a:extLst>
                <a:ext uri="{28A0092B-C50C-407E-A947-70E740481C1C}">
                  <a14:useLocalDpi xmlns:a14="http://schemas.microsoft.com/office/drawing/2010/main" val="0"/>
                </a:ext>
              </a:extLst>
            </a:blip>
            <a:srcRect b="71083"/>
            <a:stretch/>
          </p:blipFill>
          <p:spPr>
            <a:xfrm>
              <a:off x="9052560" y="681242"/>
              <a:ext cx="673903" cy="611194"/>
            </a:xfrm>
            <a:prstGeom prst="rect">
              <a:avLst/>
            </a:prstGeom>
          </p:spPr>
        </p:pic>
      </p:grpSp>
      <p:sp>
        <p:nvSpPr>
          <p:cNvPr id="77" name="Speech Bubble: Rectangle with Corners Rounded 76">
            <a:extLst>
              <a:ext uri="{FF2B5EF4-FFF2-40B4-BE49-F238E27FC236}">
                <a16:creationId xmlns:a16="http://schemas.microsoft.com/office/drawing/2014/main" id="{D9FEF972-A1F8-4DC2-B5FA-669AFCDA0C77}"/>
              </a:ext>
            </a:extLst>
          </p:cNvPr>
          <p:cNvSpPr/>
          <p:nvPr/>
        </p:nvSpPr>
        <p:spPr>
          <a:xfrm>
            <a:off x="5321577" y="608536"/>
            <a:ext cx="5593028" cy="623694"/>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8" name="Graphic 77" descr="Teacher">
            <a:extLst>
              <a:ext uri="{FF2B5EF4-FFF2-40B4-BE49-F238E27FC236}">
                <a16:creationId xmlns:a16="http://schemas.microsoft.com/office/drawing/2014/main" id="{7977878D-CE25-44A7-B93A-D16D340A7035}"/>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4593664" y="654362"/>
            <a:ext cx="682123" cy="682123"/>
          </a:xfrm>
          <a:prstGeom prst="rect">
            <a:avLst/>
          </a:prstGeom>
        </p:spPr>
      </p:pic>
      <p:sp>
        <p:nvSpPr>
          <p:cNvPr id="45" name="TextBox 44">
            <a:hlinkClick r:id="" action="ppaction://noaction">
              <a:snd r:embed="rId28" name="5_14.wav"/>
            </a:hlinkClick>
            <a:extLst>
              <a:ext uri="{FF2B5EF4-FFF2-40B4-BE49-F238E27FC236}">
                <a16:creationId xmlns:a16="http://schemas.microsoft.com/office/drawing/2014/main" id="{A803DC2D-5D32-4C64-8343-663900475838}"/>
              </a:ext>
            </a:extLst>
          </p:cNvPr>
          <p:cNvSpPr txBox="1"/>
          <p:nvPr/>
        </p:nvSpPr>
        <p:spPr>
          <a:xfrm>
            <a:off x="5417265" y="585176"/>
            <a:ext cx="566330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fr-FR" sz="2000" b="0" i="0" u="none" strike="noStrike" kern="0" cap="none" spc="0" normalizeH="0" baseline="0" noProof="0" dirty="0">
                <a:ln>
                  <a:noFill/>
                </a:ln>
                <a:solidFill>
                  <a:schemeClr val="bg1"/>
                </a:solidFill>
                <a:effectLst/>
                <a:uLnTx/>
                <a:uFillTx/>
                <a:latin typeface="Century Gothic" panose="020B0502020202020204" pitchFamily="34" charset="0"/>
                <a:cs typeface="Arial"/>
                <a:sym typeface="Arial"/>
              </a:rPr>
              <a:t>C’est Jean-Michel et Clémentine (nous) </a:t>
            </a:r>
            <a:br>
              <a:rPr kumimoji="0" lang="fr-FR" sz="2000" b="0" i="0" u="none" strike="noStrike" kern="0" cap="none" spc="0" normalizeH="0" baseline="0" noProof="0" dirty="0">
                <a:ln>
                  <a:noFill/>
                </a:ln>
                <a:solidFill>
                  <a:schemeClr val="bg1"/>
                </a:solidFill>
                <a:effectLst/>
                <a:uLnTx/>
                <a:uFillTx/>
                <a:latin typeface="Century Gothic" panose="020B0502020202020204" pitchFamily="34" charset="0"/>
                <a:cs typeface="Arial"/>
                <a:sym typeface="Arial"/>
              </a:rPr>
            </a:br>
            <a:r>
              <a:rPr kumimoji="0" lang="fr-FR" sz="2000" b="0" i="0" u="none" strike="noStrike" kern="0" cap="none" spc="0" normalizeH="0" baseline="0" noProof="0" dirty="0">
                <a:ln>
                  <a:noFill/>
                </a:ln>
                <a:solidFill>
                  <a:schemeClr val="bg1"/>
                </a:solidFill>
                <a:effectLst/>
                <a:uLnTx/>
                <a:uFillTx/>
                <a:latin typeface="Century Gothic" panose="020B0502020202020204" pitchFamily="34" charset="0"/>
                <a:cs typeface="Arial"/>
                <a:sym typeface="Arial"/>
              </a:rPr>
              <a:t>? Ou c’est Adèle et Pierre (vous) ?</a:t>
            </a:r>
            <a:endParaRPr kumimoji="0" lang="en-US" sz="2000" b="0" i="0" u="none" strike="noStrike" kern="0" cap="none" spc="0" normalizeH="0" baseline="0" noProof="0" dirty="0">
              <a:ln>
                <a:noFill/>
              </a:ln>
              <a:solidFill>
                <a:schemeClr val="bg1"/>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2472460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ecoute_et_ecris.wav"/>
                                        </p:tgtEl>
                                      </p:cMediaNode>
                                    </p:audio>
                                  </p:subTnLst>
                                </p:cTn>
                              </p:par>
                              <p:par>
                                <p:cTn id="51" presetID="1" presetClass="entr" presetSubtype="0" fill="hold" nodeType="withEffect">
                                  <p:stCondLst>
                                    <p:cond delay="0"/>
                                  </p:stCondLst>
                                  <p:childTnLst>
                                    <p:set>
                                      <p:cBhvr>
                                        <p:cTn id="52" dur="1" fill="hold">
                                          <p:stCondLst>
                                            <p:cond delay="0"/>
                                          </p:stCondLst>
                                        </p:cTn>
                                        <p:tgtEl>
                                          <p:spTgt spid="5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70"/>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7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7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4"/>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61"/>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62"/>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63"/>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64"/>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53" grpId="0"/>
      <p:bldP spid="54" grpId="0"/>
      <p:bldP spid="56" grpId="0"/>
      <p:bldP spid="57" grpId="0"/>
      <p:bldP spid="58" grpId="0"/>
      <p:bldP spid="59" grpId="0"/>
      <p:bldP spid="60" grpId="0"/>
      <p:bldP spid="61" grpId="0"/>
      <p:bldP spid="62" grpId="0"/>
      <p:bldP spid="63" grpId="0"/>
      <p:bldP spid="64" grpId="0"/>
      <p:bldP spid="65" grpId="0"/>
      <p:bldP spid="47" grpId="0"/>
      <p:bldP spid="46" grpId="0" animBg="1"/>
      <p:bldP spid="67" grpId="0" animBg="1"/>
      <p:bldP spid="68" grpId="0" animBg="1"/>
      <p:bldP spid="69" grpId="0" animBg="1"/>
      <p:bldP spid="70" grpId="0" animBg="1"/>
      <p:bldP spid="71" grpId="0" animBg="1"/>
      <p:bldP spid="7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148520" y="-81510"/>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3600" b="1" i="0" u="none" strike="noStrike" cap="none" dirty="0">
                <a:solidFill>
                  <a:srgbClr val="002060"/>
                </a:solidFill>
                <a:latin typeface="Century Gothic" panose="020B0502020202020204" pitchFamily="34" charset="0"/>
                <a:ea typeface="Century Gothic"/>
                <a:cs typeface="Century Gothic"/>
                <a:sym typeface="Century Gothic"/>
              </a:rPr>
              <a:t>Two-verb structures</a:t>
            </a:r>
          </a:p>
        </p:txBody>
      </p:sp>
      <p:pic>
        <p:nvPicPr>
          <p:cNvPr id="25" name="Google Shape;170;p8" descr="Jigsaw, Puzzle, Piece, Game, Concept, Solution">
            <a:extLst>
              <a:ext uri="{FF2B5EF4-FFF2-40B4-BE49-F238E27FC236}">
                <a16:creationId xmlns:a16="http://schemas.microsoft.com/office/drawing/2014/main" id="{20A2F853-0CF4-4CB0-9B24-6365D924ED7A}"/>
              </a:ext>
            </a:extLst>
          </p:cNvPr>
          <p:cNvPicPr preferRelativeResize="0"/>
          <p:nvPr/>
        </p:nvPicPr>
        <p:blipFill rotWithShape="1">
          <a:blip r:embed="rId9">
            <a:alphaModFix/>
          </a:blip>
          <a:srcRect/>
          <a:stretch/>
        </p:blipFill>
        <p:spPr>
          <a:xfrm>
            <a:off x="10848112" y="26061"/>
            <a:ext cx="1330395" cy="1332245"/>
          </a:xfrm>
          <a:prstGeom prst="rect">
            <a:avLst/>
          </a:prstGeom>
          <a:noFill/>
          <a:ln>
            <a:noFill/>
          </a:ln>
        </p:spPr>
      </p:pic>
      <p:sp>
        <p:nvSpPr>
          <p:cNvPr id="20" name="TextBox 19">
            <a:extLst>
              <a:ext uri="{FF2B5EF4-FFF2-40B4-BE49-F238E27FC236}">
                <a16:creationId xmlns:a16="http://schemas.microsoft.com/office/drawing/2014/main" id="{48B3D2C5-4206-4F45-964E-32EBA3938E56}"/>
              </a:ext>
            </a:extLst>
          </p:cNvPr>
          <p:cNvSpPr txBox="1"/>
          <p:nvPr/>
        </p:nvSpPr>
        <p:spPr>
          <a:xfrm>
            <a:off x="148520" y="678778"/>
            <a:ext cx="1091572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how to say ‘like doing’:</a:t>
            </a:r>
          </a:p>
        </p:txBody>
      </p:sp>
      <p:sp>
        <p:nvSpPr>
          <p:cNvPr id="36" name="Rectangle: Rounded Corners 35">
            <a:extLst>
              <a:ext uri="{FF2B5EF4-FFF2-40B4-BE49-F238E27FC236}">
                <a16:creationId xmlns:a16="http://schemas.microsoft.com/office/drawing/2014/main" id="{457D73E5-951C-44E9-BFF3-9717ED061ADF}"/>
              </a:ext>
            </a:extLst>
          </p:cNvPr>
          <p:cNvSpPr/>
          <p:nvPr/>
        </p:nvSpPr>
        <p:spPr>
          <a:xfrm>
            <a:off x="365424" y="2190735"/>
            <a:ext cx="5465749" cy="523220"/>
          </a:xfrm>
          <a:prstGeom prst="roundRect">
            <a:avLst/>
          </a:prstGeom>
          <a:solidFill>
            <a:srgbClr val="D5F7FF"/>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prstClr val="white"/>
              </a:solidFill>
              <a:effectLst/>
              <a:uLnTx/>
              <a:uFillTx/>
              <a:latin typeface="Arial"/>
              <a:ea typeface="+mn-ea"/>
              <a:cs typeface="+mn-cs"/>
            </a:endParaRPr>
          </a:p>
        </p:txBody>
      </p:sp>
      <p:sp>
        <p:nvSpPr>
          <p:cNvPr id="38" name="TextBox 37">
            <a:extLst>
              <a:ext uri="{FF2B5EF4-FFF2-40B4-BE49-F238E27FC236}">
                <a16:creationId xmlns:a16="http://schemas.microsoft.com/office/drawing/2014/main" id="{2C94D816-0135-4F36-8B8A-60716DDF903D}"/>
              </a:ext>
            </a:extLst>
          </p:cNvPr>
          <p:cNvSpPr txBox="1"/>
          <p:nvPr/>
        </p:nvSpPr>
        <p:spPr>
          <a:xfrm>
            <a:off x="363918" y="2194624"/>
            <a:ext cx="51224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J’aime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aider à 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maison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0" name="Oval 39">
            <a:extLst>
              <a:ext uri="{FF2B5EF4-FFF2-40B4-BE49-F238E27FC236}">
                <a16:creationId xmlns:a16="http://schemas.microsoft.com/office/drawing/2014/main" id="{66C44E0A-A2C4-4B7F-8E1C-8004F357FBB6}"/>
              </a:ext>
            </a:extLst>
          </p:cNvPr>
          <p:cNvSpPr/>
          <p:nvPr/>
        </p:nvSpPr>
        <p:spPr>
          <a:xfrm>
            <a:off x="1536417" y="2082401"/>
            <a:ext cx="782784" cy="748529"/>
          </a:xfrm>
          <a:prstGeom prst="ellipse">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prstClr val="white"/>
              </a:solidFill>
              <a:effectLst/>
              <a:uLnTx/>
              <a:uFillTx/>
              <a:latin typeface="Arial"/>
              <a:ea typeface="+mn-ea"/>
              <a:cs typeface="+mn-cs"/>
            </a:endParaRPr>
          </a:p>
        </p:txBody>
      </p:sp>
      <p:sp>
        <p:nvSpPr>
          <p:cNvPr id="44" name="Speech Bubble: Rectangle with Corners Rounded 43">
            <a:extLst>
              <a:ext uri="{FF2B5EF4-FFF2-40B4-BE49-F238E27FC236}">
                <a16:creationId xmlns:a16="http://schemas.microsoft.com/office/drawing/2014/main" id="{85360757-E28C-4F9E-875F-53FE9348318E}"/>
              </a:ext>
            </a:extLst>
          </p:cNvPr>
          <p:cNvSpPr/>
          <p:nvPr/>
        </p:nvSpPr>
        <p:spPr>
          <a:xfrm>
            <a:off x="3321992" y="1551517"/>
            <a:ext cx="3008226" cy="489853"/>
          </a:xfrm>
          <a:prstGeom prst="wedgeRoundRectCallout">
            <a:avLst>
              <a:gd name="adj1" fmla="val -61606"/>
              <a:gd name="adj2" fmla="val 6042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This is the 2</a:t>
            </a:r>
            <a:r>
              <a:rPr kumimoji="0" lang="en-GB" sz="2400" b="0" i="0" u="none" strike="noStrike" kern="1200" cap="none" spc="0" normalizeH="0" baseline="30000" noProof="0" dirty="0">
                <a:ln>
                  <a:noFill/>
                </a:ln>
                <a:solidFill>
                  <a:srgbClr val="002060"/>
                </a:solidFill>
                <a:effectLst/>
                <a:uLnTx/>
                <a:uFillTx/>
                <a:latin typeface="Century Gothic" panose="020B0502020202020204" pitchFamily="34" charset="0"/>
                <a:ea typeface="+mn-ea"/>
                <a:cs typeface="+mn-cs"/>
              </a:rPr>
              <a:t>nd</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verb.</a:t>
            </a:r>
          </a:p>
        </p:txBody>
      </p:sp>
      <p:sp>
        <p:nvSpPr>
          <p:cNvPr id="16" name="Oval 15">
            <a:extLst>
              <a:ext uri="{FF2B5EF4-FFF2-40B4-BE49-F238E27FC236}">
                <a16:creationId xmlns:a16="http://schemas.microsoft.com/office/drawing/2014/main" id="{5E8E4F25-55FA-4873-B8BA-DE8D72B8385A}"/>
              </a:ext>
            </a:extLst>
          </p:cNvPr>
          <p:cNvSpPr/>
          <p:nvPr/>
        </p:nvSpPr>
        <p:spPr>
          <a:xfrm>
            <a:off x="716832" y="2086037"/>
            <a:ext cx="782784" cy="748529"/>
          </a:xfrm>
          <a:prstGeom prst="ellipse">
            <a:avLst/>
          </a:prstGeom>
          <a:noFill/>
          <a:ln w="25400" cap="flat" cmpd="sng" algn="ctr">
            <a:solidFill>
              <a:srgbClr val="FF0066"/>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prstClr val="white"/>
              </a:solidFill>
              <a:effectLst/>
              <a:uLnTx/>
              <a:uFillTx/>
              <a:latin typeface="Arial"/>
              <a:ea typeface="+mn-ea"/>
              <a:cs typeface="+mn-cs"/>
            </a:endParaRPr>
          </a:p>
        </p:txBody>
      </p:sp>
      <p:sp>
        <p:nvSpPr>
          <p:cNvPr id="17" name="Speech Bubble: Rectangle with Corners Rounded 16">
            <a:extLst>
              <a:ext uri="{FF2B5EF4-FFF2-40B4-BE49-F238E27FC236}">
                <a16:creationId xmlns:a16="http://schemas.microsoft.com/office/drawing/2014/main" id="{56D36CC4-27DC-4C9D-B8B5-384D42D13393}"/>
              </a:ext>
            </a:extLst>
          </p:cNvPr>
          <p:cNvSpPr/>
          <p:nvPr/>
        </p:nvSpPr>
        <p:spPr>
          <a:xfrm>
            <a:off x="195892" y="1378921"/>
            <a:ext cx="2883738" cy="489853"/>
          </a:xfrm>
          <a:prstGeom prst="wedgeRoundRectCallout">
            <a:avLst>
              <a:gd name="adj1" fmla="val -10234"/>
              <a:gd name="adj2" fmla="val 7878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This is the 1</a:t>
            </a:r>
            <a:r>
              <a:rPr kumimoji="0" lang="en-GB" sz="2400" b="0" i="0" u="none" strike="noStrike" kern="1200" cap="none" spc="0" normalizeH="0" baseline="30000" noProof="0" dirty="0">
                <a:ln>
                  <a:noFill/>
                </a:ln>
                <a:solidFill>
                  <a:srgbClr val="002060"/>
                </a:solidFill>
                <a:effectLst/>
                <a:uLnTx/>
                <a:uFillTx/>
                <a:latin typeface="Century Gothic" panose="020B0502020202020204" pitchFamily="34" charset="0"/>
                <a:ea typeface="+mn-ea"/>
                <a:cs typeface="+mn-cs"/>
              </a:rPr>
              <a:t>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verb.</a:t>
            </a:r>
          </a:p>
        </p:txBody>
      </p:sp>
      <p:sp>
        <p:nvSpPr>
          <p:cNvPr id="26" name="TextBox 25">
            <a:extLst>
              <a:ext uri="{FF2B5EF4-FFF2-40B4-BE49-F238E27FC236}">
                <a16:creationId xmlns:a16="http://schemas.microsoft.com/office/drawing/2014/main" id="{8B6D4EA7-CD4E-4B33-864D-14FAEAD2EEE8}"/>
              </a:ext>
            </a:extLst>
          </p:cNvPr>
          <p:cNvSpPr txBox="1"/>
          <p:nvPr/>
        </p:nvSpPr>
        <p:spPr>
          <a:xfrm>
            <a:off x="7432013" y="2282652"/>
            <a:ext cx="50647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like helping at home.</a:t>
            </a:r>
          </a:p>
        </p:txBody>
      </p:sp>
      <p:pic>
        <p:nvPicPr>
          <p:cNvPr id="27" name="Google Shape;183;p8">
            <a:extLst>
              <a:ext uri="{FF2B5EF4-FFF2-40B4-BE49-F238E27FC236}">
                <a16:creationId xmlns:a16="http://schemas.microsoft.com/office/drawing/2014/main" id="{02A6280A-AF8A-47DA-B5CB-CA214D95E4CA}"/>
              </a:ext>
            </a:extLst>
          </p:cNvPr>
          <p:cNvPicPr preferRelativeResize="0"/>
          <p:nvPr/>
        </p:nvPicPr>
        <p:blipFill rotWithShape="1">
          <a:blip r:embed="rId10">
            <a:alphaModFix/>
          </a:blip>
          <a:srcRect/>
          <a:stretch/>
        </p:blipFill>
        <p:spPr>
          <a:xfrm>
            <a:off x="6786470" y="2219723"/>
            <a:ext cx="634523" cy="671647"/>
          </a:xfrm>
          <a:prstGeom prst="rect">
            <a:avLst/>
          </a:prstGeom>
          <a:noFill/>
          <a:ln>
            <a:noFill/>
          </a:ln>
        </p:spPr>
      </p:pic>
      <p:sp>
        <p:nvSpPr>
          <p:cNvPr id="19" name="Speech Bubble: Rectangle with Corners Rounded 18">
            <a:extLst>
              <a:ext uri="{FF2B5EF4-FFF2-40B4-BE49-F238E27FC236}">
                <a16:creationId xmlns:a16="http://schemas.microsoft.com/office/drawing/2014/main" id="{E5DF297D-F69D-4E42-A364-178A1587929E}"/>
              </a:ext>
            </a:extLst>
          </p:cNvPr>
          <p:cNvSpPr/>
          <p:nvPr/>
        </p:nvSpPr>
        <p:spPr>
          <a:xfrm>
            <a:off x="6727628" y="597450"/>
            <a:ext cx="3956940" cy="1064821"/>
          </a:xfrm>
          <a:prstGeom prst="wedgeRoundRectCallout">
            <a:avLst>
              <a:gd name="adj1" fmla="val -64592"/>
              <a:gd name="adj2" fmla="val 2228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dirty="0">
                <a:solidFill>
                  <a:srgbClr val="002060"/>
                </a:solidFill>
                <a:latin typeface="Century Gothic" panose="020B0502020202020204" pitchFamily="34" charset="0"/>
              </a:rPr>
              <a:t>Remember! When a sentence has </a:t>
            </a:r>
            <a:r>
              <a:rPr lang="en-GB" sz="2000" b="1" dirty="0">
                <a:solidFill>
                  <a:srgbClr val="002060"/>
                </a:solidFill>
                <a:latin typeface="Century Gothic" panose="020B0502020202020204" pitchFamily="34" charset="0"/>
              </a:rPr>
              <a:t>two verbs</a:t>
            </a:r>
            <a:r>
              <a:rPr lang="en-GB" sz="2000" dirty="0">
                <a:solidFill>
                  <a:srgbClr val="002060"/>
                </a:solidFill>
                <a:latin typeface="Century Gothic" panose="020B0502020202020204" pitchFamily="34" charset="0"/>
              </a:rPr>
              <a:t>, the 2</a:t>
            </a:r>
            <a:r>
              <a:rPr lang="en-GB" sz="2000" baseline="30000" dirty="0">
                <a:solidFill>
                  <a:srgbClr val="002060"/>
                </a:solidFill>
                <a:latin typeface="Century Gothic" panose="020B0502020202020204" pitchFamily="34" charset="0"/>
              </a:rPr>
              <a:t>nd</a:t>
            </a:r>
            <a:r>
              <a:rPr lang="en-GB" sz="2000" dirty="0">
                <a:solidFill>
                  <a:srgbClr val="002060"/>
                </a:solidFill>
                <a:latin typeface="Century Gothic" panose="020B0502020202020204" pitchFamily="34" charset="0"/>
              </a:rPr>
              <a:t> verb is in </a:t>
            </a:r>
            <a:r>
              <a:rPr lang="en-GB" sz="2000" b="1" u="sng" dirty="0">
                <a:solidFill>
                  <a:srgbClr val="002060"/>
                </a:solidFill>
                <a:latin typeface="Century Gothic" panose="020B0502020202020204" pitchFamily="34" charset="0"/>
              </a:rPr>
              <a:t>infinitive form</a:t>
            </a:r>
            <a:r>
              <a:rPr lang="en-GB" sz="2000" dirty="0">
                <a:solidFill>
                  <a:srgbClr val="002060"/>
                </a:solidFill>
                <a:latin typeface="Century Gothic" panose="020B0502020202020204" pitchFamily="34" charset="0"/>
              </a:rPr>
              <a:t>.</a:t>
            </a:r>
          </a:p>
        </p:txBody>
      </p:sp>
      <p:sp>
        <p:nvSpPr>
          <p:cNvPr id="32" name="Rectangle: Rounded Corners 31">
            <a:extLst>
              <a:ext uri="{FF2B5EF4-FFF2-40B4-BE49-F238E27FC236}">
                <a16:creationId xmlns:a16="http://schemas.microsoft.com/office/drawing/2014/main" id="{1AAB22A7-4C07-457A-B0E9-937F94F3652A}"/>
              </a:ext>
            </a:extLst>
          </p:cNvPr>
          <p:cNvSpPr/>
          <p:nvPr/>
        </p:nvSpPr>
        <p:spPr>
          <a:xfrm>
            <a:off x="365424" y="2885580"/>
            <a:ext cx="6373225" cy="523220"/>
          </a:xfrm>
          <a:prstGeom prst="roundRect">
            <a:avLst/>
          </a:prstGeom>
          <a:solidFill>
            <a:srgbClr val="D5F7FF"/>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prstClr val="white"/>
              </a:solidFill>
              <a:effectLst/>
              <a:uLnTx/>
              <a:uFillTx/>
              <a:latin typeface="Arial"/>
              <a:ea typeface="+mn-ea"/>
              <a:cs typeface="+mn-cs"/>
            </a:endParaRPr>
          </a:p>
        </p:txBody>
      </p:sp>
      <p:sp>
        <p:nvSpPr>
          <p:cNvPr id="33" name="TextBox 32">
            <a:extLst>
              <a:ext uri="{FF2B5EF4-FFF2-40B4-BE49-F238E27FC236}">
                <a16:creationId xmlns:a16="http://schemas.microsoft.com/office/drawing/2014/main" id="{2F6EC55E-44AB-4555-9813-AC97B3995E99}"/>
              </a:ext>
            </a:extLst>
          </p:cNvPr>
          <p:cNvSpPr txBox="1"/>
          <p:nvPr/>
        </p:nvSpPr>
        <p:spPr>
          <a:xfrm>
            <a:off x="352899" y="2907912"/>
            <a:ext cx="63747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Tu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aimes</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donner à manger aux </a:t>
            </a:r>
            <a:r>
              <a:rPr kumimoji="0" lang="en-GB" sz="24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animaux</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7" name="TextBox 36">
            <a:extLst>
              <a:ext uri="{FF2B5EF4-FFF2-40B4-BE49-F238E27FC236}">
                <a16:creationId xmlns:a16="http://schemas.microsoft.com/office/drawing/2014/main" id="{12043235-E1BC-4D90-852E-C4F00E9054F5}"/>
              </a:ext>
            </a:extLst>
          </p:cNvPr>
          <p:cNvSpPr txBox="1"/>
          <p:nvPr/>
        </p:nvSpPr>
        <p:spPr>
          <a:xfrm>
            <a:off x="7432013" y="2977497"/>
            <a:ext cx="546574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You like feeding the animals.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39" name="Google Shape;183;p8">
            <a:extLst>
              <a:ext uri="{FF2B5EF4-FFF2-40B4-BE49-F238E27FC236}">
                <a16:creationId xmlns:a16="http://schemas.microsoft.com/office/drawing/2014/main" id="{375392AE-1101-4333-9C7E-3F3E8CDFF3F4}"/>
              </a:ext>
            </a:extLst>
          </p:cNvPr>
          <p:cNvPicPr preferRelativeResize="0"/>
          <p:nvPr/>
        </p:nvPicPr>
        <p:blipFill rotWithShape="1">
          <a:blip r:embed="rId10">
            <a:alphaModFix/>
          </a:blip>
          <a:srcRect/>
          <a:stretch/>
        </p:blipFill>
        <p:spPr>
          <a:xfrm>
            <a:off x="6786470" y="2914568"/>
            <a:ext cx="634523" cy="671647"/>
          </a:xfrm>
          <a:prstGeom prst="rect">
            <a:avLst/>
          </a:prstGeom>
          <a:noFill/>
          <a:ln>
            <a:noFill/>
          </a:ln>
        </p:spPr>
      </p:pic>
      <p:sp>
        <p:nvSpPr>
          <p:cNvPr id="41" name="Rectangle: Rounded Corners 40">
            <a:extLst>
              <a:ext uri="{FF2B5EF4-FFF2-40B4-BE49-F238E27FC236}">
                <a16:creationId xmlns:a16="http://schemas.microsoft.com/office/drawing/2014/main" id="{F0BF0A12-741E-404C-A6B2-F66478001E51}"/>
              </a:ext>
            </a:extLst>
          </p:cNvPr>
          <p:cNvSpPr/>
          <p:nvPr/>
        </p:nvSpPr>
        <p:spPr>
          <a:xfrm>
            <a:off x="365424" y="3602757"/>
            <a:ext cx="5465749" cy="523220"/>
          </a:xfrm>
          <a:prstGeom prst="roundRect">
            <a:avLst/>
          </a:prstGeom>
          <a:solidFill>
            <a:srgbClr val="D5F7FF"/>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prstClr val="white"/>
              </a:solidFill>
              <a:effectLst/>
              <a:uLnTx/>
              <a:uFillTx/>
              <a:latin typeface="Arial"/>
              <a:ea typeface="+mn-ea"/>
              <a:cs typeface="+mn-cs"/>
            </a:endParaRPr>
          </a:p>
        </p:txBody>
      </p:sp>
      <p:sp>
        <p:nvSpPr>
          <p:cNvPr id="42" name="TextBox 41">
            <a:extLst>
              <a:ext uri="{FF2B5EF4-FFF2-40B4-BE49-F238E27FC236}">
                <a16:creationId xmlns:a16="http://schemas.microsoft.com/office/drawing/2014/main" id="{D4E4F1F0-A78A-40A4-95FF-0C3884317D2F}"/>
              </a:ext>
            </a:extLst>
          </p:cNvPr>
          <p:cNvSpPr txBox="1"/>
          <p:nvPr/>
        </p:nvSpPr>
        <p:spPr>
          <a:xfrm>
            <a:off x="363918" y="3642871"/>
            <a:ext cx="51224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Il/Elle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aime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faire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salade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3" name="TextBox 42">
            <a:extLst>
              <a:ext uri="{FF2B5EF4-FFF2-40B4-BE49-F238E27FC236}">
                <a16:creationId xmlns:a16="http://schemas.microsoft.com/office/drawing/2014/main" id="{5F9D6828-AFBF-4BDB-93F6-1036403E1521}"/>
              </a:ext>
            </a:extLst>
          </p:cNvPr>
          <p:cNvSpPr txBox="1"/>
          <p:nvPr/>
        </p:nvSpPr>
        <p:spPr>
          <a:xfrm>
            <a:off x="7432013" y="3694674"/>
            <a:ext cx="50647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S/he likes making a salad.</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5" name="Google Shape;183;p8">
            <a:extLst>
              <a:ext uri="{FF2B5EF4-FFF2-40B4-BE49-F238E27FC236}">
                <a16:creationId xmlns:a16="http://schemas.microsoft.com/office/drawing/2014/main" id="{8B016108-ADA3-490F-A45A-34BC8FCC93EA}"/>
              </a:ext>
            </a:extLst>
          </p:cNvPr>
          <p:cNvPicPr preferRelativeResize="0"/>
          <p:nvPr/>
        </p:nvPicPr>
        <p:blipFill rotWithShape="1">
          <a:blip r:embed="rId10">
            <a:alphaModFix/>
          </a:blip>
          <a:srcRect/>
          <a:stretch/>
        </p:blipFill>
        <p:spPr>
          <a:xfrm>
            <a:off x="6786470" y="3631745"/>
            <a:ext cx="634523" cy="671647"/>
          </a:xfrm>
          <a:prstGeom prst="rect">
            <a:avLst/>
          </a:prstGeom>
          <a:noFill/>
          <a:ln>
            <a:noFill/>
          </a:ln>
        </p:spPr>
      </p:pic>
      <p:sp>
        <p:nvSpPr>
          <p:cNvPr id="46" name="Rectangle: Rounded Corners 45">
            <a:extLst>
              <a:ext uri="{FF2B5EF4-FFF2-40B4-BE49-F238E27FC236}">
                <a16:creationId xmlns:a16="http://schemas.microsoft.com/office/drawing/2014/main" id="{5E94A844-FB2B-48BF-A67C-A2A01B703DAD}"/>
              </a:ext>
            </a:extLst>
          </p:cNvPr>
          <p:cNvSpPr/>
          <p:nvPr/>
        </p:nvSpPr>
        <p:spPr>
          <a:xfrm>
            <a:off x="365424" y="4464132"/>
            <a:ext cx="5465749" cy="523220"/>
          </a:xfrm>
          <a:prstGeom prst="roundRect">
            <a:avLst/>
          </a:prstGeom>
          <a:solidFill>
            <a:srgbClr val="D5F7FF"/>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prstClr val="white"/>
              </a:solidFill>
              <a:effectLst/>
              <a:uLnTx/>
              <a:uFillTx/>
              <a:latin typeface="Arial"/>
              <a:ea typeface="+mn-ea"/>
              <a:cs typeface="+mn-cs"/>
            </a:endParaRPr>
          </a:p>
        </p:txBody>
      </p:sp>
      <p:sp>
        <p:nvSpPr>
          <p:cNvPr id="50" name="TextBox 49">
            <a:extLst>
              <a:ext uri="{FF2B5EF4-FFF2-40B4-BE49-F238E27FC236}">
                <a16:creationId xmlns:a16="http://schemas.microsoft.com/office/drawing/2014/main" id="{9770358A-E020-412D-A42B-B2451826A7DA}"/>
              </a:ext>
            </a:extLst>
          </p:cNvPr>
          <p:cNvSpPr txBox="1"/>
          <p:nvPr/>
        </p:nvSpPr>
        <p:spPr>
          <a:xfrm>
            <a:off x="363918" y="4468021"/>
            <a:ext cx="51224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Nous </a:t>
            </a:r>
            <a:r>
              <a:rPr lang="en-GB" sz="2400" dirty="0" err="1">
                <a:solidFill>
                  <a:srgbClr val="002060"/>
                </a:solidFill>
                <a:latin typeface="Century Gothic" panose="020B0502020202020204" pitchFamily="34" charset="0"/>
              </a:rPr>
              <a:t>aimons</a:t>
            </a:r>
            <a:r>
              <a:rPr lang="en-GB" sz="2400" dirty="0">
                <a:solidFill>
                  <a:srgbClr val="002060"/>
                </a:solidFill>
                <a:latin typeface="Century Gothic" panose="020B0502020202020204" pitchFamily="34" charset="0"/>
              </a:rPr>
              <a:t> ranger les choses.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1" name="TextBox 50">
            <a:extLst>
              <a:ext uri="{FF2B5EF4-FFF2-40B4-BE49-F238E27FC236}">
                <a16:creationId xmlns:a16="http://schemas.microsoft.com/office/drawing/2014/main" id="{8619C75A-5EBB-477E-B515-A200381005B4}"/>
              </a:ext>
            </a:extLst>
          </p:cNvPr>
          <p:cNvSpPr txBox="1"/>
          <p:nvPr/>
        </p:nvSpPr>
        <p:spPr>
          <a:xfrm>
            <a:off x="7432013" y="4556049"/>
            <a:ext cx="50647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 like putting</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away the things.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52" name="Google Shape;183;p8">
            <a:extLst>
              <a:ext uri="{FF2B5EF4-FFF2-40B4-BE49-F238E27FC236}">
                <a16:creationId xmlns:a16="http://schemas.microsoft.com/office/drawing/2014/main" id="{7DCFA242-D087-437B-BEFA-F495F3B30751}"/>
              </a:ext>
            </a:extLst>
          </p:cNvPr>
          <p:cNvPicPr preferRelativeResize="0"/>
          <p:nvPr/>
        </p:nvPicPr>
        <p:blipFill rotWithShape="1">
          <a:blip r:embed="rId10">
            <a:alphaModFix/>
          </a:blip>
          <a:srcRect/>
          <a:stretch/>
        </p:blipFill>
        <p:spPr>
          <a:xfrm>
            <a:off x="6786470" y="4493120"/>
            <a:ext cx="634523" cy="671647"/>
          </a:xfrm>
          <a:prstGeom prst="rect">
            <a:avLst/>
          </a:prstGeom>
          <a:noFill/>
          <a:ln>
            <a:noFill/>
          </a:ln>
        </p:spPr>
      </p:pic>
      <p:sp>
        <p:nvSpPr>
          <p:cNvPr id="54" name="Rectangle: Rounded Corners 53">
            <a:extLst>
              <a:ext uri="{FF2B5EF4-FFF2-40B4-BE49-F238E27FC236}">
                <a16:creationId xmlns:a16="http://schemas.microsoft.com/office/drawing/2014/main" id="{1BCE175D-FAAA-41C5-8C59-249E2342A9A8}"/>
              </a:ext>
            </a:extLst>
          </p:cNvPr>
          <p:cNvSpPr/>
          <p:nvPr/>
        </p:nvSpPr>
        <p:spPr>
          <a:xfrm>
            <a:off x="365424" y="5181309"/>
            <a:ext cx="5465749" cy="523220"/>
          </a:xfrm>
          <a:prstGeom prst="roundRect">
            <a:avLst/>
          </a:prstGeom>
          <a:solidFill>
            <a:srgbClr val="D5F7FF"/>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prstClr val="white"/>
              </a:solidFill>
              <a:effectLst/>
              <a:uLnTx/>
              <a:uFillTx/>
              <a:latin typeface="Arial"/>
              <a:ea typeface="+mn-ea"/>
              <a:cs typeface="+mn-cs"/>
            </a:endParaRPr>
          </a:p>
        </p:txBody>
      </p:sp>
      <p:sp>
        <p:nvSpPr>
          <p:cNvPr id="55" name="TextBox 54">
            <a:extLst>
              <a:ext uri="{FF2B5EF4-FFF2-40B4-BE49-F238E27FC236}">
                <a16:creationId xmlns:a16="http://schemas.microsoft.com/office/drawing/2014/main" id="{F7BB6341-82E8-4CBC-9A85-0099A26B16A5}"/>
              </a:ext>
            </a:extLst>
          </p:cNvPr>
          <p:cNvSpPr txBox="1"/>
          <p:nvPr/>
        </p:nvSpPr>
        <p:spPr>
          <a:xfrm>
            <a:off x="363918" y="5185198"/>
            <a:ext cx="51224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Vous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aimez</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faire les gâteaux.</a:t>
            </a:r>
          </a:p>
        </p:txBody>
      </p:sp>
      <p:sp>
        <p:nvSpPr>
          <p:cNvPr id="56" name="TextBox 55">
            <a:extLst>
              <a:ext uri="{FF2B5EF4-FFF2-40B4-BE49-F238E27FC236}">
                <a16:creationId xmlns:a16="http://schemas.microsoft.com/office/drawing/2014/main" id="{ABC387FE-4891-4623-A429-891071EA1C3B}"/>
              </a:ext>
            </a:extLst>
          </p:cNvPr>
          <p:cNvSpPr txBox="1"/>
          <p:nvPr/>
        </p:nvSpPr>
        <p:spPr>
          <a:xfrm>
            <a:off x="7432013" y="5273226"/>
            <a:ext cx="50647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(all) like making cakes.</a:t>
            </a:r>
          </a:p>
        </p:txBody>
      </p:sp>
      <p:pic>
        <p:nvPicPr>
          <p:cNvPr id="57" name="Google Shape;183;p8">
            <a:extLst>
              <a:ext uri="{FF2B5EF4-FFF2-40B4-BE49-F238E27FC236}">
                <a16:creationId xmlns:a16="http://schemas.microsoft.com/office/drawing/2014/main" id="{19D8E6ED-52C5-4496-A146-B1A5485E10AE}"/>
              </a:ext>
            </a:extLst>
          </p:cNvPr>
          <p:cNvPicPr preferRelativeResize="0"/>
          <p:nvPr/>
        </p:nvPicPr>
        <p:blipFill rotWithShape="1">
          <a:blip r:embed="rId10">
            <a:alphaModFix/>
          </a:blip>
          <a:srcRect/>
          <a:stretch/>
        </p:blipFill>
        <p:spPr>
          <a:xfrm>
            <a:off x="6786470" y="5210297"/>
            <a:ext cx="634523" cy="671647"/>
          </a:xfrm>
          <a:prstGeom prst="rect">
            <a:avLst/>
          </a:prstGeom>
          <a:noFill/>
          <a:ln>
            <a:noFill/>
          </a:ln>
        </p:spPr>
      </p:pic>
      <p:sp>
        <p:nvSpPr>
          <p:cNvPr id="58" name="Rectangle: Rounded Corners 57">
            <a:extLst>
              <a:ext uri="{FF2B5EF4-FFF2-40B4-BE49-F238E27FC236}">
                <a16:creationId xmlns:a16="http://schemas.microsoft.com/office/drawing/2014/main" id="{354AC922-3639-4AA2-9003-D007ABBD0737}"/>
              </a:ext>
            </a:extLst>
          </p:cNvPr>
          <p:cNvSpPr/>
          <p:nvPr/>
        </p:nvSpPr>
        <p:spPr>
          <a:xfrm>
            <a:off x="354404" y="5940884"/>
            <a:ext cx="5465749" cy="523220"/>
          </a:xfrm>
          <a:prstGeom prst="roundRect">
            <a:avLst/>
          </a:prstGeom>
          <a:solidFill>
            <a:srgbClr val="D5F7FF"/>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prstClr val="white"/>
              </a:solidFill>
              <a:effectLst/>
              <a:uLnTx/>
              <a:uFillTx/>
              <a:latin typeface="Arial"/>
              <a:ea typeface="+mn-ea"/>
              <a:cs typeface="+mn-cs"/>
            </a:endParaRPr>
          </a:p>
        </p:txBody>
      </p:sp>
      <p:sp>
        <p:nvSpPr>
          <p:cNvPr id="59" name="TextBox 58">
            <a:extLst>
              <a:ext uri="{FF2B5EF4-FFF2-40B4-BE49-F238E27FC236}">
                <a16:creationId xmlns:a16="http://schemas.microsoft.com/office/drawing/2014/main" id="{CB4BD9AD-71E0-48D4-B80E-F1661F326F67}"/>
              </a:ext>
            </a:extLst>
          </p:cNvPr>
          <p:cNvSpPr txBox="1"/>
          <p:nvPr/>
        </p:nvSpPr>
        <p:spPr>
          <a:xfrm>
            <a:off x="363918" y="5948389"/>
            <a:ext cx="51224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Ils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Elles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aiment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laver les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vélos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60" name="TextBox 59">
            <a:extLst>
              <a:ext uri="{FF2B5EF4-FFF2-40B4-BE49-F238E27FC236}">
                <a16:creationId xmlns:a16="http://schemas.microsoft.com/office/drawing/2014/main" id="{964794FB-C596-42C4-8A50-FE7F0244614F}"/>
              </a:ext>
            </a:extLst>
          </p:cNvPr>
          <p:cNvSpPr txBox="1"/>
          <p:nvPr/>
        </p:nvSpPr>
        <p:spPr>
          <a:xfrm>
            <a:off x="7420993" y="6032801"/>
            <a:ext cx="50647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They</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like washing the bikes.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61" name="Google Shape;183;p8">
            <a:extLst>
              <a:ext uri="{FF2B5EF4-FFF2-40B4-BE49-F238E27FC236}">
                <a16:creationId xmlns:a16="http://schemas.microsoft.com/office/drawing/2014/main" id="{1E966BD1-0099-4A94-967E-CD5034001F6A}"/>
              </a:ext>
            </a:extLst>
          </p:cNvPr>
          <p:cNvPicPr preferRelativeResize="0"/>
          <p:nvPr/>
        </p:nvPicPr>
        <p:blipFill rotWithShape="1">
          <a:blip r:embed="rId10">
            <a:alphaModFix/>
          </a:blip>
          <a:srcRect/>
          <a:stretch/>
        </p:blipFill>
        <p:spPr>
          <a:xfrm>
            <a:off x="6775450" y="5969872"/>
            <a:ext cx="634523" cy="671647"/>
          </a:xfrm>
          <a:prstGeom prst="rect">
            <a:avLst/>
          </a:prstGeom>
          <a:noFill/>
          <a:ln>
            <a:noFill/>
          </a:ln>
        </p:spPr>
      </p:pic>
    </p:spTree>
    <p:extLst>
      <p:ext uri="{BB962C8B-B14F-4D97-AF65-F5344CB8AC3E}">
        <p14:creationId xmlns:p14="http://schemas.microsoft.com/office/powerpoint/2010/main" val="787282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6_1.wav"/>
                                        </p:tgtEl>
                                      </p:cMediaNode>
                                    </p:audio>
                                  </p:subTnLst>
                                </p:cTn>
                              </p:par>
                              <p:par>
                                <p:cTn id="11" presetID="1"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4" name="6_3.wav"/>
                                        </p:tgtEl>
                                      </p:cMediaNode>
                                    </p:audio>
                                  </p:subTnLst>
                                </p:cTn>
                              </p:par>
                              <p:par>
                                <p:cTn id="41" presetID="1"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5" name="6_4.wav"/>
                                        </p:tgtEl>
                                      </p:cMediaNode>
                                    </p:audio>
                                  </p:subTnLst>
                                </p:cTn>
                              </p:par>
                              <p:par>
                                <p:cTn id="55" presetID="1" presetClass="entr" presetSubtype="0" fill="hold" grpId="0" nodeType="withEffect">
                                  <p:stCondLst>
                                    <p:cond delay="0"/>
                                  </p:stCondLst>
                                  <p:childTnLst>
                                    <p:set>
                                      <p:cBhvr>
                                        <p:cTn id="56" dur="1" fill="hold">
                                          <p:stCondLst>
                                            <p:cond delay="0"/>
                                          </p:stCondLst>
                                        </p:cTn>
                                        <p:tgtEl>
                                          <p:spTgt spid="4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6"/>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6" name="6_5.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5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7" name="6_6.wav"/>
                                        </p:tgtEl>
                                      </p:cMediaNode>
                                    </p:audio>
                                  </p:subTnLst>
                                </p:cTn>
                              </p:par>
                              <p:par>
                                <p:cTn id="83" presetID="1" presetClass="entr" presetSubtype="0" fill="hold" grpId="0" nodeType="withEffect">
                                  <p:stCondLst>
                                    <p:cond delay="0"/>
                                  </p:stCondLst>
                                  <p:childTnLst>
                                    <p:set>
                                      <p:cBhvr>
                                        <p:cTn id="84" dur="1" fill="hold">
                                          <p:stCondLst>
                                            <p:cond delay="0"/>
                                          </p:stCondLst>
                                        </p:cTn>
                                        <p:tgtEl>
                                          <p:spTgt spid="55"/>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57"/>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56"/>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95"/>
                                            </p:cond>
                                          </p:stCondLst>
                                          <p:endCondLst>
                                            <p:cond evt="onStopAudio" delay="0">
                                              <p:tgtEl>
                                                <p:sldTgt/>
                                              </p:tgtEl>
                                            </p:cond>
                                          </p:endCondLst>
                                        </p:cTn>
                                        <p:tgtEl>
                                          <p:sndTgt r:embed="rId8" name="6_7.wav"/>
                                        </p:tgtEl>
                                      </p:cMediaNode>
                                    </p:audio>
                                  </p:subTnLst>
                                </p:cTn>
                              </p:par>
                              <p:par>
                                <p:cTn id="97" presetID="1" presetClass="entr" presetSubtype="0" fill="hold" grpId="0" nodeType="withEffect">
                                  <p:stCondLst>
                                    <p:cond delay="0"/>
                                  </p:stCondLst>
                                  <p:childTnLst>
                                    <p:set>
                                      <p:cBhvr>
                                        <p:cTn id="98" dur="1" fill="hold">
                                          <p:stCondLst>
                                            <p:cond delay="0"/>
                                          </p:stCondLst>
                                        </p:cTn>
                                        <p:tgtEl>
                                          <p:spTgt spid="59"/>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61"/>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P spid="40" grpId="0" animBg="1"/>
      <p:bldP spid="44" grpId="0" animBg="1"/>
      <p:bldP spid="16" grpId="0" animBg="1"/>
      <p:bldP spid="17" grpId="0" animBg="1"/>
      <p:bldP spid="26" grpId="0"/>
      <p:bldP spid="19" grpId="0" animBg="1"/>
      <p:bldP spid="32" grpId="0" animBg="1"/>
      <p:bldP spid="33" grpId="0"/>
      <p:bldP spid="37" grpId="0"/>
      <p:bldP spid="41" grpId="0" animBg="1"/>
      <p:bldP spid="42" grpId="0"/>
      <p:bldP spid="43" grpId="0"/>
      <p:bldP spid="46" grpId="0" animBg="1"/>
      <p:bldP spid="50" grpId="0"/>
      <p:bldP spid="51" grpId="0"/>
      <p:bldP spid="54" grpId="0" animBg="1"/>
      <p:bldP spid="55" grpId="0"/>
      <p:bldP spid="56" grpId="0"/>
      <p:bldP spid="58" grpId="0" animBg="1"/>
      <p:bldP spid="59" grpId="0"/>
      <p:bldP spid="6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27" name="CustomShape 6">
            <a:extLst>
              <a:ext uri="{FF2B5EF4-FFF2-40B4-BE49-F238E27FC236}">
                <a16:creationId xmlns:a16="http://schemas.microsoft.com/office/drawing/2014/main" id="{AA2CE978-E84D-4B94-886E-91E9B641821C}"/>
              </a:ext>
            </a:extLst>
          </p:cNvPr>
          <p:cNvSpPr/>
          <p:nvPr/>
        </p:nvSpPr>
        <p:spPr>
          <a:xfrm>
            <a:off x="3062807" y="-797636"/>
            <a:ext cx="8750471"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rPr>
              <a:t>Clémentine has </a:t>
            </a:r>
            <a:r>
              <a:rPr kumimoji="0" lang="fr-FR" sz="2000" b="0" i="0" u="none" strike="noStrike" kern="1200" cap="none" spc="0" normalizeH="0" baseline="0" noProof="0" dirty="0" err="1">
                <a:ln>
                  <a:noFill/>
                </a:ln>
                <a:solidFill>
                  <a:srgbClr val="002060"/>
                </a:solidFill>
                <a:effectLst/>
                <a:uLnTx/>
                <a:uFillTx/>
                <a:latin typeface="Century Gothic" panose="020B0502020202020204" pitchFamily="34" charset="0"/>
              </a:rPr>
              <a:t>spilled</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fr-FR" sz="2000" b="0" i="0" u="none" strike="noStrike" kern="1200" cap="none" spc="0" normalizeH="0" baseline="0" noProof="0" dirty="0" err="1">
                <a:ln>
                  <a:noFill/>
                </a:ln>
                <a:solidFill>
                  <a:srgbClr val="002060"/>
                </a:solidFill>
                <a:effectLst/>
                <a:uLnTx/>
                <a:uFillTx/>
                <a:latin typeface="Century Gothic" panose="020B0502020202020204" pitchFamily="34" charset="0"/>
              </a:rPr>
              <a:t>glitter</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rPr>
              <a:t> over </a:t>
            </a:r>
            <a:r>
              <a:rPr kumimoji="0" lang="fr-FR" sz="2000" b="0" i="0" u="none" strike="noStrike" kern="1200" cap="none" spc="0" normalizeH="0" baseline="0" noProof="0" dirty="0" err="1">
                <a:ln>
                  <a:noFill/>
                </a:ln>
                <a:solidFill>
                  <a:srgbClr val="002060"/>
                </a:solidFill>
                <a:effectLst/>
                <a:uLnTx/>
                <a:uFillTx/>
                <a:latin typeface="Century Gothic" panose="020B0502020202020204" pitchFamily="34" charset="0"/>
              </a:rPr>
              <a:t>her</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rPr>
              <a:t> Christmas English </a:t>
            </a:r>
            <a:r>
              <a:rPr kumimoji="0" lang="fr-FR" sz="2000" b="0" i="0" u="none" strike="noStrike" kern="1200" cap="none" spc="0" normalizeH="0" baseline="0" noProof="0" dirty="0" err="1">
                <a:ln>
                  <a:noFill/>
                </a:ln>
                <a:solidFill>
                  <a:srgbClr val="002060"/>
                </a:solidFill>
                <a:effectLst/>
                <a:uLnTx/>
                <a:uFillTx/>
                <a:latin typeface="Century Gothic" panose="020B0502020202020204" pitchFamily="34" charset="0"/>
              </a:rPr>
              <a:t>homework</a:t>
            </a:r>
            <a:r>
              <a:rPr kumimoji="0" lang="fr-FR" sz="2000" b="0" i="0" u="none" strike="noStrike" kern="1200" cap="none" spc="0" normalizeH="0" baseline="0" noProof="0" dirty="0">
                <a:ln>
                  <a:noFill/>
                </a:ln>
                <a:solidFill>
                  <a:srgbClr val="002060"/>
                </a:solidFill>
                <a:effectLst/>
                <a:uLnTx/>
                <a:uFillTx/>
                <a:latin typeface="Century Gothic" panose="020B0502020202020204" pitchFamily="34" charset="0"/>
              </a:rPr>
              <a:t>. </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7" name="TextBox 36">
            <a:hlinkClick r:id="" action="ppaction://noaction">
              <a:snd r:embed="rId4" name="6_8.wav"/>
            </a:hlinkClick>
            <a:extLst>
              <a:ext uri="{FF2B5EF4-FFF2-40B4-BE49-F238E27FC236}">
                <a16:creationId xmlns:a16="http://schemas.microsoft.com/office/drawing/2014/main" id="{99FA1135-4DA6-45A3-9EF7-21AAD777B6BF}"/>
              </a:ext>
            </a:extLst>
          </p:cNvPr>
          <p:cNvSpPr txBox="1"/>
          <p:nvPr/>
        </p:nvSpPr>
        <p:spPr>
          <a:xfrm>
            <a:off x="12750" y="31768"/>
            <a:ext cx="875047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Lis les messages </a:t>
            </a:r>
            <a:r>
              <a:rPr lang="en-GB" sz="2800" b="1"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d’Adèle</a:t>
            </a:r>
            <a:r>
              <a:rPr lang="en-GB" sz="28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et de Pierre. </a:t>
            </a:r>
            <a:endPar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8" name="Speech Bubble: Rectangle with Corners Rounded 87">
            <a:extLst>
              <a:ext uri="{FF2B5EF4-FFF2-40B4-BE49-F238E27FC236}">
                <a16:creationId xmlns:a16="http://schemas.microsoft.com/office/drawing/2014/main" id="{5BF04E0F-78F9-47C2-9911-3FDA390274F7}"/>
              </a:ext>
            </a:extLst>
          </p:cNvPr>
          <p:cNvSpPr/>
          <p:nvPr/>
        </p:nvSpPr>
        <p:spPr>
          <a:xfrm>
            <a:off x="740663" y="536489"/>
            <a:ext cx="4471417" cy="497492"/>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0" name="Graphic 89" descr="Teacher">
            <a:extLst>
              <a:ext uri="{FF2B5EF4-FFF2-40B4-BE49-F238E27FC236}">
                <a16:creationId xmlns:a16="http://schemas.microsoft.com/office/drawing/2014/main" id="{F924D3D6-DEBC-4A38-A5E6-92DB3B8D244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750" y="582315"/>
            <a:ext cx="682123" cy="682123"/>
          </a:xfrm>
          <a:prstGeom prst="rect">
            <a:avLst/>
          </a:prstGeom>
        </p:spPr>
      </p:pic>
      <p:sp>
        <p:nvSpPr>
          <p:cNvPr id="91" name="TextBox 90">
            <a:hlinkClick r:id="" action="ppaction://noaction">
              <a:snd r:embed="rId7" name="6_9.wav"/>
            </a:hlinkClick>
            <a:extLst>
              <a:ext uri="{FF2B5EF4-FFF2-40B4-BE49-F238E27FC236}">
                <a16:creationId xmlns:a16="http://schemas.microsoft.com/office/drawing/2014/main" id="{A5A06F84-5E5A-4E6A-8969-68C047DAB2CB}"/>
              </a:ext>
            </a:extLst>
          </p:cNvPr>
          <p:cNvSpPr txBox="1"/>
          <p:nvPr/>
        </p:nvSpPr>
        <p:spPr>
          <a:xfrm>
            <a:off x="740663" y="594429"/>
            <a:ext cx="464102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fr-FR" sz="2000" b="0" i="0" u="none" strike="noStrike" kern="0" cap="none" spc="0" normalizeH="0" baseline="0" noProof="0" dirty="0">
                <a:ln>
                  <a:noFill/>
                </a:ln>
                <a:solidFill>
                  <a:schemeClr val="bg1"/>
                </a:solidFill>
                <a:effectLst/>
                <a:uLnTx/>
                <a:uFillTx/>
                <a:latin typeface="Century Gothic" panose="020B0502020202020204" pitchFamily="34" charset="0"/>
                <a:cs typeface="Arial"/>
                <a:sym typeface="Arial"/>
              </a:rPr>
              <a:t>Ils font quoi ?  Ils aiment faire quoi ?</a:t>
            </a:r>
            <a:endParaRPr kumimoji="0" lang="en-US" sz="2000" b="0" i="0" u="none" strike="noStrike" kern="0" cap="none" spc="0" normalizeH="0" baseline="0" noProof="0" dirty="0">
              <a:ln>
                <a:noFill/>
              </a:ln>
              <a:solidFill>
                <a:schemeClr val="bg1"/>
              </a:solidFill>
              <a:effectLst/>
              <a:uLnTx/>
              <a:uFillTx/>
              <a:latin typeface="Century Gothic" panose="020B0502020202020204" pitchFamily="34" charset="0"/>
              <a:cs typeface="Arial"/>
              <a:sym typeface="Arial"/>
            </a:endParaRPr>
          </a:p>
        </p:txBody>
      </p:sp>
      <p:sp>
        <p:nvSpPr>
          <p:cNvPr id="92" name="Speech Bubble: Rectangle with Corners Rounded 91">
            <a:extLst>
              <a:ext uri="{FF2B5EF4-FFF2-40B4-BE49-F238E27FC236}">
                <a16:creationId xmlns:a16="http://schemas.microsoft.com/office/drawing/2014/main" id="{326BC7C5-4790-497F-AFD8-DA3C199DEAD9}"/>
              </a:ext>
            </a:extLst>
          </p:cNvPr>
          <p:cNvSpPr/>
          <p:nvPr/>
        </p:nvSpPr>
        <p:spPr>
          <a:xfrm>
            <a:off x="5550319" y="545738"/>
            <a:ext cx="4910329" cy="718699"/>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TextBox 92">
            <a:hlinkClick r:id="" action="ppaction://noaction">
              <a:snd r:embed="rId8" name="6_10.wav"/>
            </a:hlinkClick>
            <a:extLst>
              <a:ext uri="{FF2B5EF4-FFF2-40B4-BE49-F238E27FC236}">
                <a16:creationId xmlns:a16="http://schemas.microsoft.com/office/drawing/2014/main" id="{3D3326F7-42BC-4759-950B-1A485722D537}"/>
              </a:ext>
            </a:extLst>
          </p:cNvPr>
          <p:cNvSpPr txBox="1"/>
          <p:nvPr/>
        </p:nvSpPr>
        <p:spPr>
          <a:xfrm>
            <a:off x="5550319" y="557986"/>
            <a:ext cx="4910329"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fr-FR" sz="2000" b="0" i="0" u="none" strike="noStrike" kern="0" cap="none" spc="0" normalizeH="0" baseline="0" noProof="0" dirty="0">
                <a:ln>
                  <a:noFill/>
                </a:ln>
                <a:solidFill>
                  <a:schemeClr val="bg1"/>
                </a:solidFill>
                <a:effectLst/>
                <a:uLnTx/>
                <a:uFillTx/>
                <a:latin typeface="Century Gothic" panose="020B0502020202020204" pitchFamily="34" charset="0"/>
                <a:cs typeface="Arial"/>
                <a:sym typeface="Arial"/>
              </a:rPr>
              <a:t>C’est une activité ou c’est une activité </a:t>
            </a:r>
            <a:r>
              <a:rPr kumimoji="0" lang="fr-FR" sz="2000" b="1" i="0" u="sng" strike="noStrike" kern="0" cap="none" spc="0" normalizeH="0" baseline="0" noProof="0" dirty="0">
                <a:ln>
                  <a:noFill/>
                </a:ln>
                <a:solidFill>
                  <a:schemeClr val="bg1"/>
                </a:solidFill>
                <a:effectLst/>
                <a:uLnTx/>
                <a:uFillTx/>
                <a:latin typeface="Century Gothic" panose="020B0502020202020204" pitchFamily="34" charset="0"/>
                <a:cs typeface="Arial"/>
                <a:sym typeface="Arial"/>
              </a:rPr>
              <a:t>et</a:t>
            </a:r>
            <a:r>
              <a:rPr kumimoji="0" lang="fr-FR" sz="2000" b="0" i="0" u="none" strike="noStrike" kern="0" cap="none" spc="0" normalizeH="0" baseline="0" noProof="0" dirty="0">
                <a:ln>
                  <a:noFill/>
                </a:ln>
                <a:solidFill>
                  <a:schemeClr val="bg1"/>
                </a:solidFill>
                <a:effectLst/>
                <a:uLnTx/>
                <a:uFillTx/>
                <a:latin typeface="Century Gothic" panose="020B0502020202020204" pitchFamily="34" charset="0"/>
                <a:cs typeface="Arial"/>
                <a:sym typeface="Arial"/>
              </a:rPr>
              <a:t> une opinion?</a:t>
            </a:r>
            <a:endParaRPr kumimoji="0" lang="en-US" sz="2000" b="0" i="0" u="none" strike="noStrike" kern="0" cap="none" spc="0" normalizeH="0" baseline="0" noProof="0" dirty="0">
              <a:ln>
                <a:noFill/>
              </a:ln>
              <a:solidFill>
                <a:schemeClr val="bg1"/>
              </a:solidFill>
              <a:effectLst/>
              <a:uLnTx/>
              <a:uFillTx/>
              <a:latin typeface="Century Gothic" panose="020B0502020202020204" pitchFamily="34" charset="0"/>
              <a:cs typeface="Arial"/>
              <a:sym typeface="Arial"/>
            </a:endParaRPr>
          </a:p>
        </p:txBody>
      </p:sp>
      <p:pic>
        <p:nvPicPr>
          <p:cNvPr id="97" name="Picture 96">
            <a:extLst>
              <a:ext uri="{FF2B5EF4-FFF2-40B4-BE49-F238E27FC236}">
                <a16:creationId xmlns:a16="http://schemas.microsoft.com/office/drawing/2014/main" id="{EC1DB67A-9305-4C68-83D7-B5550B5A4B1A}"/>
              </a:ext>
            </a:extLst>
          </p:cNvPr>
          <p:cNvPicPr>
            <a:picLocks noChangeAspect="1"/>
          </p:cNvPicPr>
          <p:nvPr/>
        </p:nvPicPr>
        <p:blipFill rotWithShape="1">
          <a:blip r:embed="rId9">
            <a:extLst>
              <a:ext uri="{28A0092B-C50C-407E-A947-70E740481C1C}">
                <a14:useLocalDpi xmlns:a14="http://schemas.microsoft.com/office/drawing/2010/main" val="0"/>
              </a:ext>
            </a:extLst>
          </a:blip>
          <a:srcRect b="69729"/>
          <a:stretch/>
        </p:blipFill>
        <p:spPr>
          <a:xfrm>
            <a:off x="9375525" y="665965"/>
            <a:ext cx="809437" cy="611194"/>
          </a:xfrm>
          <a:prstGeom prst="rect">
            <a:avLst/>
          </a:prstGeom>
        </p:spPr>
      </p:pic>
      <p:pic>
        <p:nvPicPr>
          <p:cNvPr id="100" name="Picture 99" descr="A picture containing vector graphics&#10;&#10;Description automatically generated">
            <a:extLst>
              <a:ext uri="{FF2B5EF4-FFF2-40B4-BE49-F238E27FC236}">
                <a16:creationId xmlns:a16="http://schemas.microsoft.com/office/drawing/2014/main" id="{4FA33F91-C7E1-400B-91B1-5078EF1538D3}"/>
              </a:ext>
            </a:extLst>
          </p:cNvPr>
          <p:cNvPicPr>
            <a:picLocks noChangeAspect="1"/>
          </p:cNvPicPr>
          <p:nvPr/>
        </p:nvPicPr>
        <p:blipFill rotWithShape="1">
          <a:blip r:embed="rId10">
            <a:extLst>
              <a:ext uri="{28A0092B-C50C-407E-A947-70E740481C1C}">
                <a14:useLocalDpi xmlns:a14="http://schemas.microsoft.com/office/drawing/2010/main" val="0"/>
              </a:ext>
            </a:extLst>
          </a:blip>
          <a:srcRect b="71083"/>
          <a:stretch/>
        </p:blipFill>
        <p:spPr>
          <a:xfrm>
            <a:off x="9802491" y="653243"/>
            <a:ext cx="673903" cy="611194"/>
          </a:xfrm>
          <a:prstGeom prst="rect">
            <a:avLst/>
          </a:prstGeom>
        </p:spPr>
      </p:pic>
      <p:sp>
        <p:nvSpPr>
          <p:cNvPr id="102" name="Speech Bubble: Rectangle with Corners Rounded 101">
            <a:extLst>
              <a:ext uri="{FF2B5EF4-FFF2-40B4-BE49-F238E27FC236}">
                <a16:creationId xmlns:a16="http://schemas.microsoft.com/office/drawing/2014/main" id="{F1205EB2-472B-40CB-9CA6-7780EE828A31}"/>
              </a:ext>
            </a:extLst>
          </p:cNvPr>
          <p:cNvSpPr/>
          <p:nvPr/>
        </p:nvSpPr>
        <p:spPr>
          <a:xfrm>
            <a:off x="740663" y="1474477"/>
            <a:ext cx="5074920" cy="790518"/>
          </a:xfrm>
          <a:prstGeom prst="wedgeRoundRectCallout">
            <a:avLst>
              <a:gd name="adj1" fmla="val -48063"/>
              <a:gd name="adj2" fmla="val 11394"/>
              <a:gd name="adj3" fmla="val 16667"/>
            </a:avLst>
          </a:prstGeom>
          <a:solidFill>
            <a:srgbClr val="D4D1E7"/>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latin typeface="Century Gothic" panose="020B0502020202020204" pitchFamily="34" charset="0"/>
              </a:rPr>
              <a:t>Nous </a:t>
            </a:r>
            <a:r>
              <a:rPr lang="en-GB" sz="2400" dirty="0" err="1">
                <a:solidFill>
                  <a:srgbClr val="002060"/>
                </a:solidFill>
                <a:latin typeface="Century Gothic" panose="020B0502020202020204" pitchFamily="34" charset="0"/>
              </a:rPr>
              <a:t>aidons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souvent</a:t>
            </a:r>
            <a:r>
              <a:rPr lang="en-GB" sz="2400" dirty="0">
                <a:solidFill>
                  <a:srgbClr val="002060"/>
                </a:solidFill>
                <a:latin typeface="Century Gothic" panose="020B0502020202020204" pitchFamily="34" charset="0"/>
              </a:rPr>
              <a:t> à la </a:t>
            </a:r>
            <a:r>
              <a:rPr lang="en-GB" sz="2400" dirty="0" err="1">
                <a:solidFill>
                  <a:srgbClr val="002060"/>
                </a:solidFill>
                <a:latin typeface="Century Gothic" panose="020B0502020202020204" pitchFamily="34" charset="0"/>
              </a:rPr>
              <a:t>maison</a:t>
            </a:r>
            <a:r>
              <a:rPr lang="en-GB" sz="2400" dirty="0">
                <a:solidFill>
                  <a:srgbClr val="002060"/>
                </a:solidFill>
                <a:latin typeface="Century Gothic" panose="020B0502020202020204" pitchFamily="34" charset="0"/>
              </a:rPr>
              <a:t>.</a:t>
            </a:r>
          </a:p>
        </p:txBody>
      </p:sp>
      <p:sp>
        <p:nvSpPr>
          <p:cNvPr id="104" name="Oval 103">
            <a:hlinkClick r:id="" action="ppaction://noaction">
              <a:snd r:embed="rId11" name="6_11.wav"/>
            </a:hlinkClick>
            <a:extLst>
              <a:ext uri="{FF2B5EF4-FFF2-40B4-BE49-F238E27FC236}">
                <a16:creationId xmlns:a16="http://schemas.microsoft.com/office/drawing/2014/main" id="{D416944B-15AE-4150-B98A-85F96DA7C488}"/>
              </a:ext>
            </a:extLst>
          </p:cNvPr>
          <p:cNvSpPr/>
          <p:nvPr/>
        </p:nvSpPr>
        <p:spPr>
          <a:xfrm>
            <a:off x="142474" y="1620003"/>
            <a:ext cx="457200" cy="451796"/>
          </a:xfrm>
          <a:prstGeom prst="ellipse">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1</a:t>
            </a:r>
          </a:p>
        </p:txBody>
      </p:sp>
      <p:sp>
        <p:nvSpPr>
          <p:cNvPr id="105" name="Speech Bubble: Rectangle with Corners Rounded 104">
            <a:extLst>
              <a:ext uri="{FF2B5EF4-FFF2-40B4-BE49-F238E27FC236}">
                <a16:creationId xmlns:a16="http://schemas.microsoft.com/office/drawing/2014/main" id="{9F32E3BE-35CD-4C2F-B701-732AE6A8BAF8}"/>
              </a:ext>
            </a:extLst>
          </p:cNvPr>
          <p:cNvSpPr/>
          <p:nvPr/>
        </p:nvSpPr>
        <p:spPr>
          <a:xfrm>
            <a:off x="740663" y="2705491"/>
            <a:ext cx="5074921" cy="790518"/>
          </a:xfrm>
          <a:prstGeom prst="wedgeRoundRectCallout">
            <a:avLst>
              <a:gd name="adj1" fmla="val -48063"/>
              <a:gd name="adj2" fmla="val 11394"/>
              <a:gd name="adj3" fmla="val 16667"/>
            </a:avLst>
          </a:prstGeom>
          <a:solidFill>
            <a:srgbClr val="D4D1E7"/>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latin typeface="Century Gothic" panose="020B0502020202020204" pitchFamily="34" charset="0"/>
              </a:rPr>
              <a:t>Nous </a:t>
            </a:r>
            <a:r>
              <a:rPr lang="en-GB" sz="2400" dirty="0" err="1">
                <a:solidFill>
                  <a:srgbClr val="002060"/>
                </a:solidFill>
                <a:latin typeface="Century Gothic" panose="020B0502020202020204" pitchFamily="34" charset="0"/>
              </a:rPr>
              <a:t>aimons</a:t>
            </a:r>
            <a:r>
              <a:rPr lang="en-GB" sz="2400" dirty="0">
                <a:solidFill>
                  <a:srgbClr val="002060"/>
                </a:solidFill>
                <a:latin typeface="Century Gothic" panose="020B0502020202020204" pitchFamily="34" charset="0"/>
              </a:rPr>
              <a:t>  donner à manger à </a:t>
            </a:r>
            <a:r>
              <a:rPr lang="en-GB" sz="2400" dirty="0" err="1">
                <a:solidFill>
                  <a:srgbClr val="002060"/>
                </a:solidFill>
                <a:latin typeface="Century Gothic" panose="020B0502020202020204" pitchFamily="34" charset="0"/>
              </a:rPr>
              <a:t>Médor</a:t>
            </a:r>
            <a:r>
              <a:rPr lang="en-GB" sz="2400" dirty="0">
                <a:solidFill>
                  <a:srgbClr val="002060"/>
                </a:solidFill>
                <a:latin typeface="Century Gothic" panose="020B0502020202020204" pitchFamily="34" charset="0"/>
              </a:rPr>
              <a:t> et </a:t>
            </a:r>
            <a:r>
              <a:rPr lang="en-GB" sz="2400" dirty="0" err="1">
                <a:solidFill>
                  <a:srgbClr val="002060"/>
                </a:solidFill>
                <a:latin typeface="Century Gothic" panose="020B0502020202020204" pitchFamily="34" charset="0"/>
              </a:rPr>
              <a:t>Chouchou</a:t>
            </a:r>
            <a:r>
              <a:rPr lang="en-GB" sz="2400" dirty="0">
                <a:solidFill>
                  <a:srgbClr val="002060"/>
                </a:solidFill>
                <a:latin typeface="Century Gothic" panose="020B0502020202020204" pitchFamily="34" charset="0"/>
              </a:rPr>
              <a:t>.</a:t>
            </a:r>
          </a:p>
        </p:txBody>
      </p:sp>
      <p:sp>
        <p:nvSpPr>
          <p:cNvPr id="106" name="Oval 105">
            <a:hlinkClick r:id="" action="ppaction://noaction">
              <a:snd r:embed="rId12" name="6_13.wav"/>
            </a:hlinkClick>
            <a:extLst>
              <a:ext uri="{FF2B5EF4-FFF2-40B4-BE49-F238E27FC236}">
                <a16:creationId xmlns:a16="http://schemas.microsoft.com/office/drawing/2014/main" id="{7722A26A-14C4-464A-9213-99FD3E1E96FF}"/>
              </a:ext>
            </a:extLst>
          </p:cNvPr>
          <p:cNvSpPr/>
          <p:nvPr/>
        </p:nvSpPr>
        <p:spPr>
          <a:xfrm>
            <a:off x="113498" y="2865352"/>
            <a:ext cx="457200" cy="451796"/>
          </a:xfrm>
          <a:prstGeom prst="ellipse">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2</a:t>
            </a:r>
          </a:p>
        </p:txBody>
      </p:sp>
      <p:sp>
        <p:nvSpPr>
          <p:cNvPr id="107" name="Speech Bubble: Rectangle with Corners Rounded 106">
            <a:extLst>
              <a:ext uri="{FF2B5EF4-FFF2-40B4-BE49-F238E27FC236}">
                <a16:creationId xmlns:a16="http://schemas.microsoft.com/office/drawing/2014/main" id="{D185263D-2BCE-4E02-8DDB-C40CA9C7098E}"/>
              </a:ext>
            </a:extLst>
          </p:cNvPr>
          <p:cNvSpPr/>
          <p:nvPr/>
        </p:nvSpPr>
        <p:spPr>
          <a:xfrm>
            <a:off x="740663" y="3785602"/>
            <a:ext cx="5074921" cy="1231014"/>
          </a:xfrm>
          <a:prstGeom prst="wedgeRoundRectCallout">
            <a:avLst>
              <a:gd name="adj1" fmla="val -48063"/>
              <a:gd name="adj2" fmla="val 11394"/>
              <a:gd name="adj3" fmla="val 16667"/>
            </a:avLst>
          </a:prstGeom>
          <a:solidFill>
            <a:srgbClr val="D4D1E7"/>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latin typeface="Century Gothic" panose="020B0502020202020204" pitchFamily="34" charset="0"/>
              </a:rPr>
              <a:t>Nous </a:t>
            </a:r>
            <a:r>
              <a:rPr lang="en-GB" sz="2400" dirty="0" err="1">
                <a:solidFill>
                  <a:srgbClr val="002060"/>
                </a:solidFill>
                <a:latin typeface="Century Gothic" panose="020B0502020202020204" pitchFamily="34" charset="0"/>
              </a:rPr>
              <a:t>détestons</a:t>
            </a:r>
            <a:r>
              <a:rPr lang="en-GB" sz="2400" dirty="0">
                <a:solidFill>
                  <a:srgbClr val="002060"/>
                </a:solidFill>
                <a:latin typeface="Century Gothic" panose="020B0502020202020204" pitchFamily="34" charset="0"/>
              </a:rPr>
              <a:t> ranger les courses </a:t>
            </a:r>
            <a:r>
              <a:rPr lang="en-GB" sz="2400" dirty="0" err="1">
                <a:solidFill>
                  <a:srgbClr val="002060"/>
                </a:solidFill>
                <a:latin typeface="Century Gothic" panose="020B0502020202020204" pitchFamily="34" charset="0"/>
              </a:rPr>
              <a:t>mais</a:t>
            </a:r>
            <a:r>
              <a:rPr lang="en-GB" sz="2400" dirty="0">
                <a:solidFill>
                  <a:srgbClr val="002060"/>
                </a:solidFill>
                <a:latin typeface="Century Gothic" panose="020B0502020202020204" pitchFamily="34" charset="0"/>
              </a:rPr>
              <a:t> nous </a:t>
            </a:r>
            <a:r>
              <a:rPr lang="en-GB" sz="2400" dirty="0" err="1">
                <a:solidFill>
                  <a:srgbClr val="002060"/>
                </a:solidFill>
                <a:latin typeface="Century Gothic" panose="020B0502020202020204" pitchFamily="34" charset="0"/>
              </a:rPr>
              <a:t>faisons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parfois</a:t>
            </a:r>
            <a:r>
              <a:rPr lang="en-GB" sz="2400" dirty="0">
                <a:solidFill>
                  <a:srgbClr val="002060"/>
                </a:solidFill>
                <a:latin typeface="Century Gothic" panose="020B0502020202020204" pitchFamily="34" charset="0"/>
              </a:rPr>
              <a:t> la cuisine.</a:t>
            </a:r>
          </a:p>
        </p:txBody>
      </p:sp>
      <p:sp>
        <p:nvSpPr>
          <p:cNvPr id="109" name="Oval 108">
            <a:hlinkClick r:id="" action="ppaction://noaction">
              <a:snd r:embed="rId13" name="6_14.wav"/>
            </a:hlinkClick>
            <a:extLst>
              <a:ext uri="{FF2B5EF4-FFF2-40B4-BE49-F238E27FC236}">
                <a16:creationId xmlns:a16="http://schemas.microsoft.com/office/drawing/2014/main" id="{5633B03E-2923-4C5C-A558-F2D29FD05141}"/>
              </a:ext>
            </a:extLst>
          </p:cNvPr>
          <p:cNvSpPr/>
          <p:nvPr/>
        </p:nvSpPr>
        <p:spPr>
          <a:xfrm>
            <a:off x="142474" y="4082031"/>
            <a:ext cx="457200" cy="451796"/>
          </a:xfrm>
          <a:prstGeom prst="ellipse">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3</a:t>
            </a:r>
          </a:p>
        </p:txBody>
      </p:sp>
      <p:sp>
        <p:nvSpPr>
          <p:cNvPr id="111" name="Speech Bubble: Rectangle with Corners Rounded 110">
            <a:extLst>
              <a:ext uri="{FF2B5EF4-FFF2-40B4-BE49-F238E27FC236}">
                <a16:creationId xmlns:a16="http://schemas.microsoft.com/office/drawing/2014/main" id="{B8F6632D-26E6-469F-AB95-904C1F28BB48}"/>
              </a:ext>
            </a:extLst>
          </p:cNvPr>
          <p:cNvSpPr/>
          <p:nvPr/>
        </p:nvSpPr>
        <p:spPr>
          <a:xfrm>
            <a:off x="740663" y="5306209"/>
            <a:ext cx="5074921" cy="790518"/>
          </a:xfrm>
          <a:prstGeom prst="wedgeRoundRectCallout">
            <a:avLst>
              <a:gd name="adj1" fmla="val -48063"/>
              <a:gd name="adj2" fmla="val 11394"/>
              <a:gd name="adj3" fmla="val 16667"/>
            </a:avLst>
          </a:prstGeom>
          <a:solidFill>
            <a:srgbClr val="D4D1E7"/>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latin typeface="Century Gothic" panose="020B0502020202020204" pitchFamily="34" charset="0"/>
              </a:rPr>
              <a:t>Nous </a:t>
            </a:r>
            <a:r>
              <a:rPr lang="en-GB" sz="2400" dirty="0" err="1">
                <a:solidFill>
                  <a:srgbClr val="002060"/>
                </a:solidFill>
                <a:latin typeface="Century Gothic" panose="020B0502020202020204" pitchFamily="34" charset="0"/>
              </a:rPr>
              <a:t>aimons</a:t>
            </a:r>
            <a:r>
              <a:rPr lang="en-GB" sz="2400" dirty="0">
                <a:solidFill>
                  <a:srgbClr val="002060"/>
                </a:solidFill>
                <a:latin typeface="Century Gothic" panose="020B0502020202020204" pitchFamily="34" charset="0"/>
              </a:rPr>
              <a:t> faire des pizzas – </a:t>
            </a:r>
            <a:r>
              <a:rPr lang="en-GB" sz="2400" dirty="0" err="1">
                <a:solidFill>
                  <a:srgbClr val="002060"/>
                </a:solidFill>
                <a:latin typeface="Century Gothic" panose="020B0502020202020204" pitchFamily="34" charset="0"/>
              </a:rPr>
              <a:t>c’est</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génial</a:t>
            </a:r>
            <a:r>
              <a:rPr lang="en-GB" sz="2400" dirty="0">
                <a:solidFill>
                  <a:srgbClr val="002060"/>
                </a:solidFill>
                <a:latin typeface="Century Gothic" panose="020B0502020202020204" pitchFamily="34" charset="0"/>
              </a:rPr>
              <a:t> !</a:t>
            </a:r>
          </a:p>
        </p:txBody>
      </p:sp>
      <p:sp>
        <p:nvSpPr>
          <p:cNvPr id="113" name="Oval 112">
            <a:extLst>
              <a:ext uri="{FF2B5EF4-FFF2-40B4-BE49-F238E27FC236}">
                <a16:creationId xmlns:a16="http://schemas.microsoft.com/office/drawing/2014/main" id="{5FDB7F46-C05E-45D2-BD5B-A43E01219589}"/>
              </a:ext>
            </a:extLst>
          </p:cNvPr>
          <p:cNvSpPr/>
          <p:nvPr/>
        </p:nvSpPr>
        <p:spPr>
          <a:xfrm>
            <a:off x="142474" y="5451735"/>
            <a:ext cx="457200" cy="451796"/>
          </a:xfrm>
          <a:prstGeom prst="ellipse">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4</a:t>
            </a:r>
          </a:p>
        </p:txBody>
      </p:sp>
      <p:sp>
        <p:nvSpPr>
          <p:cNvPr id="114" name="Speech Bubble: Rectangle with Corners Rounded 113">
            <a:extLst>
              <a:ext uri="{FF2B5EF4-FFF2-40B4-BE49-F238E27FC236}">
                <a16:creationId xmlns:a16="http://schemas.microsoft.com/office/drawing/2014/main" id="{BCF544B4-8116-4DF3-B5B6-63E8304CC4A5}"/>
              </a:ext>
            </a:extLst>
          </p:cNvPr>
          <p:cNvSpPr/>
          <p:nvPr/>
        </p:nvSpPr>
        <p:spPr>
          <a:xfrm>
            <a:off x="6694189" y="1474477"/>
            <a:ext cx="5074920" cy="790518"/>
          </a:xfrm>
          <a:prstGeom prst="wedgeRoundRectCallout">
            <a:avLst>
              <a:gd name="adj1" fmla="val -48063"/>
              <a:gd name="adj2" fmla="val 11394"/>
              <a:gd name="adj3" fmla="val 16667"/>
            </a:avLst>
          </a:prstGeom>
          <a:solidFill>
            <a:srgbClr val="D4D1E7"/>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latin typeface="Century Gothic" panose="020B0502020202020204" pitchFamily="34" charset="0"/>
              </a:rPr>
              <a:t>Nous  </a:t>
            </a:r>
            <a:r>
              <a:rPr lang="en-GB" sz="2400" dirty="0" err="1">
                <a:solidFill>
                  <a:srgbClr val="002060"/>
                </a:solidFill>
                <a:latin typeface="Century Gothic" panose="020B0502020202020204" pitchFamily="34" charset="0"/>
              </a:rPr>
              <a:t>faisons</a:t>
            </a:r>
            <a:r>
              <a:rPr lang="en-GB" sz="2400" dirty="0">
                <a:solidFill>
                  <a:srgbClr val="002060"/>
                </a:solidFill>
                <a:latin typeface="Century Gothic" panose="020B0502020202020204" pitchFamily="34" charset="0"/>
              </a:rPr>
              <a:t>   le lit </a:t>
            </a:r>
            <a:r>
              <a:rPr lang="en-GB" sz="2400" dirty="0" err="1">
                <a:solidFill>
                  <a:srgbClr val="002060"/>
                </a:solidFill>
                <a:latin typeface="Century Gothic" panose="020B0502020202020204" pitchFamily="34" charset="0"/>
              </a:rPr>
              <a:t>tous</a:t>
            </a:r>
            <a:r>
              <a:rPr lang="en-GB" sz="2400" dirty="0">
                <a:solidFill>
                  <a:srgbClr val="002060"/>
                </a:solidFill>
                <a:latin typeface="Century Gothic" panose="020B0502020202020204" pitchFamily="34" charset="0"/>
              </a:rPr>
              <a:t> les </a:t>
            </a:r>
            <a:r>
              <a:rPr lang="en-GB" sz="2400" dirty="0" err="1">
                <a:solidFill>
                  <a:srgbClr val="002060"/>
                </a:solidFill>
                <a:latin typeface="Century Gothic" panose="020B0502020202020204" pitchFamily="34" charset="0"/>
              </a:rPr>
              <a:t>jours</a:t>
            </a:r>
            <a:r>
              <a:rPr lang="en-GB" sz="2400" dirty="0">
                <a:solidFill>
                  <a:srgbClr val="002060"/>
                </a:solidFill>
                <a:latin typeface="Century Gothic" panose="020B0502020202020204" pitchFamily="34" charset="0"/>
              </a:rPr>
              <a:t>.</a:t>
            </a:r>
          </a:p>
        </p:txBody>
      </p:sp>
      <p:sp>
        <p:nvSpPr>
          <p:cNvPr id="115" name="Oval 114">
            <a:hlinkClick r:id="" action="ppaction://noaction">
              <a:snd r:embed="rId14" name="6_16.wav"/>
            </a:hlinkClick>
            <a:extLst>
              <a:ext uri="{FF2B5EF4-FFF2-40B4-BE49-F238E27FC236}">
                <a16:creationId xmlns:a16="http://schemas.microsoft.com/office/drawing/2014/main" id="{CF15F988-1904-45C2-B1A7-634B8CED4A8F}"/>
              </a:ext>
            </a:extLst>
          </p:cNvPr>
          <p:cNvSpPr/>
          <p:nvPr/>
        </p:nvSpPr>
        <p:spPr>
          <a:xfrm>
            <a:off x="6096000" y="1620003"/>
            <a:ext cx="457200" cy="451796"/>
          </a:xfrm>
          <a:prstGeom prst="ellipse">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5</a:t>
            </a:r>
          </a:p>
        </p:txBody>
      </p:sp>
      <p:sp>
        <p:nvSpPr>
          <p:cNvPr id="117" name="Speech Bubble: Rectangle with Corners Rounded 116">
            <a:extLst>
              <a:ext uri="{FF2B5EF4-FFF2-40B4-BE49-F238E27FC236}">
                <a16:creationId xmlns:a16="http://schemas.microsoft.com/office/drawing/2014/main" id="{F8E4F1B9-0833-482E-A949-81888A358654}"/>
              </a:ext>
            </a:extLst>
          </p:cNvPr>
          <p:cNvSpPr/>
          <p:nvPr/>
        </p:nvSpPr>
        <p:spPr>
          <a:xfrm>
            <a:off x="6694189" y="2705491"/>
            <a:ext cx="5119089" cy="790518"/>
          </a:xfrm>
          <a:prstGeom prst="wedgeRoundRectCallout">
            <a:avLst>
              <a:gd name="adj1" fmla="val -48063"/>
              <a:gd name="adj2" fmla="val 11394"/>
              <a:gd name="adj3" fmla="val 16667"/>
            </a:avLst>
          </a:prstGeom>
          <a:solidFill>
            <a:srgbClr val="D4D1E7"/>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latin typeface="Century Gothic" panose="020B0502020202020204" pitchFamily="34" charset="0"/>
              </a:rPr>
              <a:t>Nous </a:t>
            </a:r>
            <a:r>
              <a:rPr lang="en-GB" sz="2400" dirty="0" err="1">
                <a:solidFill>
                  <a:srgbClr val="002060"/>
                </a:solidFill>
                <a:latin typeface="Century Gothic" panose="020B0502020202020204" pitchFamily="34" charset="0"/>
              </a:rPr>
              <a:t>rangeons</a:t>
            </a:r>
            <a:r>
              <a:rPr lang="en-GB" sz="2400" dirty="0">
                <a:solidFill>
                  <a:srgbClr val="002060"/>
                </a:solidFill>
                <a:latin typeface="Century Gothic" panose="020B0502020202020204" pitchFamily="34" charset="0"/>
              </a:rPr>
              <a:t> les </a:t>
            </a:r>
            <a:r>
              <a:rPr lang="en-GB" sz="2400" dirty="0" err="1">
                <a:solidFill>
                  <a:srgbClr val="002060"/>
                </a:solidFill>
                <a:latin typeface="Century Gothic" panose="020B0502020202020204" pitchFamily="34" charset="0"/>
              </a:rPr>
              <a:t>vêtements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une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fois</a:t>
            </a:r>
            <a:r>
              <a:rPr lang="en-GB" sz="2400" dirty="0">
                <a:solidFill>
                  <a:srgbClr val="002060"/>
                </a:solidFill>
                <a:latin typeface="Century Gothic" panose="020B0502020202020204" pitchFamily="34" charset="0"/>
              </a:rPr>
              <a:t> par </a:t>
            </a:r>
            <a:r>
              <a:rPr lang="en-GB" sz="2400" dirty="0" err="1">
                <a:solidFill>
                  <a:srgbClr val="002060"/>
                </a:solidFill>
                <a:latin typeface="Century Gothic" panose="020B0502020202020204" pitchFamily="34" charset="0"/>
              </a:rPr>
              <a:t>semaine</a:t>
            </a:r>
            <a:r>
              <a:rPr lang="en-GB" sz="2400" dirty="0">
                <a:solidFill>
                  <a:srgbClr val="002060"/>
                </a:solidFill>
                <a:latin typeface="Century Gothic" panose="020B0502020202020204" pitchFamily="34" charset="0"/>
              </a:rPr>
              <a:t>.</a:t>
            </a:r>
          </a:p>
        </p:txBody>
      </p:sp>
      <p:sp>
        <p:nvSpPr>
          <p:cNvPr id="119" name="Oval 118">
            <a:hlinkClick r:id="" action="ppaction://noaction">
              <a:snd r:embed="rId15" name="6_17.wav"/>
            </a:hlinkClick>
            <a:extLst>
              <a:ext uri="{FF2B5EF4-FFF2-40B4-BE49-F238E27FC236}">
                <a16:creationId xmlns:a16="http://schemas.microsoft.com/office/drawing/2014/main" id="{D457C518-D7BF-46DB-8892-DDAEC1F35DAF}"/>
              </a:ext>
            </a:extLst>
          </p:cNvPr>
          <p:cNvSpPr/>
          <p:nvPr/>
        </p:nvSpPr>
        <p:spPr>
          <a:xfrm>
            <a:off x="6096000" y="2851017"/>
            <a:ext cx="457200" cy="451796"/>
          </a:xfrm>
          <a:prstGeom prst="ellipse">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6</a:t>
            </a:r>
          </a:p>
        </p:txBody>
      </p:sp>
      <p:sp>
        <p:nvSpPr>
          <p:cNvPr id="120" name="Speech Bubble: Rectangle with Corners Rounded 119">
            <a:extLst>
              <a:ext uri="{FF2B5EF4-FFF2-40B4-BE49-F238E27FC236}">
                <a16:creationId xmlns:a16="http://schemas.microsoft.com/office/drawing/2014/main" id="{AD092910-9F3D-45BB-A7E2-66ABE4588627}"/>
              </a:ext>
            </a:extLst>
          </p:cNvPr>
          <p:cNvSpPr/>
          <p:nvPr/>
        </p:nvSpPr>
        <p:spPr>
          <a:xfrm>
            <a:off x="6694189" y="3936505"/>
            <a:ext cx="5074921" cy="790518"/>
          </a:xfrm>
          <a:prstGeom prst="wedgeRoundRectCallout">
            <a:avLst>
              <a:gd name="adj1" fmla="val -48063"/>
              <a:gd name="adj2" fmla="val 11394"/>
              <a:gd name="adj3" fmla="val 16667"/>
            </a:avLst>
          </a:prstGeom>
          <a:solidFill>
            <a:srgbClr val="D4D1E7"/>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latin typeface="Century Gothic" panose="020B0502020202020204" pitchFamily="34" charset="0"/>
              </a:rPr>
              <a:t>Nous </a:t>
            </a:r>
            <a:r>
              <a:rPr lang="en-GB" sz="2400" dirty="0" err="1">
                <a:solidFill>
                  <a:srgbClr val="002060"/>
                </a:solidFill>
                <a:latin typeface="Century Gothic" panose="020B0502020202020204" pitchFamily="34" charset="0"/>
              </a:rPr>
              <a:t>aimons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travailler</a:t>
            </a:r>
            <a:r>
              <a:rPr lang="en-GB" sz="2400" dirty="0">
                <a:solidFill>
                  <a:srgbClr val="002060"/>
                </a:solidFill>
                <a:latin typeface="Century Gothic" panose="020B0502020202020204" pitchFamily="34" charset="0"/>
              </a:rPr>
              <a:t> dans le </a:t>
            </a:r>
            <a:r>
              <a:rPr lang="en-GB" sz="2400" dirty="0" err="1">
                <a:solidFill>
                  <a:srgbClr val="002060"/>
                </a:solidFill>
                <a:latin typeface="Century Gothic" panose="020B0502020202020204" pitchFamily="34" charset="0"/>
              </a:rPr>
              <a:t>jardin</a:t>
            </a:r>
            <a:r>
              <a:rPr lang="en-GB" sz="2400" dirty="0">
                <a:solidFill>
                  <a:srgbClr val="002060"/>
                </a:solidFill>
                <a:latin typeface="Century Gothic" panose="020B0502020202020204" pitchFamily="34" charset="0"/>
              </a:rPr>
              <a:t>.</a:t>
            </a:r>
          </a:p>
        </p:txBody>
      </p:sp>
      <p:sp>
        <p:nvSpPr>
          <p:cNvPr id="121" name="Oval 120">
            <a:hlinkClick r:id="" action="ppaction://noaction">
              <a:snd r:embed="rId16" name="6_18.wav"/>
            </a:hlinkClick>
            <a:extLst>
              <a:ext uri="{FF2B5EF4-FFF2-40B4-BE49-F238E27FC236}">
                <a16:creationId xmlns:a16="http://schemas.microsoft.com/office/drawing/2014/main" id="{EC99EDB2-67B2-4D6F-BE0A-6C3F1E2AF1CD}"/>
              </a:ext>
            </a:extLst>
          </p:cNvPr>
          <p:cNvSpPr/>
          <p:nvPr/>
        </p:nvSpPr>
        <p:spPr>
          <a:xfrm>
            <a:off x="6096000" y="4082031"/>
            <a:ext cx="457200" cy="451796"/>
          </a:xfrm>
          <a:prstGeom prst="ellipse">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7</a:t>
            </a:r>
          </a:p>
        </p:txBody>
      </p:sp>
      <p:sp>
        <p:nvSpPr>
          <p:cNvPr id="122" name="Speech Bubble: Rectangle with Corners Rounded 121">
            <a:extLst>
              <a:ext uri="{FF2B5EF4-FFF2-40B4-BE49-F238E27FC236}">
                <a16:creationId xmlns:a16="http://schemas.microsoft.com/office/drawing/2014/main" id="{371109AA-3DE2-4096-A8FC-8B783FD9EB21}"/>
              </a:ext>
            </a:extLst>
          </p:cNvPr>
          <p:cNvSpPr/>
          <p:nvPr/>
        </p:nvSpPr>
        <p:spPr>
          <a:xfrm>
            <a:off x="6694189" y="5306208"/>
            <a:ext cx="5119089" cy="1314047"/>
          </a:xfrm>
          <a:prstGeom prst="wedgeRoundRectCallout">
            <a:avLst>
              <a:gd name="adj1" fmla="val -48063"/>
              <a:gd name="adj2" fmla="val 11394"/>
              <a:gd name="adj3" fmla="val 16667"/>
            </a:avLst>
          </a:prstGeom>
          <a:solidFill>
            <a:srgbClr val="D4D1E7"/>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rgbClr val="002060"/>
                </a:solidFill>
                <a:latin typeface="Century Gothic" panose="020B0502020202020204" pitchFamily="34" charset="0"/>
              </a:rPr>
              <a:t>Nous ne </a:t>
            </a:r>
            <a:r>
              <a:rPr lang="en-GB" sz="2400" dirty="0" err="1">
                <a:solidFill>
                  <a:srgbClr val="002060"/>
                </a:solidFill>
                <a:latin typeface="Century Gothic" panose="020B0502020202020204" pitchFamily="34" charset="0"/>
              </a:rPr>
              <a:t>faisons</a:t>
            </a:r>
            <a:r>
              <a:rPr lang="en-GB" sz="2400" dirty="0">
                <a:solidFill>
                  <a:srgbClr val="002060"/>
                </a:solidFill>
                <a:latin typeface="Century Gothic" panose="020B0502020202020204" pitchFamily="34" charset="0"/>
              </a:rPr>
              <a:t> pas les courses </a:t>
            </a:r>
            <a:r>
              <a:rPr lang="en-GB" sz="2400" dirty="0" err="1">
                <a:solidFill>
                  <a:srgbClr val="002060"/>
                </a:solidFill>
                <a:latin typeface="Century Gothic" panose="020B0502020202020204" pitchFamily="34" charset="0"/>
              </a:rPr>
              <a:t>mais</a:t>
            </a:r>
            <a:r>
              <a:rPr lang="en-GB" sz="2400" dirty="0">
                <a:solidFill>
                  <a:srgbClr val="002060"/>
                </a:solidFill>
                <a:latin typeface="Century Gothic" panose="020B0502020202020204" pitchFamily="34" charset="0"/>
              </a:rPr>
              <a:t> nous </a:t>
            </a:r>
            <a:r>
              <a:rPr lang="en-GB" sz="2400" dirty="0" err="1">
                <a:solidFill>
                  <a:srgbClr val="002060"/>
                </a:solidFill>
                <a:latin typeface="Century Gothic" panose="020B0502020202020204" pitchFamily="34" charset="0"/>
              </a:rPr>
              <a:t>lavons</a:t>
            </a:r>
            <a:r>
              <a:rPr lang="en-GB" sz="2400" dirty="0">
                <a:solidFill>
                  <a:srgbClr val="002060"/>
                </a:solidFill>
                <a:latin typeface="Century Gothic" panose="020B0502020202020204" pitchFamily="34" charset="0"/>
              </a:rPr>
              <a:t> la voiture </a:t>
            </a:r>
            <a:r>
              <a:rPr lang="en-GB" sz="2400" dirty="0" err="1">
                <a:solidFill>
                  <a:srgbClr val="002060"/>
                </a:solidFill>
                <a:latin typeface="Century Gothic" panose="020B0502020202020204" pitchFamily="34" charset="0"/>
              </a:rPr>
              <a:t>une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fois</a:t>
            </a:r>
            <a:r>
              <a:rPr lang="en-GB" sz="2400" dirty="0">
                <a:solidFill>
                  <a:srgbClr val="002060"/>
                </a:solidFill>
                <a:latin typeface="Century Gothic" panose="020B0502020202020204" pitchFamily="34" charset="0"/>
              </a:rPr>
              <a:t> par </a:t>
            </a:r>
            <a:r>
              <a:rPr lang="en-GB" sz="2400" dirty="0" err="1">
                <a:solidFill>
                  <a:srgbClr val="002060"/>
                </a:solidFill>
                <a:latin typeface="Century Gothic" panose="020B0502020202020204" pitchFamily="34" charset="0"/>
              </a:rPr>
              <a:t>mois</a:t>
            </a:r>
            <a:r>
              <a:rPr lang="en-GB" sz="2400" dirty="0">
                <a:solidFill>
                  <a:srgbClr val="002060"/>
                </a:solidFill>
                <a:latin typeface="Century Gothic" panose="020B0502020202020204" pitchFamily="34" charset="0"/>
              </a:rPr>
              <a:t>.</a:t>
            </a:r>
          </a:p>
        </p:txBody>
      </p:sp>
      <p:sp>
        <p:nvSpPr>
          <p:cNvPr id="123" name="Oval 122">
            <a:hlinkClick r:id="" action="ppaction://noaction">
              <a:snd r:embed="rId17" name="6_19.wav"/>
            </a:hlinkClick>
            <a:extLst>
              <a:ext uri="{FF2B5EF4-FFF2-40B4-BE49-F238E27FC236}">
                <a16:creationId xmlns:a16="http://schemas.microsoft.com/office/drawing/2014/main" id="{D6687F46-EE6D-4119-A205-7D6BACD04043}"/>
              </a:ext>
            </a:extLst>
          </p:cNvPr>
          <p:cNvSpPr/>
          <p:nvPr/>
        </p:nvSpPr>
        <p:spPr>
          <a:xfrm>
            <a:off x="6096000" y="5451735"/>
            <a:ext cx="457200" cy="451796"/>
          </a:xfrm>
          <a:prstGeom prst="ellipse">
            <a:avLst/>
          </a:prstGeom>
          <a:solidFill>
            <a:srgbClr val="786EB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8</a:t>
            </a:r>
          </a:p>
        </p:txBody>
      </p:sp>
      <p:sp>
        <p:nvSpPr>
          <p:cNvPr id="158" name="Rectangle: Rounded Corners 157">
            <a:extLst>
              <a:ext uri="{FF2B5EF4-FFF2-40B4-BE49-F238E27FC236}">
                <a16:creationId xmlns:a16="http://schemas.microsoft.com/office/drawing/2014/main" id="{4A382A48-0D93-4418-B815-078891ADE5E7}"/>
              </a:ext>
            </a:extLst>
          </p:cNvPr>
          <p:cNvSpPr/>
          <p:nvPr/>
        </p:nvSpPr>
        <p:spPr>
          <a:xfrm>
            <a:off x="1648063" y="1524598"/>
            <a:ext cx="1219960" cy="32130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05076"/>
              </a:solidFill>
              <a:effectLst/>
              <a:uLnTx/>
              <a:uFillTx/>
              <a:latin typeface="Tw Cen MT" panose="020B0602020104020603"/>
              <a:ea typeface="+mn-ea"/>
              <a:cs typeface="+mn-cs"/>
            </a:endParaRPr>
          </a:p>
        </p:txBody>
      </p:sp>
      <p:sp>
        <p:nvSpPr>
          <p:cNvPr id="159" name="Rectangle: Rounded Corners 158">
            <a:extLst>
              <a:ext uri="{FF2B5EF4-FFF2-40B4-BE49-F238E27FC236}">
                <a16:creationId xmlns:a16="http://schemas.microsoft.com/office/drawing/2014/main" id="{CC5926BA-8D6C-4377-935E-57ECB5BF4A0C}"/>
              </a:ext>
            </a:extLst>
          </p:cNvPr>
          <p:cNvSpPr/>
          <p:nvPr/>
        </p:nvSpPr>
        <p:spPr>
          <a:xfrm>
            <a:off x="1648063" y="2769947"/>
            <a:ext cx="1219960" cy="32130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lang="en-GB" dirty="0"/>
          </a:p>
        </p:txBody>
      </p:sp>
      <p:sp>
        <p:nvSpPr>
          <p:cNvPr id="160" name="Rectangle: Rounded Corners 159">
            <a:extLst>
              <a:ext uri="{FF2B5EF4-FFF2-40B4-BE49-F238E27FC236}">
                <a16:creationId xmlns:a16="http://schemas.microsoft.com/office/drawing/2014/main" id="{F57C707E-0FC8-4D7E-9CA4-22C74B5AFF4F}"/>
              </a:ext>
            </a:extLst>
          </p:cNvPr>
          <p:cNvSpPr/>
          <p:nvPr/>
        </p:nvSpPr>
        <p:spPr>
          <a:xfrm>
            <a:off x="1649586" y="3884394"/>
            <a:ext cx="1495949" cy="340134"/>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05076"/>
              </a:solidFill>
              <a:effectLst/>
              <a:uLnTx/>
              <a:uFillTx/>
              <a:latin typeface="Tw Cen MT" panose="020B0602020104020603"/>
              <a:ea typeface="+mn-ea"/>
              <a:cs typeface="+mn-cs"/>
            </a:endParaRPr>
          </a:p>
        </p:txBody>
      </p:sp>
      <p:sp>
        <p:nvSpPr>
          <p:cNvPr id="161" name="Rectangle: Rounded Corners 160">
            <a:extLst>
              <a:ext uri="{FF2B5EF4-FFF2-40B4-BE49-F238E27FC236}">
                <a16:creationId xmlns:a16="http://schemas.microsoft.com/office/drawing/2014/main" id="{C4122C69-5433-4721-B171-534B4ABDC8C6}"/>
              </a:ext>
            </a:extLst>
          </p:cNvPr>
          <p:cNvSpPr/>
          <p:nvPr/>
        </p:nvSpPr>
        <p:spPr>
          <a:xfrm>
            <a:off x="1611488" y="5383522"/>
            <a:ext cx="1183383" cy="32233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05076"/>
              </a:solidFill>
              <a:effectLst/>
              <a:uLnTx/>
              <a:uFillTx/>
              <a:latin typeface="Tw Cen MT" panose="020B0602020104020603"/>
              <a:ea typeface="+mn-ea"/>
              <a:cs typeface="+mn-cs"/>
            </a:endParaRPr>
          </a:p>
        </p:txBody>
      </p:sp>
      <p:sp>
        <p:nvSpPr>
          <p:cNvPr id="162" name="Rectangle: Rounded Corners 161">
            <a:extLst>
              <a:ext uri="{FF2B5EF4-FFF2-40B4-BE49-F238E27FC236}">
                <a16:creationId xmlns:a16="http://schemas.microsoft.com/office/drawing/2014/main" id="{75BB64D1-132F-49E6-AB5A-7927F7DCE910}"/>
              </a:ext>
            </a:extLst>
          </p:cNvPr>
          <p:cNvSpPr/>
          <p:nvPr/>
        </p:nvSpPr>
        <p:spPr>
          <a:xfrm>
            <a:off x="7674547" y="1682455"/>
            <a:ext cx="1183383" cy="32233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05076"/>
              </a:solidFill>
              <a:effectLst/>
              <a:uLnTx/>
              <a:uFillTx/>
              <a:latin typeface="Tw Cen MT" panose="020B0602020104020603"/>
              <a:ea typeface="+mn-ea"/>
              <a:cs typeface="+mn-cs"/>
            </a:endParaRPr>
          </a:p>
        </p:txBody>
      </p:sp>
      <p:sp>
        <p:nvSpPr>
          <p:cNvPr id="163" name="Rectangle: Rounded Corners 162">
            <a:extLst>
              <a:ext uri="{FF2B5EF4-FFF2-40B4-BE49-F238E27FC236}">
                <a16:creationId xmlns:a16="http://schemas.microsoft.com/office/drawing/2014/main" id="{A9CE1955-1D55-44A6-AD01-6F2B20BA0E42}"/>
              </a:ext>
            </a:extLst>
          </p:cNvPr>
          <p:cNvSpPr/>
          <p:nvPr/>
        </p:nvSpPr>
        <p:spPr>
          <a:xfrm>
            <a:off x="7646981" y="2777271"/>
            <a:ext cx="1369003" cy="297366"/>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05076"/>
              </a:solidFill>
              <a:effectLst/>
              <a:uLnTx/>
              <a:uFillTx/>
              <a:latin typeface="Tw Cen MT" panose="020B0602020104020603"/>
              <a:ea typeface="+mn-ea"/>
              <a:cs typeface="+mn-cs"/>
            </a:endParaRPr>
          </a:p>
        </p:txBody>
      </p:sp>
      <p:sp>
        <p:nvSpPr>
          <p:cNvPr id="164" name="Rectangle: Rounded Corners 163">
            <a:extLst>
              <a:ext uri="{FF2B5EF4-FFF2-40B4-BE49-F238E27FC236}">
                <a16:creationId xmlns:a16="http://schemas.microsoft.com/office/drawing/2014/main" id="{109C0129-DF65-49ED-8F8F-91938A59B2D8}"/>
              </a:ext>
            </a:extLst>
          </p:cNvPr>
          <p:cNvSpPr/>
          <p:nvPr/>
        </p:nvSpPr>
        <p:spPr>
          <a:xfrm>
            <a:off x="7579838" y="3985595"/>
            <a:ext cx="1183383" cy="32233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05076"/>
              </a:solidFill>
              <a:effectLst/>
              <a:uLnTx/>
              <a:uFillTx/>
              <a:latin typeface="Tw Cen MT" panose="020B0602020104020603"/>
              <a:ea typeface="+mn-ea"/>
              <a:cs typeface="+mn-cs"/>
            </a:endParaRPr>
          </a:p>
        </p:txBody>
      </p:sp>
      <p:sp>
        <p:nvSpPr>
          <p:cNvPr id="165" name="Rectangle: Rounded Corners 164">
            <a:extLst>
              <a:ext uri="{FF2B5EF4-FFF2-40B4-BE49-F238E27FC236}">
                <a16:creationId xmlns:a16="http://schemas.microsoft.com/office/drawing/2014/main" id="{39D3521D-57E7-431E-935F-BFEAC8894A9A}"/>
              </a:ext>
            </a:extLst>
          </p:cNvPr>
          <p:cNvSpPr/>
          <p:nvPr/>
        </p:nvSpPr>
        <p:spPr>
          <a:xfrm>
            <a:off x="8070351" y="5358384"/>
            <a:ext cx="1073649" cy="417131"/>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05076"/>
              </a:solidFill>
              <a:effectLst/>
              <a:uLnTx/>
              <a:uFillTx/>
              <a:latin typeface="Tw Cen MT" panose="020B0602020104020603"/>
              <a:ea typeface="+mn-ea"/>
              <a:cs typeface="+mn-cs"/>
            </a:endParaRPr>
          </a:p>
        </p:txBody>
      </p:sp>
      <p:sp>
        <p:nvSpPr>
          <p:cNvPr id="166" name="Rectangle: Rounded Corners 165">
            <a:extLst>
              <a:ext uri="{FF2B5EF4-FFF2-40B4-BE49-F238E27FC236}">
                <a16:creationId xmlns:a16="http://schemas.microsoft.com/office/drawing/2014/main" id="{4E1130B7-9F0F-4D7D-85D3-0D0887D108A9}"/>
              </a:ext>
            </a:extLst>
          </p:cNvPr>
          <p:cNvSpPr/>
          <p:nvPr/>
        </p:nvSpPr>
        <p:spPr>
          <a:xfrm>
            <a:off x="8321105" y="5780753"/>
            <a:ext cx="1073649" cy="417131"/>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05076"/>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1980151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5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6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6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6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6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6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6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6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0" animBg="1"/>
      <p:bldP spid="159" grpId="0" animBg="1"/>
      <p:bldP spid="160" grpId="0" animBg="1"/>
      <p:bldP spid="161" grpId="0" animBg="1"/>
      <p:bldP spid="162" grpId="0" animBg="1"/>
      <p:bldP spid="163" grpId="0" animBg="1"/>
      <p:bldP spid="164" grpId="0" animBg="1"/>
      <p:bldP spid="165" grpId="0" animBg="1"/>
      <p:bldP spid="16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159CC3EE-6418-4B96-B169-9D62FD17399A}"/>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ADD2E"/>
              </a:solidFill>
              <a:effectLst/>
              <a:uLnTx/>
              <a:uFillTx/>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dirty="0">
                <a:solidFill>
                  <a:schemeClr val="bg1"/>
                </a:solidFill>
                <a:latin typeface="Century Gothic" panose="020B0502020202020204" pitchFamily="34" charset="0"/>
              </a:rPr>
              <a:t>Au revoir !</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sym typeface="Arial"/>
              </a:rPr>
              <a:t>bleu</a:t>
            </a:r>
            <a:endPar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1AC97B20-350B-4BEA-A803-79712922E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795" y="459558"/>
            <a:ext cx="5084505" cy="4359018"/>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9"/>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[j/soft g]</a:t>
            </a:r>
            <a:endParaRPr lang="en-GB" sz="7200" dirty="0"/>
          </a:p>
        </p:txBody>
      </p:sp>
      <p:sp>
        <p:nvSpPr>
          <p:cNvPr id="11" name="TextBox 10">
            <a:extLst>
              <a:ext uri="{FF2B5EF4-FFF2-40B4-BE49-F238E27FC236}">
                <a16:creationId xmlns:a16="http://schemas.microsoft.com/office/drawing/2014/main" id="{2929D0A9-22A4-4FCE-8F88-E5BB8BA206D3}"/>
              </a:ext>
            </a:extLst>
          </p:cNvPr>
          <p:cNvSpPr txBox="1"/>
          <p:nvPr/>
        </p:nvSpPr>
        <p:spPr>
          <a:xfrm>
            <a:off x="3780350" y="4070976"/>
            <a:ext cx="447046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rPr>
              <a:t>j</a:t>
            </a: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rPr>
              <a:t>our</a:t>
            </a:r>
          </a:p>
        </p:txBody>
      </p:sp>
      <p:grpSp>
        <p:nvGrpSpPr>
          <p:cNvPr id="3" name="Group 2">
            <a:extLst>
              <a:ext uri="{FF2B5EF4-FFF2-40B4-BE49-F238E27FC236}">
                <a16:creationId xmlns:a16="http://schemas.microsoft.com/office/drawing/2014/main" id="{36E8B7D4-BC6A-4DC1-A573-D4272C197A55}"/>
              </a:ext>
            </a:extLst>
          </p:cNvPr>
          <p:cNvGrpSpPr/>
          <p:nvPr/>
        </p:nvGrpSpPr>
        <p:grpSpPr>
          <a:xfrm>
            <a:off x="3883455" y="1318795"/>
            <a:ext cx="4405351" cy="2390725"/>
            <a:chOff x="3883455" y="1318795"/>
            <a:chExt cx="4405351" cy="2390725"/>
          </a:xfrm>
        </p:grpSpPr>
        <p:pic>
          <p:nvPicPr>
            <p:cNvPr id="7" name="Picture 2" descr="the sun">
              <a:extLst>
                <a:ext uri="{FF2B5EF4-FFF2-40B4-BE49-F238E27FC236}">
                  <a16:creationId xmlns:a16="http://schemas.microsoft.com/office/drawing/2014/main" id="{C4390437-35FB-4ADE-AB04-CFD6BFF4888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3883455" y="1506331"/>
              <a:ext cx="2194375" cy="22031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moon with a red cross through it">
              <a:extLst>
                <a:ext uri="{FF2B5EF4-FFF2-40B4-BE49-F238E27FC236}">
                  <a16:creationId xmlns:a16="http://schemas.microsoft.com/office/drawing/2014/main" id="{D8E40C09-3AF3-4ACD-B446-8DE15EFECB10}"/>
                </a:ext>
              </a:extLst>
            </p:cNvPr>
            <p:cNvPicPr>
              <a:picLocks noChangeAspect="1"/>
            </p:cNvPicPr>
            <p:nvPr/>
          </p:nvPicPr>
          <p:blipFill>
            <a:blip r:embed="rId11"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5982985" y="1318795"/>
              <a:ext cx="2305821" cy="2305821"/>
            </a:xfrm>
            <a:prstGeom prst="rect">
              <a:avLst/>
            </a:prstGeom>
          </p:spPr>
        </p:pic>
        <p:pic>
          <p:nvPicPr>
            <p:cNvPr id="9" name="Picture 8" descr="Shape, arrow&#10;&#10;Description automatically generated">
              <a:extLst>
                <a:ext uri="{FF2B5EF4-FFF2-40B4-BE49-F238E27FC236}">
                  <a16:creationId xmlns:a16="http://schemas.microsoft.com/office/drawing/2014/main" id="{0FD08AA6-EBFC-48ED-B130-06C6A280246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437559" y="1765155"/>
              <a:ext cx="1851247" cy="1258269"/>
            </a:xfrm>
            <a:prstGeom prst="rect">
              <a:avLst/>
            </a:prstGeom>
          </p:spPr>
        </p:pic>
      </p:grpSp>
      <p:pic>
        <p:nvPicPr>
          <p:cNvPr id="4" name="j  g (soft) ">
            <a:hlinkClick r:id="" action="ppaction://media"/>
            <a:extLst>
              <a:ext uri="{FF2B5EF4-FFF2-40B4-BE49-F238E27FC236}">
                <a16:creationId xmlns:a16="http://schemas.microsoft.com/office/drawing/2014/main" id="{B9E9E529-A7C7-4673-8553-A1E3E2E39DB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3"/>
          <a:srcRect l="15844" r="7448"/>
          <a:stretch/>
        </p:blipFill>
        <p:spPr>
          <a:xfrm>
            <a:off x="440458" y="1458418"/>
            <a:ext cx="2995175" cy="2196346"/>
          </a:xfrm>
          <a:prstGeom prst="rect">
            <a:avLst/>
          </a:prstGeom>
        </p:spPr>
      </p:pic>
      <p:pic>
        <p:nvPicPr>
          <p:cNvPr id="5" name="jour (RT3W6)">
            <a:hlinkClick r:id="" action="ppaction://media"/>
            <a:extLst>
              <a:ext uri="{FF2B5EF4-FFF2-40B4-BE49-F238E27FC236}">
                <a16:creationId xmlns:a16="http://schemas.microsoft.com/office/drawing/2014/main" id="{903DA478-64B8-4C6E-8E8F-3C5744B80F66}"/>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4"/>
          <a:srcRect l="16866" r="10282"/>
          <a:stretch/>
        </p:blipFill>
        <p:spPr>
          <a:xfrm>
            <a:off x="8481857" y="3395697"/>
            <a:ext cx="2970323" cy="2293428"/>
          </a:xfrm>
          <a:prstGeom prst="rect">
            <a:avLst/>
          </a:prstGeom>
        </p:spPr>
      </p:pic>
    </p:spTree>
    <p:extLst>
      <p:ext uri="{BB962C8B-B14F-4D97-AF65-F5344CB8AC3E}">
        <p14:creationId xmlns:p14="http://schemas.microsoft.com/office/powerpoint/2010/main" val="3873820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7" name="1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3683" fill="hold"/>
                                        <p:tgtEl>
                                          <p:spTgt spid="4"/>
                                        </p:tgtEl>
                                      </p:cBhvr>
                                    </p:cmd>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8" name="1_2.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8" name="1_2.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mediacall" presetSubtype="0" fill="hold" nodeType="withEffect">
                                  <p:stCondLst>
                                    <p:cond delay="0"/>
                                  </p:stCondLst>
                                  <p:childTnLst>
                                    <p:cmd type="call" cmd="playFrom(0.0)">
                                      <p:cBhvr>
                                        <p:cTn id="26" dur="336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4"/>
                </p:tgtEl>
              </p:cMediaNode>
            </p:video>
            <p:video>
              <p:cMediaNode vol="80000">
                <p:cTn id="28" fill="hold" display="0">
                  <p:stCondLst>
                    <p:cond delay="indefinite"/>
                  </p:stCondLst>
                </p:cTn>
                <p:tgtEl>
                  <p:spTgt spid="5"/>
                </p:tgtEl>
              </p:cMediaNode>
            </p:video>
          </p:childTnLst>
        </p:cTn>
      </p:par>
    </p:tnLst>
    <p:bldLst>
      <p:bldP spid="2"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8"/>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[j/soft g]</a:t>
            </a:r>
            <a:endParaRPr lang="en-GB" sz="7200" dirty="0"/>
          </a:p>
        </p:txBody>
      </p:sp>
      <p:sp>
        <p:nvSpPr>
          <p:cNvPr id="11" name="TextBox 10">
            <a:extLst>
              <a:ext uri="{FF2B5EF4-FFF2-40B4-BE49-F238E27FC236}">
                <a16:creationId xmlns:a16="http://schemas.microsoft.com/office/drawing/2014/main" id="{D78F8008-F275-429C-AE07-5DF1BE441C13}"/>
              </a:ext>
            </a:extLst>
          </p:cNvPr>
          <p:cNvSpPr txBox="1"/>
          <p:nvPr/>
        </p:nvSpPr>
        <p:spPr>
          <a:xfrm>
            <a:off x="8338668" y="280598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g</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énial</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0CB5C4BE-B8E7-43D6-9CFA-61084BE7D546}"/>
              </a:ext>
            </a:extLst>
          </p:cNvPr>
          <p:cNvSpPr txBox="1"/>
          <p:nvPr/>
        </p:nvSpPr>
        <p:spPr>
          <a:xfrm>
            <a:off x="221090" y="2805986"/>
            <a:ext cx="39917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j’</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ai</a:t>
            </a:r>
          </a:p>
        </p:txBody>
      </p:sp>
      <p:sp>
        <p:nvSpPr>
          <p:cNvPr id="20" name="TextBox 19">
            <a:extLst>
              <a:ext uri="{FF2B5EF4-FFF2-40B4-BE49-F238E27FC236}">
                <a16:creationId xmlns:a16="http://schemas.microsoft.com/office/drawing/2014/main" id="{ADDAC545-8342-4020-84A7-A55ABB7C4456}"/>
              </a:ext>
            </a:extLst>
          </p:cNvPr>
          <p:cNvSpPr txBox="1"/>
          <p:nvPr/>
        </p:nvSpPr>
        <p:spPr>
          <a:xfrm>
            <a:off x="7493173" y="5590845"/>
            <a:ext cx="447046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g</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ymnastique</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3" name="TextBox 22">
            <a:extLst>
              <a:ext uri="{FF2B5EF4-FFF2-40B4-BE49-F238E27FC236}">
                <a16:creationId xmlns:a16="http://schemas.microsoft.com/office/drawing/2014/main" id="{92EB1CA2-C3C7-4C30-9760-B34F3ACA5BC4}"/>
              </a:ext>
            </a:extLst>
          </p:cNvPr>
          <p:cNvSpPr txBox="1"/>
          <p:nvPr/>
        </p:nvSpPr>
        <p:spPr>
          <a:xfrm>
            <a:off x="768578" y="559084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dé</a:t>
            </a: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j</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à</a:t>
            </a:r>
          </a:p>
        </p:txBody>
      </p:sp>
      <p:sp>
        <p:nvSpPr>
          <p:cNvPr id="18" name="TextBox 17">
            <a:extLst>
              <a:ext uri="{FF2B5EF4-FFF2-40B4-BE49-F238E27FC236}">
                <a16:creationId xmlns:a16="http://schemas.microsoft.com/office/drawing/2014/main" id="{4922BD8A-481B-4FBE-8068-88A74CF716DD}"/>
              </a:ext>
            </a:extLst>
          </p:cNvPr>
          <p:cNvSpPr txBox="1"/>
          <p:nvPr/>
        </p:nvSpPr>
        <p:spPr>
          <a:xfrm>
            <a:off x="3860765" y="4026634"/>
            <a:ext cx="447046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0" normalizeH="0" baseline="0" noProof="0" dirty="0">
                <a:ln>
                  <a:noFill/>
                </a:ln>
                <a:solidFill>
                  <a:srgbClr val="FF0066"/>
                </a:solidFill>
                <a:effectLst/>
                <a:uLnTx/>
                <a:uFillTx/>
                <a:latin typeface="Century Gothic" panose="020B0502020202020204" pitchFamily="34" charset="0"/>
              </a:rPr>
              <a:t>j</a:t>
            </a:r>
            <a:r>
              <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rPr>
              <a:t>our</a:t>
            </a:r>
          </a:p>
        </p:txBody>
      </p:sp>
      <p:grpSp>
        <p:nvGrpSpPr>
          <p:cNvPr id="6" name="Group 5">
            <a:extLst>
              <a:ext uri="{FF2B5EF4-FFF2-40B4-BE49-F238E27FC236}">
                <a16:creationId xmlns:a16="http://schemas.microsoft.com/office/drawing/2014/main" id="{BEABC501-9BC1-4753-8D6B-FBEA655E3103}"/>
              </a:ext>
            </a:extLst>
          </p:cNvPr>
          <p:cNvGrpSpPr/>
          <p:nvPr/>
        </p:nvGrpSpPr>
        <p:grpSpPr>
          <a:xfrm>
            <a:off x="4322368" y="2110265"/>
            <a:ext cx="3656804" cy="1833264"/>
            <a:chOff x="5002772" y="2134052"/>
            <a:chExt cx="2401783" cy="1196629"/>
          </a:xfrm>
        </p:grpSpPr>
        <p:pic>
          <p:nvPicPr>
            <p:cNvPr id="25" name="Picture 2" descr="the sun">
              <a:extLst>
                <a:ext uri="{FF2B5EF4-FFF2-40B4-BE49-F238E27FC236}">
                  <a16:creationId xmlns:a16="http://schemas.microsoft.com/office/drawing/2014/main" id="{0CC10926-A1CB-4966-AE81-4632B935E6D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5002772" y="2197545"/>
              <a:ext cx="1128603" cy="113313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moon with a red cross through it">
              <a:extLst>
                <a:ext uri="{FF2B5EF4-FFF2-40B4-BE49-F238E27FC236}">
                  <a16:creationId xmlns:a16="http://schemas.microsoft.com/office/drawing/2014/main" id="{B7F6F7DD-1069-4AE1-82FA-91DF7EB845D4}"/>
                </a:ext>
              </a:extLst>
            </p:cNvPr>
            <p:cNvPicPr>
              <a:picLocks noChangeAspect="1"/>
            </p:cNvPicPr>
            <p:nvPr/>
          </p:nvPicPr>
          <p:blipFill>
            <a:blip r:embed="rId10"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077830" y="2134052"/>
              <a:ext cx="1196629" cy="1196629"/>
            </a:xfrm>
            <a:prstGeom prst="rect">
              <a:avLst/>
            </a:prstGeom>
          </p:spPr>
        </p:pic>
        <p:pic>
          <p:nvPicPr>
            <p:cNvPr id="5" name="Picture 4" descr="Shape, arrow&#10;&#10;Description automatically generated">
              <a:extLst>
                <a:ext uri="{FF2B5EF4-FFF2-40B4-BE49-F238E27FC236}">
                  <a16:creationId xmlns:a16="http://schemas.microsoft.com/office/drawing/2014/main" id="{49EC5309-73F2-4708-9243-2FBBB9544FD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81937" y="2390487"/>
              <a:ext cx="1222618" cy="830998"/>
            </a:xfrm>
            <a:prstGeom prst="rect">
              <a:avLst/>
            </a:prstGeom>
          </p:spPr>
        </p:pic>
      </p:grpSp>
      <p:grpSp>
        <p:nvGrpSpPr>
          <p:cNvPr id="14" name="Group 13">
            <a:extLst>
              <a:ext uri="{FF2B5EF4-FFF2-40B4-BE49-F238E27FC236}">
                <a16:creationId xmlns:a16="http://schemas.microsoft.com/office/drawing/2014/main" id="{020A9D5C-9058-43AE-8A9A-75EF50384053}"/>
              </a:ext>
            </a:extLst>
          </p:cNvPr>
          <p:cNvGrpSpPr/>
          <p:nvPr/>
        </p:nvGrpSpPr>
        <p:grpSpPr>
          <a:xfrm>
            <a:off x="353961" y="1338935"/>
            <a:ext cx="3384907" cy="1666568"/>
            <a:chOff x="353961" y="1338935"/>
            <a:chExt cx="3384907" cy="1666568"/>
          </a:xfrm>
        </p:grpSpPr>
        <p:pic>
          <p:nvPicPr>
            <p:cNvPr id="9" name="Picture 8" descr="Shape&#10;&#10;Description automatically generated with medium confidence">
              <a:extLst>
                <a:ext uri="{FF2B5EF4-FFF2-40B4-BE49-F238E27FC236}">
                  <a16:creationId xmlns:a16="http://schemas.microsoft.com/office/drawing/2014/main" id="{E98C6CA3-46AD-4368-A796-C12A5CB11C70}"/>
                </a:ext>
              </a:extLst>
            </p:cNvPr>
            <p:cNvPicPr>
              <a:picLocks noChangeAspect="1"/>
            </p:cNvPicPr>
            <p:nvPr/>
          </p:nvPicPr>
          <p:blipFill>
            <a:blip r:embed="rId1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53961" y="1338935"/>
              <a:ext cx="3333135" cy="1666568"/>
            </a:xfrm>
            <a:prstGeom prst="rect">
              <a:avLst/>
            </a:prstGeom>
          </p:spPr>
        </p:pic>
        <p:sp>
          <p:nvSpPr>
            <p:cNvPr id="10" name="TextBox 9">
              <a:extLst>
                <a:ext uri="{FF2B5EF4-FFF2-40B4-BE49-F238E27FC236}">
                  <a16:creationId xmlns:a16="http://schemas.microsoft.com/office/drawing/2014/main" id="{DDF9B8C8-2498-4591-AD00-EADCF5783E8E}"/>
                </a:ext>
              </a:extLst>
            </p:cNvPr>
            <p:cNvSpPr txBox="1"/>
            <p:nvPr/>
          </p:nvSpPr>
          <p:spPr>
            <a:xfrm>
              <a:off x="2020528" y="1858297"/>
              <a:ext cx="171834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rPr>
                <a:t>I have</a:t>
              </a:r>
            </a:p>
          </p:txBody>
        </p:sp>
      </p:grpSp>
      <p:pic>
        <p:nvPicPr>
          <p:cNvPr id="37" name="Picture 36" descr="smiling face">
            <a:extLst>
              <a:ext uri="{FF2B5EF4-FFF2-40B4-BE49-F238E27FC236}">
                <a16:creationId xmlns:a16="http://schemas.microsoft.com/office/drawing/2014/main" id="{E2FA7598-52C3-4D7F-AA1D-9D5AF3DA2FE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189439" y="1468325"/>
            <a:ext cx="1532238" cy="1532238"/>
          </a:xfrm>
          <a:prstGeom prst="rect">
            <a:avLst/>
          </a:prstGeom>
        </p:spPr>
      </p:pic>
      <p:pic>
        <p:nvPicPr>
          <p:cNvPr id="16" name="Picture 15" descr="A picture containing text, clipart&#10;&#10;Description automatically generated">
            <a:extLst>
              <a:ext uri="{FF2B5EF4-FFF2-40B4-BE49-F238E27FC236}">
                <a16:creationId xmlns:a16="http://schemas.microsoft.com/office/drawing/2014/main" id="{2C74F0FD-2BB5-4DB8-997D-04EE3400B27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21160138">
            <a:off x="768577" y="4587366"/>
            <a:ext cx="3059723" cy="917917"/>
          </a:xfrm>
          <a:prstGeom prst="rect">
            <a:avLst/>
          </a:prstGeom>
        </p:spPr>
      </p:pic>
      <p:pic>
        <p:nvPicPr>
          <p:cNvPr id="21" name="Picture 20" descr="Shape&#10;&#10;Description automatically generated with medium confidence">
            <a:extLst>
              <a:ext uri="{FF2B5EF4-FFF2-40B4-BE49-F238E27FC236}">
                <a16:creationId xmlns:a16="http://schemas.microsoft.com/office/drawing/2014/main" id="{98684B10-E1F8-4761-9862-BEEF341F25DB}"/>
              </a:ext>
            </a:extLst>
          </p:cNvPr>
          <p:cNvPicPr>
            <a:picLocks noChangeAspect="1"/>
          </p:cNvPicPr>
          <p:nvPr/>
        </p:nvPicPr>
        <p:blipFill>
          <a:blip r:embed="rId1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702649" y="4026635"/>
            <a:ext cx="2169399" cy="1584678"/>
          </a:xfrm>
          <a:prstGeom prst="rect">
            <a:avLst/>
          </a:prstGeom>
        </p:spPr>
      </p:pic>
    </p:spTree>
    <p:extLst>
      <p:ext uri="{BB962C8B-B14F-4D97-AF65-F5344CB8AC3E}">
        <p14:creationId xmlns:p14="http://schemas.microsoft.com/office/powerpoint/2010/main" val="1734303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1_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1_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1_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1_3.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1_6.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1_6.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1_4.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500"/>
                                        <p:tgtEl>
                                          <p:spTgt spid="37"/>
                                        </p:tgtEl>
                                      </p:cBhvr>
                                    </p:animEffect>
                                  </p:childTnLst>
                                  <p:subTnLst>
                                    <p:audio>
                                      <p:cMediaNode>
                                        <p:cTn display="0" masterRel="sameClick">
                                          <p:stCondLst>
                                            <p:cond evt="begin" delay="0">
                                              <p:tn val="33"/>
                                            </p:cond>
                                          </p:stCondLst>
                                          <p:endCondLst>
                                            <p:cond evt="onStopAudio" delay="0">
                                              <p:tgtEl>
                                                <p:sldTgt/>
                                              </p:tgtEl>
                                            </p:cond>
                                          </p:endCondLst>
                                        </p:cTn>
                                        <p:tgtEl>
                                          <p:sndTgt r:embed="rId6" name="1_4.wav"/>
                                        </p:tgtEl>
                                      </p:cMediaNode>
                                    </p:audio>
                                  </p:sub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7" name="1_5.wav"/>
                                        </p:tgtEl>
                                      </p:cMediaNode>
                                    </p:audio>
                                  </p:sub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7" name="1_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0" grpId="0"/>
      <p:bldP spid="23"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Oval 84">
            <a:extLst>
              <a:ext uri="{FF2B5EF4-FFF2-40B4-BE49-F238E27FC236}">
                <a16:creationId xmlns:a16="http://schemas.microsoft.com/office/drawing/2014/main" id="{2CEEE740-728C-4E8F-8476-366C666C493C}"/>
              </a:ext>
            </a:extLst>
          </p:cNvPr>
          <p:cNvSpPr/>
          <p:nvPr/>
        </p:nvSpPr>
        <p:spPr>
          <a:xfrm>
            <a:off x="10007264" y="4115551"/>
            <a:ext cx="856282" cy="7209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Oval 83">
            <a:extLst>
              <a:ext uri="{FF2B5EF4-FFF2-40B4-BE49-F238E27FC236}">
                <a16:creationId xmlns:a16="http://schemas.microsoft.com/office/drawing/2014/main" id="{9B945903-A641-4C27-831F-6653A0D34515}"/>
              </a:ext>
            </a:extLst>
          </p:cNvPr>
          <p:cNvSpPr/>
          <p:nvPr/>
        </p:nvSpPr>
        <p:spPr>
          <a:xfrm>
            <a:off x="7117155" y="4089686"/>
            <a:ext cx="856282" cy="7209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Oval 82">
            <a:extLst>
              <a:ext uri="{FF2B5EF4-FFF2-40B4-BE49-F238E27FC236}">
                <a16:creationId xmlns:a16="http://schemas.microsoft.com/office/drawing/2014/main" id="{8895B553-C5AA-469E-94E0-DBCEBA5A3276}"/>
              </a:ext>
            </a:extLst>
          </p:cNvPr>
          <p:cNvSpPr/>
          <p:nvPr/>
        </p:nvSpPr>
        <p:spPr>
          <a:xfrm>
            <a:off x="4271397" y="4115551"/>
            <a:ext cx="856282" cy="7209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2" name="Oval 81">
            <a:extLst>
              <a:ext uri="{FF2B5EF4-FFF2-40B4-BE49-F238E27FC236}">
                <a16:creationId xmlns:a16="http://schemas.microsoft.com/office/drawing/2014/main" id="{FA699F0F-DC5C-42CB-A996-76C6D73159C7}"/>
              </a:ext>
            </a:extLst>
          </p:cNvPr>
          <p:cNvSpPr/>
          <p:nvPr/>
        </p:nvSpPr>
        <p:spPr>
          <a:xfrm>
            <a:off x="1394549" y="4080926"/>
            <a:ext cx="856282" cy="7209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Oval 80">
            <a:extLst>
              <a:ext uri="{FF2B5EF4-FFF2-40B4-BE49-F238E27FC236}">
                <a16:creationId xmlns:a16="http://schemas.microsoft.com/office/drawing/2014/main" id="{813D2D56-4F0E-4DBC-A567-14807F7C355C}"/>
              </a:ext>
            </a:extLst>
          </p:cNvPr>
          <p:cNvSpPr/>
          <p:nvPr/>
        </p:nvSpPr>
        <p:spPr>
          <a:xfrm>
            <a:off x="10176641" y="1635238"/>
            <a:ext cx="856282" cy="7209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Oval 77">
            <a:extLst>
              <a:ext uri="{FF2B5EF4-FFF2-40B4-BE49-F238E27FC236}">
                <a16:creationId xmlns:a16="http://schemas.microsoft.com/office/drawing/2014/main" id="{59AAD108-3E68-4632-9345-6D00E570CBB8}"/>
              </a:ext>
            </a:extLst>
          </p:cNvPr>
          <p:cNvSpPr/>
          <p:nvPr/>
        </p:nvSpPr>
        <p:spPr>
          <a:xfrm>
            <a:off x="4172459" y="1627093"/>
            <a:ext cx="856282" cy="7209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Oval 78">
            <a:extLst>
              <a:ext uri="{FF2B5EF4-FFF2-40B4-BE49-F238E27FC236}">
                <a16:creationId xmlns:a16="http://schemas.microsoft.com/office/drawing/2014/main" id="{55D868F6-F3E3-4D37-A03F-26B02D85A5C6}"/>
              </a:ext>
            </a:extLst>
          </p:cNvPr>
          <p:cNvSpPr/>
          <p:nvPr/>
        </p:nvSpPr>
        <p:spPr>
          <a:xfrm>
            <a:off x="7117155" y="1630354"/>
            <a:ext cx="856282" cy="7209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7A0D43EA-6D57-454A-BE2C-4E5E1AA05E5E}"/>
              </a:ext>
            </a:extLst>
          </p:cNvPr>
          <p:cNvSpPr/>
          <p:nvPr/>
        </p:nvSpPr>
        <p:spPr>
          <a:xfrm>
            <a:off x="1384051" y="1617349"/>
            <a:ext cx="856282" cy="7209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Speech Bubble: Rectangle with Corners Rounded 21">
            <a:hlinkClick r:id="" action="ppaction://noaction">
              <a:snd r:embed="rId3" name="4_1.wav"/>
            </a:hlinkClick>
            <a:extLst>
              <a:ext uri="{FF2B5EF4-FFF2-40B4-BE49-F238E27FC236}">
                <a16:creationId xmlns:a16="http://schemas.microsoft.com/office/drawing/2014/main" id="{D21F4A35-5B3A-4F50-B832-5D4552AC1AFF}"/>
              </a:ext>
            </a:extLst>
          </p:cNvPr>
          <p:cNvSpPr/>
          <p:nvPr/>
        </p:nvSpPr>
        <p:spPr>
          <a:xfrm>
            <a:off x="1324082" y="171909"/>
            <a:ext cx="3231926"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pic>
        <p:nvPicPr>
          <p:cNvPr id="54" name="Google Shape;111;p3"/>
          <p:cNvPicPr/>
          <p:nvPr/>
        </p:nvPicPr>
        <p:blipFill>
          <a:blip r:embed="rId4"/>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pic>
        <p:nvPicPr>
          <p:cNvPr id="21" name="Graphic 20" descr="Teacher">
            <a:extLst>
              <a:ext uri="{FF2B5EF4-FFF2-40B4-BE49-F238E27FC236}">
                <a16:creationId xmlns:a16="http://schemas.microsoft.com/office/drawing/2014/main" id="{C7F8DB86-CAAB-47A3-BF48-677AE960C8E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8162" y="-11469"/>
            <a:ext cx="914400" cy="914400"/>
          </a:xfrm>
          <a:prstGeom prst="rect">
            <a:avLst/>
          </a:prstGeom>
        </p:spPr>
      </p:pic>
      <p:sp>
        <p:nvSpPr>
          <p:cNvPr id="25" name="CustomShape 7">
            <a:hlinkClick r:id="" action="ppaction://noaction">
              <a:snd r:embed="rId7" name="3_1.wav"/>
            </a:hlinkClick>
            <a:extLst>
              <a:ext uri="{FF2B5EF4-FFF2-40B4-BE49-F238E27FC236}">
                <a16:creationId xmlns:a16="http://schemas.microsoft.com/office/drawing/2014/main" id="{ADB631A1-56EC-43FC-B334-56A0FB11257A}"/>
              </a:ext>
            </a:extLst>
          </p:cNvPr>
          <p:cNvSpPr/>
          <p:nvPr/>
        </p:nvSpPr>
        <p:spPr>
          <a:xfrm>
            <a:off x="1394549" y="136740"/>
            <a:ext cx="3161459" cy="51818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a:ea typeface="Century Gothic"/>
              </a:rPr>
              <a:t>Prononce</a:t>
            </a:r>
            <a:r>
              <a:rPr kumimoji="0" lang="en-GB" sz="2400" b="1" i="0" u="none" strike="noStrike" kern="1200" cap="none" spc="-1" normalizeH="0" baseline="0" noProof="0" dirty="0">
                <a:ln>
                  <a:noFill/>
                </a:ln>
                <a:solidFill>
                  <a:srgbClr val="002060"/>
                </a:solidFill>
                <a:effectLst/>
                <a:uLnTx/>
                <a:uFillTx/>
                <a:latin typeface="Century Gothic"/>
                <a:ea typeface="Century Gothic"/>
              </a:rPr>
              <a:t> les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noms</a:t>
            </a:r>
            <a:r>
              <a:rPr kumimoji="0" lang="en-GB" sz="2400" b="1" i="0" u="none" strike="noStrike" kern="1200" cap="none" spc="-1" normalizeH="0" baseline="0" noProof="0" dirty="0">
                <a:ln>
                  <a:noFill/>
                </a:ln>
                <a:solidFill>
                  <a:srgbClr val="002060"/>
                </a:solidFill>
                <a:effectLst/>
                <a:uLnTx/>
                <a:uFillTx/>
                <a:latin typeface="Century Gothic"/>
                <a:ea typeface="Century Gothic"/>
              </a:rPr>
              <a:t>.</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8" name="Title 7">
            <a:extLst>
              <a:ext uri="{FF2B5EF4-FFF2-40B4-BE49-F238E27FC236}">
                <a16:creationId xmlns:a16="http://schemas.microsoft.com/office/drawing/2014/main" id="{7E8DEE0E-4396-4594-A805-35FD2481B071}"/>
              </a:ext>
            </a:extLst>
          </p:cNvPr>
          <p:cNvSpPr>
            <a:spLocks noGrp="1"/>
          </p:cNvSpPr>
          <p:nvPr>
            <p:ph type="title"/>
          </p:nvPr>
        </p:nvSpPr>
        <p:spPr>
          <a:xfrm>
            <a:off x="10774740" y="1064647"/>
            <a:ext cx="1587218" cy="362668"/>
          </a:xfrm>
        </p:spPr>
        <p:txBody>
          <a:bodyPr/>
          <a:lstStyle/>
          <a:p>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lang="en-GB" sz="2000" dirty="0"/>
          </a:p>
        </p:txBody>
      </p:sp>
      <p:sp>
        <p:nvSpPr>
          <p:cNvPr id="11" name="Speech Bubble: Rectangle with Corners Rounded 10">
            <a:hlinkClick r:id="" action="ppaction://noaction">
              <a:snd r:embed="rId8" name="p_ii.wav"/>
            </a:hlinkClick>
            <a:extLst>
              <a:ext uri="{FF2B5EF4-FFF2-40B4-BE49-F238E27FC236}">
                <a16:creationId xmlns:a16="http://schemas.microsoft.com/office/drawing/2014/main" id="{3C4B21E3-D03A-4A9C-9759-1DEA1A1C91F9}"/>
              </a:ext>
            </a:extLst>
          </p:cNvPr>
          <p:cNvSpPr/>
          <p:nvPr/>
        </p:nvSpPr>
        <p:spPr>
          <a:xfrm>
            <a:off x="4794413" y="130782"/>
            <a:ext cx="6358048"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12" name="CustomShape 7">
            <a:hlinkClick r:id="" action="ppaction://noaction">
              <a:snd r:embed="rId9" name="3_2.wav"/>
            </a:hlinkClick>
            <a:extLst>
              <a:ext uri="{FF2B5EF4-FFF2-40B4-BE49-F238E27FC236}">
                <a16:creationId xmlns:a16="http://schemas.microsoft.com/office/drawing/2014/main" id="{551846B1-7F92-44CC-A15C-30B5C425898F}"/>
              </a:ext>
            </a:extLst>
          </p:cNvPr>
          <p:cNvSpPr/>
          <p:nvPr/>
        </p:nvSpPr>
        <p:spPr>
          <a:xfrm>
            <a:off x="4794413" y="165932"/>
            <a:ext cx="6707217" cy="38809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Century Gothic"/>
              </a:rPr>
              <a:t>Attention !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C’est</a:t>
            </a:r>
            <a:r>
              <a:rPr kumimoji="0" lang="en-GB" sz="2400" b="1" i="0" u="none" strike="noStrike" kern="1200" cap="none" spc="-1" normalizeH="0" baseline="0" noProof="0" dirty="0">
                <a:ln>
                  <a:noFill/>
                </a:ln>
                <a:solidFill>
                  <a:srgbClr val="002060"/>
                </a:solidFill>
                <a:effectLst/>
                <a:uLnTx/>
                <a:uFillTx/>
                <a:latin typeface="Century Gothic"/>
                <a:ea typeface="Century Gothic"/>
              </a:rPr>
              <a:t> [j]/soft [g]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ou</a:t>
            </a:r>
            <a:r>
              <a:rPr kumimoji="0" lang="en-GB" sz="2400" b="1" i="0" u="none" strike="noStrike" kern="1200" cap="none" spc="-1" normalizeH="0" baseline="0" noProof="0" dirty="0">
                <a:ln>
                  <a:noFill/>
                </a:ln>
                <a:solidFill>
                  <a:srgbClr val="002060"/>
                </a:solidFill>
                <a:effectLst/>
                <a:uLnTx/>
                <a:uFillTx/>
                <a:latin typeface="Century Gothic"/>
                <a:ea typeface="Century Gothic"/>
              </a:rPr>
              <a:t> hard [g] ?</a:t>
            </a:r>
            <a:endParaRPr kumimoji="0" lang="en-GB" sz="2400" b="1" i="0" u="none" strike="noStrike" kern="1200" cap="none" spc="-1" normalizeH="0" baseline="0" noProof="0" dirty="0">
              <a:ln>
                <a:noFill/>
              </a:ln>
              <a:solidFill>
                <a:prstClr val="black"/>
              </a:solidFill>
              <a:effectLst/>
              <a:uLnTx/>
              <a:uFillTx/>
              <a:latin typeface="Arial"/>
            </a:endParaRPr>
          </a:p>
        </p:txBody>
      </p:sp>
      <p:graphicFrame>
        <p:nvGraphicFramePr>
          <p:cNvPr id="2" name="Table 2">
            <a:extLst>
              <a:ext uri="{FF2B5EF4-FFF2-40B4-BE49-F238E27FC236}">
                <a16:creationId xmlns:a16="http://schemas.microsoft.com/office/drawing/2014/main" id="{ABA8AA0C-E12C-4252-824A-CE4CA8E4108C}"/>
              </a:ext>
            </a:extLst>
          </p:cNvPr>
          <p:cNvGraphicFramePr>
            <a:graphicFrameLocks noGrp="1"/>
          </p:cNvGraphicFramePr>
          <p:nvPr>
            <p:extLst>
              <p:ext uri="{D42A27DB-BD31-4B8C-83A1-F6EECF244321}">
                <p14:modId xmlns:p14="http://schemas.microsoft.com/office/powerpoint/2010/main" val="2255754480"/>
              </p:ext>
            </p:extLst>
          </p:nvPr>
        </p:nvGraphicFramePr>
        <p:xfrm>
          <a:off x="377092" y="1565620"/>
          <a:ext cx="11437816" cy="4992204"/>
        </p:xfrm>
        <a:graphic>
          <a:graphicData uri="http://schemas.openxmlformats.org/drawingml/2006/table">
            <a:tbl>
              <a:tblPr firstRow="1" bandRow="1">
                <a:tableStyleId>{5940675A-B579-460E-94D1-54222C63F5DA}</a:tableStyleId>
              </a:tblPr>
              <a:tblGrid>
                <a:gridCol w="2859454">
                  <a:extLst>
                    <a:ext uri="{9D8B030D-6E8A-4147-A177-3AD203B41FA5}">
                      <a16:colId xmlns:a16="http://schemas.microsoft.com/office/drawing/2014/main" val="1642607528"/>
                    </a:ext>
                  </a:extLst>
                </a:gridCol>
                <a:gridCol w="2859454">
                  <a:extLst>
                    <a:ext uri="{9D8B030D-6E8A-4147-A177-3AD203B41FA5}">
                      <a16:colId xmlns:a16="http://schemas.microsoft.com/office/drawing/2014/main" val="3900195805"/>
                    </a:ext>
                  </a:extLst>
                </a:gridCol>
                <a:gridCol w="2859454">
                  <a:extLst>
                    <a:ext uri="{9D8B030D-6E8A-4147-A177-3AD203B41FA5}">
                      <a16:colId xmlns:a16="http://schemas.microsoft.com/office/drawing/2014/main" val="3264315891"/>
                    </a:ext>
                  </a:extLst>
                </a:gridCol>
                <a:gridCol w="2859454">
                  <a:extLst>
                    <a:ext uri="{9D8B030D-6E8A-4147-A177-3AD203B41FA5}">
                      <a16:colId xmlns:a16="http://schemas.microsoft.com/office/drawing/2014/main" val="1026796891"/>
                    </a:ext>
                  </a:extLst>
                </a:gridCol>
              </a:tblGrid>
              <a:tr h="2496102">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037577364"/>
                  </a:ext>
                </a:extLst>
              </a:tr>
              <a:tr h="2496102">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830904177"/>
                  </a:ext>
                </a:extLst>
              </a:tr>
            </a:tbl>
          </a:graphicData>
        </a:graphic>
      </p:graphicFrame>
      <p:sp>
        <p:nvSpPr>
          <p:cNvPr id="3" name="Rectangle: Rounded Corners 2">
            <a:hlinkClick r:id="" action="ppaction://noaction">
              <a:snd r:embed="rId10" name="3_3.wav"/>
            </a:hlinkClick>
            <a:extLst>
              <a:ext uri="{FF2B5EF4-FFF2-40B4-BE49-F238E27FC236}">
                <a16:creationId xmlns:a16="http://schemas.microsoft.com/office/drawing/2014/main" id="{A549EB8C-6270-4A6D-BB44-7C302680D28B}"/>
              </a:ext>
            </a:extLst>
          </p:cNvPr>
          <p:cNvSpPr/>
          <p:nvPr/>
        </p:nvSpPr>
        <p:spPr>
          <a:xfrm>
            <a:off x="423984" y="3429001"/>
            <a:ext cx="2776416" cy="592014"/>
          </a:xfrm>
          <a:prstGeom prst="roundRect">
            <a:avLst/>
          </a:prstGeom>
          <a:solidFill>
            <a:srgbClr val="2994B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Julien</a:t>
            </a:r>
          </a:p>
        </p:txBody>
      </p:sp>
      <p:sp>
        <p:nvSpPr>
          <p:cNvPr id="44" name="Rectangle: Rounded Corners 43">
            <a:hlinkClick r:id="" action="ppaction://noaction">
              <a:snd r:embed="rId11" name="3_4.wav"/>
            </a:hlinkClick>
            <a:extLst>
              <a:ext uri="{FF2B5EF4-FFF2-40B4-BE49-F238E27FC236}">
                <a16:creationId xmlns:a16="http://schemas.microsoft.com/office/drawing/2014/main" id="{569899B8-C60E-44C1-9005-CEADA33F63DB}"/>
              </a:ext>
            </a:extLst>
          </p:cNvPr>
          <p:cNvSpPr/>
          <p:nvPr/>
        </p:nvSpPr>
        <p:spPr>
          <a:xfrm>
            <a:off x="3272692" y="3429000"/>
            <a:ext cx="2776416" cy="592014"/>
          </a:xfrm>
          <a:prstGeom prst="roundRect">
            <a:avLst/>
          </a:prstGeom>
          <a:solidFill>
            <a:srgbClr val="2994B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chemeClr val="bg1"/>
                </a:solidFill>
                <a:latin typeface="Century Gothic" panose="020B0502020202020204" pitchFamily="34" charset="0"/>
              </a:rPr>
              <a:t>Morgane</a:t>
            </a:r>
            <a:endParaRPr lang="en-GB" sz="2800" b="1" dirty="0">
              <a:solidFill>
                <a:schemeClr val="bg1"/>
              </a:solidFill>
              <a:latin typeface="Century Gothic" panose="020B0502020202020204" pitchFamily="34" charset="0"/>
            </a:endParaRPr>
          </a:p>
        </p:txBody>
      </p:sp>
      <p:sp>
        <p:nvSpPr>
          <p:cNvPr id="53" name="Rectangle: Rounded Corners 52">
            <a:hlinkClick r:id="" action="ppaction://noaction">
              <a:snd r:embed="rId12" name="3_5.wav"/>
            </a:hlinkClick>
            <a:extLst>
              <a:ext uri="{FF2B5EF4-FFF2-40B4-BE49-F238E27FC236}">
                <a16:creationId xmlns:a16="http://schemas.microsoft.com/office/drawing/2014/main" id="{CA8EECEA-2E73-4D90-8B68-6D83A170C15E}"/>
              </a:ext>
            </a:extLst>
          </p:cNvPr>
          <p:cNvSpPr/>
          <p:nvPr/>
        </p:nvSpPr>
        <p:spPr>
          <a:xfrm>
            <a:off x="6143869" y="3429000"/>
            <a:ext cx="2776416" cy="592014"/>
          </a:xfrm>
          <a:prstGeom prst="roundRect">
            <a:avLst/>
          </a:prstGeom>
          <a:solidFill>
            <a:srgbClr val="2994B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chemeClr val="bg1"/>
                </a:solidFill>
                <a:latin typeface="Century Gothic" panose="020B0502020202020204" pitchFamily="34" charset="0"/>
              </a:rPr>
              <a:t>Angéline</a:t>
            </a:r>
            <a:endParaRPr lang="en-GB" sz="2800" b="1" dirty="0">
              <a:solidFill>
                <a:schemeClr val="bg1"/>
              </a:solidFill>
              <a:latin typeface="Century Gothic" panose="020B0502020202020204" pitchFamily="34" charset="0"/>
            </a:endParaRPr>
          </a:p>
        </p:txBody>
      </p:sp>
      <p:sp>
        <p:nvSpPr>
          <p:cNvPr id="56" name="Rectangle: Rounded Corners 55">
            <a:hlinkClick r:id="" action="ppaction://noaction">
              <a:snd r:embed="rId13" name="3_6.wav"/>
            </a:hlinkClick>
            <a:extLst>
              <a:ext uri="{FF2B5EF4-FFF2-40B4-BE49-F238E27FC236}">
                <a16:creationId xmlns:a16="http://schemas.microsoft.com/office/drawing/2014/main" id="{A2186E0C-8B6B-485D-B620-17416AF69728}"/>
              </a:ext>
            </a:extLst>
          </p:cNvPr>
          <p:cNvSpPr/>
          <p:nvPr/>
        </p:nvSpPr>
        <p:spPr>
          <a:xfrm>
            <a:off x="9015046" y="3429000"/>
            <a:ext cx="2776416" cy="592014"/>
          </a:xfrm>
          <a:prstGeom prst="roundRect">
            <a:avLst/>
          </a:prstGeom>
          <a:solidFill>
            <a:srgbClr val="2994B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Gérard</a:t>
            </a:r>
          </a:p>
        </p:txBody>
      </p:sp>
      <p:sp>
        <p:nvSpPr>
          <p:cNvPr id="57" name="Rectangle: Rounded Corners 56">
            <a:hlinkClick r:id="" action="ppaction://noaction">
              <a:snd r:embed="rId14" name="3_7.wav"/>
            </a:hlinkClick>
            <a:extLst>
              <a:ext uri="{FF2B5EF4-FFF2-40B4-BE49-F238E27FC236}">
                <a16:creationId xmlns:a16="http://schemas.microsoft.com/office/drawing/2014/main" id="{FA9AA0A1-121C-4F8C-86DF-0CC214D7ACE6}"/>
              </a:ext>
            </a:extLst>
          </p:cNvPr>
          <p:cNvSpPr/>
          <p:nvPr/>
        </p:nvSpPr>
        <p:spPr>
          <a:xfrm>
            <a:off x="423984" y="5930641"/>
            <a:ext cx="2776416" cy="592014"/>
          </a:xfrm>
          <a:prstGeom prst="roundRect">
            <a:avLst/>
          </a:prstGeom>
          <a:solidFill>
            <a:srgbClr val="2994B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Margot</a:t>
            </a:r>
          </a:p>
        </p:txBody>
      </p:sp>
      <p:sp>
        <p:nvSpPr>
          <p:cNvPr id="58" name="Rectangle: Rounded Corners 57">
            <a:hlinkClick r:id="" action="ppaction://noaction">
              <a:snd r:embed="rId15" name="3_8.wav"/>
            </a:hlinkClick>
            <a:extLst>
              <a:ext uri="{FF2B5EF4-FFF2-40B4-BE49-F238E27FC236}">
                <a16:creationId xmlns:a16="http://schemas.microsoft.com/office/drawing/2014/main" id="{510535F4-829A-4BE8-92CB-2EAF3E888F17}"/>
              </a:ext>
            </a:extLst>
          </p:cNvPr>
          <p:cNvSpPr/>
          <p:nvPr/>
        </p:nvSpPr>
        <p:spPr>
          <a:xfrm>
            <a:off x="3272692" y="5930640"/>
            <a:ext cx="2776416" cy="592014"/>
          </a:xfrm>
          <a:prstGeom prst="roundRect">
            <a:avLst/>
          </a:prstGeom>
          <a:solidFill>
            <a:srgbClr val="2994B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George</a:t>
            </a:r>
          </a:p>
        </p:txBody>
      </p:sp>
      <p:sp>
        <p:nvSpPr>
          <p:cNvPr id="59" name="Rectangle: Rounded Corners 58">
            <a:hlinkClick r:id="" action="ppaction://noaction">
              <a:snd r:embed="rId16" name="3_9.wav"/>
            </a:hlinkClick>
            <a:extLst>
              <a:ext uri="{FF2B5EF4-FFF2-40B4-BE49-F238E27FC236}">
                <a16:creationId xmlns:a16="http://schemas.microsoft.com/office/drawing/2014/main" id="{3E1BF8FE-5AB0-4617-A3E0-DC5BB4FFD5A0}"/>
              </a:ext>
            </a:extLst>
          </p:cNvPr>
          <p:cNvSpPr/>
          <p:nvPr/>
        </p:nvSpPr>
        <p:spPr>
          <a:xfrm>
            <a:off x="6143869" y="5930640"/>
            <a:ext cx="2776416" cy="592014"/>
          </a:xfrm>
          <a:prstGeom prst="roundRect">
            <a:avLst/>
          </a:prstGeom>
          <a:solidFill>
            <a:srgbClr val="2994B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chemeClr val="bg1"/>
                </a:solidFill>
                <a:latin typeface="Century Gothic" panose="020B0502020202020204" pitchFamily="34" charset="0"/>
              </a:rPr>
              <a:t>Gaelle</a:t>
            </a:r>
            <a:endParaRPr lang="en-GB" sz="2800" b="1" dirty="0">
              <a:solidFill>
                <a:schemeClr val="bg1"/>
              </a:solidFill>
              <a:latin typeface="Century Gothic" panose="020B0502020202020204" pitchFamily="34" charset="0"/>
            </a:endParaRPr>
          </a:p>
        </p:txBody>
      </p:sp>
      <p:sp>
        <p:nvSpPr>
          <p:cNvPr id="61" name="Rectangle: Rounded Corners 60">
            <a:hlinkClick r:id="" action="ppaction://noaction">
              <a:snd r:embed="rId17" name="3_10.wav"/>
            </a:hlinkClick>
            <a:extLst>
              <a:ext uri="{FF2B5EF4-FFF2-40B4-BE49-F238E27FC236}">
                <a16:creationId xmlns:a16="http://schemas.microsoft.com/office/drawing/2014/main" id="{36FB8BA0-5DA5-4CB3-88E4-61898BB03685}"/>
              </a:ext>
            </a:extLst>
          </p:cNvPr>
          <p:cNvSpPr/>
          <p:nvPr/>
        </p:nvSpPr>
        <p:spPr>
          <a:xfrm>
            <a:off x="9015046" y="5930640"/>
            <a:ext cx="2776416" cy="592014"/>
          </a:xfrm>
          <a:prstGeom prst="roundRect">
            <a:avLst/>
          </a:prstGeom>
          <a:solidFill>
            <a:srgbClr val="2994B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Century Gothic" panose="020B0502020202020204" pitchFamily="34" charset="0"/>
              </a:rPr>
              <a:t>Jacques</a:t>
            </a:r>
          </a:p>
        </p:txBody>
      </p:sp>
      <p:pic>
        <p:nvPicPr>
          <p:cNvPr id="5" name="Picture 4" descr="Shape&#10;&#10;Description automatically generated with low confidence">
            <a:extLst>
              <a:ext uri="{FF2B5EF4-FFF2-40B4-BE49-F238E27FC236}">
                <a16:creationId xmlns:a16="http://schemas.microsoft.com/office/drawing/2014/main" id="{0C23B8B2-77B9-42E4-BC0A-089281832ED8}"/>
              </a:ext>
            </a:extLst>
          </p:cNvPr>
          <p:cNvPicPr>
            <a:picLocks noChangeAspect="1"/>
          </p:cNvPicPr>
          <p:nvPr/>
        </p:nvPicPr>
        <p:blipFill rotWithShape="1">
          <a:blip r:embed="rId18">
            <a:duotone>
              <a:schemeClr val="accent3">
                <a:shade val="45000"/>
                <a:satMod val="135000"/>
              </a:schemeClr>
              <a:prstClr val="white"/>
            </a:duotone>
            <a:extLst>
              <a:ext uri="{28A0092B-C50C-407E-A947-70E740481C1C}">
                <a14:useLocalDpi xmlns:a14="http://schemas.microsoft.com/office/drawing/2010/main" val="0"/>
              </a:ext>
            </a:extLst>
          </a:blip>
          <a:srcRect b="35324"/>
          <a:stretch/>
        </p:blipFill>
        <p:spPr>
          <a:xfrm>
            <a:off x="1040162" y="1606747"/>
            <a:ext cx="1374792" cy="1778325"/>
          </a:xfrm>
          <a:prstGeom prst="rect">
            <a:avLst/>
          </a:prstGeom>
        </p:spPr>
      </p:pic>
      <p:pic>
        <p:nvPicPr>
          <p:cNvPr id="7" name="Graphic 6" descr="Man with solid fill">
            <a:extLst>
              <a:ext uri="{FF2B5EF4-FFF2-40B4-BE49-F238E27FC236}">
                <a16:creationId xmlns:a16="http://schemas.microsoft.com/office/drawing/2014/main" id="{041A5ED1-5DEC-4556-A4AE-CE5B1B9A70BA}"/>
              </a:ext>
            </a:extLst>
          </p:cNvPr>
          <p:cNvPicPr>
            <a:picLocks noChangeAspect="1"/>
          </p:cNvPicPr>
          <p:nvPr/>
        </p:nvPicPr>
        <p:blipFill rotWithShape="1">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b="56880"/>
          <a:stretch/>
        </p:blipFill>
        <p:spPr>
          <a:xfrm>
            <a:off x="575896" y="2327647"/>
            <a:ext cx="2472592" cy="1066185"/>
          </a:xfrm>
          <a:prstGeom prst="rect">
            <a:avLst/>
          </a:prstGeom>
        </p:spPr>
      </p:pic>
      <p:pic>
        <p:nvPicPr>
          <p:cNvPr id="62" name="Graphic 61" descr="Man with solid fill">
            <a:extLst>
              <a:ext uri="{FF2B5EF4-FFF2-40B4-BE49-F238E27FC236}">
                <a16:creationId xmlns:a16="http://schemas.microsoft.com/office/drawing/2014/main" id="{9605B9BD-F9B8-4FBD-83A0-99F1E702F5D4}"/>
              </a:ext>
            </a:extLst>
          </p:cNvPr>
          <p:cNvPicPr>
            <a:picLocks noChangeAspect="1"/>
          </p:cNvPicPr>
          <p:nvPr/>
        </p:nvPicPr>
        <p:blipFill rotWithShape="1">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b="56880"/>
          <a:stretch/>
        </p:blipFill>
        <p:spPr>
          <a:xfrm>
            <a:off x="3406043" y="2318887"/>
            <a:ext cx="2472592" cy="1066185"/>
          </a:xfrm>
          <a:prstGeom prst="rect">
            <a:avLst/>
          </a:prstGeom>
        </p:spPr>
      </p:pic>
      <p:pic>
        <p:nvPicPr>
          <p:cNvPr id="64" name="Graphic 63" descr="Man with solid fill">
            <a:extLst>
              <a:ext uri="{FF2B5EF4-FFF2-40B4-BE49-F238E27FC236}">
                <a16:creationId xmlns:a16="http://schemas.microsoft.com/office/drawing/2014/main" id="{977F40E2-95C8-40EA-A2D5-8B82F554A2C6}"/>
              </a:ext>
            </a:extLst>
          </p:cNvPr>
          <p:cNvPicPr>
            <a:picLocks noChangeAspect="1"/>
          </p:cNvPicPr>
          <p:nvPr/>
        </p:nvPicPr>
        <p:blipFill rotWithShape="1">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b="56880"/>
          <a:stretch/>
        </p:blipFill>
        <p:spPr>
          <a:xfrm>
            <a:off x="6295781" y="2318886"/>
            <a:ext cx="2472592" cy="1066185"/>
          </a:xfrm>
          <a:prstGeom prst="rect">
            <a:avLst/>
          </a:prstGeom>
        </p:spPr>
      </p:pic>
      <p:pic>
        <p:nvPicPr>
          <p:cNvPr id="65" name="Graphic 64" descr="Man with solid fill">
            <a:extLst>
              <a:ext uri="{FF2B5EF4-FFF2-40B4-BE49-F238E27FC236}">
                <a16:creationId xmlns:a16="http://schemas.microsoft.com/office/drawing/2014/main" id="{1FE96BD7-5A76-4F06-A43E-9AD1BF2449BF}"/>
              </a:ext>
            </a:extLst>
          </p:cNvPr>
          <p:cNvPicPr>
            <a:picLocks noChangeAspect="1"/>
          </p:cNvPicPr>
          <p:nvPr/>
        </p:nvPicPr>
        <p:blipFill rotWithShape="1">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b="56880"/>
          <a:stretch/>
        </p:blipFill>
        <p:spPr>
          <a:xfrm>
            <a:off x="9322290" y="2314509"/>
            <a:ext cx="2472592" cy="1066185"/>
          </a:xfrm>
          <a:prstGeom prst="rect">
            <a:avLst/>
          </a:prstGeom>
        </p:spPr>
      </p:pic>
      <p:pic>
        <p:nvPicPr>
          <p:cNvPr id="66" name="Graphic 65" descr="Man with solid fill">
            <a:extLst>
              <a:ext uri="{FF2B5EF4-FFF2-40B4-BE49-F238E27FC236}">
                <a16:creationId xmlns:a16="http://schemas.microsoft.com/office/drawing/2014/main" id="{961E96FF-C3D4-482F-81D4-EC2F86C1ACFC}"/>
              </a:ext>
            </a:extLst>
          </p:cNvPr>
          <p:cNvPicPr>
            <a:picLocks noChangeAspect="1"/>
          </p:cNvPicPr>
          <p:nvPr/>
        </p:nvPicPr>
        <p:blipFill rotWithShape="1">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b="56880"/>
          <a:stretch/>
        </p:blipFill>
        <p:spPr>
          <a:xfrm>
            <a:off x="575896" y="4818211"/>
            <a:ext cx="2472592" cy="1066185"/>
          </a:xfrm>
          <a:prstGeom prst="rect">
            <a:avLst/>
          </a:prstGeom>
        </p:spPr>
      </p:pic>
      <p:pic>
        <p:nvPicPr>
          <p:cNvPr id="67" name="Graphic 66" descr="Man with solid fill">
            <a:extLst>
              <a:ext uri="{FF2B5EF4-FFF2-40B4-BE49-F238E27FC236}">
                <a16:creationId xmlns:a16="http://schemas.microsoft.com/office/drawing/2014/main" id="{5733E8B9-162E-4BF9-8E50-36B563A590AB}"/>
              </a:ext>
            </a:extLst>
          </p:cNvPr>
          <p:cNvPicPr>
            <a:picLocks noChangeAspect="1"/>
          </p:cNvPicPr>
          <p:nvPr/>
        </p:nvPicPr>
        <p:blipFill rotWithShape="1">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b="56880"/>
          <a:stretch/>
        </p:blipFill>
        <p:spPr>
          <a:xfrm>
            <a:off x="3406043" y="4829285"/>
            <a:ext cx="2472592" cy="1066185"/>
          </a:xfrm>
          <a:prstGeom prst="rect">
            <a:avLst/>
          </a:prstGeom>
        </p:spPr>
      </p:pic>
      <p:pic>
        <p:nvPicPr>
          <p:cNvPr id="69" name="Graphic 68" descr="Man with solid fill">
            <a:extLst>
              <a:ext uri="{FF2B5EF4-FFF2-40B4-BE49-F238E27FC236}">
                <a16:creationId xmlns:a16="http://schemas.microsoft.com/office/drawing/2014/main" id="{69976D74-6F89-4B77-859A-53103F285C1D}"/>
              </a:ext>
            </a:extLst>
          </p:cNvPr>
          <p:cNvPicPr>
            <a:picLocks noChangeAspect="1"/>
          </p:cNvPicPr>
          <p:nvPr/>
        </p:nvPicPr>
        <p:blipFill rotWithShape="1">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b="56880"/>
          <a:stretch/>
        </p:blipFill>
        <p:spPr>
          <a:xfrm>
            <a:off x="6274778" y="4818209"/>
            <a:ext cx="2472592" cy="1066185"/>
          </a:xfrm>
          <a:prstGeom prst="rect">
            <a:avLst/>
          </a:prstGeom>
        </p:spPr>
      </p:pic>
      <p:pic>
        <p:nvPicPr>
          <p:cNvPr id="70" name="Graphic 69" descr="Man with solid fill">
            <a:extLst>
              <a:ext uri="{FF2B5EF4-FFF2-40B4-BE49-F238E27FC236}">
                <a16:creationId xmlns:a16="http://schemas.microsoft.com/office/drawing/2014/main" id="{227888F6-C5A0-4426-8B6D-F23A1420C668}"/>
              </a:ext>
            </a:extLst>
          </p:cNvPr>
          <p:cNvPicPr>
            <a:picLocks noChangeAspect="1"/>
          </p:cNvPicPr>
          <p:nvPr/>
        </p:nvPicPr>
        <p:blipFill rotWithShape="1">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b="56880"/>
          <a:stretch/>
        </p:blipFill>
        <p:spPr>
          <a:xfrm>
            <a:off x="9199109" y="4829285"/>
            <a:ext cx="2472592" cy="1066185"/>
          </a:xfrm>
          <a:prstGeom prst="rect">
            <a:avLst/>
          </a:prstGeom>
        </p:spPr>
      </p:pic>
      <p:pic>
        <p:nvPicPr>
          <p:cNvPr id="71" name="Picture 70" descr="Shape&#10;&#10;Description automatically generated with low confidence">
            <a:extLst>
              <a:ext uri="{FF2B5EF4-FFF2-40B4-BE49-F238E27FC236}">
                <a16:creationId xmlns:a16="http://schemas.microsoft.com/office/drawing/2014/main" id="{E5E78195-D8C3-4654-BB8B-23B89A15611B}"/>
              </a:ext>
            </a:extLst>
          </p:cNvPr>
          <p:cNvPicPr>
            <a:picLocks noChangeAspect="1"/>
          </p:cNvPicPr>
          <p:nvPr/>
        </p:nvPicPr>
        <p:blipFill rotWithShape="1">
          <a:blip r:embed="rId18">
            <a:duotone>
              <a:schemeClr val="accent3">
                <a:shade val="45000"/>
                <a:satMod val="135000"/>
              </a:schemeClr>
              <a:prstClr val="white"/>
            </a:duotone>
            <a:extLst>
              <a:ext uri="{28A0092B-C50C-407E-A947-70E740481C1C}">
                <a14:useLocalDpi xmlns:a14="http://schemas.microsoft.com/office/drawing/2010/main" val="0"/>
              </a:ext>
            </a:extLst>
          </a:blip>
          <a:srcRect b="35324"/>
          <a:stretch/>
        </p:blipFill>
        <p:spPr>
          <a:xfrm>
            <a:off x="3884359" y="1618527"/>
            <a:ext cx="1374792" cy="1778325"/>
          </a:xfrm>
          <a:prstGeom prst="rect">
            <a:avLst/>
          </a:prstGeom>
        </p:spPr>
      </p:pic>
      <p:pic>
        <p:nvPicPr>
          <p:cNvPr id="72" name="Picture 71" descr="Shape&#10;&#10;Description automatically generated with low confidence">
            <a:extLst>
              <a:ext uri="{FF2B5EF4-FFF2-40B4-BE49-F238E27FC236}">
                <a16:creationId xmlns:a16="http://schemas.microsoft.com/office/drawing/2014/main" id="{B7A3C505-14CE-43B9-8BC9-3C1F7F90FD21}"/>
              </a:ext>
            </a:extLst>
          </p:cNvPr>
          <p:cNvPicPr>
            <a:picLocks noChangeAspect="1"/>
          </p:cNvPicPr>
          <p:nvPr/>
        </p:nvPicPr>
        <p:blipFill rotWithShape="1">
          <a:blip r:embed="rId18">
            <a:duotone>
              <a:schemeClr val="accent3">
                <a:shade val="45000"/>
                <a:satMod val="135000"/>
              </a:schemeClr>
              <a:prstClr val="white"/>
            </a:duotone>
            <a:extLst>
              <a:ext uri="{28A0092B-C50C-407E-A947-70E740481C1C}">
                <a14:useLocalDpi xmlns:a14="http://schemas.microsoft.com/office/drawing/2010/main" val="0"/>
              </a:ext>
            </a:extLst>
          </a:blip>
          <a:srcRect b="35324"/>
          <a:stretch/>
        </p:blipFill>
        <p:spPr>
          <a:xfrm>
            <a:off x="6823678" y="1618526"/>
            <a:ext cx="1374792" cy="1778325"/>
          </a:xfrm>
          <a:prstGeom prst="rect">
            <a:avLst/>
          </a:prstGeom>
        </p:spPr>
      </p:pic>
      <p:pic>
        <p:nvPicPr>
          <p:cNvPr id="73" name="Picture 72" descr="Shape&#10;&#10;Description automatically generated with low confidence">
            <a:extLst>
              <a:ext uri="{FF2B5EF4-FFF2-40B4-BE49-F238E27FC236}">
                <a16:creationId xmlns:a16="http://schemas.microsoft.com/office/drawing/2014/main" id="{1CC95C62-516B-4845-B1B1-D29CFA1374EC}"/>
              </a:ext>
            </a:extLst>
          </p:cNvPr>
          <p:cNvPicPr>
            <a:picLocks noChangeAspect="1"/>
          </p:cNvPicPr>
          <p:nvPr/>
        </p:nvPicPr>
        <p:blipFill rotWithShape="1">
          <a:blip r:embed="rId18">
            <a:duotone>
              <a:schemeClr val="accent3">
                <a:shade val="45000"/>
                <a:satMod val="135000"/>
              </a:schemeClr>
              <a:prstClr val="white"/>
            </a:duotone>
            <a:extLst>
              <a:ext uri="{28A0092B-C50C-407E-A947-70E740481C1C}">
                <a14:useLocalDpi xmlns:a14="http://schemas.microsoft.com/office/drawing/2010/main" val="0"/>
              </a:ext>
            </a:extLst>
          </a:blip>
          <a:srcRect b="35324"/>
          <a:stretch/>
        </p:blipFill>
        <p:spPr>
          <a:xfrm>
            <a:off x="9840031" y="1589821"/>
            <a:ext cx="1374792" cy="1778325"/>
          </a:xfrm>
          <a:prstGeom prst="rect">
            <a:avLst/>
          </a:prstGeom>
        </p:spPr>
      </p:pic>
      <p:pic>
        <p:nvPicPr>
          <p:cNvPr id="74" name="Picture 73" descr="Shape&#10;&#10;Description automatically generated with low confidence">
            <a:extLst>
              <a:ext uri="{FF2B5EF4-FFF2-40B4-BE49-F238E27FC236}">
                <a16:creationId xmlns:a16="http://schemas.microsoft.com/office/drawing/2014/main" id="{35AE87ED-C0CC-47EF-9A98-ECAD8673EDB5}"/>
              </a:ext>
            </a:extLst>
          </p:cNvPr>
          <p:cNvPicPr>
            <a:picLocks noChangeAspect="1"/>
          </p:cNvPicPr>
          <p:nvPr/>
        </p:nvPicPr>
        <p:blipFill rotWithShape="1">
          <a:blip r:embed="rId18">
            <a:duotone>
              <a:schemeClr val="accent3">
                <a:shade val="45000"/>
                <a:satMod val="135000"/>
              </a:schemeClr>
              <a:prstClr val="white"/>
            </a:duotone>
            <a:extLst>
              <a:ext uri="{28A0092B-C50C-407E-A947-70E740481C1C}">
                <a14:useLocalDpi xmlns:a14="http://schemas.microsoft.com/office/drawing/2010/main" val="0"/>
              </a:ext>
            </a:extLst>
          </a:blip>
          <a:srcRect b="35324"/>
          <a:stretch/>
        </p:blipFill>
        <p:spPr>
          <a:xfrm>
            <a:off x="1069554" y="4089686"/>
            <a:ext cx="1374792" cy="1778325"/>
          </a:xfrm>
          <a:prstGeom prst="rect">
            <a:avLst/>
          </a:prstGeom>
        </p:spPr>
      </p:pic>
      <p:pic>
        <p:nvPicPr>
          <p:cNvPr id="75" name="Picture 74" descr="Shape&#10;&#10;Description automatically generated with low confidence">
            <a:extLst>
              <a:ext uri="{FF2B5EF4-FFF2-40B4-BE49-F238E27FC236}">
                <a16:creationId xmlns:a16="http://schemas.microsoft.com/office/drawing/2014/main" id="{F9279BD7-2CD7-4C9D-B8CE-991D9EC16549}"/>
              </a:ext>
            </a:extLst>
          </p:cNvPr>
          <p:cNvPicPr>
            <a:picLocks noChangeAspect="1"/>
          </p:cNvPicPr>
          <p:nvPr/>
        </p:nvPicPr>
        <p:blipFill rotWithShape="1">
          <a:blip r:embed="rId18">
            <a:duotone>
              <a:schemeClr val="accent3">
                <a:shade val="45000"/>
                <a:satMod val="135000"/>
              </a:schemeClr>
              <a:prstClr val="white"/>
            </a:duotone>
            <a:extLst>
              <a:ext uri="{28A0092B-C50C-407E-A947-70E740481C1C}">
                <a14:useLocalDpi xmlns:a14="http://schemas.microsoft.com/office/drawing/2010/main" val="0"/>
              </a:ext>
            </a:extLst>
          </a:blip>
          <a:srcRect b="35324"/>
          <a:stretch/>
        </p:blipFill>
        <p:spPr>
          <a:xfrm>
            <a:off x="3927145" y="4103851"/>
            <a:ext cx="1374792" cy="1778325"/>
          </a:xfrm>
          <a:prstGeom prst="rect">
            <a:avLst/>
          </a:prstGeom>
        </p:spPr>
      </p:pic>
      <p:pic>
        <p:nvPicPr>
          <p:cNvPr id="76" name="Picture 75" descr="Shape&#10;&#10;Description automatically generated with low confidence">
            <a:extLst>
              <a:ext uri="{FF2B5EF4-FFF2-40B4-BE49-F238E27FC236}">
                <a16:creationId xmlns:a16="http://schemas.microsoft.com/office/drawing/2014/main" id="{9B279FF5-F443-4160-BF5C-DFC1E931679E}"/>
              </a:ext>
            </a:extLst>
          </p:cNvPr>
          <p:cNvPicPr>
            <a:picLocks noChangeAspect="1"/>
          </p:cNvPicPr>
          <p:nvPr/>
        </p:nvPicPr>
        <p:blipFill rotWithShape="1">
          <a:blip r:embed="rId18">
            <a:duotone>
              <a:schemeClr val="accent3">
                <a:shade val="45000"/>
                <a:satMod val="135000"/>
              </a:schemeClr>
              <a:prstClr val="white"/>
            </a:duotone>
            <a:extLst>
              <a:ext uri="{28A0092B-C50C-407E-A947-70E740481C1C}">
                <a14:useLocalDpi xmlns:a14="http://schemas.microsoft.com/office/drawing/2010/main" val="0"/>
              </a:ext>
            </a:extLst>
          </a:blip>
          <a:srcRect b="35324"/>
          <a:stretch/>
        </p:blipFill>
        <p:spPr>
          <a:xfrm>
            <a:off x="6761216" y="4089987"/>
            <a:ext cx="1374792" cy="1778325"/>
          </a:xfrm>
          <a:prstGeom prst="rect">
            <a:avLst/>
          </a:prstGeom>
        </p:spPr>
      </p:pic>
      <p:pic>
        <p:nvPicPr>
          <p:cNvPr id="77" name="Picture 76" descr="Shape&#10;&#10;Description automatically generated with low confidence">
            <a:extLst>
              <a:ext uri="{FF2B5EF4-FFF2-40B4-BE49-F238E27FC236}">
                <a16:creationId xmlns:a16="http://schemas.microsoft.com/office/drawing/2014/main" id="{2EBCB88B-7632-42D2-AB05-996423D1CBE5}"/>
              </a:ext>
            </a:extLst>
          </p:cNvPr>
          <p:cNvPicPr>
            <a:picLocks noChangeAspect="1"/>
          </p:cNvPicPr>
          <p:nvPr/>
        </p:nvPicPr>
        <p:blipFill rotWithShape="1">
          <a:blip r:embed="rId18">
            <a:duotone>
              <a:schemeClr val="accent3">
                <a:shade val="45000"/>
                <a:satMod val="135000"/>
              </a:schemeClr>
              <a:prstClr val="white"/>
            </a:duotone>
            <a:extLst>
              <a:ext uri="{28A0092B-C50C-407E-A947-70E740481C1C}">
                <a14:useLocalDpi xmlns:a14="http://schemas.microsoft.com/office/drawing/2010/main" val="0"/>
              </a:ext>
            </a:extLst>
          </a:blip>
          <a:srcRect b="35324"/>
          <a:stretch/>
        </p:blipFill>
        <p:spPr>
          <a:xfrm>
            <a:off x="9699076" y="4103850"/>
            <a:ext cx="1374792" cy="1778325"/>
          </a:xfrm>
          <a:prstGeom prst="rect">
            <a:avLst/>
          </a:prstGeom>
        </p:spPr>
      </p:pic>
    </p:spTree>
    <p:extLst>
      <p:ext uri="{BB962C8B-B14F-4D97-AF65-F5344CB8AC3E}">
        <p14:creationId xmlns:p14="http://schemas.microsoft.com/office/powerpoint/2010/main" val="2109647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4"/>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6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2"/>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64"/>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7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4"/>
                                        </p:tgtEl>
                                        <p:attrNameLst>
                                          <p:attrName>style.visibility</p:attrName>
                                        </p:attrNameLst>
                                      </p:cBhvr>
                                      <p:to>
                                        <p:strVal val="visible"/>
                                      </p:to>
                                    </p:set>
                                  </p:childTnLst>
                                </p:cTn>
                              </p:par>
                              <p:par>
                                <p:cTn id="31" presetID="1" presetClass="exit" presetSubtype="0" fill="hold" nodeType="withEffect">
                                  <p:stCondLst>
                                    <p:cond delay="0"/>
                                  </p:stCondLst>
                                  <p:childTnLst>
                                    <p:set>
                                      <p:cBhvr>
                                        <p:cTn id="32" dur="1" fill="hold">
                                          <p:stCondLst>
                                            <p:cond delay="0"/>
                                          </p:stCondLst>
                                        </p:cTn>
                                        <p:tgtEl>
                                          <p:spTgt spid="66"/>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8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1"/>
                                        </p:tgtEl>
                                        <p:attrNameLst>
                                          <p:attrName>style.visibility</p:attrName>
                                        </p:attrNameLst>
                                      </p:cBhvr>
                                      <p:to>
                                        <p:strVal val="visible"/>
                                      </p:to>
                                    </p:set>
                                  </p:childTnLst>
                                </p:cTn>
                              </p:par>
                              <p:par>
                                <p:cTn id="39" presetID="1" presetClass="exit" presetSubtype="0" fill="hold" nodeType="withEffect">
                                  <p:stCondLst>
                                    <p:cond delay="0"/>
                                  </p:stCondLst>
                                  <p:childTnLst>
                                    <p:set>
                                      <p:cBhvr>
                                        <p:cTn id="40" dur="1" fill="hold">
                                          <p:stCondLst>
                                            <p:cond delay="0"/>
                                          </p:stCondLst>
                                        </p:cTn>
                                        <p:tgtEl>
                                          <p:spTgt spid="62"/>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7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1"/>
                                        </p:tgtEl>
                                        <p:attrNameLst>
                                          <p:attrName>style.visibility</p:attrName>
                                        </p:attrNameLst>
                                      </p:cBhvr>
                                      <p:to>
                                        <p:strVal val="visible"/>
                                      </p:to>
                                    </p:set>
                                  </p:childTnLst>
                                </p:cTn>
                              </p:par>
                              <p:par>
                                <p:cTn id="49" presetID="1" presetClass="exit" presetSubtype="0" fill="hold" nodeType="withEffect">
                                  <p:stCondLst>
                                    <p:cond delay="0"/>
                                  </p:stCondLst>
                                  <p:childTnLst>
                                    <p:set>
                                      <p:cBhvr>
                                        <p:cTn id="50" dur="1" fill="hold">
                                          <p:stCondLst>
                                            <p:cond delay="0"/>
                                          </p:stCondLst>
                                        </p:cTn>
                                        <p:tgtEl>
                                          <p:spTgt spid="6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5"/>
                                        </p:tgtEl>
                                        <p:attrNameLst>
                                          <p:attrName>style.visibility</p:attrName>
                                        </p:attrNameLst>
                                      </p:cBhvr>
                                      <p:to>
                                        <p:strVal val="visible"/>
                                      </p:to>
                                    </p:set>
                                  </p:childTnLst>
                                </p:cTn>
                              </p:par>
                              <p:par>
                                <p:cTn id="55" presetID="1" presetClass="exit" presetSubtype="0" fill="hold" nodeType="withEffect">
                                  <p:stCondLst>
                                    <p:cond delay="0"/>
                                  </p:stCondLst>
                                  <p:childTnLst>
                                    <p:set>
                                      <p:cBhvr>
                                        <p:cTn id="56" dur="1" fill="hold">
                                          <p:stCondLst>
                                            <p:cond delay="0"/>
                                          </p:stCondLst>
                                        </p:cTn>
                                        <p:tgtEl>
                                          <p:spTgt spid="67"/>
                                        </p:tgtEl>
                                        <p:attrNameLst>
                                          <p:attrName>style.visibility</p:attrName>
                                        </p:attrNameLst>
                                      </p:cBhvr>
                                      <p:to>
                                        <p:strVal val="hidden"/>
                                      </p:to>
                                    </p:set>
                                  </p:childTnLst>
                                </p:cTn>
                              </p:par>
                              <p:par>
                                <p:cTn id="57" presetID="1" presetClass="entr" presetSubtype="0" fill="hold" grpId="0" nodeType="withEffect">
                                  <p:stCondLst>
                                    <p:cond delay="0"/>
                                  </p:stCondLst>
                                  <p:childTnLst>
                                    <p:set>
                                      <p:cBhvr>
                                        <p:cTn id="58" dur="1" fill="hold">
                                          <p:stCondLst>
                                            <p:cond delay="0"/>
                                          </p:stCondLst>
                                        </p:cTn>
                                        <p:tgtEl>
                                          <p:spTgt spid="8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77"/>
                                        </p:tgtEl>
                                        <p:attrNameLst>
                                          <p:attrName>style.visibility</p:attrName>
                                        </p:attrNameLst>
                                      </p:cBhvr>
                                      <p:to>
                                        <p:strVal val="visible"/>
                                      </p:to>
                                    </p:set>
                                  </p:childTnLst>
                                </p:cTn>
                              </p:par>
                              <p:par>
                                <p:cTn id="63" presetID="1" presetClass="exit" presetSubtype="0" fill="hold" nodeType="withEffect">
                                  <p:stCondLst>
                                    <p:cond delay="0"/>
                                  </p:stCondLst>
                                  <p:childTnLst>
                                    <p:set>
                                      <p:cBhvr>
                                        <p:cTn id="64" dur="1" fill="hold">
                                          <p:stCondLst>
                                            <p:cond delay="0"/>
                                          </p:stCondLst>
                                        </p:cTn>
                                        <p:tgtEl>
                                          <p:spTgt spid="70"/>
                                        </p:tgtEl>
                                        <p:attrNameLst>
                                          <p:attrName>style.visibility</p:attrName>
                                        </p:attrNameLst>
                                      </p:cBhvr>
                                      <p:to>
                                        <p:strVal val="hidden"/>
                                      </p:to>
                                    </p:set>
                                  </p:childTnLst>
                                </p:cTn>
                              </p:par>
                              <p:par>
                                <p:cTn id="65" presetID="1" presetClass="entr" presetSubtype="0" fill="hold" grpId="0" nodeType="withEffect">
                                  <p:stCondLst>
                                    <p:cond delay="0"/>
                                  </p:stCondLst>
                                  <p:childTnLst>
                                    <p:set>
                                      <p:cBhvr>
                                        <p:cTn id="66"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84" grpId="0" animBg="1"/>
      <p:bldP spid="83" grpId="0" animBg="1"/>
      <p:bldP spid="82" grpId="0" animBg="1"/>
      <p:bldP spid="81" grpId="0" animBg="1"/>
      <p:bldP spid="78" grpId="0" animBg="1"/>
      <p:bldP spid="79"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8" name="4_1.wav"/>
            </a:hlinkClick>
          </p:cNvPr>
          <p:cNvSpPr/>
          <p:nvPr/>
        </p:nvSpPr>
        <p:spPr>
          <a:xfrm>
            <a:off x="101160" y="-3204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rPr>
              <a:t>Vocabulaire</a:t>
            </a:r>
            <a:endParaRPr kumimoji="0" lang="en-GB" sz="2800" b="0" i="0" u="none" strike="noStrike" kern="1200" cap="none" spc="-1" normalizeH="0" baseline="0" noProof="0" dirty="0">
              <a:ln>
                <a:noFill/>
              </a:ln>
              <a:solidFill>
                <a:prstClr val="black"/>
              </a:solidFill>
              <a:effectLst/>
              <a:uLnTx/>
              <a:uFillTx/>
              <a:latin typeface="Century gothic"/>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 name="TextBox 1">
            <a:extLst>
              <a:ext uri="{FF2B5EF4-FFF2-40B4-BE49-F238E27FC236}">
                <a16:creationId xmlns:a16="http://schemas.microsoft.com/office/drawing/2014/main" id="{54CC9B9D-5F94-4767-9620-33DA915067B7}"/>
              </a:ext>
            </a:extLst>
          </p:cNvPr>
          <p:cNvSpPr txBox="1"/>
          <p:nvPr/>
        </p:nvSpPr>
        <p:spPr>
          <a:xfrm>
            <a:off x="740521" y="2827724"/>
            <a:ext cx="2148676"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ranger</a:t>
            </a:r>
          </a:p>
        </p:txBody>
      </p:sp>
      <p:sp>
        <p:nvSpPr>
          <p:cNvPr id="18" name="TextBox 17">
            <a:extLst>
              <a:ext uri="{FF2B5EF4-FFF2-40B4-BE49-F238E27FC236}">
                <a16:creationId xmlns:a16="http://schemas.microsoft.com/office/drawing/2014/main" id="{644F33B2-FF7E-4F9F-A9ED-FD19D0FF0912}"/>
              </a:ext>
            </a:extLst>
          </p:cNvPr>
          <p:cNvSpPr txBox="1"/>
          <p:nvPr/>
        </p:nvSpPr>
        <p:spPr>
          <a:xfrm>
            <a:off x="4839721" y="2844225"/>
            <a:ext cx="2148676"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laver</a:t>
            </a:r>
          </a:p>
        </p:txBody>
      </p:sp>
      <p:sp>
        <p:nvSpPr>
          <p:cNvPr id="19" name="TextBox 18">
            <a:extLst>
              <a:ext uri="{FF2B5EF4-FFF2-40B4-BE49-F238E27FC236}">
                <a16:creationId xmlns:a16="http://schemas.microsoft.com/office/drawing/2014/main" id="{55E8EE1D-C0B1-491B-A4E3-7A5897A5077F}"/>
              </a:ext>
            </a:extLst>
          </p:cNvPr>
          <p:cNvSpPr txBox="1"/>
          <p:nvPr/>
        </p:nvSpPr>
        <p:spPr>
          <a:xfrm>
            <a:off x="8226720" y="2842243"/>
            <a:ext cx="3245284" cy="1077218"/>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donner à manger</a:t>
            </a:r>
          </a:p>
        </p:txBody>
      </p:sp>
      <p:sp>
        <p:nvSpPr>
          <p:cNvPr id="20" name="TextBox 19">
            <a:extLst>
              <a:ext uri="{FF2B5EF4-FFF2-40B4-BE49-F238E27FC236}">
                <a16:creationId xmlns:a16="http://schemas.microsoft.com/office/drawing/2014/main" id="{0FFF8AC6-1F7D-43BC-9C37-9E4EA13A5CA6}"/>
              </a:ext>
            </a:extLst>
          </p:cNvPr>
          <p:cNvSpPr txBox="1"/>
          <p:nvPr/>
        </p:nvSpPr>
        <p:spPr>
          <a:xfrm>
            <a:off x="2521936" y="5878679"/>
            <a:ext cx="2148676"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la cuisine</a:t>
            </a:r>
          </a:p>
        </p:txBody>
      </p:sp>
      <p:sp>
        <p:nvSpPr>
          <p:cNvPr id="21" name="TextBox 20">
            <a:extLst>
              <a:ext uri="{FF2B5EF4-FFF2-40B4-BE49-F238E27FC236}">
                <a16:creationId xmlns:a16="http://schemas.microsoft.com/office/drawing/2014/main" id="{A3D2C1C6-7333-444C-BA05-EEE97FA28ECD}"/>
              </a:ext>
            </a:extLst>
          </p:cNvPr>
          <p:cNvSpPr txBox="1"/>
          <p:nvPr/>
        </p:nvSpPr>
        <p:spPr>
          <a:xfrm>
            <a:off x="7529158" y="5878679"/>
            <a:ext cx="2148676" cy="584775"/>
          </a:xfrm>
          <a:prstGeom prst="rect">
            <a:avLst/>
          </a:prstGeom>
          <a:noFill/>
        </p:spPr>
        <p:txBody>
          <a:bodyPr wrap="square" rtlCol="0">
            <a:spAutoFit/>
          </a:bodyPr>
          <a:lstStyle/>
          <a:p>
            <a:pPr algn="ctr"/>
            <a:r>
              <a:rPr lang="en-GB" sz="3200" b="1" dirty="0">
                <a:solidFill>
                  <a:srgbClr val="002060"/>
                </a:solidFill>
                <a:latin typeface="Century Gothic" panose="020B0502020202020204" pitchFamily="34" charset="0"/>
              </a:rPr>
              <a:t>le </a:t>
            </a:r>
            <a:r>
              <a:rPr lang="en-GB" sz="3200" b="1" dirty="0" err="1">
                <a:solidFill>
                  <a:srgbClr val="002060"/>
                </a:solidFill>
                <a:latin typeface="Century Gothic" panose="020B0502020202020204" pitchFamily="34" charset="0"/>
              </a:rPr>
              <a:t>repas</a:t>
            </a:r>
            <a:endParaRPr lang="en-GB" sz="3200" b="1" dirty="0">
              <a:solidFill>
                <a:srgbClr val="002060"/>
              </a:solidFill>
              <a:latin typeface="Century Gothic" panose="020B0502020202020204" pitchFamily="34" charset="0"/>
            </a:endParaRPr>
          </a:p>
        </p:txBody>
      </p:sp>
      <p:grpSp>
        <p:nvGrpSpPr>
          <p:cNvPr id="5" name="Group 4">
            <a:extLst>
              <a:ext uri="{FF2B5EF4-FFF2-40B4-BE49-F238E27FC236}">
                <a16:creationId xmlns:a16="http://schemas.microsoft.com/office/drawing/2014/main" id="{F814ADA8-8BE4-4965-B555-D02902600D09}"/>
              </a:ext>
            </a:extLst>
          </p:cNvPr>
          <p:cNvGrpSpPr/>
          <p:nvPr/>
        </p:nvGrpSpPr>
        <p:grpSpPr>
          <a:xfrm>
            <a:off x="206342" y="845143"/>
            <a:ext cx="3353701" cy="1782723"/>
            <a:chOff x="206342" y="845143"/>
            <a:chExt cx="3353701" cy="1782723"/>
          </a:xfrm>
        </p:grpSpPr>
        <p:grpSp>
          <p:nvGrpSpPr>
            <p:cNvPr id="13" name="Group 12">
              <a:extLst>
                <a:ext uri="{FF2B5EF4-FFF2-40B4-BE49-F238E27FC236}">
                  <a16:creationId xmlns:a16="http://schemas.microsoft.com/office/drawing/2014/main" id="{0782B743-CDB8-4B90-8CAF-F0D8C192482F}"/>
                </a:ext>
              </a:extLst>
            </p:cNvPr>
            <p:cNvGrpSpPr/>
            <p:nvPr/>
          </p:nvGrpSpPr>
          <p:grpSpPr>
            <a:xfrm>
              <a:off x="390026" y="845143"/>
              <a:ext cx="2722575" cy="1321058"/>
              <a:chOff x="3537534" y="1122540"/>
              <a:chExt cx="3761857" cy="1725500"/>
            </a:xfrm>
          </p:grpSpPr>
          <p:pic>
            <p:nvPicPr>
              <p:cNvPr id="14" name="Picture 8" descr="Gráficos vectoriales gratis de Gráfico">
                <a:extLst>
                  <a:ext uri="{FF2B5EF4-FFF2-40B4-BE49-F238E27FC236}">
                    <a16:creationId xmlns:a16="http://schemas.microsoft.com/office/drawing/2014/main" id="{8883FFF8-5796-403B-AFDE-F2C8EF6F3B30}"/>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997" t="4599" r="1452" b="1935"/>
              <a:stretch/>
            </p:blipFill>
            <p:spPr bwMode="auto">
              <a:xfrm>
                <a:off x="5238936" y="1122540"/>
                <a:ext cx="2060455" cy="1725500"/>
              </a:xfrm>
              <a:prstGeom prst="roundRect">
                <a:avLst/>
              </a:prstGeom>
              <a:noFill/>
              <a:extLst>
                <a:ext uri="{909E8E84-426E-40DD-AFC4-6F175D3DCCD1}">
                  <a14:hiddenFill xmlns:a14="http://schemas.microsoft.com/office/drawing/2010/main">
                    <a:solidFill>
                      <a:srgbClr val="FFFFFF"/>
                    </a:solidFill>
                  </a14:hiddenFill>
                </a:ext>
              </a:extLst>
            </p:spPr>
          </p:pic>
          <p:pic>
            <p:nvPicPr>
              <p:cNvPr id="15" name="Picture 10" descr="Gráficos vectoriales gratis de Guardarropa">
                <a:extLst>
                  <a:ext uri="{FF2B5EF4-FFF2-40B4-BE49-F238E27FC236}">
                    <a16:creationId xmlns:a16="http://schemas.microsoft.com/office/drawing/2014/main" id="{556E2ADF-0C40-4285-AE20-3D1A2518E15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37534" y="1905955"/>
                <a:ext cx="1178387" cy="916823"/>
              </a:xfrm>
              <a:prstGeom prst="rect">
                <a:avLst/>
              </a:prstGeom>
              <a:noFill/>
              <a:extLst>
                <a:ext uri="{909E8E84-426E-40DD-AFC4-6F175D3DCCD1}">
                  <a14:hiddenFill xmlns:a14="http://schemas.microsoft.com/office/drawing/2010/main">
                    <a:solidFill>
                      <a:srgbClr val="FFFFFF"/>
                    </a:solidFill>
                  </a14:hiddenFill>
                </a:ext>
              </a:extLst>
            </p:spPr>
          </p:pic>
          <p:sp>
            <p:nvSpPr>
              <p:cNvPr id="16" name="Arrow: Right 15">
                <a:extLst>
                  <a:ext uri="{FF2B5EF4-FFF2-40B4-BE49-F238E27FC236}">
                    <a16:creationId xmlns:a16="http://schemas.microsoft.com/office/drawing/2014/main" id="{AA9E69C8-3765-4756-B6A7-782520C86FFA}"/>
                  </a:ext>
                </a:extLst>
              </p:cNvPr>
              <p:cNvSpPr/>
              <p:nvPr/>
            </p:nvSpPr>
            <p:spPr>
              <a:xfrm>
                <a:off x="4783377" y="2190924"/>
                <a:ext cx="721970" cy="344265"/>
              </a:xfrm>
              <a:prstGeom prst="rightArrow">
                <a:avLst/>
              </a:prstGeom>
              <a:solidFill>
                <a:srgbClr val="FF4B94"/>
              </a:solidFill>
              <a:ln>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2" name="TextBox 21">
              <a:extLst>
                <a:ext uri="{FF2B5EF4-FFF2-40B4-BE49-F238E27FC236}">
                  <a16:creationId xmlns:a16="http://schemas.microsoft.com/office/drawing/2014/main" id="{310F324C-C3E2-4935-B61A-9ECA55395D33}"/>
                </a:ext>
              </a:extLst>
            </p:cNvPr>
            <p:cNvSpPr txBox="1"/>
            <p:nvPr/>
          </p:nvSpPr>
          <p:spPr>
            <a:xfrm>
              <a:off x="206342" y="2166201"/>
              <a:ext cx="3353701"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to tidy up, put away</a:t>
              </a:r>
            </a:p>
          </p:txBody>
        </p:sp>
      </p:grpSp>
      <p:grpSp>
        <p:nvGrpSpPr>
          <p:cNvPr id="6" name="Group 5">
            <a:extLst>
              <a:ext uri="{FF2B5EF4-FFF2-40B4-BE49-F238E27FC236}">
                <a16:creationId xmlns:a16="http://schemas.microsoft.com/office/drawing/2014/main" id="{A6081C88-DA12-4EF8-97DC-D0B69A6C6C56}"/>
              </a:ext>
            </a:extLst>
          </p:cNvPr>
          <p:cNvGrpSpPr/>
          <p:nvPr/>
        </p:nvGrpSpPr>
        <p:grpSpPr>
          <a:xfrm>
            <a:off x="4204863" y="767433"/>
            <a:ext cx="3418394" cy="1860433"/>
            <a:chOff x="4204863" y="767433"/>
            <a:chExt cx="3418394" cy="1860433"/>
          </a:xfrm>
        </p:grpSpPr>
        <p:pic>
          <p:nvPicPr>
            <p:cNvPr id="9" name="Picture 6" descr="Free vector graphics of Cleaning">
              <a:extLst>
                <a:ext uri="{FF2B5EF4-FFF2-40B4-BE49-F238E27FC236}">
                  <a16:creationId xmlns:a16="http://schemas.microsoft.com/office/drawing/2014/main" id="{CE3B1144-0E56-451E-BCD0-FAEA91803FF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82696" y="767433"/>
              <a:ext cx="2062727" cy="1476478"/>
            </a:xfrm>
            <a:prstGeom prst="round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E1DDF659-5268-40DE-8386-766D9AD8E9F1}"/>
                </a:ext>
              </a:extLst>
            </p:cNvPr>
            <p:cNvSpPr txBox="1"/>
            <p:nvPr/>
          </p:nvSpPr>
          <p:spPr>
            <a:xfrm>
              <a:off x="4204863" y="2166201"/>
              <a:ext cx="3418394"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to wash, washing</a:t>
              </a:r>
            </a:p>
          </p:txBody>
        </p:sp>
      </p:grpSp>
      <p:grpSp>
        <p:nvGrpSpPr>
          <p:cNvPr id="8" name="Group 7">
            <a:extLst>
              <a:ext uri="{FF2B5EF4-FFF2-40B4-BE49-F238E27FC236}">
                <a16:creationId xmlns:a16="http://schemas.microsoft.com/office/drawing/2014/main" id="{A0BF494D-63C1-4128-8A7D-A531F7717AF8}"/>
              </a:ext>
            </a:extLst>
          </p:cNvPr>
          <p:cNvGrpSpPr/>
          <p:nvPr/>
        </p:nvGrpSpPr>
        <p:grpSpPr>
          <a:xfrm>
            <a:off x="8016893" y="454279"/>
            <a:ext cx="3418394" cy="2043792"/>
            <a:chOff x="8016893" y="584074"/>
            <a:chExt cx="3418394" cy="2043792"/>
          </a:xfrm>
        </p:grpSpPr>
        <p:pic>
          <p:nvPicPr>
            <p:cNvPr id="17" name="Picture 16" descr="A picture containing text&#10;&#10;Description automatically generated">
              <a:extLst>
                <a:ext uri="{FF2B5EF4-FFF2-40B4-BE49-F238E27FC236}">
                  <a16:creationId xmlns:a16="http://schemas.microsoft.com/office/drawing/2014/main" id="{940F298F-87C0-4F0F-A1FA-1BE40D1BC70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078574" y="584074"/>
              <a:ext cx="1222065" cy="1599725"/>
            </a:xfrm>
            <a:prstGeom prst="rect">
              <a:avLst/>
            </a:prstGeom>
          </p:spPr>
        </p:pic>
        <p:sp>
          <p:nvSpPr>
            <p:cNvPr id="24" name="TextBox 23">
              <a:extLst>
                <a:ext uri="{FF2B5EF4-FFF2-40B4-BE49-F238E27FC236}">
                  <a16:creationId xmlns:a16="http://schemas.microsoft.com/office/drawing/2014/main" id="{685ADFFE-F80D-4B50-851C-C179C00460CA}"/>
                </a:ext>
              </a:extLst>
            </p:cNvPr>
            <p:cNvSpPr txBox="1"/>
            <p:nvPr/>
          </p:nvSpPr>
          <p:spPr>
            <a:xfrm>
              <a:off x="8016893" y="2166201"/>
              <a:ext cx="3418394"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to feed, feeding</a:t>
              </a:r>
            </a:p>
          </p:txBody>
        </p:sp>
      </p:grpSp>
      <p:grpSp>
        <p:nvGrpSpPr>
          <p:cNvPr id="29" name="Group 28">
            <a:extLst>
              <a:ext uri="{FF2B5EF4-FFF2-40B4-BE49-F238E27FC236}">
                <a16:creationId xmlns:a16="http://schemas.microsoft.com/office/drawing/2014/main" id="{1B7BBD4A-8992-44EF-8F33-68D1F4FA7B07}"/>
              </a:ext>
            </a:extLst>
          </p:cNvPr>
          <p:cNvGrpSpPr/>
          <p:nvPr/>
        </p:nvGrpSpPr>
        <p:grpSpPr>
          <a:xfrm>
            <a:off x="6882245" y="3574622"/>
            <a:ext cx="3418394" cy="2130377"/>
            <a:chOff x="6882245" y="3574622"/>
            <a:chExt cx="3418394" cy="2130377"/>
          </a:xfrm>
        </p:grpSpPr>
        <p:sp>
          <p:nvSpPr>
            <p:cNvPr id="27" name="TextBox 26">
              <a:extLst>
                <a:ext uri="{FF2B5EF4-FFF2-40B4-BE49-F238E27FC236}">
                  <a16:creationId xmlns:a16="http://schemas.microsoft.com/office/drawing/2014/main" id="{CF51C1A1-3FF7-4D2D-9B2E-AB32EFF37656}"/>
                </a:ext>
              </a:extLst>
            </p:cNvPr>
            <p:cNvSpPr txBox="1"/>
            <p:nvPr/>
          </p:nvSpPr>
          <p:spPr>
            <a:xfrm>
              <a:off x="6882245" y="5243334"/>
              <a:ext cx="3418394"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(the) meal</a:t>
              </a:r>
            </a:p>
          </p:txBody>
        </p:sp>
        <p:pic>
          <p:nvPicPr>
            <p:cNvPr id="28" name="Picture 27" descr="A picture containing logo&#10;&#10;Description automatically generated">
              <a:extLst>
                <a:ext uri="{FF2B5EF4-FFF2-40B4-BE49-F238E27FC236}">
                  <a16:creationId xmlns:a16="http://schemas.microsoft.com/office/drawing/2014/main" id="{E479AED8-DD79-4F9F-947F-F25FDDF4495A}"/>
                </a:ext>
              </a:extLst>
            </p:cNvPr>
            <p:cNvPicPr>
              <a:picLocks noChangeAspect="1"/>
            </p:cNvPicPr>
            <p:nvPr/>
          </p:nvPicPr>
          <p:blipFill>
            <a:blip r:embed="rId15">
              <a:clrChange>
                <a:clrFrom>
                  <a:srgbClr val="CAE0EB"/>
                </a:clrFrom>
                <a:clrTo>
                  <a:srgbClr val="CAE0EB">
                    <a:alpha val="0"/>
                  </a:srgbClr>
                </a:clrTo>
              </a:clrChange>
              <a:extLst>
                <a:ext uri="{28A0092B-C50C-407E-A947-70E740481C1C}">
                  <a14:useLocalDpi xmlns:a14="http://schemas.microsoft.com/office/drawing/2010/main" val="0"/>
                </a:ext>
              </a:extLst>
            </a:blip>
            <a:stretch>
              <a:fillRect/>
            </a:stretch>
          </p:blipFill>
          <p:spPr>
            <a:xfrm>
              <a:off x="7529158" y="3574622"/>
              <a:ext cx="2054577" cy="1735155"/>
            </a:xfrm>
            <a:prstGeom prst="rect">
              <a:avLst/>
            </a:prstGeom>
          </p:spPr>
        </p:pic>
      </p:grpSp>
      <p:grpSp>
        <p:nvGrpSpPr>
          <p:cNvPr id="34" name="Group 33">
            <a:extLst>
              <a:ext uri="{FF2B5EF4-FFF2-40B4-BE49-F238E27FC236}">
                <a16:creationId xmlns:a16="http://schemas.microsoft.com/office/drawing/2014/main" id="{B2A10A99-D90E-4CD4-8E5E-6E96C263379E}"/>
              </a:ext>
            </a:extLst>
          </p:cNvPr>
          <p:cNvGrpSpPr/>
          <p:nvPr/>
        </p:nvGrpSpPr>
        <p:grpSpPr>
          <a:xfrm>
            <a:off x="1862688" y="3873947"/>
            <a:ext cx="3418394" cy="1851609"/>
            <a:chOff x="1862688" y="3873947"/>
            <a:chExt cx="3418394" cy="1851609"/>
          </a:xfrm>
        </p:grpSpPr>
        <p:sp>
          <p:nvSpPr>
            <p:cNvPr id="26" name="TextBox 25">
              <a:extLst>
                <a:ext uri="{FF2B5EF4-FFF2-40B4-BE49-F238E27FC236}">
                  <a16:creationId xmlns:a16="http://schemas.microsoft.com/office/drawing/2014/main" id="{17002B87-2821-42D2-BC64-F2AFB345FA6A}"/>
                </a:ext>
              </a:extLst>
            </p:cNvPr>
            <p:cNvSpPr txBox="1"/>
            <p:nvPr/>
          </p:nvSpPr>
          <p:spPr>
            <a:xfrm>
              <a:off x="1862688" y="5263891"/>
              <a:ext cx="3418394"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the kitchen</a:t>
              </a:r>
            </a:p>
          </p:txBody>
        </p:sp>
        <p:pic>
          <p:nvPicPr>
            <p:cNvPr id="31" name="Picture 30" descr="Graphical user interface, application&#10;&#10;Description automatically generated">
              <a:extLst>
                <a:ext uri="{FF2B5EF4-FFF2-40B4-BE49-F238E27FC236}">
                  <a16:creationId xmlns:a16="http://schemas.microsoft.com/office/drawing/2014/main" id="{5EA634A6-4C7E-4A71-AD9E-DC9D5785CF3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791111" y="3873947"/>
              <a:ext cx="1537863" cy="1537863"/>
            </a:xfrm>
            <a:prstGeom prst="rect">
              <a:avLst/>
            </a:prstGeom>
          </p:spPr>
        </p:pic>
      </p:grpSp>
      <p:sp>
        <p:nvSpPr>
          <p:cNvPr id="36" name="Speech Bubble: Rectangle with Corners Rounded 35">
            <a:extLst>
              <a:ext uri="{FF2B5EF4-FFF2-40B4-BE49-F238E27FC236}">
                <a16:creationId xmlns:a16="http://schemas.microsoft.com/office/drawing/2014/main" id="{BE8B5834-1AB6-4417-A04A-4CFC695534D7}"/>
              </a:ext>
            </a:extLst>
          </p:cNvPr>
          <p:cNvSpPr/>
          <p:nvPr/>
        </p:nvSpPr>
        <p:spPr>
          <a:xfrm>
            <a:off x="9752316" y="4045512"/>
            <a:ext cx="2337874" cy="983768"/>
          </a:xfrm>
          <a:prstGeom prst="wedgeRoundRectCallout">
            <a:avLst>
              <a:gd name="adj1" fmla="val -26017"/>
              <a:gd name="adj2" fmla="val -69461"/>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Word for word, this means ‘</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give to eat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7" name="Speech Bubble: Rectangle with Corners Rounded 36">
            <a:extLst>
              <a:ext uri="{FF2B5EF4-FFF2-40B4-BE49-F238E27FC236}">
                <a16:creationId xmlns:a16="http://schemas.microsoft.com/office/drawing/2014/main" id="{8E2B3F2C-43E0-4757-AD03-7FFA9AD8C25C}"/>
              </a:ext>
            </a:extLst>
          </p:cNvPr>
          <p:cNvSpPr/>
          <p:nvPr/>
        </p:nvSpPr>
        <p:spPr>
          <a:xfrm>
            <a:off x="237840" y="3847122"/>
            <a:ext cx="2337874" cy="1287640"/>
          </a:xfrm>
          <a:prstGeom prst="wedgeRoundRectCallout">
            <a:avLst>
              <a:gd name="adj1" fmla="val 48196"/>
              <a:gd name="adj2" fmla="val 122394"/>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have learnt</a:t>
            </a:r>
            <a:r>
              <a:rPr kumimoji="0" lang="en-GB" sz="2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that ‘</a:t>
            </a:r>
            <a:r>
              <a:rPr kumimoji="0" lang="en-GB" sz="20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cuisine</a:t>
            </a:r>
            <a:r>
              <a:rPr kumimoji="0" lang="en-GB" sz="2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also means ‘</a:t>
            </a:r>
            <a:r>
              <a:rPr kumimoji="0" lang="en-GB" sz="20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cooking</a:t>
            </a:r>
            <a:r>
              <a:rPr kumimoji="0" lang="en-GB" sz="2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6139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0"/>
                                  </p:iterate>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ranger.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type="lt">
                                    <p:tmAbs val="0"/>
                                  </p:iterate>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laver.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type="lt">
                                    <p:tmAbs val="0"/>
                                  </p:iterate>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donner a manger.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500"/>
                                        <p:tgtEl>
                                          <p:spTgt spid="36"/>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iterate type="lt">
                                    <p:tmAbs val="0"/>
                                  </p:iterate>
                                  <p:childTnLst>
                                    <p:set>
                                      <p:cBhvr>
                                        <p:cTn id="35" dur="1" fill="hold">
                                          <p:stCondLst>
                                            <p:cond delay="0"/>
                                          </p:stCondLst>
                                        </p:cTn>
                                        <p:tgtEl>
                                          <p:spTgt spid="20"/>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6" name="la cuisine.wav"/>
                                        </p:tgtEl>
                                      </p:cMediaNode>
                                    </p:audio>
                                  </p:sub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fade">
                                      <p:cBhvr>
                                        <p:cTn id="44" dur="500"/>
                                        <p:tgtEl>
                                          <p:spTgt spid="37"/>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iterate type="lt">
                                    <p:tmAbs val="0"/>
                                  </p:iterate>
                                  <p:childTnLst>
                                    <p:set>
                                      <p:cBhvr>
                                        <p:cTn id="48" dur="1" fill="hold">
                                          <p:stCondLst>
                                            <p:cond delay="0"/>
                                          </p:stCondLst>
                                        </p:cTn>
                                        <p:tgtEl>
                                          <p:spTgt spid="2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7" name="le repas.wav"/>
                                        </p:tgtEl>
                                      </p:cMediaNode>
                                    </p:audio>
                                  </p:subTnLst>
                                </p:cTn>
                              </p:par>
                            </p:childTnLst>
                          </p:cTn>
                        </p:par>
                      </p:childTnLst>
                    </p:cTn>
                  </p:par>
                  <p:par>
                    <p:cTn id="53" fill="hold">
                      <p:stCondLst>
                        <p:cond delay="indefinite"/>
                      </p:stCondLst>
                      <p:childTnLst>
                        <p:par>
                          <p:cTn id="54" fill="hold">
                            <p:stCondLst>
                              <p:cond delay="0"/>
                            </p:stCondLst>
                            <p:childTnLst>
                              <p:par>
                                <p:cTn id="55" presetID="34" presetClass="emph" presetSubtype="0" fill="hold" grpId="1" nodeType="clickEffect">
                                  <p:stCondLst>
                                    <p:cond delay="0"/>
                                  </p:stCondLst>
                                  <p:iterate type="lt">
                                    <p:tmPct val="10000"/>
                                  </p:iterate>
                                  <p:childTnLst>
                                    <p:animMotion origin="layout" path="M 0.0 0.0 L 0.0 -0.07213" pathEditMode="relative" ptsTypes="">
                                      <p:cBhvr>
                                        <p:cTn id="56" dur="250" accel="50000" decel="50000" autoRev="1" fill="hold">
                                          <p:stCondLst>
                                            <p:cond delay="0"/>
                                          </p:stCondLst>
                                        </p:cTn>
                                        <p:tgtEl>
                                          <p:spTgt spid="2"/>
                                        </p:tgtEl>
                                        <p:attrNameLst>
                                          <p:attrName>ppt_x</p:attrName>
                                          <p:attrName>ppt_y</p:attrName>
                                        </p:attrNameLst>
                                      </p:cBhvr>
                                    </p:animMotion>
                                    <p:animRot by="1500000">
                                      <p:cBhvr>
                                        <p:cTn id="57" dur="125" fill="hold">
                                          <p:stCondLst>
                                            <p:cond delay="0"/>
                                          </p:stCondLst>
                                        </p:cTn>
                                        <p:tgtEl>
                                          <p:spTgt spid="2"/>
                                        </p:tgtEl>
                                        <p:attrNameLst>
                                          <p:attrName>r</p:attrName>
                                        </p:attrNameLst>
                                      </p:cBhvr>
                                    </p:animRot>
                                    <p:animRot by="-1500000">
                                      <p:cBhvr>
                                        <p:cTn id="58" dur="125" fill="hold">
                                          <p:stCondLst>
                                            <p:cond delay="125"/>
                                          </p:stCondLst>
                                        </p:cTn>
                                        <p:tgtEl>
                                          <p:spTgt spid="2"/>
                                        </p:tgtEl>
                                        <p:attrNameLst>
                                          <p:attrName>r</p:attrName>
                                        </p:attrNameLst>
                                      </p:cBhvr>
                                    </p:animRot>
                                    <p:animRot by="-1500000">
                                      <p:cBhvr>
                                        <p:cTn id="59" dur="125" fill="hold">
                                          <p:stCondLst>
                                            <p:cond delay="250"/>
                                          </p:stCondLst>
                                        </p:cTn>
                                        <p:tgtEl>
                                          <p:spTgt spid="2"/>
                                        </p:tgtEl>
                                        <p:attrNameLst>
                                          <p:attrName>r</p:attrName>
                                        </p:attrNameLst>
                                      </p:cBhvr>
                                    </p:animRot>
                                    <p:animRot by="1500000">
                                      <p:cBhvr>
                                        <p:cTn id="60" dur="125" fill="hold">
                                          <p:stCondLst>
                                            <p:cond delay="375"/>
                                          </p:stCondLst>
                                        </p:cTn>
                                        <p:tgtEl>
                                          <p:spTgt spid="2"/>
                                        </p:tgtEl>
                                        <p:attrNameLst>
                                          <p:attrName>r</p:attrName>
                                        </p:attrNameLst>
                                      </p:cBhvr>
                                    </p:animRot>
                                  </p:childTnLst>
                                </p:cTn>
                              </p:par>
                            </p:childTnLst>
                          </p:cTn>
                        </p:par>
                      </p:childTnLst>
                    </p:cTn>
                  </p:par>
                  <p:par>
                    <p:cTn id="61" fill="hold">
                      <p:stCondLst>
                        <p:cond delay="indefinite"/>
                      </p:stCondLst>
                      <p:childTnLst>
                        <p:par>
                          <p:cTn id="62" fill="hold">
                            <p:stCondLst>
                              <p:cond delay="0"/>
                            </p:stCondLst>
                            <p:childTnLst>
                              <p:par>
                                <p:cTn id="63" presetID="34" presetClass="emph" presetSubtype="0" fill="hold" grpId="1" nodeType="clickEffect">
                                  <p:stCondLst>
                                    <p:cond delay="0"/>
                                  </p:stCondLst>
                                  <p:iterate type="lt">
                                    <p:tmPct val="10000"/>
                                  </p:iterate>
                                  <p:childTnLst>
                                    <p:animMotion origin="layout" path="M 0.0 0.0 L 0.0 -0.07213" pathEditMode="relative" ptsTypes="">
                                      <p:cBhvr>
                                        <p:cTn id="64" dur="250" accel="50000" decel="50000" autoRev="1" fill="hold">
                                          <p:stCondLst>
                                            <p:cond delay="0"/>
                                          </p:stCondLst>
                                        </p:cTn>
                                        <p:tgtEl>
                                          <p:spTgt spid="18"/>
                                        </p:tgtEl>
                                        <p:attrNameLst>
                                          <p:attrName>ppt_x</p:attrName>
                                          <p:attrName>ppt_y</p:attrName>
                                        </p:attrNameLst>
                                      </p:cBhvr>
                                    </p:animMotion>
                                    <p:animRot by="1500000">
                                      <p:cBhvr>
                                        <p:cTn id="65" dur="125" fill="hold">
                                          <p:stCondLst>
                                            <p:cond delay="0"/>
                                          </p:stCondLst>
                                        </p:cTn>
                                        <p:tgtEl>
                                          <p:spTgt spid="18"/>
                                        </p:tgtEl>
                                        <p:attrNameLst>
                                          <p:attrName>r</p:attrName>
                                        </p:attrNameLst>
                                      </p:cBhvr>
                                    </p:animRot>
                                    <p:animRot by="-1500000">
                                      <p:cBhvr>
                                        <p:cTn id="66" dur="125" fill="hold">
                                          <p:stCondLst>
                                            <p:cond delay="125"/>
                                          </p:stCondLst>
                                        </p:cTn>
                                        <p:tgtEl>
                                          <p:spTgt spid="18"/>
                                        </p:tgtEl>
                                        <p:attrNameLst>
                                          <p:attrName>r</p:attrName>
                                        </p:attrNameLst>
                                      </p:cBhvr>
                                    </p:animRot>
                                    <p:animRot by="-1500000">
                                      <p:cBhvr>
                                        <p:cTn id="67" dur="125" fill="hold">
                                          <p:stCondLst>
                                            <p:cond delay="250"/>
                                          </p:stCondLst>
                                        </p:cTn>
                                        <p:tgtEl>
                                          <p:spTgt spid="18"/>
                                        </p:tgtEl>
                                        <p:attrNameLst>
                                          <p:attrName>r</p:attrName>
                                        </p:attrNameLst>
                                      </p:cBhvr>
                                    </p:animRot>
                                    <p:animRot by="1500000">
                                      <p:cBhvr>
                                        <p:cTn id="68" dur="125" fill="hold">
                                          <p:stCondLst>
                                            <p:cond delay="375"/>
                                          </p:stCondLst>
                                        </p:cTn>
                                        <p:tgtEl>
                                          <p:spTgt spid="18"/>
                                        </p:tgtEl>
                                        <p:attrNameLst>
                                          <p:attrName>r</p:attrName>
                                        </p:attrNameLst>
                                      </p:cBhvr>
                                    </p:animRot>
                                  </p:childTnLst>
                                </p:cTn>
                              </p:par>
                            </p:childTnLst>
                          </p:cTn>
                        </p:par>
                      </p:childTnLst>
                    </p:cTn>
                  </p:par>
                  <p:par>
                    <p:cTn id="69" fill="hold">
                      <p:stCondLst>
                        <p:cond delay="indefinite"/>
                      </p:stCondLst>
                      <p:childTnLst>
                        <p:par>
                          <p:cTn id="70" fill="hold">
                            <p:stCondLst>
                              <p:cond delay="0"/>
                            </p:stCondLst>
                            <p:childTnLst>
                              <p:par>
                                <p:cTn id="71" presetID="34" presetClass="emph" presetSubtype="0" fill="hold" grpId="1" nodeType="clickEffect">
                                  <p:stCondLst>
                                    <p:cond delay="0"/>
                                  </p:stCondLst>
                                  <p:iterate type="lt">
                                    <p:tmPct val="10000"/>
                                  </p:iterate>
                                  <p:childTnLst>
                                    <p:animMotion origin="layout" path="M 0.0 0.0 L 0.0 -0.07213" pathEditMode="relative" ptsTypes="">
                                      <p:cBhvr>
                                        <p:cTn id="72" dur="250" accel="50000" decel="50000" autoRev="1" fill="hold">
                                          <p:stCondLst>
                                            <p:cond delay="0"/>
                                          </p:stCondLst>
                                        </p:cTn>
                                        <p:tgtEl>
                                          <p:spTgt spid="19"/>
                                        </p:tgtEl>
                                        <p:attrNameLst>
                                          <p:attrName>ppt_x</p:attrName>
                                          <p:attrName>ppt_y</p:attrName>
                                        </p:attrNameLst>
                                      </p:cBhvr>
                                    </p:animMotion>
                                    <p:animRot by="1500000">
                                      <p:cBhvr>
                                        <p:cTn id="73" dur="125" fill="hold">
                                          <p:stCondLst>
                                            <p:cond delay="0"/>
                                          </p:stCondLst>
                                        </p:cTn>
                                        <p:tgtEl>
                                          <p:spTgt spid="19"/>
                                        </p:tgtEl>
                                        <p:attrNameLst>
                                          <p:attrName>r</p:attrName>
                                        </p:attrNameLst>
                                      </p:cBhvr>
                                    </p:animRot>
                                    <p:animRot by="-1500000">
                                      <p:cBhvr>
                                        <p:cTn id="74" dur="125" fill="hold">
                                          <p:stCondLst>
                                            <p:cond delay="125"/>
                                          </p:stCondLst>
                                        </p:cTn>
                                        <p:tgtEl>
                                          <p:spTgt spid="19"/>
                                        </p:tgtEl>
                                        <p:attrNameLst>
                                          <p:attrName>r</p:attrName>
                                        </p:attrNameLst>
                                      </p:cBhvr>
                                    </p:animRot>
                                    <p:animRot by="-1500000">
                                      <p:cBhvr>
                                        <p:cTn id="75" dur="125" fill="hold">
                                          <p:stCondLst>
                                            <p:cond delay="250"/>
                                          </p:stCondLst>
                                        </p:cTn>
                                        <p:tgtEl>
                                          <p:spTgt spid="19"/>
                                        </p:tgtEl>
                                        <p:attrNameLst>
                                          <p:attrName>r</p:attrName>
                                        </p:attrNameLst>
                                      </p:cBhvr>
                                    </p:animRot>
                                    <p:animRot by="1500000">
                                      <p:cBhvr>
                                        <p:cTn id="76" dur="125" fill="hold">
                                          <p:stCondLst>
                                            <p:cond delay="375"/>
                                          </p:stCondLst>
                                        </p:cTn>
                                        <p:tgtEl>
                                          <p:spTgt spid="19"/>
                                        </p:tgtEl>
                                        <p:attrNameLst>
                                          <p:attrName>r</p:attrName>
                                        </p:attrNameLst>
                                      </p:cBhvr>
                                    </p:animRot>
                                  </p:childTnLst>
                                </p:cTn>
                              </p:par>
                            </p:childTnLst>
                          </p:cTn>
                        </p:par>
                      </p:childTnLst>
                    </p:cTn>
                  </p:par>
                  <p:par>
                    <p:cTn id="77" fill="hold">
                      <p:stCondLst>
                        <p:cond delay="indefinite"/>
                      </p:stCondLst>
                      <p:childTnLst>
                        <p:par>
                          <p:cTn id="78" fill="hold">
                            <p:stCondLst>
                              <p:cond delay="0"/>
                            </p:stCondLst>
                            <p:childTnLst>
                              <p:par>
                                <p:cTn id="79" presetID="34" presetClass="emph" presetSubtype="0" fill="hold" grpId="1" nodeType="clickEffect">
                                  <p:stCondLst>
                                    <p:cond delay="0"/>
                                  </p:stCondLst>
                                  <p:iterate type="lt">
                                    <p:tmPct val="10000"/>
                                  </p:iterate>
                                  <p:childTnLst>
                                    <p:animMotion origin="layout" path="M 0.0 0.0 L 0.0 -0.07213" pathEditMode="relative" ptsTypes="">
                                      <p:cBhvr>
                                        <p:cTn id="80" dur="250" accel="50000" decel="50000" autoRev="1" fill="hold">
                                          <p:stCondLst>
                                            <p:cond delay="0"/>
                                          </p:stCondLst>
                                        </p:cTn>
                                        <p:tgtEl>
                                          <p:spTgt spid="20"/>
                                        </p:tgtEl>
                                        <p:attrNameLst>
                                          <p:attrName>ppt_x</p:attrName>
                                          <p:attrName>ppt_y</p:attrName>
                                        </p:attrNameLst>
                                      </p:cBhvr>
                                    </p:animMotion>
                                    <p:animRot by="1500000">
                                      <p:cBhvr>
                                        <p:cTn id="81" dur="125" fill="hold">
                                          <p:stCondLst>
                                            <p:cond delay="0"/>
                                          </p:stCondLst>
                                        </p:cTn>
                                        <p:tgtEl>
                                          <p:spTgt spid="20"/>
                                        </p:tgtEl>
                                        <p:attrNameLst>
                                          <p:attrName>r</p:attrName>
                                        </p:attrNameLst>
                                      </p:cBhvr>
                                    </p:animRot>
                                    <p:animRot by="-1500000">
                                      <p:cBhvr>
                                        <p:cTn id="82" dur="125" fill="hold">
                                          <p:stCondLst>
                                            <p:cond delay="125"/>
                                          </p:stCondLst>
                                        </p:cTn>
                                        <p:tgtEl>
                                          <p:spTgt spid="20"/>
                                        </p:tgtEl>
                                        <p:attrNameLst>
                                          <p:attrName>r</p:attrName>
                                        </p:attrNameLst>
                                      </p:cBhvr>
                                    </p:animRot>
                                    <p:animRot by="-1500000">
                                      <p:cBhvr>
                                        <p:cTn id="83" dur="125" fill="hold">
                                          <p:stCondLst>
                                            <p:cond delay="250"/>
                                          </p:stCondLst>
                                        </p:cTn>
                                        <p:tgtEl>
                                          <p:spTgt spid="20"/>
                                        </p:tgtEl>
                                        <p:attrNameLst>
                                          <p:attrName>r</p:attrName>
                                        </p:attrNameLst>
                                      </p:cBhvr>
                                    </p:animRot>
                                    <p:animRot by="1500000">
                                      <p:cBhvr>
                                        <p:cTn id="84" dur="125" fill="hold">
                                          <p:stCondLst>
                                            <p:cond delay="375"/>
                                          </p:stCondLst>
                                        </p:cTn>
                                        <p:tgtEl>
                                          <p:spTgt spid="20"/>
                                        </p:tgtEl>
                                        <p:attrNameLst>
                                          <p:attrName>r</p:attrName>
                                        </p:attrNameLst>
                                      </p:cBhvr>
                                    </p:animRot>
                                  </p:childTnLst>
                                </p:cTn>
                              </p:par>
                            </p:childTnLst>
                          </p:cTn>
                        </p:par>
                      </p:childTnLst>
                    </p:cTn>
                  </p:par>
                  <p:par>
                    <p:cTn id="85" fill="hold">
                      <p:stCondLst>
                        <p:cond delay="indefinite"/>
                      </p:stCondLst>
                      <p:childTnLst>
                        <p:par>
                          <p:cTn id="86" fill="hold">
                            <p:stCondLst>
                              <p:cond delay="0"/>
                            </p:stCondLst>
                            <p:childTnLst>
                              <p:par>
                                <p:cTn id="87" presetID="34" presetClass="emph" presetSubtype="0" fill="hold" grpId="1" nodeType="clickEffect">
                                  <p:stCondLst>
                                    <p:cond delay="0"/>
                                  </p:stCondLst>
                                  <p:iterate type="lt">
                                    <p:tmPct val="10000"/>
                                  </p:iterate>
                                  <p:childTnLst>
                                    <p:animMotion origin="layout" path="M 0.0 0.0 L 0.0 -0.07213" pathEditMode="relative" ptsTypes="">
                                      <p:cBhvr>
                                        <p:cTn id="88" dur="250" accel="50000" decel="50000" autoRev="1" fill="hold">
                                          <p:stCondLst>
                                            <p:cond delay="0"/>
                                          </p:stCondLst>
                                        </p:cTn>
                                        <p:tgtEl>
                                          <p:spTgt spid="21"/>
                                        </p:tgtEl>
                                        <p:attrNameLst>
                                          <p:attrName>ppt_x</p:attrName>
                                          <p:attrName>ppt_y</p:attrName>
                                        </p:attrNameLst>
                                      </p:cBhvr>
                                    </p:animMotion>
                                    <p:animRot by="1500000">
                                      <p:cBhvr>
                                        <p:cTn id="89" dur="125" fill="hold">
                                          <p:stCondLst>
                                            <p:cond delay="0"/>
                                          </p:stCondLst>
                                        </p:cTn>
                                        <p:tgtEl>
                                          <p:spTgt spid="21"/>
                                        </p:tgtEl>
                                        <p:attrNameLst>
                                          <p:attrName>r</p:attrName>
                                        </p:attrNameLst>
                                      </p:cBhvr>
                                    </p:animRot>
                                    <p:animRot by="-1500000">
                                      <p:cBhvr>
                                        <p:cTn id="90" dur="125" fill="hold">
                                          <p:stCondLst>
                                            <p:cond delay="125"/>
                                          </p:stCondLst>
                                        </p:cTn>
                                        <p:tgtEl>
                                          <p:spTgt spid="21"/>
                                        </p:tgtEl>
                                        <p:attrNameLst>
                                          <p:attrName>r</p:attrName>
                                        </p:attrNameLst>
                                      </p:cBhvr>
                                    </p:animRot>
                                    <p:animRot by="-1500000">
                                      <p:cBhvr>
                                        <p:cTn id="91" dur="125" fill="hold">
                                          <p:stCondLst>
                                            <p:cond delay="250"/>
                                          </p:stCondLst>
                                        </p:cTn>
                                        <p:tgtEl>
                                          <p:spTgt spid="21"/>
                                        </p:tgtEl>
                                        <p:attrNameLst>
                                          <p:attrName>r</p:attrName>
                                        </p:attrNameLst>
                                      </p:cBhvr>
                                    </p:animRot>
                                    <p:animRot by="1500000">
                                      <p:cBhvr>
                                        <p:cTn id="92" dur="125" fill="hold">
                                          <p:stCondLst>
                                            <p:cond delay="375"/>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8" grpId="0"/>
      <p:bldP spid="18" grpId="1"/>
      <p:bldP spid="19" grpId="0"/>
      <p:bldP spid="19" grpId="1"/>
      <p:bldP spid="20" grpId="0"/>
      <p:bldP spid="20" grpId="1"/>
      <p:bldP spid="21" grpId="0"/>
      <p:bldP spid="21" grpId="1"/>
      <p:bldP spid="36" grpId="0" animBg="1"/>
      <p:bldP spid="3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619591" y="175757"/>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rPr>
              <a:t>Parle</a:t>
            </a:r>
            <a:r>
              <a:rPr kumimoji="0" lang="en-GB" sz="2800" b="1" i="0" u="none" strike="noStrike" kern="1200" cap="none" spc="-1" normalizeH="0" baseline="0" noProof="0" dirty="0">
                <a:ln>
                  <a:noFill/>
                </a:ln>
                <a:solidFill>
                  <a:srgbClr val="002060"/>
                </a:solidFill>
                <a:effectLst/>
                <a:uLnTx/>
                <a:uFillTx/>
                <a:latin typeface="Century gothic"/>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en</a:t>
            </a:r>
            <a:r>
              <a:rPr kumimoji="0" lang="en-GB" sz="2800" b="1" i="0" u="none" strike="noStrike" kern="1200" cap="none" spc="-1" normalizeH="0" baseline="0" noProof="0" dirty="0">
                <a:ln>
                  <a:noFill/>
                </a:ln>
                <a:solidFill>
                  <a:srgbClr val="002060"/>
                </a:solidFill>
                <a:effectLst/>
                <a:uLnTx/>
                <a:uFillTx/>
                <a:latin typeface="Century gothic"/>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français</a:t>
            </a:r>
            <a:r>
              <a:rPr kumimoji="0" lang="en-GB" sz="2800" b="1" i="0" u="none" strike="noStrike" kern="1200" cap="none" spc="-1" normalizeH="0" baseline="0" noProof="0" dirty="0">
                <a:ln>
                  <a:noFill/>
                </a:ln>
                <a:solidFill>
                  <a:srgbClr val="002060"/>
                </a:solidFill>
                <a:effectLst/>
                <a:uLnTx/>
                <a:uFillTx/>
                <a:latin typeface="Century gothic"/>
                <a:ea typeface="Century Gothic"/>
              </a:rPr>
              <a:t>. Le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verbe</a:t>
            </a:r>
            <a:r>
              <a:rPr kumimoji="0" lang="en-GB" sz="2800" b="1" i="0" u="none" strike="noStrike" kern="1200" cap="none" spc="-1" normalizeH="0" baseline="0" noProof="0" dirty="0">
                <a:ln>
                  <a:noFill/>
                </a:ln>
                <a:solidFill>
                  <a:srgbClr val="002060"/>
                </a:solidFill>
                <a:effectLst/>
                <a:uLnTx/>
                <a:uFillTx/>
                <a:latin typeface="Century gothic"/>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c’est</a:t>
            </a:r>
            <a:r>
              <a:rPr kumimoji="0" lang="en-GB" sz="2800" b="1" i="0" u="none" strike="noStrike" kern="1200" cap="none" spc="-1" normalizeH="0" baseline="0" noProof="0" dirty="0">
                <a:ln>
                  <a:noFill/>
                </a:ln>
                <a:solidFill>
                  <a:srgbClr val="002060"/>
                </a:solidFill>
                <a:effectLst/>
                <a:uLnTx/>
                <a:uFillTx/>
                <a:latin typeface="Century gothic"/>
                <a:ea typeface="Century Gothic"/>
              </a:rPr>
              <a:t> quoi ?</a:t>
            </a:r>
            <a:endParaRPr kumimoji="0" lang="en-GB" sz="2800" b="0" i="0" u="none" strike="noStrike" kern="1200" cap="none" spc="-1" normalizeH="0" baseline="0" noProof="0" dirty="0">
              <a:ln>
                <a:noFill/>
              </a:ln>
              <a:solidFill>
                <a:prstClr val="black"/>
              </a:solidFill>
              <a:effectLst/>
              <a:uLnTx/>
              <a:uFillTx/>
              <a:latin typeface="Century gothic"/>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13" name="Speech Bubble: Rectangle with Corners Rounded 12">
            <a:extLst>
              <a:ext uri="{FF2B5EF4-FFF2-40B4-BE49-F238E27FC236}">
                <a16:creationId xmlns:a16="http://schemas.microsoft.com/office/drawing/2014/main" id="{49EC037F-772D-46B6-A954-E799DD1835A5}"/>
              </a:ext>
            </a:extLst>
          </p:cNvPr>
          <p:cNvSpPr/>
          <p:nvPr/>
        </p:nvSpPr>
        <p:spPr>
          <a:xfrm>
            <a:off x="1220036" y="137691"/>
            <a:ext cx="9304209" cy="518040"/>
          </a:xfrm>
          <a:prstGeom prst="wedgeRoundRectCallout">
            <a:avLst>
              <a:gd name="adj1" fmla="val -54991"/>
              <a:gd name="adj2" fmla="val -7585"/>
              <a:gd name="adj3" fmla="val 16667"/>
            </a:avLst>
          </a:prstGeom>
          <a:solidFill>
            <a:srgbClr val="22A7CC"/>
          </a:solidFill>
          <a:ln>
            <a:solidFill>
              <a:srgbClr val="22A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4" name="TextBox 13">
            <a:hlinkClick r:id="" action="ppaction://noaction">
              <a:snd r:embed="rId14" name="4_2.wav"/>
            </a:hlinkClick>
            <a:extLst>
              <a:ext uri="{FF2B5EF4-FFF2-40B4-BE49-F238E27FC236}">
                <a16:creationId xmlns:a16="http://schemas.microsoft.com/office/drawing/2014/main" id="{F238871E-3B15-4CC3-9176-3410FBE9D48B}"/>
              </a:ext>
            </a:extLst>
          </p:cNvPr>
          <p:cNvSpPr txBox="1"/>
          <p:nvPr/>
        </p:nvSpPr>
        <p:spPr>
          <a:xfrm>
            <a:off x="1275846" y="151184"/>
            <a:ext cx="8783185"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en</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français</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Le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verbe</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c’est</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quoi ?</a:t>
            </a:r>
          </a:p>
        </p:txBody>
      </p:sp>
      <p:pic>
        <p:nvPicPr>
          <p:cNvPr id="15" name="Graphic 14" descr="Teacher">
            <a:extLst>
              <a:ext uri="{FF2B5EF4-FFF2-40B4-BE49-F238E27FC236}">
                <a16:creationId xmlns:a16="http://schemas.microsoft.com/office/drawing/2014/main" id="{74B4D03C-11EE-4864-8CE7-1BD2E93B3292}"/>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42046" y="0"/>
            <a:ext cx="914400" cy="914400"/>
          </a:xfrm>
          <a:prstGeom prst="rect">
            <a:avLst/>
          </a:prstGeom>
        </p:spPr>
      </p:pic>
      <p:graphicFrame>
        <p:nvGraphicFramePr>
          <p:cNvPr id="2" name="Table 4">
            <a:extLst>
              <a:ext uri="{FF2B5EF4-FFF2-40B4-BE49-F238E27FC236}">
                <a16:creationId xmlns:a16="http://schemas.microsoft.com/office/drawing/2014/main" id="{F37E6525-4039-4C57-B514-76D990935516}"/>
              </a:ext>
            </a:extLst>
          </p:cNvPr>
          <p:cNvGraphicFramePr>
            <a:graphicFrameLocks noGrp="1"/>
          </p:cNvGraphicFramePr>
          <p:nvPr>
            <p:extLst>
              <p:ext uri="{D42A27DB-BD31-4B8C-83A1-F6EECF244321}">
                <p14:modId xmlns:p14="http://schemas.microsoft.com/office/powerpoint/2010/main" val="3182482752"/>
              </p:ext>
            </p:extLst>
          </p:nvPr>
        </p:nvGraphicFramePr>
        <p:xfrm>
          <a:off x="346675" y="1602316"/>
          <a:ext cx="11498649" cy="5099568"/>
        </p:xfrm>
        <a:graphic>
          <a:graphicData uri="http://schemas.openxmlformats.org/drawingml/2006/table">
            <a:tbl>
              <a:tblPr firstRow="1" bandRow="1">
                <a:tableStyleId>{5940675A-B579-460E-94D1-54222C63F5DA}</a:tableStyleId>
              </a:tblPr>
              <a:tblGrid>
                <a:gridCol w="3832883">
                  <a:extLst>
                    <a:ext uri="{9D8B030D-6E8A-4147-A177-3AD203B41FA5}">
                      <a16:colId xmlns:a16="http://schemas.microsoft.com/office/drawing/2014/main" val="3321544955"/>
                    </a:ext>
                  </a:extLst>
                </a:gridCol>
                <a:gridCol w="3832883">
                  <a:extLst>
                    <a:ext uri="{9D8B030D-6E8A-4147-A177-3AD203B41FA5}">
                      <a16:colId xmlns:a16="http://schemas.microsoft.com/office/drawing/2014/main" val="2434874234"/>
                    </a:ext>
                  </a:extLst>
                </a:gridCol>
                <a:gridCol w="3832883">
                  <a:extLst>
                    <a:ext uri="{9D8B030D-6E8A-4147-A177-3AD203B41FA5}">
                      <a16:colId xmlns:a16="http://schemas.microsoft.com/office/drawing/2014/main" val="3443563673"/>
                    </a:ext>
                  </a:extLst>
                </a:gridCol>
              </a:tblGrid>
              <a:tr h="1699856">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433722663"/>
                  </a:ext>
                </a:extLst>
              </a:tr>
              <a:tr h="1699856">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46786147"/>
                  </a:ext>
                </a:extLst>
              </a:tr>
              <a:tr h="1699856">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409287115"/>
                  </a:ext>
                </a:extLst>
              </a:tr>
            </a:tbl>
          </a:graphicData>
        </a:graphic>
      </p:graphicFrame>
      <p:sp>
        <p:nvSpPr>
          <p:cNvPr id="16" name="TextBox 15">
            <a:extLst>
              <a:ext uri="{FF2B5EF4-FFF2-40B4-BE49-F238E27FC236}">
                <a16:creationId xmlns:a16="http://schemas.microsoft.com/office/drawing/2014/main" id="{272558E9-E88E-41A3-B892-7F26F88FD2DA}"/>
              </a:ext>
            </a:extLst>
          </p:cNvPr>
          <p:cNvSpPr txBox="1"/>
          <p:nvPr/>
        </p:nvSpPr>
        <p:spPr>
          <a:xfrm>
            <a:off x="3555239" y="855309"/>
            <a:ext cx="4972052" cy="584775"/>
          </a:xfrm>
          <a:prstGeom prst="rect">
            <a:avLst/>
          </a:prstGeom>
          <a:solidFill>
            <a:srgbClr val="FF4B94"/>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 like,</a:t>
            </a:r>
            <a:r>
              <a:rPr kumimoji="0" lang="en-GB" sz="32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liking</a:t>
            </a:r>
            <a:endPar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4216A4CC-D5CA-453F-850F-E1307BCFBD71}"/>
              </a:ext>
            </a:extLst>
          </p:cNvPr>
          <p:cNvSpPr txBox="1"/>
          <p:nvPr/>
        </p:nvSpPr>
        <p:spPr>
          <a:xfrm>
            <a:off x="8876531" y="2258759"/>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aimer</a:t>
            </a:r>
          </a:p>
        </p:txBody>
      </p:sp>
      <p:pic>
        <p:nvPicPr>
          <p:cNvPr id="18" name="Picture 17" descr="A picture containing rectangle&#10;&#10;Description automatically generated">
            <a:extLst>
              <a:ext uri="{FF2B5EF4-FFF2-40B4-BE49-F238E27FC236}">
                <a16:creationId xmlns:a16="http://schemas.microsoft.com/office/drawing/2014/main" id="{1C47AD9B-9A44-443F-AC86-DA7179CAD026}"/>
              </a:ext>
            </a:extLst>
          </p:cNvPr>
          <p:cNvPicPr>
            <a:picLocks noChangeAspect="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70949" y="1154402"/>
            <a:ext cx="2560384" cy="2560384"/>
          </a:xfrm>
          <a:prstGeom prst="rect">
            <a:avLst/>
          </a:prstGeom>
        </p:spPr>
      </p:pic>
      <p:sp>
        <p:nvSpPr>
          <p:cNvPr id="19" name="TextBox 18">
            <a:extLst>
              <a:ext uri="{FF2B5EF4-FFF2-40B4-BE49-F238E27FC236}">
                <a16:creationId xmlns:a16="http://schemas.microsoft.com/office/drawing/2014/main" id="{E95E4774-E9D4-4FEC-8736-DBE023F94999}"/>
              </a:ext>
            </a:extLst>
          </p:cNvPr>
          <p:cNvSpPr txBox="1"/>
          <p:nvPr/>
        </p:nvSpPr>
        <p:spPr>
          <a:xfrm>
            <a:off x="950469" y="2258759"/>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faire</a:t>
            </a:r>
          </a:p>
        </p:txBody>
      </p:sp>
      <p:pic>
        <p:nvPicPr>
          <p:cNvPr id="6" name="Picture 5" descr="A picture containing text, clipart&#10;&#10;Description automatically generated">
            <a:extLst>
              <a:ext uri="{FF2B5EF4-FFF2-40B4-BE49-F238E27FC236}">
                <a16:creationId xmlns:a16="http://schemas.microsoft.com/office/drawing/2014/main" id="{34F9CD3B-BC83-43E2-A7E1-292D98E2281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20969587">
            <a:off x="632105" y="2145947"/>
            <a:ext cx="3391986" cy="672286"/>
          </a:xfrm>
          <a:prstGeom prst="rect">
            <a:avLst/>
          </a:prstGeom>
        </p:spPr>
      </p:pic>
      <p:sp>
        <p:nvSpPr>
          <p:cNvPr id="20" name="TextBox 19">
            <a:extLst>
              <a:ext uri="{FF2B5EF4-FFF2-40B4-BE49-F238E27FC236}">
                <a16:creationId xmlns:a16="http://schemas.microsoft.com/office/drawing/2014/main" id="{9163D6CE-0878-432E-B9D6-99D1AE999E3A}"/>
              </a:ext>
            </a:extLst>
          </p:cNvPr>
          <p:cNvSpPr txBox="1"/>
          <p:nvPr/>
        </p:nvSpPr>
        <p:spPr>
          <a:xfrm>
            <a:off x="4858765" y="3992824"/>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laver</a:t>
            </a:r>
          </a:p>
        </p:txBody>
      </p:sp>
      <p:sp>
        <p:nvSpPr>
          <p:cNvPr id="21" name="TextBox 20">
            <a:extLst>
              <a:ext uri="{FF2B5EF4-FFF2-40B4-BE49-F238E27FC236}">
                <a16:creationId xmlns:a16="http://schemas.microsoft.com/office/drawing/2014/main" id="{D3158192-C8A4-4417-9673-14235ACB6081}"/>
              </a:ext>
            </a:extLst>
          </p:cNvPr>
          <p:cNvSpPr txBox="1"/>
          <p:nvPr/>
        </p:nvSpPr>
        <p:spPr>
          <a:xfrm>
            <a:off x="3572322" y="848114"/>
            <a:ext cx="4972052" cy="584775"/>
          </a:xfrm>
          <a:prstGeom prst="rect">
            <a:avLst/>
          </a:prstGeom>
          <a:solidFill>
            <a:srgbClr val="FF4B94"/>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 do, make</a:t>
            </a:r>
          </a:p>
        </p:txBody>
      </p:sp>
      <p:sp>
        <p:nvSpPr>
          <p:cNvPr id="22" name="TextBox 21">
            <a:extLst>
              <a:ext uri="{FF2B5EF4-FFF2-40B4-BE49-F238E27FC236}">
                <a16:creationId xmlns:a16="http://schemas.microsoft.com/office/drawing/2014/main" id="{ECB50DED-3498-47E4-979E-39921D489417}"/>
              </a:ext>
            </a:extLst>
          </p:cNvPr>
          <p:cNvSpPr txBox="1"/>
          <p:nvPr/>
        </p:nvSpPr>
        <p:spPr>
          <a:xfrm>
            <a:off x="3563781" y="840592"/>
            <a:ext cx="4972052" cy="584775"/>
          </a:xfrm>
          <a:prstGeom prst="rect">
            <a:avLst/>
          </a:prstGeom>
          <a:solidFill>
            <a:srgbClr val="FF4B94"/>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 wash, washing</a:t>
            </a:r>
          </a:p>
        </p:txBody>
      </p:sp>
      <p:sp>
        <p:nvSpPr>
          <p:cNvPr id="24" name="TextBox 23">
            <a:extLst>
              <a:ext uri="{FF2B5EF4-FFF2-40B4-BE49-F238E27FC236}">
                <a16:creationId xmlns:a16="http://schemas.microsoft.com/office/drawing/2014/main" id="{53A95088-97D1-490D-B336-0AE71018EAE6}"/>
              </a:ext>
            </a:extLst>
          </p:cNvPr>
          <p:cNvSpPr txBox="1"/>
          <p:nvPr/>
        </p:nvSpPr>
        <p:spPr>
          <a:xfrm>
            <a:off x="8893166" y="3904526"/>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travailler</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CE611F69-2557-4925-9E5B-BC5AB14F5247}"/>
              </a:ext>
            </a:extLst>
          </p:cNvPr>
          <p:cNvSpPr txBox="1"/>
          <p:nvPr/>
        </p:nvSpPr>
        <p:spPr>
          <a:xfrm>
            <a:off x="3555239" y="858480"/>
            <a:ext cx="4972052" cy="584775"/>
          </a:xfrm>
          <a:prstGeom prst="rect">
            <a:avLst/>
          </a:prstGeom>
          <a:solidFill>
            <a:srgbClr val="FF4B94"/>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 work, working</a:t>
            </a:r>
          </a:p>
        </p:txBody>
      </p:sp>
      <p:pic>
        <p:nvPicPr>
          <p:cNvPr id="28" name="Picture 27">
            <a:extLst>
              <a:ext uri="{FF2B5EF4-FFF2-40B4-BE49-F238E27FC236}">
                <a16:creationId xmlns:a16="http://schemas.microsoft.com/office/drawing/2014/main" id="{C69D3567-A9D9-4DF3-AE9F-2C643BDA5A08}"/>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240874" y="3429000"/>
            <a:ext cx="1636313" cy="1365299"/>
          </a:xfrm>
          <a:prstGeom prst="rect">
            <a:avLst/>
          </a:prstGeom>
        </p:spPr>
      </p:pic>
      <p:sp>
        <p:nvSpPr>
          <p:cNvPr id="29" name="TextBox 28">
            <a:extLst>
              <a:ext uri="{FF2B5EF4-FFF2-40B4-BE49-F238E27FC236}">
                <a16:creationId xmlns:a16="http://schemas.microsoft.com/office/drawing/2014/main" id="{173B3268-930C-4F51-BB96-22076D92BB51}"/>
              </a:ext>
            </a:extLst>
          </p:cNvPr>
          <p:cNvSpPr txBox="1"/>
          <p:nvPr/>
        </p:nvSpPr>
        <p:spPr>
          <a:xfrm>
            <a:off x="3572322" y="836147"/>
            <a:ext cx="4972052" cy="584775"/>
          </a:xfrm>
          <a:prstGeom prst="rect">
            <a:avLst/>
          </a:prstGeom>
          <a:solidFill>
            <a:srgbClr val="FF4B94"/>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 share, sharing</a:t>
            </a:r>
          </a:p>
        </p:txBody>
      </p:sp>
      <p:sp>
        <p:nvSpPr>
          <p:cNvPr id="30" name="TextBox 29">
            <a:extLst>
              <a:ext uri="{FF2B5EF4-FFF2-40B4-BE49-F238E27FC236}">
                <a16:creationId xmlns:a16="http://schemas.microsoft.com/office/drawing/2014/main" id="{54003348-92AF-4BB5-B8AC-BF91EB970348}"/>
              </a:ext>
            </a:extLst>
          </p:cNvPr>
          <p:cNvSpPr txBox="1"/>
          <p:nvPr/>
        </p:nvSpPr>
        <p:spPr>
          <a:xfrm>
            <a:off x="1056446" y="5599202"/>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partager</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23" name="Group 22">
            <a:extLst>
              <a:ext uri="{FF2B5EF4-FFF2-40B4-BE49-F238E27FC236}">
                <a16:creationId xmlns:a16="http://schemas.microsoft.com/office/drawing/2014/main" id="{21BA4C13-DF86-4FBF-B42C-A83D36D5CE6F}"/>
              </a:ext>
            </a:extLst>
          </p:cNvPr>
          <p:cNvGrpSpPr/>
          <p:nvPr/>
        </p:nvGrpSpPr>
        <p:grpSpPr>
          <a:xfrm>
            <a:off x="1435321" y="5047015"/>
            <a:ext cx="1607249" cy="1627594"/>
            <a:chOff x="694230" y="2184724"/>
            <a:chExt cx="2586118" cy="2618854"/>
          </a:xfrm>
        </p:grpSpPr>
        <p:pic>
          <p:nvPicPr>
            <p:cNvPr id="31" name="Picture 30">
              <a:extLst>
                <a:ext uri="{FF2B5EF4-FFF2-40B4-BE49-F238E27FC236}">
                  <a16:creationId xmlns:a16="http://schemas.microsoft.com/office/drawing/2014/main" id="{18231334-46E1-4B55-8010-369BD3E1E881}"/>
                </a:ext>
              </a:extLst>
            </p:cNvPr>
            <p:cNvPicPr>
              <a:picLocks noChangeAspect="1"/>
            </p:cNvPicPr>
            <p:nvPr/>
          </p:nvPicPr>
          <p:blipFill>
            <a:blip r:embed="rId20">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94230" y="2184724"/>
              <a:ext cx="2586118" cy="2618854"/>
            </a:xfrm>
            <a:prstGeom prst="rect">
              <a:avLst/>
            </a:prstGeom>
          </p:spPr>
        </p:pic>
        <p:pic>
          <p:nvPicPr>
            <p:cNvPr id="32" name="Picture 31">
              <a:extLst>
                <a:ext uri="{FF2B5EF4-FFF2-40B4-BE49-F238E27FC236}">
                  <a16:creationId xmlns:a16="http://schemas.microsoft.com/office/drawing/2014/main" id="{23C97A38-B4B4-4CC5-A743-69E647520D7B}"/>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536311" y="3028835"/>
              <a:ext cx="902832" cy="892252"/>
            </a:xfrm>
            <a:prstGeom prst="rect">
              <a:avLst/>
            </a:prstGeom>
          </p:spPr>
        </p:pic>
      </p:grpSp>
      <p:sp>
        <p:nvSpPr>
          <p:cNvPr id="34" name="TextBox 33">
            <a:extLst>
              <a:ext uri="{FF2B5EF4-FFF2-40B4-BE49-F238E27FC236}">
                <a16:creationId xmlns:a16="http://schemas.microsoft.com/office/drawing/2014/main" id="{BA7C28F7-9C4E-42C4-A97D-9CB96F830CEE}"/>
              </a:ext>
            </a:extLst>
          </p:cNvPr>
          <p:cNvSpPr txBox="1"/>
          <p:nvPr/>
        </p:nvSpPr>
        <p:spPr>
          <a:xfrm>
            <a:off x="3572322" y="836147"/>
            <a:ext cx="4972052" cy="584775"/>
          </a:xfrm>
          <a:prstGeom prst="rect">
            <a:avLst/>
          </a:prstGeom>
          <a:solidFill>
            <a:srgbClr val="FF4B94"/>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 play, playing</a:t>
            </a:r>
          </a:p>
        </p:txBody>
      </p:sp>
      <p:sp>
        <p:nvSpPr>
          <p:cNvPr id="35" name="TextBox 34">
            <a:extLst>
              <a:ext uri="{FF2B5EF4-FFF2-40B4-BE49-F238E27FC236}">
                <a16:creationId xmlns:a16="http://schemas.microsoft.com/office/drawing/2014/main" id="{3FA555C3-A07D-48AA-B80D-F383EEA944CF}"/>
              </a:ext>
            </a:extLst>
          </p:cNvPr>
          <p:cNvSpPr txBox="1"/>
          <p:nvPr/>
        </p:nvSpPr>
        <p:spPr>
          <a:xfrm>
            <a:off x="8876530" y="5655236"/>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jouer</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6" name="Picture 35">
            <a:extLst>
              <a:ext uri="{FF2B5EF4-FFF2-40B4-BE49-F238E27FC236}">
                <a16:creationId xmlns:a16="http://schemas.microsoft.com/office/drawing/2014/main" id="{31B37B17-0E53-40B1-AB43-59CBB81065AA}"/>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rot="20948353">
            <a:off x="8831018" y="5414618"/>
            <a:ext cx="2489297" cy="930780"/>
          </a:xfrm>
          <a:prstGeom prst="rect">
            <a:avLst/>
          </a:prstGeom>
        </p:spPr>
      </p:pic>
      <p:sp>
        <p:nvSpPr>
          <p:cNvPr id="37" name="TextBox 36">
            <a:extLst>
              <a:ext uri="{FF2B5EF4-FFF2-40B4-BE49-F238E27FC236}">
                <a16:creationId xmlns:a16="http://schemas.microsoft.com/office/drawing/2014/main" id="{04403393-28ED-45EF-9429-F80161610F9F}"/>
              </a:ext>
            </a:extLst>
          </p:cNvPr>
          <p:cNvSpPr txBox="1"/>
          <p:nvPr/>
        </p:nvSpPr>
        <p:spPr>
          <a:xfrm>
            <a:off x="4858765" y="5618398"/>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préparer</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8" name="TextBox 37">
            <a:extLst>
              <a:ext uri="{FF2B5EF4-FFF2-40B4-BE49-F238E27FC236}">
                <a16:creationId xmlns:a16="http://schemas.microsoft.com/office/drawing/2014/main" id="{FB96A983-2BE8-4FAC-B5F0-585B484C0A77}"/>
              </a:ext>
            </a:extLst>
          </p:cNvPr>
          <p:cNvSpPr txBox="1"/>
          <p:nvPr/>
        </p:nvSpPr>
        <p:spPr>
          <a:xfrm>
            <a:off x="3551628" y="852138"/>
            <a:ext cx="4972052" cy="584775"/>
          </a:xfrm>
          <a:prstGeom prst="rect">
            <a:avLst/>
          </a:prstGeom>
          <a:solidFill>
            <a:srgbClr val="FF4B94"/>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 prepare, preparing</a:t>
            </a:r>
          </a:p>
        </p:txBody>
      </p:sp>
      <p:pic>
        <p:nvPicPr>
          <p:cNvPr id="39" name="Picture 38">
            <a:extLst>
              <a:ext uri="{FF2B5EF4-FFF2-40B4-BE49-F238E27FC236}">
                <a16:creationId xmlns:a16="http://schemas.microsoft.com/office/drawing/2014/main" id="{7E38206C-6473-4304-834E-9F64DD7BADA6}"/>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044261" y="5182675"/>
            <a:ext cx="1802850" cy="1332419"/>
          </a:xfrm>
          <a:prstGeom prst="rect">
            <a:avLst/>
          </a:prstGeom>
        </p:spPr>
      </p:pic>
      <p:sp>
        <p:nvSpPr>
          <p:cNvPr id="40" name="TextBox 39">
            <a:extLst>
              <a:ext uri="{FF2B5EF4-FFF2-40B4-BE49-F238E27FC236}">
                <a16:creationId xmlns:a16="http://schemas.microsoft.com/office/drawing/2014/main" id="{BED41C69-49F2-4278-AAE4-EEE79973A913}"/>
              </a:ext>
            </a:extLst>
          </p:cNvPr>
          <p:cNvSpPr txBox="1"/>
          <p:nvPr/>
        </p:nvSpPr>
        <p:spPr>
          <a:xfrm>
            <a:off x="3567392" y="843831"/>
            <a:ext cx="4972052" cy="584775"/>
          </a:xfrm>
          <a:prstGeom prst="rect">
            <a:avLst/>
          </a:prstGeom>
          <a:solidFill>
            <a:srgbClr val="FF4B94"/>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 tidy</a:t>
            </a:r>
            <a:r>
              <a:rPr kumimoji="0" lang="en-GB" sz="32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up</a:t>
            </a: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put away</a:t>
            </a:r>
          </a:p>
        </p:txBody>
      </p:sp>
      <p:sp>
        <p:nvSpPr>
          <p:cNvPr id="41" name="TextBox 40">
            <a:extLst>
              <a:ext uri="{FF2B5EF4-FFF2-40B4-BE49-F238E27FC236}">
                <a16:creationId xmlns:a16="http://schemas.microsoft.com/office/drawing/2014/main" id="{7990FFA1-9365-47B3-9B62-BA623A30B9EF}"/>
              </a:ext>
            </a:extLst>
          </p:cNvPr>
          <p:cNvSpPr txBox="1"/>
          <p:nvPr/>
        </p:nvSpPr>
        <p:spPr>
          <a:xfrm>
            <a:off x="4875848" y="2254048"/>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ranger</a:t>
            </a:r>
          </a:p>
        </p:txBody>
      </p:sp>
      <p:pic>
        <p:nvPicPr>
          <p:cNvPr id="42" name="Picture 6" descr="Free vector graphics of Cleaning">
            <a:extLst>
              <a:ext uri="{FF2B5EF4-FFF2-40B4-BE49-F238E27FC236}">
                <a16:creationId xmlns:a16="http://schemas.microsoft.com/office/drawing/2014/main" id="{DF50E8AD-E92E-4275-8B11-9FB640CD4BDA}"/>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006290" y="3413861"/>
            <a:ext cx="2062727" cy="1476478"/>
          </a:xfrm>
          <a:prstGeom prst="roundRect">
            <a:avLst/>
          </a:prstGeom>
          <a:noFill/>
          <a:extLst>
            <a:ext uri="{909E8E84-426E-40DD-AFC4-6F175D3DCCD1}">
              <a14:hiddenFill xmlns:a14="http://schemas.microsoft.com/office/drawing/2010/main">
                <a:solidFill>
                  <a:srgbClr val="FFFFFF"/>
                </a:solidFill>
              </a14:hiddenFill>
            </a:ext>
          </a:extLst>
        </p:spPr>
      </p:pic>
      <p:grpSp>
        <p:nvGrpSpPr>
          <p:cNvPr id="43" name="Group 42">
            <a:extLst>
              <a:ext uri="{FF2B5EF4-FFF2-40B4-BE49-F238E27FC236}">
                <a16:creationId xmlns:a16="http://schemas.microsoft.com/office/drawing/2014/main" id="{E932E230-EA95-454E-A540-1DC7A1843A08}"/>
              </a:ext>
            </a:extLst>
          </p:cNvPr>
          <p:cNvGrpSpPr/>
          <p:nvPr/>
        </p:nvGrpSpPr>
        <p:grpSpPr>
          <a:xfrm>
            <a:off x="4632530" y="1725181"/>
            <a:ext cx="2722575" cy="1321058"/>
            <a:chOff x="3537534" y="1122540"/>
            <a:chExt cx="3761857" cy="1725500"/>
          </a:xfrm>
        </p:grpSpPr>
        <p:pic>
          <p:nvPicPr>
            <p:cNvPr id="44" name="Picture 8" descr="Gráficos vectoriales gratis de Gráfico">
              <a:extLst>
                <a:ext uri="{FF2B5EF4-FFF2-40B4-BE49-F238E27FC236}">
                  <a16:creationId xmlns:a16="http://schemas.microsoft.com/office/drawing/2014/main" id="{3CBA0BF5-7AC3-4597-9899-92B4CB632859}"/>
                </a:ext>
              </a:extLst>
            </p:cNvPr>
            <p:cNvPicPr>
              <a:picLocks noChangeAspect="1" noChangeArrowheads="1"/>
            </p:cNvPicPr>
            <p:nvPr/>
          </p:nvPicPr>
          <p:blipFill rotWithShape="1">
            <a:blip r:embed="rId25">
              <a:extLst>
                <a:ext uri="{28A0092B-C50C-407E-A947-70E740481C1C}">
                  <a14:useLocalDpi xmlns:a14="http://schemas.microsoft.com/office/drawing/2010/main" val="0"/>
                </a:ext>
              </a:extLst>
            </a:blip>
            <a:srcRect l="997" t="4599" r="1452" b="1935"/>
            <a:stretch/>
          </p:blipFill>
          <p:spPr bwMode="auto">
            <a:xfrm>
              <a:off x="5238936" y="1122540"/>
              <a:ext cx="2060455" cy="1725500"/>
            </a:xfrm>
            <a:prstGeom prst="roundRect">
              <a:avLst/>
            </a:prstGeom>
            <a:noFill/>
            <a:extLst>
              <a:ext uri="{909E8E84-426E-40DD-AFC4-6F175D3DCCD1}">
                <a14:hiddenFill xmlns:a14="http://schemas.microsoft.com/office/drawing/2010/main">
                  <a:solidFill>
                    <a:srgbClr val="FFFFFF"/>
                  </a:solidFill>
                </a14:hiddenFill>
              </a:ext>
            </a:extLst>
          </p:spPr>
        </p:pic>
        <p:pic>
          <p:nvPicPr>
            <p:cNvPr id="45" name="Picture 10" descr="Gráficos vectoriales gratis de Guardarropa">
              <a:extLst>
                <a:ext uri="{FF2B5EF4-FFF2-40B4-BE49-F238E27FC236}">
                  <a16:creationId xmlns:a16="http://schemas.microsoft.com/office/drawing/2014/main" id="{D46D3119-12B8-48F3-92E6-4E37AFAAB903}"/>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537534" y="1905955"/>
              <a:ext cx="1178387" cy="916823"/>
            </a:xfrm>
            <a:prstGeom prst="rect">
              <a:avLst/>
            </a:prstGeom>
            <a:noFill/>
            <a:extLst>
              <a:ext uri="{909E8E84-426E-40DD-AFC4-6F175D3DCCD1}">
                <a14:hiddenFill xmlns:a14="http://schemas.microsoft.com/office/drawing/2010/main">
                  <a:solidFill>
                    <a:srgbClr val="FFFFFF"/>
                  </a:solidFill>
                </a14:hiddenFill>
              </a:ext>
            </a:extLst>
          </p:spPr>
        </p:pic>
        <p:sp>
          <p:nvSpPr>
            <p:cNvPr id="46" name="Arrow: Right 45">
              <a:extLst>
                <a:ext uri="{FF2B5EF4-FFF2-40B4-BE49-F238E27FC236}">
                  <a16:creationId xmlns:a16="http://schemas.microsoft.com/office/drawing/2014/main" id="{52430900-637A-4E79-B507-300174F15D91}"/>
                </a:ext>
              </a:extLst>
            </p:cNvPr>
            <p:cNvSpPr/>
            <p:nvPr/>
          </p:nvSpPr>
          <p:spPr>
            <a:xfrm>
              <a:off x="4783377" y="2190924"/>
              <a:ext cx="721970" cy="344265"/>
            </a:xfrm>
            <a:prstGeom prst="rightArrow">
              <a:avLst/>
            </a:prstGeom>
            <a:solidFill>
              <a:srgbClr val="FF4B94"/>
            </a:solidFill>
            <a:ln>
              <a:solidFill>
                <a:srgbClr val="FF4B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7" name="TextBox 46">
            <a:extLst>
              <a:ext uri="{FF2B5EF4-FFF2-40B4-BE49-F238E27FC236}">
                <a16:creationId xmlns:a16="http://schemas.microsoft.com/office/drawing/2014/main" id="{08A9F7FC-02D9-4271-807B-4A718F818974}"/>
              </a:ext>
            </a:extLst>
          </p:cNvPr>
          <p:cNvSpPr txBox="1"/>
          <p:nvPr/>
        </p:nvSpPr>
        <p:spPr>
          <a:xfrm>
            <a:off x="1056445" y="3694749"/>
            <a:ext cx="23650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donner à manger</a:t>
            </a:r>
          </a:p>
        </p:txBody>
      </p:sp>
      <p:sp>
        <p:nvSpPr>
          <p:cNvPr id="48" name="TextBox 47">
            <a:extLst>
              <a:ext uri="{FF2B5EF4-FFF2-40B4-BE49-F238E27FC236}">
                <a16:creationId xmlns:a16="http://schemas.microsoft.com/office/drawing/2014/main" id="{65231F0B-959C-43AF-92E2-D63360253BEB}"/>
              </a:ext>
            </a:extLst>
          </p:cNvPr>
          <p:cNvSpPr txBox="1"/>
          <p:nvPr/>
        </p:nvSpPr>
        <p:spPr>
          <a:xfrm>
            <a:off x="3543979" y="834645"/>
            <a:ext cx="4972052" cy="584775"/>
          </a:xfrm>
          <a:prstGeom prst="rect">
            <a:avLst/>
          </a:prstGeom>
          <a:solidFill>
            <a:srgbClr val="FF4B94"/>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 feed, feeding</a:t>
            </a:r>
          </a:p>
        </p:txBody>
      </p:sp>
      <p:pic>
        <p:nvPicPr>
          <p:cNvPr id="49" name="Picture 48" descr="A picture containing text&#10;&#10;Description automatically generated">
            <a:extLst>
              <a:ext uri="{FF2B5EF4-FFF2-40B4-BE49-F238E27FC236}">
                <a16:creationId xmlns:a16="http://schemas.microsoft.com/office/drawing/2014/main" id="{9D6886B2-FDEF-4DAF-A5CA-051F899B3BCF}"/>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612368" y="3318265"/>
            <a:ext cx="1222065" cy="1599725"/>
          </a:xfrm>
          <a:prstGeom prst="rect">
            <a:avLst/>
          </a:prstGeom>
        </p:spPr>
      </p:pic>
      <p:sp>
        <p:nvSpPr>
          <p:cNvPr id="51" name="TextBox 50">
            <a:extLst>
              <a:ext uri="{FF2B5EF4-FFF2-40B4-BE49-F238E27FC236}">
                <a16:creationId xmlns:a16="http://schemas.microsoft.com/office/drawing/2014/main" id="{5C5CF0A0-E51D-4E39-B1B4-3102CE5759DF}"/>
              </a:ext>
            </a:extLst>
          </p:cNvPr>
          <p:cNvSpPr txBox="1"/>
          <p:nvPr/>
        </p:nvSpPr>
        <p:spPr>
          <a:xfrm>
            <a:off x="3537456" y="840582"/>
            <a:ext cx="5052345" cy="600164"/>
          </a:xfrm>
          <a:prstGeom prst="rect">
            <a:avLst/>
          </a:prstGeom>
          <a:solidFill>
            <a:srgbClr val="1C8ADB"/>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3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 feed, feeding</a:t>
            </a:r>
          </a:p>
        </p:txBody>
      </p:sp>
      <p:sp>
        <p:nvSpPr>
          <p:cNvPr id="52" name="TextBox 51">
            <a:extLst>
              <a:ext uri="{FF2B5EF4-FFF2-40B4-BE49-F238E27FC236}">
                <a16:creationId xmlns:a16="http://schemas.microsoft.com/office/drawing/2014/main" id="{10ED956D-9BE9-4504-BA13-5D85C8EA583C}"/>
              </a:ext>
            </a:extLst>
          </p:cNvPr>
          <p:cNvSpPr txBox="1"/>
          <p:nvPr/>
        </p:nvSpPr>
        <p:spPr>
          <a:xfrm>
            <a:off x="3540906" y="832261"/>
            <a:ext cx="5052345" cy="600164"/>
          </a:xfrm>
          <a:prstGeom prst="rect">
            <a:avLst/>
          </a:prstGeom>
          <a:solidFill>
            <a:srgbClr val="1C8ADB"/>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3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 tidy up, put away</a:t>
            </a:r>
          </a:p>
        </p:txBody>
      </p:sp>
      <p:sp>
        <p:nvSpPr>
          <p:cNvPr id="53" name="TextBox 52">
            <a:extLst>
              <a:ext uri="{FF2B5EF4-FFF2-40B4-BE49-F238E27FC236}">
                <a16:creationId xmlns:a16="http://schemas.microsoft.com/office/drawing/2014/main" id="{540FAB01-EABE-45E9-98AA-2EFB3AFC9D79}"/>
              </a:ext>
            </a:extLst>
          </p:cNvPr>
          <p:cNvSpPr txBox="1"/>
          <p:nvPr/>
        </p:nvSpPr>
        <p:spPr>
          <a:xfrm>
            <a:off x="3541241" y="828452"/>
            <a:ext cx="5052345" cy="600164"/>
          </a:xfrm>
          <a:prstGeom prst="rect">
            <a:avLst/>
          </a:prstGeom>
          <a:solidFill>
            <a:srgbClr val="1C8ADB"/>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3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 wash, washing</a:t>
            </a:r>
          </a:p>
        </p:txBody>
      </p:sp>
      <p:sp>
        <p:nvSpPr>
          <p:cNvPr id="54" name="TextBox 53">
            <a:extLst>
              <a:ext uri="{FF2B5EF4-FFF2-40B4-BE49-F238E27FC236}">
                <a16:creationId xmlns:a16="http://schemas.microsoft.com/office/drawing/2014/main" id="{70EE1C36-F2C7-4049-92D5-5D2570381C16}"/>
              </a:ext>
            </a:extLst>
          </p:cNvPr>
          <p:cNvSpPr txBox="1"/>
          <p:nvPr/>
        </p:nvSpPr>
        <p:spPr>
          <a:xfrm>
            <a:off x="3531826" y="835510"/>
            <a:ext cx="5052345" cy="600164"/>
          </a:xfrm>
          <a:prstGeom prst="rect">
            <a:avLst/>
          </a:prstGeom>
          <a:solidFill>
            <a:srgbClr val="1C8ADB"/>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3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 play, playing</a:t>
            </a:r>
          </a:p>
        </p:txBody>
      </p:sp>
      <p:sp>
        <p:nvSpPr>
          <p:cNvPr id="55" name="TextBox 54">
            <a:extLst>
              <a:ext uri="{FF2B5EF4-FFF2-40B4-BE49-F238E27FC236}">
                <a16:creationId xmlns:a16="http://schemas.microsoft.com/office/drawing/2014/main" id="{5B0BEB5E-DB65-471D-A4F0-BD3A4176588B}"/>
              </a:ext>
            </a:extLst>
          </p:cNvPr>
          <p:cNvSpPr txBox="1"/>
          <p:nvPr/>
        </p:nvSpPr>
        <p:spPr>
          <a:xfrm>
            <a:off x="3536900" y="818620"/>
            <a:ext cx="5052345" cy="600164"/>
          </a:xfrm>
          <a:prstGeom prst="rect">
            <a:avLst/>
          </a:prstGeom>
          <a:solidFill>
            <a:srgbClr val="1C8ADB"/>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3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 like, liking</a:t>
            </a:r>
          </a:p>
        </p:txBody>
      </p:sp>
      <p:sp>
        <p:nvSpPr>
          <p:cNvPr id="56" name="TextBox 55">
            <a:extLst>
              <a:ext uri="{FF2B5EF4-FFF2-40B4-BE49-F238E27FC236}">
                <a16:creationId xmlns:a16="http://schemas.microsoft.com/office/drawing/2014/main" id="{94B87B9F-1DBF-4879-A1C1-2E2DB8CCDB79}"/>
              </a:ext>
            </a:extLst>
          </p:cNvPr>
          <p:cNvSpPr txBox="1"/>
          <p:nvPr/>
        </p:nvSpPr>
        <p:spPr>
          <a:xfrm>
            <a:off x="3531826" y="811562"/>
            <a:ext cx="5052345" cy="600164"/>
          </a:xfrm>
          <a:prstGeom prst="rect">
            <a:avLst/>
          </a:prstGeom>
          <a:solidFill>
            <a:srgbClr val="1C8ADB"/>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3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 do, make</a:t>
            </a:r>
          </a:p>
        </p:txBody>
      </p:sp>
      <p:sp>
        <p:nvSpPr>
          <p:cNvPr id="57" name="TextBox 56">
            <a:extLst>
              <a:ext uri="{FF2B5EF4-FFF2-40B4-BE49-F238E27FC236}">
                <a16:creationId xmlns:a16="http://schemas.microsoft.com/office/drawing/2014/main" id="{9DB2E6E2-0D9B-40FE-BF77-063322271ADC}"/>
              </a:ext>
            </a:extLst>
          </p:cNvPr>
          <p:cNvSpPr txBox="1"/>
          <p:nvPr/>
        </p:nvSpPr>
        <p:spPr>
          <a:xfrm>
            <a:off x="3538603" y="826750"/>
            <a:ext cx="5052345" cy="600164"/>
          </a:xfrm>
          <a:prstGeom prst="rect">
            <a:avLst/>
          </a:prstGeom>
          <a:solidFill>
            <a:srgbClr val="1C8ADB"/>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3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 work, working</a:t>
            </a:r>
          </a:p>
        </p:txBody>
      </p:sp>
      <p:sp>
        <p:nvSpPr>
          <p:cNvPr id="58" name="TextBox 57">
            <a:extLst>
              <a:ext uri="{FF2B5EF4-FFF2-40B4-BE49-F238E27FC236}">
                <a16:creationId xmlns:a16="http://schemas.microsoft.com/office/drawing/2014/main" id="{2A2588EC-8075-4A4E-91B6-76F244F5D1CB}"/>
              </a:ext>
            </a:extLst>
          </p:cNvPr>
          <p:cNvSpPr txBox="1"/>
          <p:nvPr/>
        </p:nvSpPr>
        <p:spPr>
          <a:xfrm>
            <a:off x="3523170" y="818620"/>
            <a:ext cx="5052345" cy="600164"/>
          </a:xfrm>
          <a:prstGeom prst="rect">
            <a:avLst/>
          </a:prstGeom>
          <a:solidFill>
            <a:srgbClr val="1C8ADB"/>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3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 share, sharing</a:t>
            </a:r>
          </a:p>
        </p:txBody>
      </p:sp>
      <p:sp>
        <p:nvSpPr>
          <p:cNvPr id="59" name="TextBox 58">
            <a:extLst>
              <a:ext uri="{FF2B5EF4-FFF2-40B4-BE49-F238E27FC236}">
                <a16:creationId xmlns:a16="http://schemas.microsoft.com/office/drawing/2014/main" id="{71147903-E637-47D1-AE60-7607E463BE9C}"/>
              </a:ext>
            </a:extLst>
          </p:cNvPr>
          <p:cNvSpPr txBox="1"/>
          <p:nvPr/>
        </p:nvSpPr>
        <p:spPr>
          <a:xfrm>
            <a:off x="3530679" y="818620"/>
            <a:ext cx="5052345" cy="600164"/>
          </a:xfrm>
          <a:prstGeom prst="rect">
            <a:avLst/>
          </a:prstGeom>
          <a:solidFill>
            <a:srgbClr val="1C8ADB"/>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3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 prepare, preparing</a:t>
            </a:r>
          </a:p>
        </p:txBody>
      </p:sp>
    </p:spTree>
    <p:extLst>
      <p:ext uri="{BB962C8B-B14F-4D97-AF65-F5344CB8AC3E}">
        <p14:creationId xmlns:p14="http://schemas.microsoft.com/office/powerpoint/2010/main" val="3430327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4" presetClass="emph" presetSubtype="0" fill="hold" grpId="0" nodeType="clickEffect">
                                  <p:stCondLst>
                                    <p:cond delay="0"/>
                                  </p:stCondLst>
                                  <p:iterate type="lt">
                                    <p:tmPct val="10000"/>
                                  </p:iterate>
                                  <p:childTnLst>
                                    <p:animMotion origin="layout" path="M 1.11022E-16 -1.11111E-6 L 1.11022E-16 -0.07222 " pathEditMode="relative" rAng="0" ptsTypes="AA">
                                      <p:cBhvr>
                                        <p:cTn id="10" dur="250" accel="50000" decel="50000" autoRev="1" fill="hold">
                                          <p:stCondLst>
                                            <p:cond delay="0"/>
                                          </p:stCondLst>
                                        </p:cTn>
                                        <p:tgtEl>
                                          <p:spTgt spid="17"/>
                                        </p:tgtEl>
                                        <p:attrNameLst>
                                          <p:attrName>ppt_x</p:attrName>
                                          <p:attrName>ppt_y</p:attrName>
                                        </p:attrNameLst>
                                      </p:cBhvr>
                                      <p:rCtr x="0" y="-3611"/>
                                    </p:animMotion>
                                    <p:animRot by="1500000">
                                      <p:cBhvr>
                                        <p:cTn id="11" dur="125" fill="hold">
                                          <p:stCondLst>
                                            <p:cond delay="0"/>
                                          </p:stCondLst>
                                        </p:cTn>
                                        <p:tgtEl>
                                          <p:spTgt spid="17"/>
                                        </p:tgtEl>
                                        <p:attrNameLst>
                                          <p:attrName>r</p:attrName>
                                        </p:attrNameLst>
                                      </p:cBhvr>
                                    </p:animRot>
                                    <p:animRot by="-1500000">
                                      <p:cBhvr>
                                        <p:cTn id="12" dur="125" fill="hold">
                                          <p:stCondLst>
                                            <p:cond delay="125"/>
                                          </p:stCondLst>
                                        </p:cTn>
                                        <p:tgtEl>
                                          <p:spTgt spid="17"/>
                                        </p:tgtEl>
                                        <p:attrNameLst>
                                          <p:attrName>r</p:attrName>
                                        </p:attrNameLst>
                                      </p:cBhvr>
                                    </p:animRot>
                                    <p:animRot by="-1500000">
                                      <p:cBhvr>
                                        <p:cTn id="13" dur="125" fill="hold">
                                          <p:stCondLst>
                                            <p:cond delay="250"/>
                                          </p:stCondLst>
                                        </p:cTn>
                                        <p:tgtEl>
                                          <p:spTgt spid="17"/>
                                        </p:tgtEl>
                                        <p:attrNameLst>
                                          <p:attrName>r</p:attrName>
                                        </p:attrNameLst>
                                      </p:cBhvr>
                                    </p:animRot>
                                    <p:animRot by="1500000">
                                      <p:cBhvr>
                                        <p:cTn id="14" dur="125" fill="hold">
                                          <p:stCondLst>
                                            <p:cond delay="375"/>
                                          </p:stCondLst>
                                        </p:cTn>
                                        <p:tgtEl>
                                          <p:spTgt spid="17"/>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4_6.wav"/>
                                        </p:tgtEl>
                                      </p:cMediaNode>
                                    </p:audio>
                                  </p:subTnLst>
                                </p:cTn>
                              </p:par>
                              <p:par>
                                <p:cTn id="19" presetID="1" presetClass="exit" presetSubtype="0" fill="hold" grpId="1" nodeType="withEffect">
                                  <p:stCondLst>
                                    <p:cond delay="0"/>
                                  </p:stCondLst>
                                  <p:iterate type="lt">
                                    <p:tmAbs val="0"/>
                                  </p:iterate>
                                  <p:childTnLst>
                                    <p:set>
                                      <p:cBhvr>
                                        <p:cTn id="20" dur="1" fill="hold">
                                          <p:stCondLst>
                                            <p:cond delay="0"/>
                                          </p:stCondLst>
                                        </p:cTn>
                                        <p:tgtEl>
                                          <p:spTgt spid="1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34" presetClass="emph" presetSubtype="0" fill="hold" grpId="0" nodeType="clickEffect">
                                  <p:stCondLst>
                                    <p:cond delay="0"/>
                                  </p:stCondLst>
                                  <p:iterate type="lt">
                                    <p:tmPct val="10000"/>
                                  </p:iterate>
                                  <p:childTnLst>
                                    <p:animMotion origin="layout" path="M 1.11022E-16 -1.11111E-6 L 1.11022E-16 -0.07222 " pathEditMode="relative" rAng="0" ptsTypes="AA">
                                      <p:cBhvr>
                                        <p:cTn id="28" dur="250" accel="50000" decel="50000" autoRev="1" fill="hold">
                                          <p:stCondLst>
                                            <p:cond delay="0"/>
                                          </p:stCondLst>
                                        </p:cTn>
                                        <p:tgtEl>
                                          <p:spTgt spid="19"/>
                                        </p:tgtEl>
                                        <p:attrNameLst>
                                          <p:attrName>ppt_x</p:attrName>
                                          <p:attrName>ppt_y</p:attrName>
                                        </p:attrNameLst>
                                      </p:cBhvr>
                                      <p:rCtr x="0" y="-3611"/>
                                    </p:animMotion>
                                    <p:animRot by="1500000">
                                      <p:cBhvr>
                                        <p:cTn id="29" dur="125" fill="hold">
                                          <p:stCondLst>
                                            <p:cond delay="0"/>
                                          </p:stCondLst>
                                        </p:cTn>
                                        <p:tgtEl>
                                          <p:spTgt spid="19"/>
                                        </p:tgtEl>
                                        <p:attrNameLst>
                                          <p:attrName>r</p:attrName>
                                        </p:attrNameLst>
                                      </p:cBhvr>
                                    </p:animRot>
                                    <p:animRot by="-1500000">
                                      <p:cBhvr>
                                        <p:cTn id="30" dur="125" fill="hold">
                                          <p:stCondLst>
                                            <p:cond delay="125"/>
                                          </p:stCondLst>
                                        </p:cTn>
                                        <p:tgtEl>
                                          <p:spTgt spid="19"/>
                                        </p:tgtEl>
                                        <p:attrNameLst>
                                          <p:attrName>r</p:attrName>
                                        </p:attrNameLst>
                                      </p:cBhvr>
                                    </p:animRot>
                                    <p:animRot by="-1500000">
                                      <p:cBhvr>
                                        <p:cTn id="31" dur="125" fill="hold">
                                          <p:stCondLst>
                                            <p:cond delay="250"/>
                                          </p:stCondLst>
                                        </p:cTn>
                                        <p:tgtEl>
                                          <p:spTgt spid="19"/>
                                        </p:tgtEl>
                                        <p:attrNameLst>
                                          <p:attrName>r</p:attrName>
                                        </p:attrNameLst>
                                      </p:cBhvr>
                                    </p:animRot>
                                    <p:animRot by="1500000">
                                      <p:cBhvr>
                                        <p:cTn id="32" dur="125" fill="hold">
                                          <p:stCondLst>
                                            <p:cond delay="375"/>
                                          </p:stCondLst>
                                        </p:cTn>
                                        <p:tgtEl>
                                          <p:spTgt spid="19"/>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4_7.wav"/>
                                        </p:tgtEl>
                                      </p:cMediaNode>
                                    </p:audio>
                                  </p:subTnLst>
                                </p:cTn>
                              </p:par>
                              <p:par>
                                <p:cTn id="37" presetID="1" presetClass="exit" presetSubtype="0" fill="hold" grpId="1" nodeType="withEffect">
                                  <p:stCondLst>
                                    <p:cond delay="0"/>
                                  </p:stCondLst>
                                  <p:iterate type="lt">
                                    <p:tmAbs val="0"/>
                                  </p:iterate>
                                  <p:childTnLst>
                                    <p:set>
                                      <p:cBhvr>
                                        <p:cTn id="38" dur="1" fill="hold">
                                          <p:stCondLst>
                                            <p:cond delay="0"/>
                                          </p:stCondLst>
                                        </p:cTn>
                                        <p:tgtEl>
                                          <p:spTgt spid="1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34" presetClass="emph" presetSubtype="0" fill="hold" grpId="0" nodeType="clickEffect">
                                  <p:stCondLst>
                                    <p:cond delay="0"/>
                                  </p:stCondLst>
                                  <p:iterate type="lt">
                                    <p:tmPct val="10000"/>
                                  </p:iterate>
                                  <p:childTnLst>
                                    <p:animMotion origin="layout" path="M 1.11022E-16 -1.11111E-6 L 1.11022E-16 -0.07222 " pathEditMode="relative" rAng="0" ptsTypes="AA">
                                      <p:cBhvr>
                                        <p:cTn id="46" dur="250" accel="50000" decel="50000" autoRev="1" fill="hold">
                                          <p:stCondLst>
                                            <p:cond delay="0"/>
                                          </p:stCondLst>
                                        </p:cTn>
                                        <p:tgtEl>
                                          <p:spTgt spid="20"/>
                                        </p:tgtEl>
                                        <p:attrNameLst>
                                          <p:attrName>ppt_x</p:attrName>
                                          <p:attrName>ppt_y</p:attrName>
                                        </p:attrNameLst>
                                      </p:cBhvr>
                                      <p:rCtr x="0" y="-3611"/>
                                    </p:animMotion>
                                    <p:animRot by="1500000">
                                      <p:cBhvr>
                                        <p:cTn id="47" dur="125" fill="hold">
                                          <p:stCondLst>
                                            <p:cond delay="0"/>
                                          </p:stCondLst>
                                        </p:cTn>
                                        <p:tgtEl>
                                          <p:spTgt spid="20"/>
                                        </p:tgtEl>
                                        <p:attrNameLst>
                                          <p:attrName>r</p:attrName>
                                        </p:attrNameLst>
                                      </p:cBhvr>
                                    </p:animRot>
                                    <p:animRot by="-1500000">
                                      <p:cBhvr>
                                        <p:cTn id="48" dur="125" fill="hold">
                                          <p:stCondLst>
                                            <p:cond delay="125"/>
                                          </p:stCondLst>
                                        </p:cTn>
                                        <p:tgtEl>
                                          <p:spTgt spid="20"/>
                                        </p:tgtEl>
                                        <p:attrNameLst>
                                          <p:attrName>r</p:attrName>
                                        </p:attrNameLst>
                                      </p:cBhvr>
                                    </p:animRot>
                                    <p:animRot by="-1500000">
                                      <p:cBhvr>
                                        <p:cTn id="49" dur="125" fill="hold">
                                          <p:stCondLst>
                                            <p:cond delay="250"/>
                                          </p:stCondLst>
                                        </p:cTn>
                                        <p:tgtEl>
                                          <p:spTgt spid="20"/>
                                        </p:tgtEl>
                                        <p:attrNameLst>
                                          <p:attrName>r</p:attrName>
                                        </p:attrNameLst>
                                      </p:cBhvr>
                                    </p:animRot>
                                    <p:animRot by="1500000">
                                      <p:cBhvr>
                                        <p:cTn id="50" dur="125" fill="hold">
                                          <p:stCondLst>
                                            <p:cond delay="375"/>
                                          </p:stCondLst>
                                        </p:cTn>
                                        <p:tgtEl>
                                          <p:spTgt spid="20"/>
                                        </p:tgtEl>
                                        <p:attrNameLst>
                                          <p:attrName>r</p:attrName>
                                        </p:attrNameLst>
                                      </p:cBhvr>
                                    </p:animRo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5" name="4_11.wav"/>
                                        </p:tgtEl>
                                      </p:cMediaNode>
                                    </p:audio>
                                  </p:subTnLst>
                                </p:cTn>
                              </p:par>
                              <p:par>
                                <p:cTn id="55" presetID="1" presetClass="exit" presetSubtype="0" fill="hold" grpId="1" nodeType="withEffect">
                                  <p:stCondLst>
                                    <p:cond delay="0"/>
                                  </p:stCondLst>
                                  <p:iterate type="lt">
                                    <p:tmAbs val="0"/>
                                  </p:iterate>
                                  <p:childTnLst>
                                    <p:set>
                                      <p:cBhvr>
                                        <p:cTn id="56" dur="1" fill="hold">
                                          <p:stCondLst>
                                            <p:cond delay="0"/>
                                          </p:stCondLst>
                                        </p:cTn>
                                        <p:tgtEl>
                                          <p:spTgt spid="20"/>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34" presetClass="emph" presetSubtype="0" fill="hold" grpId="0" nodeType="clickEffect">
                                  <p:stCondLst>
                                    <p:cond delay="0"/>
                                  </p:stCondLst>
                                  <p:iterate type="lt">
                                    <p:tmPct val="10000"/>
                                  </p:iterate>
                                  <p:childTnLst>
                                    <p:animMotion origin="layout" path="M -2.29167E-6 2.59259E-6 L -2.29167E-6 -0.07222 " pathEditMode="relative" rAng="0" ptsTypes="AA">
                                      <p:cBhvr>
                                        <p:cTn id="64" dur="250" accel="50000" decel="50000" autoRev="1" fill="hold">
                                          <p:stCondLst>
                                            <p:cond delay="0"/>
                                          </p:stCondLst>
                                        </p:cTn>
                                        <p:tgtEl>
                                          <p:spTgt spid="24"/>
                                        </p:tgtEl>
                                        <p:attrNameLst>
                                          <p:attrName>ppt_x</p:attrName>
                                          <p:attrName>ppt_y</p:attrName>
                                        </p:attrNameLst>
                                      </p:cBhvr>
                                      <p:rCtr x="0" y="-3611"/>
                                    </p:animMotion>
                                    <p:animRot by="1500000">
                                      <p:cBhvr>
                                        <p:cTn id="65" dur="125" fill="hold">
                                          <p:stCondLst>
                                            <p:cond delay="0"/>
                                          </p:stCondLst>
                                        </p:cTn>
                                        <p:tgtEl>
                                          <p:spTgt spid="24"/>
                                        </p:tgtEl>
                                        <p:attrNameLst>
                                          <p:attrName>r</p:attrName>
                                        </p:attrNameLst>
                                      </p:cBhvr>
                                    </p:animRot>
                                    <p:animRot by="-1500000">
                                      <p:cBhvr>
                                        <p:cTn id="66" dur="125" fill="hold">
                                          <p:stCondLst>
                                            <p:cond delay="125"/>
                                          </p:stCondLst>
                                        </p:cTn>
                                        <p:tgtEl>
                                          <p:spTgt spid="24"/>
                                        </p:tgtEl>
                                        <p:attrNameLst>
                                          <p:attrName>r</p:attrName>
                                        </p:attrNameLst>
                                      </p:cBhvr>
                                    </p:animRot>
                                    <p:animRot by="-1500000">
                                      <p:cBhvr>
                                        <p:cTn id="67" dur="125" fill="hold">
                                          <p:stCondLst>
                                            <p:cond delay="250"/>
                                          </p:stCondLst>
                                        </p:cTn>
                                        <p:tgtEl>
                                          <p:spTgt spid="24"/>
                                        </p:tgtEl>
                                        <p:attrNameLst>
                                          <p:attrName>r</p:attrName>
                                        </p:attrNameLst>
                                      </p:cBhvr>
                                    </p:animRot>
                                    <p:animRot by="1500000">
                                      <p:cBhvr>
                                        <p:cTn id="68" dur="125" fill="hold">
                                          <p:stCondLst>
                                            <p:cond delay="375"/>
                                          </p:stCondLst>
                                        </p:cTn>
                                        <p:tgtEl>
                                          <p:spTgt spid="24"/>
                                        </p:tgtEl>
                                        <p:attrNameLst>
                                          <p:attrName>r</p:attrName>
                                        </p:attrNameLst>
                                      </p:cBhvr>
                                    </p:animRo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6" name="4_3.wav"/>
                                        </p:tgtEl>
                                      </p:cMediaNode>
                                    </p:audio>
                                  </p:subTnLst>
                                </p:cTn>
                              </p:par>
                              <p:par>
                                <p:cTn id="73" presetID="1" presetClass="exit" presetSubtype="0" fill="hold" grpId="1" nodeType="withEffect">
                                  <p:stCondLst>
                                    <p:cond delay="0"/>
                                  </p:stCondLst>
                                  <p:iterate type="lt">
                                    <p:tmAbs val="0"/>
                                  </p:iterate>
                                  <p:childTnLst>
                                    <p:set>
                                      <p:cBhvr>
                                        <p:cTn id="74" dur="1" fill="hold">
                                          <p:stCondLst>
                                            <p:cond delay="0"/>
                                          </p:stCondLst>
                                        </p:cTn>
                                        <p:tgtEl>
                                          <p:spTgt spid="24"/>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34" presetClass="emph" presetSubtype="0" fill="hold" grpId="0" nodeType="clickEffect">
                                  <p:stCondLst>
                                    <p:cond delay="0"/>
                                  </p:stCondLst>
                                  <p:iterate type="lt">
                                    <p:tmPct val="10000"/>
                                  </p:iterate>
                                  <p:childTnLst>
                                    <p:animMotion origin="layout" path="M -3.75E-6 3.7037E-7 L -3.75E-6 -0.07222 " pathEditMode="relative" rAng="0" ptsTypes="AA">
                                      <p:cBhvr>
                                        <p:cTn id="82" dur="250" accel="50000" decel="50000" autoRev="1" fill="hold">
                                          <p:stCondLst>
                                            <p:cond delay="0"/>
                                          </p:stCondLst>
                                        </p:cTn>
                                        <p:tgtEl>
                                          <p:spTgt spid="30"/>
                                        </p:tgtEl>
                                        <p:attrNameLst>
                                          <p:attrName>ppt_x</p:attrName>
                                          <p:attrName>ppt_y</p:attrName>
                                        </p:attrNameLst>
                                      </p:cBhvr>
                                      <p:rCtr x="0" y="-3611"/>
                                    </p:animMotion>
                                    <p:animRot by="1500000">
                                      <p:cBhvr>
                                        <p:cTn id="83" dur="125" fill="hold">
                                          <p:stCondLst>
                                            <p:cond delay="0"/>
                                          </p:stCondLst>
                                        </p:cTn>
                                        <p:tgtEl>
                                          <p:spTgt spid="30"/>
                                        </p:tgtEl>
                                        <p:attrNameLst>
                                          <p:attrName>r</p:attrName>
                                        </p:attrNameLst>
                                      </p:cBhvr>
                                    </p:animRot>
                                    <p:animRot by="-1500000">
                                      <p:cBhvr>
                                        <p:cTn id="84" dur="125" fill="hold">
                                          <p:stCondLst>
                                            <p:cond delay="125"/>
                                          </p:stCondLst>
                                        </p:cTn>
                                        <p:tgtEl>
                                          <p:spTgt spid="30"/>
                                        </p:tgtEl>
                                        <p:attrNameLst>
                                          <p:attrName>r</p:attrName>
                                        </p:attrNameLst>
                                      </p:cBhvr>
                                    </p:animRot>
                                    <p:animRot by="-1500000">
                                      <p:cBhvr>
                                        <p:cTn id="85" dur="125" fill="hold">
                                          <p:stCondLst>
                                            <p:cond delay="250"/>
                                          </p:stCondLst>
                                        </p:cTn>
                                        <p:tgtEl>
                                          <p:spTgt spid="30"/>
                                        </p:tgtEl>
                                        <p:attrNameLst>
                                          <p:attrName>r</p:attrName>
                                        </p:attrNameLst>
                                      </p:cBhvr>
                                    </p:animRot>
                                    <p:animRot by="1500000">
                                      <p:cBhvr>
                                        <p:cTn id="86" dur="125" fill="hold">
                                          <p:stCondLst>
                                            <p:cond delay="375"/>
                                          </p:stCondLst>
                                        </p:cTn>
                                        <p:tgtEl>
                                          <p:spTgt spid="30"/>
                                        </p:tgtEl>
                                        <p:attrNameLst>
                                          <p:attrName>r</p:attrName>
                                        </p:attrNameLst>
                                      </p:cBhvr>
                                    </p:animRo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7" name="4_5.wav"/>
                                        </p:tgtEl>
                                      </p:cMediaNode>
                                    </p:audio>
                                  </p:subTnLst>
                                </p:cTn>
                              </p:par>
                              <p:par>
                                <p:cTn id="91" presetID="1" presetClass="exit" presetSubtype="0" fill="hold" grpId="1" nodeType="withEffect">
                                  <p:stCondLst>
                                    <p:cond delay="0"/>
                                  </p:stCondLst>
                                  <p:iterate type="lt">
                                    <p:tmAbs val="0"/>
                                  </p:iterate>
                                  <p:childTnLst>
                                    <p:set>
                                      <p:cBhvr>
                                        <p:cTn id="92" dur="1" fill="hold">
                                          <p:stCondLst>
                                            <p:cond delay="0"/>
                                          </p:stCondLst>
                                        </p:cTn>
                                        <p:tgtEl>
                                          <p:spTgt spid="30"/>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34"/>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34" presetClass="emph" presetSubtype="0" fill="hold" grpId="0" nodeType="clickEffect">
                                  <p:stCondLst>
                                    <p:cond delay="0"/>
                                  </p:stCondLst>
                                  <p:iterate type="lt">
                                    <p:tmPct val="10000"/>
                                  </p:iterate>
                                  <p:childTnLst>
                                    <p:animMotion origin="layout" path="M 1.11022E-16 -1.48148E-6 L 1.11022E-16 -0.07222 " pathEditMode="relative" rAng="0" ptsTypes="AA">
                                      <p:cBhvr>
                                        <p:cTn id="100" dur="250" accel="50000" decel="50000" autoRev="1" fill="hold">
                                          <p:stCondLst>
                                            <p:cond delay="0"/>
                                          </p:stCondLst>
                                        </p:cTn>
                                        <p:tgtEl>
                                          <p:spTgt spid="35"/>
                                        </p:tgtEl>
                                        <p:attrNameLst>
                                          <p:attrName>ppt_x</p:attrName>
                                          <p:attrName>ppt_y</p:attrName>
                                        </p:attrNameLst>
                                      </p:cBhvr>
                                      <p:rCtr x="0" y="-3611"/>
                                    </p:animMotion>
                                    <p:animRot by="1500000">
                                      <p:cBhvr>
                                        <p:cTn id="101" dur="125" fill="hold">
                                          <p:stCondLst>
                                            <p:cond delay="0"/>
                                          </p:stCondLst>
                                        </p:cTn>
                                        <p:tgtEl>
                                          <p:spTgt spid="35"/>
                                        </p:tgtEl>
                                        <p:attrNameLst>
                                          <p:attrName>r</p:attrName>
                                        </p:attrNameLst>
                                      </p:cBhvr>
                                    </p:animRot>
                                    <p:animRot by="-1500000">
                                      <p:cBhvr>
                                        <p:cTn id="102" dur="125" fill="hold">
                                          <p:stCondLst>
                                            <p:cond delay="125"/>
                                          </p:stCondLst>
                                        </p:cTn>
                                        <p:tgtEl>
                                          <p:spTgt spid="35"/>
                                        </p:tgtEl>
                                        <p:attrNameLst>
                                          <p:attrName>r</p:attrName>
                                        </p:attrNameLst>
                                      </p:cBhvr>
                                    </p:animRot>
                                    <p:animRot by="-1500000">
                                      <p:cBhvr>
                                        <p:cTn id="103" dur="125" fill="hold">
                                          <p:stCondLst>
                                            <p:cond delay="250"/>
                                          </p:stCondLst>
                                        </p:cTn>
                                        <p:tgtEl>
                                          <p:spTgt spid="35"/>
                                        </p:tgtEl>
                                        <p:attrNameLst>
                                          <p:attrName>r</p:attrName>
                                        </p:attrNameLst>
                                      </p:cBhvr>
                                    </p:animRot>
                                    <p:animRot by="1500000">
                                      <p:cBhvr>
                                        <p:cTn id="104" dur="125" fill="hold">
                                          <p:stCondLst>
                                            <p:cond delay="375"/>
                                          </p:stCondLst>
                                        </p:cTn>
                                        <p:tgtEl>
                                          <p:spTgt spid="35"/>
                                        </p:tgtEl>
                                        <p:attrNameLst>
                                          <p:attrName>r</p:attrName>
                                        </p:attrNameLst>
                                      </p:cBhvr>
                                    </p:animRo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107"/>
                                            </p:cond>
                                          </p:stCondLst>
                                          <p:endCondLst>
                                            <p:cond evt="onStopAudio" delay="0">
                                              <p:tgtEl>
                                                <p:sldTgt/>
                                              </p:tgtEl>
                                            </p:cond>
                                          </p:endCondLst>
                                        </p:cTn>
                                        <p:tgtEl>
                                          <p:sndTgt r:embed="rId8" name="4_4.wav"/>
                                        </p:tgtEl>
                                      </p:cMediaNode>
                                    </p:audio>
                                  </p:subTnLst>
                                </p:cTn>
                              </p:par>
                              <p:par>
                                <p:cTn id="109" presetID="1" presetClass="exit" presetSubtype="0" fill="hold" grpId="1" nodeType="withEffect">
                                  <p:stCondLst>
                                    <p:cond delay="0"/>
                                  </p:stCondLst>
                                  <p:iterate type="lt">
                                    <p:tmAbs val="0"/>
                                  </p:iterate>
                                  <p:childTnLst>
                                    <p:set>
                                      <p:cBhvr>
                                        <p:cTn id="110" dur="1" fill="hold">
                                          <p:stCondLst>
                                            <p:cond delay="0"/>
                                          </p:stCondLst>
                                        </p:cTn>
                                        <p:tgtEl>
                                          <p:spTgt spid="35"/>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38"/>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34" presetClass="emph" presetSubtype="0" fill="hold" grpId="0" nodeType="clickEffect">
                                  <p:stCondLst>
                                    <p:cond delay="0"/>
                                  </p:stCondLst>
                                  <p:iterate type="lt">
                                    <p:tmPct val="10000"/>
                                  </p:iterate>
                                  <p:childTnLst>
                                    <p:animMotion origin="layout" path="M -2.70833E-6 2.59259E-6 L -2.70833E-6 -0.07222 " pathEditMode="relative" rAng="0" ptsTypes="AA">
                                      <p:cBhvr>
                                        <p:cTn id="118" dur="250" accel="50000" decel="50000" autoRev="1" fill="hold">
                                          <p:stCondLst>
                                            <p:cond delay="0"/>
                                          </p:stCondLst>
                                        </p:cTn>
                                        <p:tgtEl>
                                          <p:spTgt spid="37"/>
                                        </p:tgtEl>
                                        <p:attrNameLst>
                                          <p:attrName>ppt_x</p:attrName>
                                          <p:attrName>ppt_y</p:attrName>
                                        </p:attrNameLst>
                                      </p:cBhvr>
                                      <p:rCtr x="0" y="-3611"/>
                                    </p:animMotion>
                                    <p:animRot by="1500000">
                                      <p:cBhvr>
                                        <p:cTn id="119" dur="125" fill="hold">
                                          <p:stCondLst>
                                            <p:cond delay="0"/>
                                          </p:stCondLst>
                                        </p:cTn>
                                        <p:tgtEl>
                                          <p:spTgt spid="37"/>
                                        </p:tgtEl>
                                        <p:attrNameLst>
                                          <p:attrName>r</p:attrName>
                                        </p:attrNameLst>
                                      </p:cBhvr>
                                    </p:animRot>
                                    <p:animRot by="-1500000">
                                      <p:cBhvr>
                                        <p:cTn id="120" dur="125" fill="hold">
                                          <p:stCondLst>
                                            <p:cond delay="125"/>
                                          </p:stCondLst>
                                        </p:cTn>
                                        <p:tgtEl>
                                          <p:spTgt spid="37"/>
                                        </p:tgtEl>
                                        <p:attrNameLst>
                                          <p:attrName>r</p:attrName>
                                        </p:attrNameLst>
                                      </p:cBhvr>
                                    </p:animRot>
                                    <p:animRot by="-1500000">
                                      <p:cBhvr>
                                        <p:cTn id="121" dur="125" fill="hold">
                                          <p:stCondLst>
                                            <p:cond delay="250"/>
                                          </p:stCondLst>
                                        </p:cTn>
                                        <p:tgtEl>
                                          <p:spTgt spid="37"/>
                                        </p:tgtEl>
                                        <p:attrNameLst>
                                          <p:attrName>r</p:attrName>
                                        </p:attrNameLst>
                                      </p:cBhvr>
                                    </p:animRot>
                                    <p:animRot by="1500000">
                                      <p:cBhvr>
                                        <p:cTn id="122" dur="125" fill="hold">
                                          <p:stCondLst>
                                            <p:cond delay="375"/>
                                          </p:stCondLst>
                                        </p:cTn>
                                        <p:tgtEl>
                                          <p:spTgt spid="37"/>
                                        </p:tgtEl>
                                        <p:attrNameLst>
                                          <p:attrName>r</p:attrName>
                                        </p:attrNameLst>
                                      </p:cBhvr>
                                    </p:animRo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125"/>
                                            </p:cond>
                                          </p:stCondLst>
                                          <p:endCondLst>
                                            <p:cond evt="onStopAudio" delay="0">
                                              <p:tgtEl>
                                                <p:sldTgt/>
                                              </p:tgtEl>
                                            </p:cond>
                                          </p:endCondLst>
                                        </p:cTn>
                                        <p:tgtEl>
                                          <p:sndTgt r:embed="rId9" name="4_8.wav"/>
                                        </p:tgtEl>
                                      </p:cMediaNode>
                                    </p:audio>
                                  </p:subTnLst>
                                </p:cTn>
                              </p:par>
                              <p:par>
                                <p:cTn id="127" presetID="1" presetClass="exit" presetSubtype="0" fill="hold" grpId="1" nodeType="withEffect">
                                  <p:stCondLst>
                                    <p:cond delay="0"/>
                                  </p:stCondLst>
                                  <p:iterate type="lt">
                                    <p:tmAbs val="0"/>
                                  </p:iterate>
                                  <p:childTnLst>
                                    <p:set>
                                      <p:cBhvr>
                                        <p:cTn id="128" dur="1" fill="hold">
                                          <p:stCondLst>
                                            <p:cond delay="0"/>
                                          </p:stCondLst>
                                        </p:cTn>
                                        <p:tgtEl>
                                          <p:spTgt spid="37"/>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40"/>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34" presetClass="emph" presetSubtype="0" fill="hold" grpId="0" nodeType="clickEffect">
                                  <p:stCondLst>
                                    <p:cond delay="0"/>
                                  </p:stCondLst>
                                  <p:iterate type="lt">
                                    <p:tmPct val="10000"/>
                                  </p:iterate>
                                  <p:childTnLst>
                                    <p:animMotion origin="layout" path="M 5E-6 3.33333E-6 L 5E-6 -0.07223 " pathEditMode="relative" rAng="0" ptsTypes="AA">
                                      <p:cBhvr>
                                        <p:cTn id="136" dur="250" accel="50000" decel="50000" autoRev="1" fill="hold">
                                          <p:stCondLst>
                                            <p:cond delay="0"/>
                                          </p:stCondLst>
                                        </p:cTn>
                                        <p:tgtEl>
                                          <p:spTgt spid="41"/>
                                        </p:tgtEl>
                                        <p:attrNameLst>
                                          <p:attrName>ppt_x</p:attrName>
                                          <p:attrName>ppt_y</p:attrName>
                                        </p:attrNameLst>
                                      </p:cBhvr>
                                      <p:rCtr x="0" y="-3611"/>
                                    </p:animMotion>
                                    <p:animRot by="1500000">
                                      <p:cBhvr>
                                        <p:cTn id="137" dur="125" fill="hold">
                                          <p:stCondLst>
                                            <p:cond delay="0"/>
                                          </p:stCondLst>
                                        </p:cTn>
                                        <p:tgtEl>
                                          <p:spTgt spid="41"/>
                                        </p:tgtEl>
                                        <p:attrNameLst>
                                          <p:attrName>r</p:attrName>
                                        </p:attrNameLst>
                                      </p:cBhvr>
                                    </p:animRot>
                                    <p:animRot by="-1500000">
                                      <p:cBhvr>
                                        <p:cTn id="138" dur="125" fill="hold">
                                          <p:stCondLst>
                                            <p:cond delay="125"/>
                                          </p:stCondLst>
                                        </p:cTn>
                                        <p:tgtEl>
                                          <p:spTgt spid="41"/>
                                        </p:tgtEl>
                                        <p:attrNameLst>
                                          <p:attrName>r</p:attrName>
                                        </p:attrNameLst>
                                      </p:cBhvr>
                                    </p:animRot>
                                    <p:animRot by="-1500000">
                                      <p:cBhvr>
                                        <p:cTn id="139" dur="125" fill="hold">
                                          <p:stCondLst>
                                            <p:cond delay="250"/>
                                          </p:stCondLst>
                                        </p:cTn>
                                        <p:tgtEl>
                                          <p:spTgt spid="41"/>
                                        </p:tgtEl>
                                        <p:attrNameLst>
                                          <p:attrName>r</p:attrName>
                                        </p:attrNameLst>
                                      </p:cBhvr>
                                    </p:animRot>
                                    <p:animRot by="1500000">
                                      <p:cBhvr>
                                        <p:cTn id="140" dur="125" fill="hold">
                                          <p:stCondLst>
                                            <p:cond delay="375"/>
                                          </p:stCondLst>
                                        </p:cTn>
                                        <p:tgtEl>
                                          <p:spTgt spid="41"/>
                                        </p:tgtEl>
                                        <p:attrNameLst>
                                          <p:attrName>r</p:attrName>
                                        </p:attrNameLst>
                                      </p:cBhvr>
                                    </p:animRo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nodeType="clickEffect">
                                  <p:stCondLst>
                                    <p:cond delay="0"/>
                                  </p:stCondLst>
                                  <p:childTnLst>
                                    <p:set>
                                      <p:cBhvr>
                                        <p:cTn id="144"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143"/>
                                            </p:cond>
                                          </p:stCondLst>
                                          <p:endCondLst>
                                            <p:cond evt="onStopAudio" delay="0">
                                              <p:tgtEl>
                                                <p:sldTgt/>
                                              </p:tgtEl>
                                            </p:cond>
                                          </p:endCondLst>
                                        </p:cTn>
                                        <p:tgtEl>
                                          <p:sndTgt r:embed="rId10" name="4_9.wav"/>
                                        </p:tgtEl>
                                      </p:cMediaNode>
                                    </p:audio>
                                  </p:subTnLst>
                                </p:cTn>
                              </p:par>
                              <p:par>
                                <p:cTn id="145" presetID="1" presetClass="exit" presetSubtype="0" fill="hold" grpId="1" nodeType="withEffect">
                                  <p:stCondLst>
                                    <p:cond delay="0"/>
                                  </p:stCondLst>
                                  <p:iterate type="lt">
                                    <p:tmAbs val="0"/>
                                  </p:iterate>
                                  <p:childTnLst>
                                    <p:set>
                                      <p:cBhvr>
                                        <p:cTn id="146" dur="1" fill="hold">
                                          <p:stCondLst>
                                            <p:cond delay="0"/>
                                          </p:stCondLst>
                                        </p:cTn>
                                        <p:tgtEl>
                                          <p:spTgt spid="41"/>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48"/>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34" presetClass="emph" presetSubtype="0" fill="hold" grpId="0" nodeType="clickEffect">
                                  <p:stCondLst>
                                    <p:cond delay="0"/>
                                  </p:stCondLst>
                                  <p:iterate type="lt">
                                    <p:tmPct val="10000"/>
                                  </p:iterate>
                                  <p:childTnLst>
                                    <p:animMotion origin="layout" path="M -3.75E-6 -1.85185E-6 L -3.75E-6 -0.07222 " pathEditMode="relative" rAng="0" ptsTypes="AA">
                                      <p:cBhvr>
                                        <p:cTn id="154" dur="250" accel="50000" decel="50000" autoRev="1" fill="hold">
                                          <p:stCondLst>
                                            <p:cond delay="0"/>
                                          </p:stCondLst>
                                        </p:cTn>
                                        <p:tgtEl>
                                          <p:spTgt spid="47"/>
                                        </p:tgtEl>
                                        <p:attrNameLst>
                                          <p:attrName>ppt_x</p:attrName>
                                          <p:attrName>ppt_y</p:attrName>
                                        </p:attrNameLst>
                                      </p:cBhvr>
                                      <p:rCtr x="0" y="-3611"/>
                                    </p:animMotion>
                                    <p:animRot by="1500000">
                                      <p:cBhvr>
                                        <p:cTn id="155" dur="125" fill="hold">
                                          <p:stCondLst>
                                            <p:cond delay="0"/>
                                          </p:stCondLst>
                                        </p:cTn>
                                        <p:tgtEl>
                                          <p:spTgt spid="47"/>
                                        </p:tgtEl>
                                        <p:attrNameLst>
                                          <p:attrName>r</p:attrName>
                                        </p:attrNameLst>
                                      </p:cBhvr>
                                    </p:animRot>
                                    <p:animRot by="-1500000">
                                      <p:cBhvr>
                                        <p:cTn id="156" dur="125" fill="hold">
                                          <p:stCondLst>
                                            <p:cond delay="125"/>
                                          </p:stCondLst>
                                        </p:cTn>
                                        <p:tgtEl>
                                          <p:spTgt spid="47"/>
                                        </p:tgtEl>
                                        <p:attrNameLst>
                                          <p:attrName>r</p:attrName>
                                        </p:attrNameLst>
                                      </p:cBhvr>
                                    </p:animRot>
                                    <p:animRot by="-1500000">
                                      <p:cBhvr>
                                        <p:cTn id="157" dur="125" fill="hold">
                                          <p:stCondLst>
                                            <p:cond delay="250"/>
                                          </p:stCondLst>
                                        </p:cTn>
                                        <p:tgtEl>
                                          <p:spTgt spid="47"/>
                                        </p:tgtEl>
                                        <p:attrNameLst>
                                          <p:attrName>r</p:attrName>
                                        </p:attrNameLst>
                                      </p:cBhvr>
                                    </p:animRot>
                                    <p:animRot by="1500000">
                                      <p:cBhvr>
                                        <p:cTn id="158" dur="125" fill="hold">
                                          <p:stCondLst>
                                            <p:cond delay="375"/>
                                          </p:stCondLst>
                                        </p:cTn>
                                        <p:tgtEl>
                                          <p:spTgt spid="47"/>
                                        </p:tgtEl>
                                        <p:attrNameLst>
                                          <p:attrName>r</p:attrName>
                                        </p:attrNameLst>
                                      </p:cBhvr>
                                    </p:animRot>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nodeType="clickEffect">
                                  <p:stCondLst>
                                    <p:cond delay="0"/>
                                  </p:stCondLst>
                                  <p:childTnLst>
                                    <p:set>
                                      <p:cBhvr>
                                        <p:cTn id="162"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161"/>
                                            </p:cond>
                                          </p:stCondLst>
                                          <p:endCondLst>
                                            <p:cond evt="onStopAudio" delay="0">
                                              <p:tgtEl>
                                                <p:sldTgt/>
                                              </p:tgtEl>
                                            </p:cond>
                                          </p:endCondLst>
                                        </p:cTn>
                                        <p:tgtEl>
                                          <p:sndTgt r:embed="rId11" name="donner a manger.wav"/>
                                        </p:tgtEl>
                                      </p:cMediaNode>
                                    </p:audio>
                                  </p:subTnLst>
                                </p:cTn>
                              </p:par>
                              <p:par>
                                <p:cTn id="163" presetID="1" presetClass="exit" presetSubtype="0" fill="hold" grpId="1" nodeType="withEffect">
                                  <p:stCondLst>
                                    <p:cond delay="0"/>
                                  </p:stCondLst>
                                  <p:iterate type="lt">
                                    <p:tmAbs val="0"/>
                                  </p:iterate>
                                  <p:childTnLst>
                                    <p:set>
                                      <p:cBhvr>
                                        <p:cTn id="164" dur="1" fill="hold">
                                          <p:stCondLst>
                                            <p:cond delay="0"/>
                                          </p:stCondLst>
                                        </p:cTn>
                                        <p:tgtEl>
                                          <p:spTgt spid="47"/>
                                        </p:tgtEl>
                                        <p:attrNameLst>
                                          <p:attrName>style.visibility</p:attrName>
                                        </p:attrNameLst>
                                      </p:cBhvr>
                                      <p:to>
                                        <p:strVal val="hidden"/>
                                      </p:to>
                                    </p:set>
                                  </p:childTnLst>
                                </p:cTn>
                              </p:par>
                            </p:childTnLst>
                          </p:cTn>
                        </p:par>
                      </p:childTnLst>
                    </p:cTn>
                  </p:par>
                  <p:par>
                    <p:cTn id="165" fill="hold">
                      <p:stCondLst>
                        <p:cond delay="indefinite"/>
                      </p:stCondLst>
                      <p:childTnLst>
                        <p:par>
                          <p:cTn id="166" fill="hold">
                            <p:stCondLst>
                              <p:cond delay="0"/>
                            </p:stCondLst>
                            <p:childTnLst>
                              <p:par>
                                <p:cTn id="167" presetID="1" presetClass="entr" presetSubtype="0" fill="hold" grpId="0" nodeType="clickEffect">
                                  <p:stCondLst>
                                    <p:cond delay="0"/>
                                  </p:stCondLst>
                                  <p:childTnLst>
                                    <p:set>
                                      <p:cBhvr>
                                        <p:cTn id="168" dur="1" fill="hold">
                                          <p:stCondLst>
                                            <p:cond delay="0"/>
                                          </p:stCondLst>
                                        </p:cTn>
                                        <p:tgtEl>
                                          <p:spTgt spid="51"/>
                                        </p:tgtEl>
                                        <p:attrNameLst>
                                          <p:attrName>style.visibility</p:attrName>
                                        </p:attrNameLst>
                                      </p:cBhvr>
                                      <p:to>
                                        <p:strVal val="visible"/>
                                      </p:to>
                                    </p:set>
                                  </p:childTnLst>
                                </p:cTn>
                              </p:par>
                            </p:childTnLst>
                          </p:cTn>
                        </p:par>
                      </p:childTnLst>
                    </p:cTn>
                  </p:par>
                  <p:par>
                    <p:cTn id="169" fill="hold">
                      <p:stCondLst>
                        <p:cond delay="indefinite"/>
                      </p:stCondLst>
                      <p:childTnLst>
                        <p:par>
                          <p:cTn id="170" fill="hold">
                            <p:stCondLst>
                              <p:cond delay="0"/>
                            </p:stCondLst>
                            <p:childTnLst>
                              <p:par>
                                <p:cTn id="171" presetID="1" presetClass="entr" presetSubtype="0" fill="hold" grpId="0" nodeType="clickEffect">
                                  <p:stCondLst>
                                    <p:cond delay="0"/>
                                  </p:stCondLst>
                                  <p:childTnLst>
                                    <p:set>
                                      <p:cBhvr>
                                        <p:cTn id="172" dur="1" fill="hold">
                                          <p:stCondLst>
                                            <p:cond delay="0"/>
                                          </p:stCondLst>
                                        </p:cTn>
                                        <p:tgtEl>
                                          <p:spTgt spid="52"/>
                                        </p:tgtEl>
                                        <p:attrNameLst>
                                          <p:attrName>style.visibility</p:attrName>
                                        </p:attrNameLst>
                                      </p:cBhvr>
                                      <p:to>
                                        <p:strVal val="visible"/>
                                      </p:to>
                                    </p:set>
                                  </p:childTnLst>
                                </p:cTn>
                              </p:par>
                            </p:childTnLst>
                          </p:cTn>
                        </p:par>
                      </p:childTnLst>
                    </p:cTn>
                  </p:par>
                  <p:par>
                    <p:cTn id="173" fill="hold">
                      <p:stCondLst>
                        <p:cond delay="indefinite"/>
                      </p:stCondLst>
                      <p:childTnLst>
                        <p:par>
                          <p:cTn id="174" fill="hold">
                            <p:stCondLst>
                              <p:cond delay="0"/>
                            </p:stCondLst>
                            <p:childTnLst>
                              <p:par>
                                <p:cTn id="175" presetID="1" presetClass="entr" presetSubtype="0" fill="hold" grpId="0" nodeType="clickEffect">
                                  <p:stCondLst>
                                    <p:cond delay="0"/>
                                  </p:stCondLst>
                                  <p:childTnLst>
                                    <p:set>
                                      <p:cBhvr>
                                        <p:cTn id="176" dur="1" fill="hold">
                                          <p:stCondLst>
                                            <p:cond delay="0"/>
                                          </p:stCondLst>
                                        </p:cTn>
                                        <p:tgtEl>
                                          <p:spTgt spid="53"/>
                                        </p:tgtEl>
                                        <p:attrNameLst>
                                          <p:attrName>style.visibility</p:attrName>
                                        </p:attrNameLst>
                                      </p:cBhvr>
                                      <p:to>
                                        <p:strVal val="visible"/>
                                      </p:to>
                                    </p:set>
                                  </p:childTnLst>
                                </p:cTn>
                              </p:par>
                            </p:childTnLst>
                          </p:cTn>
                        </p:par>
                      </p:childTnLst>
                    </p:cTn>
                  </p:par>
                  <p:par>
                    <p:cTn id="177" fill="hold">
                      <p:stCondLst>
                        <p:cond delay="indefinite"/>
                      </p:stCondLst>
                      <p:childTnLst>
                        <p:par>
                          <p:cTn id="178" fill="hold">
                            <p:stCondLst>
                              <p:cond delay="0"/>
                            </p:stCondLst>
                            <p:childTnLst>
                              <p:par>
                                <p:cTn id="179" presetID="1" presetClass="entr" presetSubtype="0" fill="hold" grpId="0" nodeType="clickEffect">
                                  <p:stCondLst>
                                    <p:cond delay="0"/>
                                  </p:stCondLst>
                                  <p:childTnLst>
                                    <p:set>
                                      <p:cBhvr>
                                        <p:cTn id="180" dur="1" fill="hold">
                                          <p:stCondLst>
                                            <p:cond delay="0"/>
                                          </p:stCondLst>
                                        </p:cTn>
                                        <p:tgtEl>
                                          <p:spTgt spid="54"/>
                                        </p:tgtEl>
                                        <p:attrNameLst>
                                          <p:attrName>style.visibility</p:attrName>
                                        </p:attrNameLst>
                                      </p:cBhvr>
                                      <p:to>
                                        <p:strVal val="visible"/>
                                      </p:to>
                                    </p:set>
                                  </p:childTnLst>
                                </p:cTn>
                              </p:par>
                            </p:childTnLst>
                          </p:cTn>
                        </p:par>
                      </p:childTnLst>
                    </p:cTn>
                  </p:par>
                  <p:par>
                    <p:cTn id="181" fill="hold">
                      <p:stCondLst>
                        <p:cond delay="indefinite"/>
                      </p:stCondLst>
                      <p:childTnLst>
                        <p:par>
                          <p:cTn id="182" fill="hold">
                            <p:stCondLst>
                              <p:cond delay="0"/>
                            </p:stCondLst>
                            <p:childTnLst>
                              <p:par>
                                <p:cTn id="183" presetID="1" presetClass="entr" presetSubtype="0" fill="hold" grpId="0" nodeType="clickEffect">
                                  <p:stCondLst>
                                    <p:cond delay="0"/>
                                  </p:stCondLst>
                                  <p:childTnLst>
                                    <p:set>
                                      <p:cBhvr>
                                        <p:cTn id="184" dur="1" fill="hold">
                                          <p:stCondLst>
                                            <p:cond delay="0"/>
                                          </p:stCondLst>
                                        </p:cTn>
                                        <p:tgtEl>
                                          <p:spTgt spid="55"/>
                                        </p:tgtEl>
                                        <p:attrNameLst>
                                          <p:attrName>style.visibility</p:attrName>
                                        </p:attrNameLst>
                                      </p:cBhvr>
                                      <p:to>
                                        <p:strVal val="visible"/>
                                      </p:to>
                                    </p:set>
                                  </p:childTnLst>
                                </p:cTn>
                              </p:par>
                            </p:childTnLst>
                          </p:cTn>
                        </p:par>
                      </p:childTnLst>
                    </p:cTn>
                  </p:par>
                  <p:par>
                    <p:cTn id="185" fill="hold">
                      <p:stCondLst>
                        <p:cond delay="indefinite"/>
                      </p:stCondLst>
                      <p:childTnLst>
                        <p:par>
                          <p:cTn id="186" fill="hold">
                            <p:stCondLst>
                              <p:cond delay="0"/>
                            </p:stCondLst>
                            <p:childTnLst>
                              <p:par>
                                <p:cTn id="187" presetID="1" presetClass="entr" presetSubtype="0" fill="hold" grpId="0" nodeType="clickEffect">
                                  <p:stCondLst>
                                    <p:cond delay="0"/>
                                  </p:stCondLst>
                                  <p:childTnLst>
                                    <p:set>
                                      <p:cBhvr>
                                        <p:cTn id="188" dur="1" fill="hold">
                                          <p:stCondLst>
                                            <p:cond delay="0"/>
                                          </p:stCondLst>
                                        </p:cTn>
                                        <p:tgtEl>
                                          <p:spTgt spid="56"/>
                                        </p:tgtEl>
                                        <p:attrNameLst>
                                          <p:attrName>style.visibility</p:attrName>
                                        </p:attrNameLst>
                                      </p:cBhvr>
                                      <p:to>
                                        <p:strVal val="visible"/>
                                      </p:to>
                                    </p:set>
                                  </p:childTnLst>
                                </p:cTn>
                              </p:par>
                            </p:childTnLst>
                          </p:cTn>
                        </p:par>
                      </p:childTnLst>
                    </p:cTn>
                  </p:par>
                  <p:par>
                    <p:cTn id="189" fill="hold">
                      <p:stCondLst>
                        <p:cond delay="indefinite"/>
                      </p:stCondLst>
                      <p:childTnLst>
                        <p:par>
                          <p:cTn id="190" fill="hold">
                            <p:stCondLst>
                              <p:cond delay="0"/>
                            </p:stCondLst>
                            <p:childTnLst>
                              <p:par>
                                <p:cTn id="191" presetID="1" presetClass="entr" presetSubtype="0" fill="hold" grpId="0" nodeType="clickEffect">
                                  <p:stCondLst>
                                    <p:cond delay="0"/>
                                  </p:stCondLst>
                                  <p:childTnLst>
                                    <p:set>
                                      <p:cBhvr>
                                        <p:cTn id="192" dur="1" fill="hold">
                                          <p:stCondLst>
                                            <p:cond delay="0"/>
                                          </p:stCondLst>
                                        </p:cTn>
                                        <p:tgtEl>
                                          <p:spTgt spid="57"/>
                                        </p:tgtEl>
                                        <p:attrNameLst>
                                          <p:attrName>style.visibility</p:attrName>
                                        </p:attrNameLst>
                                      </p:cBhvr>
                                      <p:to>
                                        <p:strVal val="visible"/>
                                      </p:to>
                                    </p:set>
                                  </p:childTnLst>
                                </p:cTn>
                              </p:par>
                            </p:childTnLst>
                          </p:cTn>
                        </p:par>
                      </p:childTnLst>
                    </p:cTn>
                  </p:par>
                  <p:par>
                    <p:cTn id="193" fill="hold">
                      <p:stCondLst>
                        <p:cond delay="indefinite"/>
                      </p:stCondLst>
                      <p:childTnLst>
                        <p:par>
                          <p:cTn id="194" fill="hold">
                            <p:stCondLst>
                              <p:cond delay="0"/>
                            </p:stCondLst>
                            <p:childTnLst>
                              <p:par>
                                <p:cTn id="195" presetID="1" presetClass="entr" presetSubtype="0" fill="hold" grpId="0" nodeType="clickEffect">
                                  <p:stCondLst>
                                    <p:cond delay="0"/>
                                  </p:stCondLst>
                                  <p:childTnLst>
                                    <p:set>
                                      <p:cBhvr>
                                        <p:cTn id="196" dur="1" fill="hold">
                                          <p:stCondLst>
                                            <p:cond delay="0"/>
                                          </p:stCondLst>
                                        </p:cTn>
                                        <p:tgtEl>
                                          <p:spTgt spid="58"/>
                                        </p:tgtEl>
                                        <p:attrNameLst>
                                          <p:attrName>style.visibility</p:attrName>
                                        </p:attrNameLst>
                                      </p:cBhvr>
                                      <p:to>
                                        <p:strVal val="visible"/>
                                      </p:to>
                                    </p:set>
                                  </p:childTnLst>
                                </p:cTn>
                              </p:par>
                            </p:childTnLst>
                          </p:cTn>
                        </p:par>
                      </p:childTnLst>
                    </p:cTn>
                  </p:par>
                  <p:par>
                    <p:cTn id="197" fill="hold">
                      <p:stCondLst>
                        <p:cond delay="indefinite"/>
                      </p:stCondLst>
                      <p:childTnLst>
                        <p:par>
                          <p:cTn id="198" fill="hold">
                            <p:stCondLst>
                              <p:cond delay="0"/>
                            </p:stCondLst>
                            <p:childTnLst>
                              <p:par>
                                <p:cTn id="199" presetID="1" presetClass="entr" presetSubtype="0" fill="hold" grpId="0" nodeType="clickEffect">
                                  <p:stCondLst>
                                    <p:cond delay="0"/>
                                  </p:stCondLst>
                                  <p:childTnLst>
                                    <p:set>
                                      <p:cBhvr>
                                        <p:cTn id="200"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7" grpId="1"/>
      <p:bldP spid="19" grpId="0"/>
      <p:bldP spid="19" grpId="1"/>
      <p:bldP spid="20" grpId="0"/>
      <p:bldP spid="20" grpId="1"/>
      <p:bldP spid="21" grpId="0" animBg="1"/>
      <p:bldP spid="22" grpId="0" animBg="1"/>
      <p:bldP spid="24" grpId="0"/>
      <p:bldP spid="24" grpId="1"/>
      <p:bldP spid="25" grpId="0" animBg="1"/>
      <p:bldP spid="29" grpId="0" animBg="1"/>
      <p:bldP spid="30" grpId="0"/>
      <p:bldP spid="30" grpId="1"/>
      <p:bldP spid="34" grpId="0" animBg="1"/>
      <p:bldP spid="35" grpId="0"/>
      <p:bldP spid="35" grpId="1"/>
      <p:bldP spid="37" grpId="0"/>
      <p:bldP spid="37" grpId="1"/>
      <p:bldP spid="38" grpId="0" animBg="1"/>
      <p:bldP spid="40" grpId="0" animBg="1"/>
      <p:bldP spid="41" grpId="0"/>
      <p:bldP spid="41" grpId="1"/>
      <p:bldP spid="47" grpId="0"/>
      <p:bldP spid="47" grpId="1"/>
      <p:bldP spid="48" grpId="0" animBg="1"/>
      <p:bldP spid="51" grpId="0" animBg="1"/>
      <p:bldP spid="52" grpId="0" animBg="1"/>
      <p:bldP spid="53" grpId="0" animBg="1"/>
      <p:bldP spid="54" grpId="0" animBg="1"/>
      <p:bldP spid="55" grpId="0" animBg="1"/>
      <p:bldP spid="56" grpId="0" animBg="1"/>
      <p:bldP spid="57" grpId="0" animBg="1"/>
      <p:bldP spid="58" grpId="0" animBg="1"/>
      <p:bldP spid="5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369929" y="0"/>
            <a:ext cx="820615" cy="820615"/>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542544" y="759367"/>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37" name="TextBox 36">
            <a:hlinkClick r:id="" action="ppaction://noaction">
              <a:snd r:embed="rId4" name="4_13.wav"/>
            </a:hlinkClick>
            <a:extLst>
              <a:ext uri="{FF2B5EF4-FFF2-40B4-BE49-F238E27FC236}">
                <a16:creationId xmlns:a16="http://schemas.microsoft.com/office/drawing/2014/main" id="{99FA1135-4DA6-45A3-9EF7-21AAD777B6BF}"/>
              </a:ext>
            </a:extLst>
          </p:cNvPr>
          <p:cNvSpPr txBox="1"/>
          <p:nvPr/>
        </p:nvSpPr>
        <p:spPr>
          <a:xfrm>
            <a:off x="12750" y="31768"/>
            <a:ext cx="656389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Comment aider à la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maison</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0" name="Speech Bubble: Rectangle with Corners Rounded 89">
            <a:extLst>
              <a:ext uri="{FF2B5EF4-FFF2-40B4-BE49-F238E27FC236}">
                <a16:creationId xmlns:a16="http://schemas.microsoft.com/office/drawing/2014/main" id="{7D72A260-0C9E-4841-ADA2-41F375C7284E}"/>
              </a:ext>
            </a:extLst>
          </p:cNvPr>
          <p:cNvSpPr/>
          <p:nvPr/>
        </p:nvSpPr>
        <p:spPr>
          <a:xfrm>
            <a:off x="772620" y="568419"/>
            <a:ext cx="5593028"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1" name="Graphic 90" descr="Teacher">
            <a:extLst>
              <a:ext uri="{FF2B5EF4-FFF2-40B4-BE49-F238E27FC236}">
                <a16:creationId xmlns:a16="http://schemas.microsoft.com/office/drawing/2014/main" id="{C592E5E0-FB78-4CCE-8F83-034B449BA36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707" y="452217"/>
            <a:ext cx="682123" cy="682123"/>
          </a:xfrm>
          <a:prstGeom prst="rect">
            <a:avLst/>
          </a:prstGeom>
        </p:spPr>
      </p:pic>
      <p:sp>
        <p:nvSpPr>
          <p:cNvPr id="27" name="CustomShape 6">
            <a:extLst>
              <a:ext uri="{FF2B5EF4-FFF2-40B4-BE49-F238E27FC236}">
                <a16:creationId xmlns:a16="http://schemas.microsoft.com/office/drawing/2014/main" id="{AA2CE978-E84D-4B94-886E-91E9B641821C}"/>
              </a:ext>
            </a:extLst>
          </p:cNvPr>
          <p:cNvSpPr/>
          <p:nvPr/>
        </p:nvSpPr>
        <p:spPr>
          <a:xfrm>
            <a:off x="772620" y="580142"/>
            <a:ext cx="5593028"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chemeClr val="bg1"/>
                </a:solidFill>
                <a:effectLst/>
                <a:uLnTx/>
                <a:uFillTx/>
                <a:latin typeface="Century Gothic" panose="020B0502020202020204" pitchFamily="34" charset="0"/>
              </a:rPr>
              <a:t>C’est quelle tâche pour quel âge ? </a:t>
            </a:r>
            <a:endPar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ndParaRPr>
          </a:p>
        </p:txBody>
      </p:sp>
      <p:graphicFrame>
        <p:nvGraphicFramePr>
          <p:cNvPr id="4" name="Table 6">
            <a:extLst>
              <a:ext uri="{FF2B5EF4-FFF2-40B4-BE49-F238E27FC236}">
                <a16:creationId xmlns:a16="http://schemas.microsoft.com/office/drawing/2014/main" id="{CF43F8EB-5AC7-4BF4-A7D0-8C3AE4E3D5AE}"/>
              </a:ext>
            </a:extLst>
          </p:cNvPr>
          <p:cNvGraphicFramePr>
            <a:graphicFrameLocks noGrp="1"/>
          </p:cNvGraphicFramePr>
          <p:nvPr>
            <p:extLst>
              <p:ext uri="{D42A27DB-BD31-4B8C-83A1-F6EECF244321}">
                <p14:modId xmlns:p14="http://schemas.microsoft.com/office/powerpoint/2010/main" val="1053129467"/>
              </p:ext>
            </p:extLst>
          </p:nvPr>
        </p:nvGraphicFramePr>
        <p:xfrm>
          <a:off x="44708" y="1554788"/>
          <a:ext cx="6320940" cy="5071934"/>
        </p:xfrm>
        <a:graphic>
          <a:graphicData uri="http://schemas.openxmlformats.org/drawingml/2006/table">
            <a:tbl>
              <a:tblPr firstRow="1" bandRow="1">
                <a:tableStyleId>{5940675A-B579-460E-94D1-54222C63F5DA}</a:tableStyleId>
              </a:tblPr>
              <a:tblGrid>
                <a:gridCol w="2106980">
                  <a:extLst>
                    <a:ext uri="{9D8B030D-6E8A-4147-A177-3AD203B41FA5}">
                      <a16:colId xmlns:a16="http://schemas.microsoft.com/office/drawing/2014/main" val="1832005479"/>
                    </a:ext>
                  </a:extLst>
                </a:gridCol>
                <a:gridCol w="2106980">
                  <a:extLst>
                    <a:ext uri="{9D8B030D-6E8A-4147-A177-3AD203B41FA5}">
                      <a16:colId xmlns:a16="http://schemas.microsoft.com/office/drawing/2014/main" val="4012581755"/>
                    </a:ext>
                  </a:extLst>
                </a:gridCol>
                <a:gridCol w="2106980">
                  <a:extLst>
                    <a:ext uri="{9D8B030D-6E8A-4147-A177-3AD203B41FA5}">
                      <a16:colId xmlns:a16="http://schemas.microsoft.com/office/drawing/2014/main" val="4166141705"/>
                    </a:ext>
                  </a:extLst>
                </a:gridCol>
              </a:tblGrid>
              <a:tr h="2535967">
                <a:tc>
                  <a:txBody>
                    <a:bodyPr/>
                    <a:lstStyle/>
                    <a:p>
                      <a:r>
                        <a:rPr lang="en-GB" sz="2000" b="1" dirty="0">
                          <a:solidFill>
                            <a:srgbClr val="002060"/>
                          </a:solidFill>
                          <a:latin typeface="Century Gothic" panose="020B0502020202020204" pitchFamily="34" charset="0"/>
                        </a:rPr>
                        <a:t>4-5 </a:t>
                      </a:r>
                      <a:r>
                        <a:rPr lang="en-GB" sz="2000" b="1" dirty="0" err="1">
                          <a:solidFill>
                            <a:srgbClr val="002060"/>
                          </a:solidFill>
                          <a:latin typeface="Century Gothic" panose="020B0502020202020204" pitchFamily="34" charset="0"/>
                        </a:rPr>
                        <a:t>ans</a:t>
                      </a:r>
                      <a:endParaRPr lang="en-GB" sz="2000" b="1"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r>
                        <a:rPr lang="en-GB" sz="2000" b="1" dirty="0">
                          <a:solidFill>
                            <a:srgbClr val="002060"/>
                          </a:solidFill>
                          <a:latin typeface="Century Gothic" panose="020B0502020202020204" pitchFamily="34" charset="0"/>
                        </a:rPr>
                        <a:t>6-7 </a:t>
                      </a:r>
                      <a:r>
                        <a:rPr lang="en-GB" sz="2000" b="1" dirty="0" err="1">
                          <a:solidFill>
                            <a:srgbClr val="002060"/>
                          </a:solidFill>
                          <a:latin typeface="Century Gothic" panose="020B0502020202020204" pitchFamily="34" charset="0"/>
                        </a:rPr>
                        <a:t>ans</a:t>
                      </a:r>
                      <a:endParaRPr lang="en-GB" sz="2000" b="1"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r>
                        <a:rPr lang="en-GB" sz="2000" b="1" dirty="0">
                          <a:solidFill>
                            <a:srgbClr val="002060"/>
                          </a:solidFill>
                          <a:latin typeface="Century Gothic" panose="020B0502020202020204" pitchFamily="34" charset="0"/>
                        </a:rPr>
                        <a:t>8-9 </a:t>
                      </a:r>
                      <a:r>
                        <a:rPr lang="en-GB" sz="2000" b="1" dirty="0" err="1">
                          <a:solidFill>
                            <a:srgbClr val="002060"/>
                          </a:solidFill>
                          <a:latin typeface="Century Gothic" panose="020B0502020202020204" pitchFamily="34" charset="0"/>
                        </a:rPr>
                        <a:t>ans</a:t>
                      </a:r>
                      <a:endParaRPr lang="en-GB" sz="2000" b="1"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3875306875"/>
                  </a:ext>
                </a:extLst>
              </a:tr>
              <a:tr h="2535967">
                <a:tc>
                  <a:txBody>
                    <a:bodyPr/>
                    <a:lstStyle/>
                    <a:p>
                      <a:r>
                        <a:rPr lang="en-GB" sz="2000" b="1" dirty="0">
                          <a:solidFill>
                            <a:srgbClr val="002060"/>
                          </a:solidFill>
                          <a:latin typeface="Century Gothic" panose="020B0502020202020204" pitchFamily="34" charset="0"/>
                        </a:rPr>
                        <a:t>10-11 </a:t>
                      </a:r>
                      <a:r>
                        <a:rPr lang="en-GB" sz="2000" b="1" dirty="0" err="1">
                          <a:solidFill>
                            <a:srgbClr val="002060"/>
                          </a:solidFill>
                          <a:latin typeface="Century Gothic" panose="020B0502020202020204" pitchFamily="34" charset="0"/>
                        </a:rPr>
                        <a:t>ans</a:t>
                      </a:r>
                      <a:endParaRPr lang="en-GB" sz="2000" b="1"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r>
                        <a:rPr lang="en-GB" sz="2000" b="1" dirty="0">
                          <a:solidFill>
                            <a:srgbClr val="002060"/>
                          </a:solidFill>
                          <a:latin typeface="Century Gothic" panose="020B0502020202020204" pitchFamily="34" charset="0"/>
                        </a:rPr>
                        <a:t>12 </a:t>
                      </a:r>
                      <a:r>
                        <a:rPr lang="en-GB" sz="2000" b="1" dirty="0" err="1">
                          <a:solidFill>
                            <a:srgbClr val="002060"/>
                          </a:solidFill>
                          <a:latin typeface="Century Gothic" panose="020B0502020202020204" pitchFamily="34" charset="0"/>
                        </a:rPr>
                        <a:t>ans</a:t>
                      </a:r>
                      <a:r>
                        <a:rPr lang="en-GB" sz="2000" b="1" dirty="0">
                          <a:solidFill>
                            <a:srgbClr val="002060"/>
                          </a:solidFill>
                          <a:latin typeface="Century Gothic" panose="020B0502020202020204" pitchFamily="34" charset="0"/>
                        </a:rPr>
                        <a:t> +</a:t>
                      </a: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endParaRPr lang="en-GB" sz="2000" b="1" dirty="0">
                        <a:solidFill>
                          <a:srgbClr val="002060"/>
                        </a:solidFill>
                        <a:latin typeface="Century Gothic" panose="020B0502020202020204" pitchFamily="34" charset="0"/>
                      </a:endParaRPr>
                    </a:p>
                  </a:txBody>
                  <a:tcP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4192295716"/>
                  </a:ext>
                </a:extLst>
              </a:tr>
            </a:tbl>
          </a:graphicData>
        </a:graphic>
      </p:graphicFrame>
      <p:pic>
        <p:nvPicPr>
          <p:cNvPr id="92" name="Picture 91" descr="A picture containing text&#10;&#10;Description automatically generated">
            <a:extLst>
              <a:ext uri="{FF2B5EF4-FFF2-40B4-BE49-F238E27FC236}">
                <a16:creationId xmlns:a16="http://schemas.microsoft.com/office/drawing/2014/main" id="{034DF8D6-BD9A-471C-99E4-2999C4AD961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8773" y="1884486"/>
            <a:ext cx="747907" cy="979036"/>
          </a:xfrm>
          <a:prstGeom prst="rect">
            <a:avLst/>
          </a:prstGeom>
        </p:spPr>
      </p:pic>
      <p:pic>
        <p:nvPicPr>
          <p:cNvPr id="9" name="Picture 8" descr="A picture containing food&#10;&#10;Description automatically generated">
            <a:extLst>
              <a:ext uri="{FF2B5EF4-FFF2-40B4-BE49-F238E27FC236}">
                <a16:creationId xmlns:a16="http://schemas.microsoft.com/office/drawing/2014/main" id="{297B3EEE-599C-410A-A2C7-719EAC149B4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5039" y="2236166"/>
            <a:ext cx="896616" cy="797848"/>
          </a:xfrm>
          <a:prstGeom prst="rect">
            <a:avLst/>
          </a:prstGeom>
        </p:spPr>
      </p:pic>
      <p:pic>
        <p:nvPicPr>
          <p:cNvPr id="11" name="Picture 10" descr="A picture containing text, clipart&#10;&#10;Description automatically generated">
            <a:extLst>
              <a:ext uri="{FF2B5EF4-FFF2-40B4-BE49-F238E27FC236}">
                <a16:creationId xmlns:a16="http://schemas.microsoft.com/office/drawing/2014/main" id="{97BC935C-1E46-4D78-BD79-EA78B92CEA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2085" y="3204505"/>
            <a:ext cx="1153376" cy="650576"/>
          </a:xfrm>
          <a:prstGeom prst="rect">
            <a:avLst/>
          </a:prstGeom>
        </p:spPr>
      </p:pic>
      <p:graphicFrame>
        <p:nvGraphicFramePr>
          <p:cNvPr id="14" name="Table 15">
            <a:extLst>
              <a:ext uri="{FF2B5EF4-FFF2-40B4-BE49-F238E27FC236}">
                <a16:creationId xmlns:a16="http://schemas.microsoft.com/office/drawing/2014/main" id="{E2A51CA0-1608-4173-97D8-1B891CEEF7CF}"/>
              </a:ext>
            </a:extLst>
          </p:cNvPr>
          <p:cNvGraphicFramePr>
            <a:graphicFrameLocks noGrp="1"/>
          </p:cNvGraphicFramePr>
          <p:nvPr>
            <p:extLst>
              <p:ext uri="{D42A27DB-BD31-4B8C-83A1-F6EECF244321}">
                <p14:modId xmlns:p14="http://schemas.microsoft.com/office/powerpoint/2010/main" val="806040090"/>
              </p:ext>
            </p:extLst>
          </p:nvPr>
        </p:nvGraphicFramePr>
        <p:xfrm>
          <a:off x="6455980" y="231277"/>
          <a:ext cx="4998650" cy="6395445"/>
        </p:xfrm>
        <a:graphic>
          <a:graphicData uri="http://schemas.openxmlformats.org/drawingml/2006/table">
            <a:tbl>
              <a:tblPr firstRow="1" bandRow="1">
                <a:tableStyleId>{5940675A-B579-460E-94D1-54222C63F5DA}</a:tableStyleId>
              </a:tblPr>
              <a:tblGrid>
                <a:gridCol w="507528">
                  <a:extLst>
                    <a:ext uri="{9D8B030D-6E8A-4147-A177-3AD203B41FA5}">
                      <a16:colId xmlns:a16="http://schemas.microsoft.com/office/drawing/2014/main" val="2228972496"/>
                    </a:ext>
                  </a:extLst>
                </a:gridCol>
                <a:gridCol w="4491122">
                  <a:extLst>
                    <a:ext uri="{9D8B030D-6E8A-4147-A177-3AD203B41FA5}">
                      <a16:colId xmlns:a16="http://schemas.microsoft.com/office/drawing/2014/main" val="3639488856"/>
                    </a:ext>
                  </a:extLst>
                </a:gridCol>
              </a:tblGrid>
              <a:tr h="4263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786EB1"/>
                          </a:solidFill>
                          <a:latin typeface="Century Gothic" panose="020B0502020202020204" pitchFamily="34" charset="0"/>
                        </a:rPr>
                        <a:t>1</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faire le ménage dans la chambre</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3772078851"/>
                  </a:ext>
                </a:extLst>
              </a:tr>
              <a:tr h="4263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786EB1"/>
                          </a:solidFill>
                          <a:latin typeface="Century Gothic" panose="020B0502020202020204" pitchFamily="34" charset="0"/>
                        </a:rPr>
                        <a:t>2</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faire le ménage dans la cuisine</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3397015739"/>
                  </a:ext>
                </a:extLst>
              </a:tr>
              <a:tr h="4263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786EB1"/>
                          </a:solidFill>
                          <a:latin typeface="Century Gothic" panose="020B0502020202020204" pitchFamily="34" charset="0"/>
                        </a:rPr>
                        <a:t>3</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faire le lit</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4208923472"/>
                  </a:ext>
                </a:extLst>
              </a:tr>
              <a:tr h="4263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786EB1"/>
                          </a:solidFill>
                          <a:latin typeface="Century Gothic" panose="020B0502020202020204" pitchFamily="34" charset="0"/>
                        </a:rPr>
                        <a:t>4</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faire </a:t>
                      </a:r>
                      <a:r>
                        <a:rPr lang="en-GB" sz="2000" b="1" dirty="0" err="1">
                          <a:solidFill>
                            <a:srgbClr val="002060"/>
                          </a:solidFill>
                          <a:latin typeface="Century Gothic" panose="020B0502020202020204" pitchFamily="34" charset="0"/>
                        </a:rPr>
                        <a:t>une</a:t>
                      </a:r>
                      <a:r>
                        <a:rPr lang="en-GB" sz="2000" b="1"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salade</a:t>
                      </a:r>
                      <a:endParaRPr lang="en-GB" sz="2000" b="1"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4058168949"/>
                  </a:ext>
                </a:extLst>
              </a:tr>
              <a:tr h="4263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786EB1"/>
                          </a:solidFill>
                          <a:latin typeface="Century Gothic" panose="020B0502020202020204" pitchFamily="34" charset="0"/>
                        </a:rPr>
                        <a:t>5</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faire un gâteau</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795575681"/>
                  </a:ext>
                </a:extLst>
              </a:tr>
              <a:tr h="4263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786EB1"/>
                          </a:solidFill>
                          <a:latin typeface="Century Gothic" panose="020B0502020202020204" pitchFamily="34" charset="0"/>
                        </a:rPr>
                        <a:t>6</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faire les courses</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223020464"/>
                  </a:ext>
                </a:extLst>
              </a:tr>
              <a:tr h="4263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786EB1"/>
                          </a:solidFill>
                          <a:latin typeface="Century Gothic" panose="020B0502020202020204" pitchFamily="34" charset="0"/>
                        </a:rPr>
                        <a:t>7</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ranger les </a:t>
                      </a:r>
                      <a:r>
                        <a:rPr lang="en-GB" sz="2000" b="1" dirty="0" err="1">
                          <a:solidFill>
                            <a:srgbClr val="002060"/>
                          </a:solidFill>
                          <a:latin typeface="Century Gothic" panose="020B0502020202020204" pitchFamily="34" charset="0"/>
                        </a:rPr>
                        <a:t>vêtements</a:t>
                      </a:r>
                      <a:endParaRPr lang="en-GB" sz="2000" b="1"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4224331548"/>
                  </a:ext>
                </a:extLst>
              </a:tr>
              <a:tr h="426363">
                <a:tc>
                  <a:txBody>
                    <a:bodyPr/>
                    <a:lstStyle/>
                    <a:p>
                      <a:pPr algn="ctr"/>
                      <a:r>
                        <a:rPr lang="en-GB" sz="2000" b="1" dirty="0">
                          <a:solidFill>
                            <a:srgbClr val="786EB1"/>
                          </a:solidFill>
                          <a:latin typeface="Century Gothic" panose="020B0502020202020204" pitchFamily="34" charset="0"/>
                        </a:rPr>
                        <a:t>8</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l"/>
                      <a:r>
                        <a:rPr lang="en-GB" sz="2000" b="1" dirty="0">
                          <a:solidFill>
                            <a:srgbClr val="002060"/>
                          </a:solidFill>
                          <a:latin typeface="Century Gothic" panose="020B0502020202020204" pitchFamily="34" charset="0"/>
                        </a:rPr>
                        <a:t>ranger les courses</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719989063"/>
                  </a:ext>
                </a:extLst>
              </a:tr>
              <a:tr h="4263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786EB1"/>
                          </a:solidFill>
                          <a:latin typeface="Century Gothic" panose="020B0502020202020204" pitchFamily="34" charset="0"/>
                        </a:rPr>
                        <a:t>9</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solidFill>
                            <a:srgbClr val="002060"/>
                          </a:solidFill>
                          <a:latin typeface="Century Gothic" panose="020B0502020202020204" pitchFamily="34" charset="0"/>
                        </a:rPr>
                        <a:t>préparer</a:t>
                      </a:r>
                      <a:r>
                        <a:rPr lang="en-GB" sz="2000" b="1" dirty="0">
                          <a:solidFill>
                            <a:srgbClr val="002060"/>
                          </a:solidFill>
                          <a:latin typeface="Century Gothic" panose="020B0502020202020204" pitchFamily="34" charset="0"/>
                        </a:rPr>
                        <a:t> un sandwich</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3983753622"/>
                  </a:ext>
                </a:extLst>
              </a:tr>
              <a:tr h="4263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786EB1"/>
                          </a:solidFill>
                          <a:latin typeface="Century Gothic" panose="020B0502020202020204" pitchFamily="34" charset="0"/>
                        </a:rPr>
                        <a:t>10</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solidFill>
                            <a:srgbClr val="002060"/>
                          </a:solidFill>
                          <a:latin typeface="Century Gothic" panose="020B0502020202020204" pitchFamily="34" charset="0"/>
                        </a:rPr>
                        <a:t>préparer</a:t>
                      </a:r>
                      <a:r>
                        <a:rPr lang="en-GB" sz="2000" b="1" dirty="0">
                          <a:solidFill>
                            <a:srgbClr val="002060"/>
                          </a:solidFill>
                          <a:latin typeface="Century Gothic" panose="020B0502020202020204" pitchFamily="34" charset="0"/>
                        </a:rPr>
                        <a:t> un </a:t>
                      </a:r>
                      <a:r>
                        <a:rPr lang="en-GB" sz="2000" b="1" dirty="0" err="1">
                          <a:solidFill>
                            <a:srgbClr val="002060"/>
                          </a:solidFill>
                          <a:latin typeface="Century Gothic" panose="020B0502020202020204" pitchFamily="34" charset="0"/>
                        </a:rPr>
                        <a:t>repas</a:t>
                      </a:r>
                      <a:r>
                        <a:rPr lang="en-GB" sz="2000" b="1" dirty="0">
                          <a:solidFill>
                            <a:srgbClr val="002060"/>
                          </a:solidFill>
                          <a:latin typeface="Century Gothic" panose="020B0502020202020204" pitchFamily="34" charset="0"/>
                        </a:rPr>
                        <a:t> simple</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800340993"/>
                  </a:ext>
                </a:extLst>
              </a:tr>
              <a:tr h="4263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786EB1"/>
                          </a:solidFill>
                          <a:latin typeface="Century Gothic" panose="020B0502020202020204" pitchFamily="34" charset="0"/>
                        </a:rPr>
                        <a:t>11</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passer le mop</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68034506"/>
                  </a:ext>
                </a:extLst>
              </a:tr>
              <a:tr h="4263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786EB1"/>
                          </a:solidFill>
                          <a:latin typeface="Century Gothic" panose="020B0502020202020204" pitchFamily="34" charset="0"/>
                        </a:rPr>
                        <a:t>12</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passer </a:t>
                      </a:r>
                      <a:r>
                        <a:rPr lang="en-GB" sz="2000" b="1" dirty="0" err="1">
                          <a:solidFill>
                            <a:srgbClr val="002060"/>
                          </a:solidFill>
                          <a:latin typeface="Century Gothic" panose="020B0502020202020204" pitchFamily="34" charset="0"/>
                        </a:rPr>
                        <a:t>l’aspirateur</a:t>
                      </a:r>
                      <a:r>
                        <a:rPr lang="en-GB" sz="2000" b="1" dirty="0">
                          <a:solidFill>
                            <a:srgbClr val="002060"/>
                          </a:solidFill>
                          <a:latin typeface="Century Gothic" panose="020B0502020202020204" pitchFamily="34" charset="0"/>
                        </a:rPr>
                        <a:t>*</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548594929"/>
                  </a:ext>
                </a:extLst>
              </a:tr>
              <a:tr h="426363">
                <a:tc>
                  <a:txBody>
                    <a:bodyPr/>
                    <a:lstStyle/>
                    <a:p>
                      <a:pPr algn="ctr"/>
                      <a:r>
                        <a:rPr lang="en-GB" sz="2000" b="1" dirty="0">
                          <a:solidFill>
                            <a:srgbClr val="786EB1"/>
                          </a:solidFill>
                          <a:latin typeface="Century Gothic" panose="020B0502020202020204" pitchFamily="34" charset="0"/>
                        </a:rPr>
                        <a:t>13</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algn="l"/>
                      <a:r>
                        <a:rPr lang="en-GB" sz="2000" b="1" dirty="0">
                          <a:solidFill>
                            <a:srgbClr val="002060"/>
                          </a:solidFill>
                          <a:latin typeface="Century Gothic" panose="020B0502020202020204" pitchFamily="34" charset="0"/>
                        </a:rPr>
                        <a:t>laver la voiture</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1986933145"/>
                  </a:ext>
                </a:extLst>
              </a:tr>
              <a:tr h="4263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786EB1"/>
                          </a:solidFill>
                          <a:latin typeface="Century Gothic" panose="020B0502020202020204" pitchFamily="34" charset="0"/>
                        </a:rPr>
                        <a:t>14</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donner à manger aux </a:t>
                      </a:r>
                      <a:r>
                        <a:rPr lang="en-GB" sz="2000" b="1" dirty="0" err="1">
                          <a:solidFill>
                            <a:srgbClr val="002060"/>
                          </a:solidFill>
                          <a:latin typeface="Century Gothic" panose="020B0502020202020204" pitchFamily="34" charset="0"/>
                        </a:rPr>
                        <a:t>animaux</a:t>
                      </a:r>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877308026"/>
                  </a:ext>
                </a:extLst>
              </a:tr>
              <a:tr h="4263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786EB1"/>
                          </a:solidFill>
                          <a:latin typeface="Century Gothic" panose="020B0502020202020204" pitchFamily="34" charset="0"/>
                        </a:rPr>
                        <a:t>15</a:t>
                      </a: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solidFill>
                            <a:srgbClr val="002060"/>
                          </a:solidFill>
                          <a:latin typeface="Century Gothic" panose="020B0502020202020204" pitchFamily="34" charset="0"/>
                        </a:rPr>
                        <a:t>travailler</a:t>
                      </a:r>
                      <a:r>
                        <a:rPr lang="en-GB" sz="2000" b="1" dirty="0">
                          <a:solidFill>
                            <a:srgbClr val="002060"/>
                          </a:solidFill>
                          <a:latin typeface="Century Gothic" panose="020B0502020202020204" pitchFamily="34" charset="0"/>
                        </a:rPr>
                        <a:t> dans le </a:t>
                      </a:r>
                      <a:r>
                        <a:rPr lang="en-GB" sz="2000" b="1" dirty="0" err="1">
                          <a:solidFill>
                            <a:srgbClr val="002060"/>
                          </a:solidFill>
                          <a:latin typeface="Century Gothic" panose="020B0502020202020204" pitchFamily="34" charset="0"/>
                        </a:rPr>
                        <a:t>jardin</a:t>
                      </a:r>
                      <a:endParaRPr lang="en-GB" sz="2000" b="1" dirty="0">
                        <a:solidFill>
                          <a:srgbClr val="002060"/>
                        </a:solidFill>
                        <a:latin typeface="Century Gothic" panose="020B0502020202020204" pitchFamily="34" charset="0"/>
                      </a:endParaRPr>
                    </a:p>
                  </a:txBody>
                  <a:tcPr anchor="ctr">
                    <a:lnL w="12700" cap="flat" cmpd="sng" algn="ctr">
                      <a:solidFill>
                        <a:srgbClr val="002060"/>
                      </a:solidFill>
                      <a:prstDash val="dot"/>
                      <a:round/>
                      <a:headEnd type="none" w="med" len="med"/>
                      <a:tailEnd type="none" w="med" len="med"/>
                    </a:lnL>
                    <a:lnR w="12700" cap="flat" cmpd="sng" algn="ctr">
                      <a:solidFill>
                        <a:srgbClr val="002060"/>
                      </a:solidFill>
                      <a:prstDash val="dot"/>
                      <a:round/>
                      <a:headEnd type="none" w="med" len="med"/>
                      <a:tailEnd type="none" w="med" len="med"/>
                    </a:lnR>
                    <a:lnT w="12700" cap="flat" cmpd="sng" algn="ctr">
                      <a:solidFill>
                        <a:srgbClr val="002060"/>
                      </a:solidFill>
                      <a:prstDash val="dot"/>
                      <a:round/>
                      <a:headEnd type="none" w="med" len="med"/>
                      <a:tailEnd type="none" w="med" len="med"/>
                    </a:lnT>
                    <a:lnB w="12700" cap="flat" cmpd="sng" algn="ctr">
                      <a:solidFill>
                        <a:srgbClr val="002060"/>
                      </a:solidFill>
                      <a:prstDash val="dot"/>
                      <a:round/>
                      <a:headEnd type="none" w="med" len="med"/>
                      <a:tailEnd type="none" w="med" len="med"/>
                    </a:lnB>
                  </a:tcPr>
                </a:tc>
                <a:extLst>
                  <a:ext uri="{0D108BD9-81ED-4DB2-BD59-A6C34878D82A}">
                    <a16:rowId xmlns:a16="http://schemas.microsoft.com/office/drawing/2014/main" val="631598916"/>
                  </a:ext>
                </a:extLst>
              </a:tr>
            </a:tbl>
          </a:graphicData>
        </a:graphic>
      </p:graphicFrame>
      <p:pic>
        <p:nvPicPr>
          <p:cNvPr id="97" name="Picture 96" descr="A picture containing logo&#10;&#10;Description automatically generated">
            <a:extLst>
              <a:ext uri="{FF2B5EF4-FFF2-40B4-BE49-F238E27FC236}">
                <a16:creationId xmlns:a16="http://schemas.microsoft.com/office/drawing/2014/main" id="{9FA3B544-787D-468C-8F01-AC74C5C6FE5C}"/>
              </a:ext>
            </a:extLst>
          </p:cNvPr>
          <p:cNvPicPr>
            <a:picLocks noChangeAspect="1"/>
          </p:cNvPicPr>
          <p:nvPr/>
        </p:nvPicPr>
        <p:blipFill>
          <a:blip r:embed="rId10">
            <a:clrChange>
              <a:clrFrom>
                <a:srgbClr val="CAE0EB"/>
              </a:clrFrom>
              <a:clrTo>
                <a:srgbClr val="CAE0EB">
                  <a:alpha val="0"/>
                </a:srgbClr>
              </a:clrTo>
            </a:clrChange>
            <a:extLst>
              <a:ext uri="{28A0092B-C50C-407E-A947-70E740481C1C}">
                <a14:useLocalDpi xmlns:a14="http://schemas.microsoft.com/office/drawing/2010/main" val="0"/>
              </a:ext>
            </a:extLst>
          </a:blip>
          <a:stretch>
            <a:fillRect/>
          </a:stretch>
        </p:blipFill>
        <p:spPr>
          <a:xfrm>
            <a:off x="164051" y="4601961"/>
            <a:ext cx="944722" cy="797848"/>
          </a:xfrm>
          <a:prstGeom prst="rect">
            <a:avLst/>
          </a:prstGeom>
        </p:spPr>
      </p:pic>
      <p:pic>
        <p:nvPicPr>
          <p:cNvPr id="98" name="Picture 97" descr="Graphical user interface, application&#10;&#10;Description automatically generated">
            <a:extLst>
              <a:ext uri="{FF2B5EF4-FFF2-40B4-BE49-F238E27FC236}">
                <a16:creationId xmlns:a16="http://schemas.microsoft.com/office/drawing/2014/main" id="{091EC755-B862-4EBC-8360-058AEACE02D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41803" y="4709273"/>
            <a:ext cx="797848" cy="797848"/>
          </a:xfrm>
          <a:prstGeom prst="rect">
            <a:avLst/>
          </a:prstGeom>
        </p:spPr>
      </p:pic>
      <p:pic>
        <p:nvPicPr>
          <p:cNvPr id="18" name="Picture 17" descr="Icon&#10;&#10;Description automatically generated">
            <a:extLst>
              <a:ext uri="{FF2B5EF4-FFF2-40B4-BE49-F238E27FC236}">
                <a16:creationId xmlns:a16="http://schemas.microsoft.com/office/drawing/2014/main" id="{6CF087DF-0742-41AF-8506-B68F4B1FCA8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43780" y="5500785"/>
            <a:ext cx="576688" cy="925013"/>
          </a:xfrm>
          <a:prstGeom prst="rect">
            <a:avLst/>
          </a:prstGeom>
        </p:spPr>
      </p:pic>
      <p:pic>
        <p:nvPicPr>
          <p:cNvPr id="102" name="Picture 101">
            <a:extLst>
              <a:ext uri="{FF2B5EF4-FFF2-40B4-BE49-F238E27FC236}">
                <a16:creationId xmlns:a16="http://schemas.microsoft.com/office/drawing/2014/main" id="{3F20D7DB-B156-4341-84B6-0069E9826CA1}"/>
              </a:ext>
            </a:extLst>
          </p:cNvPr>
          <p:cNvPicPr>
            <a:picLocks noChangeAspect="1"/>
          </p:cNvPicPr>
          <p:nvPr/>
        </p:nvPicPr>
        <p:blipFill>
          <a:blip r:embed="rId13"/>
          <a:stretch>
            <a:fillRect/>
          </a:stretch>
        </p:blipFill>
        <p:spPr>
          <a:xfrm>
            <a:off x="3039129" y="1884486"/>
            <a:ext cx="1153377" cy="1159210"/>
          </a:xfrm>
          <a:prstGeom prst="rect">
            <a:avLst/>
          </a:prstGeom>
        </p:spPr>
      </p:pic>
      <p:pic>
        <p:nvPicPr>
          <p:cNvPr id="23" name="Picture 22" descr="Icon&#10;&#10;Description automatically generated">
            <a:extLst>
              <a:ext uri="{FF2B5EF4-FFF2-40B4-BE49-F238E27FC236}">
                <a16:creationId xmlns:a16="http://schemas.microsoft.com/office/drawing/2014/main" id="{5FBB4061-3592-4BE8-B31E-CE50B48FAFC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80151" y="2455551"/>
            <a:ext cx="823289" cy="592382"/>
          </a:xfrm>
          <a:prstGeom prst="rect">
            <a:avLst/>
          </a:prstGeom>
        </p:spPr>
      </p:pic>
      <p:pic>
        <p:nvPicPr>
          <p:cNvPr id="25" name="Picture 24" descr="A picture containing logo&#10;&#10;Description automatically generated">
            <a:extLst>
              <a:ext uri="{FF2B5EF4-FFF2-40B4-BE49-F238E27FC236}">
                <a16:creationId xmlns:a16="http://schemas.microsoft.com/office/drawing/2014/main" id="{59812F8E-B319-4423-9548-427B28F6E07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205178" y="4408838"/>
            <a:ext cx="944721" cy="698207"/>
          </a:xfrm>
          <a:prstGeom prst="rect">
            <a:avLst/>
          </a:prstGeom>
        </p:spPr>
      </p:pic>
      <p:pic>
        <p:nvPicPr>
          <p:cNvPr id="28" name="Picture 27">
            <a:extLst>
              <a:ext uri="{FF2B5EF4-FFF2-40B4-BE49-F238E27FC236}">
                <a16:creationId xmlns:a16="http://schemas.microsoft.com/office/drawing/2014/main" id="{F0DFDEB9-2851-4A5E-B21E-94BBDA3E4B3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425167" y="2154929"/>
            <a:ext cx="794486" cy="726831"/>
          </a:xfrm>
          <a:prstGeom prst="rect">
            <a:avLst/>
          </a:prstGeom>
        </p:spPr>
      </p:pic>
      <p:pic>
        <p:nvPicPr>
          <p:cNvPr id="31" name="Picture 30" descr="Icon&#10;&#10;Description automatically generated with low confidence">
            <a:extLst>
              <a:ext uri="{FF2B5EF4-FFF2-40B4-BE49-F238E27FC236}">
                <a16:creationId xmlns:a16="http://schemas.microsoft.com/office/drawing/2014/main" id="{FAE012E3-CDB5-4208-B246-011720E0852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763191" y="3042469"/>
            <a:ext cx="852627" cy="843301"/>
          </a:xfrm>
          <a:prstGeom prst="rect">
            <a:avLst/>
          </a:prstGeom>
        </p:spPr>
      </p:pic>
      <p:pic>
        <p:nvPicPr>
          <p:cNvPr id="111" name="Picture 110" descr="Icon&#10;&#10;Description automatically generated">
            <a:extLst>
              <a:ext uri="{FF2B5EF4-FFF2-40B4-BE49-F238E27FC236}">
                <a16:creationId xmlns:a16="http://schemas.microsoft.com/office/drawing/2014/main" id="{B5339F6C-4F40-461B-9752-DA02119A40E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330509" y="4609310"/>
            <a:ext cx="772775" cy="739569"/>
          </a:xfrm>
          <a:prstGeom prst="rect">
            <a:avLst/>
          </a:prstGeom>
        </p:spPr>
      </p:pic>
      <p:pic>
        <p:nvPicPr>
          <p:cNvPr id="33" name="Picture 32" descr="Logo&#10;&#10;Description automatically generated">
            <a:extLst>
              <a:ext uri="{FF2B5EF4-FFF2-40B4-BE49-F238E27FC236}">
                <a16:creationId xmlns:a16="http://schemas.microsoft.com/office/drawing/2014/main" id="{17E9AA59-755A-4F95-B484-51A8198C33B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201527" y="4912808"/>
            <a:ext cx="359384" cy="439781"/>
          </a:xfrm>
          <a:prstGeom prst="rect">
            <a:avLst/>
          </a:prstGeom>
        </p:spPr>
      </p:pic>
      <p:pic>
        <p:nvPicPr>
          <p:cNvPr id="114" name="Picture 8" descr="Jardinero, Jardinería, Jardín, Primavera">
            <a:extLst>
              <a:ext uri="{FF2B5EF4-FFF2-40B4-BE49-F238E27FC236}">
                <a16:creationId xmlns:a16="http://schemas.microsoft.com/office/drawing/2014/main" id="{7DDE69FB-951B-4394-BD4E-397952ADABC2}"/>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612289" y="5630113"/>
            <a:ext cx="886651" cy="75822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descr="A picture containing kitchen appliance&#10;&#10;Description automatically generated">
            <a:extLst>
              <a:ext uri="{FF2B5EF4-FFF2-40B4-BE49-F238E27FC236}">
                <a16:creationId xmlns:a16="http://schemas.microsoft.com/office/drawing/2014/main" id="{08C035D4-6580-4E65-A381-6FDE3E5250E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614840" y="1721939"/>
            <a:ext cx="715559" cy="933655"/>
          </a:xfrm>
          <a:prstGeom prst="rect">
            <a:avLst/>
          </a:prstGeom>
        </p:spPr>
      </p:pic>
      <p:pic>
        <p:nvPicPr>
          <p:cNvPr id="38" name="Picture 37" descr="Logo&#10;&#10;Description automatically generated with medium confidence">
            <a:extLst>
              <a:ext uri="{FF2B5EF4-FFF2-40B4-BE49-F238E27FC236}">
                <a16:creationId xmlns:a16="http://schemas.microsoft.com/office/drawing/2014/main" id="{4218DA34-6A36-4934-B733-1AD57A4B2B07}"/>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472924" y="2222329"/>
            <a:ext cx="319726" cy="580496"/>
          </a:xfrm>
          <a:prstGeom prst="rect">
            <a:avLst/>
          </a:prstGeom>
        </p:spPr>
      </p:pic>
      <p:sp>
        <p:nvSpPr>
          <p:cNvPr id="41" name="TextBox 40">
            <a:extLst>
              <a:ext uri="{FF2B5EF4-FFF2-40B4-BE49-F238E27FC236}">
                <a16:creationId xmlns:a16="http://schemas.microsoft.com/office/drawing/2014/main" id="{E586B361-FFF0-4857-87E7-64194A68CED0}"/>
              </a:ext>
            </a:extLst>
          </p:cNvPr>
          <p:cNvSpPr txBox="1"/>
          <p:nvPr/>
        </p:nvSpPr>
        <p:spPr>
          <a:xfrm>
            <a:off x="10850883" y="52107"/>
            <a:ext cx="691661" cy="400110"/>
          </a:xfrm>
          <a:prstGeom prst="rect">
            <a:avLst/>
          </a:prstGeom>
          <a:noFill/>
        </p:spPr>
        <p:txBody>
          <a:bodyPr wrap="square" rtlCol="0">
            <a:spAutoFit/>
          </a:bodyPr>
          <a:lstStyle/>
          <a:p>
            <a:r>
              <a:rPr lang="en-GB" sz="2000" b="1" dirty="0">
                <a:solidFill>
                  <a:srgbClr val="00B050"/>
                </a:solidFill>
                <a:latin typeface="Century Gothic" panose="020B0502020202020204" pitchFamily="34" charset="0"/>
              </a:rPr>
              <a:t>8-9</a:t>
            </a:r>
          </a:p>
        </p:txBody>
      </p:sp>
      <p:pic>
        <p:nvPicPr>
          <p:cNvPr id="43" name="Picture 42" descr="Diagram&#10;&#10;Description automatically generated">
            <a:extLst>
              <a:ext uri="{FF2B5EF4-FFF2-40B4-BE49-F238E27FC236}">
                <a16:creationId xmlns:a16="http://schemas.microsoft.com/office/drawing/2014/main" id="{14741882-3DF0-44C1-B296-B70092C92729}"/>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589623" y="3175904"/>
            <a:ext cx="1025217" cy="721657"/>
          </a:xfrm>
          <a:prstGeom prst="rect">
            <a:avLst/>
          </a:prstGeom>
        </p:spPr>
      </p:pic>
      <p:pic>
        <p:nvPicPr>
          <p:cNvPr id="113" name="Picture 2" descr="Bucket, Cleaning, Supplies, Housework, Household">
            <a:extLst>
              <a:ext uri="{FF2B5EF4-FFF2-40B4-BE49-F238E27FC236}">
                <a16:creationId xmlns:a16="http://schemas.microsoft.com/office/drawing/2014/main" id="{9E658EA9-C557-4F00-AFCB-0000EC95CE6F}"/>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453106" y="3323135"/>
            <a:ext cx="674606" cy="641633"/>
          </a:xfrm>
          <a:prstGeom prst="rect">
            <a:avLst/>
          </a:prstGeom>
          <a:noFill/>
          <a:extLst>
            <a:ext uri="{909E8E84-426E-40DD-AFC4-6F175D3DCCD1}">
              <a14:hiddenFill xmlns:a14="http://schemas.microsoft.com/office/drawing/2010/main">
                <a:solidFill>
                  <a:srgbClr val="FFFFFF"/>
                </a:solidFill>
              </a14:hiddenFill>
            </a:ext>
          </a:extLst>
        </p:spPr>
      </p:pic>
      <p:sp>
        <p:nvSpPr>
          <p:cNvPr id="158" name="TextBox 157">
            <a:extLst>
              <a:ext uri="{FF2B5EF4-FFF2-40B4-BE49-F238E27FC236}">
                <a16:creationId xmlns:a16="http://schemas.microsoft.com/office/drawing/2014/main" id="{CE4F8811-8E25-408E-B0DD-118E90DE787C}"/>
              </a:ext>
            </a:extLst>
          </p:cNvPr>
          <p:cNvSpPr txBox="1"/>
          <p:nvPr/>
        </p:nvSpPr>
        <p:spPr>
          <a:xfrm>
            <a:off x="10817366" y="678815"/>
            <a:ext cx="924462" cy="400110"/>
          </a:xfrm>
          <a:prstGeom prst="rect">
            <a:avLst/>
          </a:prstGeom>
          <a:noFill/>
        </p:spPr>
        <p:txBody>
          <a:bodyPr wrap="square" rtlCol="0">
            <a:spAutoFit/>
          </a:bodyPr>
          <a:lstStyle/>
          <a:p>
            <a:r>
              <a:rPr lang="en-GB" sz="2000" b="1" dirty="0">
                <a:solidFill>
                  <a:srgbClr val="00B050"/>
                </a:solidFill>
                <a:latin typeface="Century Gothic" panose="020B0502020202020204" pitchFamily="34" charset="0"/>
              </a:rPr>
              <a:t>10-11</a:t>
            </a:r>
          </a:p>
        </p:txBody>
      </p:sp>
      <p:sp>
        <p:nvSpPr>
          <p:cNvPr id="159" name="TextBox 158">
            <a:extLst>
              <a:ext uri="{FF2B5EF4-FFF2-40B4-BE49-F238E27FC236}">
                <a16:creationId xmlns:a16="http://schemas.microsoft.com/office/drawing/2014/main" id="{64551DB7-6584-4ADB-9F62-28DC65F96FBE}"/>
              </a:ext>
            </a:extLst>
          </p:cNvPr>
          <p:cNvSpPr txBox="1"/>
          <p:nvPr/>
        </p:nvSpPr>
        <p:spPr>
          <a:xfrm>
            <a:off x="8244781" y="1097864"/>
            <a:ext cx="924462" cy="400110"/>
          </a:xfrm>
          <a:prstGeom prst="rect">
            <a:avLst/>
          </a:prstGeom>
          <a:noFill/>
        </p:spPr>
        <p:txBody>
          <a:bodyPr wrap="square" rtlCol="0">
            <a:spAutoFit/>
          </a:bodyPr>
          <a:lstStyle/>
          <a:p>
            <a:r>
              <a:rPr lang="en-GB" sz="2000" b="1" dirty="0">
                <a:solidFill>
                  <a:srgbClr val="00B050"/>
                </a:solidFill>
                <a:latin typeface="Century Gothic" panose="020B0502020202020204" pitchFamily="34" charset="0"/>
              </a:rPr>
              <a:t>4-5</a:t>
            </a:r>
          </a:p>
        </p:txBody>
      </p:sp>
      <p:sp>
        <p:nvSpPr>
          <p:cNvPr id="160" name="TextBox 159">
            <a:extLst>
              <a:ext uri="{FF2B5EF4-FFF2-40B4-BE49-F238E27FC236}">
                <a16:creationId xmlns:a16="http://schemas.microsoft.com/office/drawing/2014/main" id="{A075457F-4C9D-4617-ACE3-83B3A9845F36}"/>
              </a:ext>
            </a:extLst>
          </p:cNvPr>
          <p:cNvSpPr txBox="1"/>
          <p:nvPr/>
        </p:nvSpPr>
        <p:spPr>
          <a:xfrm>
            <a:off x="9074969" y="1521884"/>
            <a:ext cx="924462" cy="400110"/>
          </a:xfrm>
          <a:prstGeom prst="rect">
            <a:avLst/>
          </a:prstGeom>
          <a:noFill/>
        </p:spPr>
        <p:txBody>
          <a:bodyPr wrap="square" rtlCol="0">
            <a:spAutoFit/>
          </a:bodyPr>
          <a:lstStyle/>
          <a:p>
            <a:r>
              <a:rPr lang="en-GB" sz="2000" b="1" dirty="0">
                <a:solidFill>
                  <a:srgbClr val="00B050"/>
                </a:solidFill>
                <a:latin typeface="Century Gothic" panose="020B0502020202020204" pitchFamily="34" charset="0"/>
              </a:rPr>
              <a:t>6-7</a:t>
            </a:r>
          </a:p>
        </p:txBody>
      </p:sp>
      <p:sp>
        <p:nvSpPr>
          <p:cNvPr id="161" name="TextBox 160">
            <a:extLst>
              <a:ext uri="{FF2B5EF4-FFF2-40B4-BE49-F238E27FC236}">
                <a16:creationId xmlns:a16="http://schemas.microsoft.com/office/drawing/2014/main" id="{ED776A55-26B3-4FA5-8507-63CF7C73DA62}"/>
              </a:ext>
            </a:extLst>
          </p:cNvPr>
          <p:cNvSpPr txBox="1"/>
          <p:nvPr/>
        </p:nvSpPr>
        <p:spPr>
          <a:xfrm>
            <a:off x="8981216" y="1945313"/>
            <a:ext cx="924462" cy="400110"/>
          </a:xfrm>
          <a:prstGeom prst="rect">
            <a:avLst/>
          </a:prstGeom>
          <a:noFill/>
        </p:spPr>
        <p:txBody>
          <a:bodyPr wrap="square" rtlCol="0">
            <a:spAutoFit/>
          </a:bodyPr>
          <a:lstStyle/>
          <a:p>
            <a:r>
              <a:rPr lang="en-GB" sz="2000" b="1" dirty="0">
                <a:solidFill>
                  <a:srgbClr val="00B050"/>
                </a:solidFill>
                <a:latin typeface="Century Gothic" panose="020B0502020202020204" pitchFamily="34" charset="0"/>
              </a:rPr>
              <a:t>8-9</a:t>
            </a:r>
          </a:p>
        </p:txBody>
      </p:sp>
      <p:sp>
        <p:nvSpPr>
          <p:cNvPr id="162" name="TextBox 161">
            <a:extLst>
              <a:ext uri="{FF2B5EF4-FFF2-40B4-BE49-F238E27FC236}">
                <a16:creationId xmlns:a16="http://schemas.microsoft.com/office/drawing/2014/main" id="{54B58A2F-5C18-4761-B41A-AF216B612F3A}"/>
              </a:ext>
            </a:extLst>
          </p:cNvPr>
          <p:cNvSpPr txBox="1"/>
          <p:nvPr/>
        </p:nvSpPr>
        <p:spPr>
          <a:xfrm>
            <a:off x="9013680" y="2364561"/>
            <a:ext cx="924462" cy="400110"/>
          </a:xfrm>
          <a:prstGeom prst="rect">
            <a:avLst/>
          </a:prstGeom>
          <a:noFill/>
        </p:spPr>
        <p:txBody>
          <a:bodyPr wrap="square" rtlCol="0">
            <a:spAutoFit/>
          </a:bodyPr>
          <a:lstStyle/>
          <a:p>
            <a:r>
              <a:rPr lang="en-GB" sz="2000" b="1" dirty="0">
                <a:solidFill>
                  <a:srgbClr val="00B050"/>
                </a:solidFill>
                <a:latin typeface="Century Gothic" panose="020B0502020202020204" pitchFamily="34" charset="0"/>
              </a:rPr>
              <a:t>12+</a:t>
            </a:r>
          </a:p>
        </p:txBody>
      </p:sp>
      <p:sp>
        <p:nvSpPr>
          <p:cNvPr id="163" name="TextBox 162">
            <a:extLst>
              <a:ext uri="{FF2B5EF4-FFF2-40B4-BE49-F238E27FC236}">
                <a16:creationId xmlns:a16="http://schemas.microsoft.com/office/drawing/2014/main" id="{C0F594CE-16B3-4684-88FB-F7BAC8471C15}"/>
              </a:ext>
            </a:extLst>
          </p:cNvPr>
          <p:cNvSpPr txBox="1"/>
          <p:nvPr/>
        </p:nvSpPr>
        <p:spPr>
          <a:xfrm>
            <a:off x="9644953" y="2799258"/>
            <a:ext cx="924462" cy="400110"/>
          </a:xfrm>
          <a:prstGeom prst="rect">
            <a:avLst/>
          </a:prstGeom>
          <a:noFill/>
        </p:spPr>
        <p:txBody>
          <a:bodyPr wrap="square" rtlCol="0">
            <a:spAutoFit/>
          </a:bodyPr>
          <a:lstStyle/>
          <a:p>
            <a:r>
              <a:rPr lang="en-GB" sz="2000" b="1" dirty="0">
                <a:solidFill>
                  <a:srgbClr val="00B050"/>
                </a:solidFill>
                <a:latin typeface="Century Gothic" panose="020B0502020202020204" pitchFamily="34" charset="0"/>
              </a:rPr>
              <a:t>6-7</a:t>
            </a:r>
          </a:p>
        </p:txBody>
      </p:sp>
      <p:sp>
        <p:nvSpPr>
          <p:cNvPr id="164" name="TextBox 163">
            <a:extLst>
              <a:ext uri="{FF2B5EF4-FFF2-40B4-BE49-F238E27FC236}">
                <a16:creationId xmlns:a16="http://schemas.microsoft.com/office/drawing/2014/main" id="{1A37C2C6-D528-4D06-A47F-B35CB1A40972}"/>
              </a:ext>
            </a:extLst>
          </p:cNvPr>
          <p:cNvSpPr txBox="1"/>
          <p:nvPr/>
        </p:nvSpPr>
        <p:spPr>
          <a:xfrm>
            <a:off x="9367489" y="3233955"/>
            <a:ext cx="924462" cy="400110"/>
          </a:xfrm>
          <a:prstGeom prst="rect">
            <a:avLst/>
          </a:prstGeom>
          <a:noFill/>
        </p:spPr>
        <p:txBody>
          <a:bodyPr wrap="square" rtlCol="0">
            <a:spAutoFit/>
          </a:bodyPr>
          <a:lstStyle/>
          <a:p>
            <a:r>
              <a:rPr lang="en-GB" sz="2000" b="1" dirty="0">
                <a:solidFill>
                  <a:srgbClr val="00B050"/>
                </a:solidFill>
                <a:latin typeface="Century Gothic" panose="020B0502020202020204" pitchFamily="34" charset="0"/>
              </a:rPr>
              <a:t>8-9</a:t>
            </a:r>
          </a:p>
        </p:txBody>
      </p:sp>
      <p:sp>
        <p:nvSpPr>
          <p:cNvPr id="165" name="TextBox 164">
            <a:extLst>
              <a:ext uri="{FF2B5EF4-FFF2-40B4-BE49-F238E27FC236}">
                <a16:creationId xmlns:a16="http://schemas.microsoft.com/office/drawing/2014/main" id="{114959C6-5B91-4B5E-B5A3-C3F0A9C4DF10}"/>
              </a:ext>
            </a:extLst>
          </p:cNvPr>
          <p:cNvSpPr txBox="1"/>
          <p:nvPr/>
        </p:nvSpPr>
        <p:spPr>
          <a:xfrm>
            <a:off x="9829720" y="3641696"/>
            <a:ext cx="924462" cy="400110"/>
          </a:xfrm>
          <a:prstGeom prst="rect">
            <a:avLst/>
          </a:prstGeom>
          <a:noFill/>
        </p:spPr>
        <p:txBody>
          <a:bodyPr wrap="square" rtlCol="0">
            <a:spAutoFit/>
          </a:bodyPr>
          <a:lstStyle/>
          <a:p>
            <a:r>
              <a:rPr lang="en-GB" sz="2000" b="1" dirty="0">
                <a:solidFill>
                  <a:srgbClr val="00B050"/>
                </a:solidFill>
                <a:latin typeface="Century Gothic" panose="020B0502020202020204" pitchFamily="34" charset="0"/>
              </a:rPr>
              <a:t>4-5</a:t>
            </a:r>
          </a:p>
        </p:txBody>
      </p:sp>
      <p:sp>
        <p:nvSpPr>
          <p:cNvPr id="166" name="TextBox 165">
            <a:extLst>
              <a:ext uri="{FF2B5EF4-FFF2-40B4-BE49-F238E27FC236}">
                <a16:creationId xmlns:a16="http://schemas.microsoft.com/office/drawing/2014/main" id="{18607126-05E2-4562-A235-179A0EA8B623}"/>
              </a:ext>
            </a:extLst>
          </p:cNvPr>
          <p:cNvSpPr txBox="1"/>
          <p:nvPr/>
        </p:nvSpPr>
        <p:spPr>
          <a:xfrm>
            <a:off x="10059145" y="4090755"/>
            <a:ext cx="924462" cy="400110"/>
          </a:xfrm>
          <a:prstGeom prst="rect">
            <a:avLst/>
          </a:prstGeom>
          <a:noFill/>
        </p:spPr>
        <p:txBody>
          <a:bodyPr wrap="square" rtlCol="0">
            <a:spAutoFit/>
          </a:bodyPr>
          <a:lstStyle/>
          <a:p>
            <a:r>
              <a:rPr lang="en-GB" sz="2000" b="1" dirty="0">
                <a:solidFill>
                  <a:srgbClr val="00B050"/>
                </a:solidFill>
                <a:latin typeface="Century Gothic" panose="020B0502020202020204" pitchFamily="34" charset="0"/>
              </a:rPr>
              <a:t>10-11</a:t>
            </a:r>
          </a:p>
        </p:txBody>
      </p:sp>
      <p:sp>
        <p:nvSpPr>
          <p:cNvPr id="167" name="TextBox 166">
            <a:extLst>
              <a:ext uri="{FF2B5EF4-FFF2-40B4-BE49-F238E27FC236}">
                <a16:creationId xmlns:a16="http://schemas.microsoft.com/office/drawing/2014/main" id="{85434E44-F299-40C7-8871-1E32CE12293B}"/>
              </a:ext>
            </a:extLst>
          </p:cNvPr>
          <p:cNvSpPr txBox="1"/>
          <p:nvPr/>
        </p:nvSpPr>
        <p:spPr>
          <a:xfrm>
            <a:off x="8905258" y="4539814"/>
            <a:ext cx="924462" cy="400110"/>
          </a:xfrm>
          <a:prstGeom prst="rect">
            <a:avLst/>
          </a:prstGeom>
          <a:noFill/>
        </p:spPr>
        <p:txBody>
          <a:bodyPr wrap="square" rtlCol="0">
            <a:spAutoFit/>
          </a:bodyPr>
          <a:lstStyle/>
          <a:p>
            <a:r>
              <a:rPr lang="en-GB" sz="2000" b="1" dirty="0">
                <a:solidFill>
                  <a:srgbClr val="00B050"/>
                </a:solidFill>
                <a:latin typeface="Century Gothic" panose="020B0502020202020204" pitchFamily="34" charset="0"/>
              </a:rPr>
              <a:t>6-7</a:t>
            </a:r>
          </a:p>
        </p:txBody>
      </p:sp>
      <p:sp>
        <p:nvSpPr>
          <p:cNvPr id="168" name="TextBox 167">
            <a:extLst>
              <a:ext uri="{FF2B5EF4-FFF2-40B4-BE49-F238E27FC236}">
                <a16:creationId xmlns:a16="http://schemas.microsoft.com/office/drawing/2014/main" id="{B8751F18-AF7B-4BE7-940C-173206FB5B90}"/>
              </a:ext>
            </a:extLst>
          </p:cNvPr>
          <p:cNvSpPr txBox="1"/>
          <p:nvPr/>
        </p:nvSpPr>
        <p:spPr>
          <a:xfrm>
            <a:off x="9416611" y="4933919"/>
            <a:ext cx="924462" cy="400110"/>
          </a:xfrm>
          <a:prstGeom prst="rect">
            <a:avLst/>
          </a:prstGeom>
          <a:noFill/>
        </p:spPr>
        <p:txBody>
          <a:bodyPr wrap="square" rtlCol="0">
            <a:spAutoFit/>
          </a:bodyPr>
          <a:lstStyle/>
          <a:p>
            <a:r>
              <a:rPr lang="en-GB" sz="2000" b="1" dirty="0">
                <a:solidFill>
                  <a:srgbClr val="00B050"/>
                </a:solidFill>
                <a:latin typeface="Century Gothic" panose="020B0502020202020204" pitchFamily="34" charset="0"/>
              </a:rPr>
              <a:t>10-11</a:t>
            </a:r>
          </a:p>
        </p:txBody>
      </p:sp>
      <p:sp>
        <p:nvSpPr>
          <p:cNvPr id="169" name="TextBox 168">
            <a:extLst>
              <a:ext uri="{FF2B5EF4-FFF2-40B4-BE49-F238E27FC236}">
                <a16:creationId xmlns:a16="http://schemas.microsoft.com/office/drawing/2014/main" id="{02CF9108-7D9E-410F-8B1C-F16EBAC691CB}"/>
              </a:ext>
            </a:extLst>
          </p:cNvPr>
          <p:cNvSpPr txBox="1"/>
          <p:nvPr/>
        </p:nvSpPr>
        <p:spPr>
          <a:xfrm>
            <a:off x="8954380" y="5355732"/>
            <a:ext cx="924462" cy="400110"/>
          </a:xfrm>
          <a:prstGeom prst="rect">
            <a:avLst/>
          </a:prstGeom>
          <a:noFill/>
        </p:spPr>
        <p:txBody>
          <a:bodyPr wrap="square" rtlCol="0">
            <a:spAutoFit/>
          </a:bodyPr>
          <a:lstStyle/>
          <a:p>
            <a:r>
              <a:rPr lang="en-GB" sz="2000" b="1" dirty="0">
                <a:solidFill>
                  <a:srgbClr val="00B050"/>
                </a:solidFill>
                <a:latin typeface="Century Gothic" panose="020B0502020202020204" pitchFamily="34" charset="0"/>
              </a:rPr>
              <a:t>12+</a:t>
            </a:r>
          </a:p>
        </p:txBody>
      </p:sp>
      <p:sp>
        <p:nvSpPr>
          <p:cNvPr id="170" name="TextBox 169">
            <a:extLst>
              <a:ext uri="{FF2B5EF4-FFF2-40B4-BE49-F238E27FC236}">
                <a16:creationId xmlns:a16="http://schemas.microsoft.com/office/drawing/2014/main" id="{065C6CCE-8ADC-407F-B2F9-1D7428471521}"/>
              </a:ext>
            </a:extLst>
          </p:cNvPr>
          <p:cNvSpPr txBox="1"/>
          <p:nvPr/>
        </p:nvSpPr>
        <p:spPr>
          <a:xfrm>
            <a:off x="10939854" y="5763236"/>
            <a:ext cx="924462" cy="400110"/>
          </a:xfrm>
          <a:prstGeom prst="rect">
            <a:avLst/>
          </a:prstGeom>
          <a:noFill/>
        </p:spPr>
        <p:txBody>
          <a:bodyPr wrap="square" rtlCol="0">
            <a:spAutoFit/>
          </a:bodyPr>
          <a:lstStyle/>
          <a:p>
            <a:r>
              <a:rPr lang="en-GB" sz="2000" b="1" dirty="0">
                <a:solidFill>
                  <a:srgbClr val="00B050"/>
                </a:solidFill>
                <a:latin typeface="Century Gothic" panose="020B0502020202020204" pitchFamily="34" charset="0"/>
              </a:rPr>
              <a:t>4-5</a:t>
            </a:r>
          </a:p>
        </p:txBody>
      </p:sp>
      <p:sp>
        <p:nvSpPr>
          <p:cNvPr id="171" name="TextBox 170">
            <a:extLst>
              <a:ext uri="{FF2B5EF4-FFF2-40B4-BE49-F238E27FC236}">
                <a16:creationId xmlns:a16="http://schemas.microsoft.com/office/drawing/2014/main" id="{5CAF374A-C15C-415C-9F66-357203275E4C}"/>
              </a:ext>
            </a:extLst>
          </p:cNvPr>
          <p:cNvSpPr txBox="1"/>
          <p:nvPr/>
        </p:nvSpPr>
        <p:spPr>
          <a:xfrm>
            <a:off x="9926421" y="6225743"/>
            <a:ext cx="924462" cy="400110"/>
          </a:xfrm>
          <a:prstGeom prst="rect">
            <a:avLst/>
          </a:prstGeom>
          <a:noFill/>
        </p:spPr>
        <p:txBody>
          <a:bodyPr wrap="square" rtlCol="0">
            <a:spAutoFit/>
          </a:bodyPr>
          <a:lstStyle/>
          <a:p>
            <a:r>
              <a:rPr lang="en-GB" sz="2000" b="1" dirty="0">
                <a:solidFill>
                  <a:srgbClr val="00B050"/>
                </a:solidFill>
                <a:latin typeface="Century Gothic" panose="020B0502020202020204" pitchFamily="34" charset="0"/>
              </a:rPr>
              <a:t>12+</a:t>
            </a:r>
          </a:p>
        </p:txBody>
      </p:sp>
      <p:sp>
        <p:nvSpPr>
          <p:cNvPr id="44" name="TextBox 43">
            <a:extLst>
              <a:ext uri="{FF2B5EF4-FFF2-40B4-BE49-F238E27FC236}">
                <a16:creationId xmlns:a16="http://schemas.microsoft.com/office/drawing/2014/main" id="{315C9813-7E72-4203-8FE9-9A2349E535AC}"/>
              </a:ext>
            </a:extLst>
          </p:cNvPr>
          <p:cNvSpPr txBox="1"/>
          <p:nvPr/>
        </p:nvSpPr>
        <p:spPr>
          <a:xfrm>
            <a:off x="4433433" y="5902577"/>
            <a:ext cx="1758401" cy="646331"/>
          </a:xfrm>
          <a:prstGeom prst="rect">
            <a:avLst/>
          </a:prstGeom>
          <a:solidFill>
            <a:srgbClr val="92D050"/>
          </a:solidFill>
        </p:spPr>
        <p:txBody>
          <a:bodyPr wrap="square" rtlCol="0">
            <a:spAutoFit/>
          </a:bodyPr>
          <a:lstStyle/>
          <a:p>
            <a:pPr algn="ctr"/>
            <a:r>
              <a:rPr lang="en-GB" b="1" dirty="0">
                <a:solidFill>
                  <a:srgbClr val="002060"/>
                </a:solidFill>
                <a:latin typeface="Century Gothic" panose="020B0502020202020204" pitchFamily="34" charset="0"/>
              </a:rPr>
              <a:t>* </a:t>
            </a:r>
            <a:r>
              <a:rPr lang="en-GB" b="1" dirty="0" err="1">
                <a:solidFill>
                  <a:srgbClr val="002060"/>
                </a:solidFill>
                <a:latin typeface="Century Gothic" panose="020B0502020202020204" pitchFamily="34" charset="0"/>
              </a:rPr>
              <a:t>l’aspirateur</a:t>
            </a:r>
            <a:r>
              <a:rPr lang="en-GB" b="1" dirty="0">
                <a:solidFill>
                  <a:srgbClr val="002060"/>
                </a:solidFill>
                <a:latin typeface="Century Gothic" panose="020B0502020202020204" pitchFamily="34" charset="0"/>
              </a:rPr>
              <a:t> - vacuum</a:t>
            </a:r>
          </a:p>
        </p:txBody>
      </p:sp>
      <p:pic>
        <p:nvPicPr>
          <p:cNvPr id="45" name="Picture 44">
            <a:extLst>
              <a:ext uri="{FF2B5EF4-FFF2-40B4-BE49-F238E27FC236}">
                <a16:creationId xmlns:a16="http://schemas.microsoft.com/office/drawing/2014/main" id="{BD67F0E0-FCD2-48FE-9DB7-932900F4510B}"/>
              </a:ext>
            </a:extLst>
          </p:cNvPr>
          <p:cNvPicPr>
            <a:picLocks noChangeAspect="1"/>
          </p:cNvPicPr>
          <p:nvPr/>
        </p:nvPicPr>
        <p:blipFill>
          <a:blip r:embed="rId13"/>
          <a:stretch>
            <a:fillRect/>
          </a:stretch>
        </p:blipFill>
        <p:spPr>
          <a:xfrm>
            <a:off x="3039662" y="1885761"/>
            <a:ext cx="1153377" cy="1159210"/>
          </a:xfrm>
          <a:prstGeom prst="rect">
            <a:avLst/>
          </a:prstGeom>
        </p:spPr>
      </p:pic>
      <p:pic>
        <p:nvPicPr>
          <p:cNvPr id="46" name="Picture 45" descr="Logo&#10;&#10;Description automatically generated">
            <a:extLst>
              <a:ext uri="{FF2B5EF4-FFF2-40B4-BE49-F238E27FC236}">
                <a16:creationId xmlns:a16="http://schemas.microsoft.com/office/drawing/2014/main" id="{7501BAB1-2354-4368-8CD9-3BF156E91224}"/>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202060" y="4914083"/>
            <a:ext cx="359384" cy="439781"/>
          </a:xfrm>
          <a:prstGeom prst="rect">
            <a:avLst/>
          </a:prstGeom>
        </p:spPr>
      </p:pic>
      <p:sp>
        <p:nvSpPr>
          <p:cNvPr id="2" name="Rectangle: Rounded Corners 1">
            <a:hlinkClick r:id="" action="ppaction://noaction">
              <a:snd r:embed="rId25" name="4_23.wav"/>
            </a:hlinkClick>
            <a:extLst>
              <a:ext uri="{FF2B5EF4-FFF2-40B4-BE49-F238E27FC236}">
                <a16:creationId xmlns:a16="http://schemas.microsoft.com/office/drawing/2014/main" id="{D4CD6687-E663-EA00-E9F3-0FFE2EE37A21}"/>
              </a:ext>
            </a:extLst>
          </p:cNvPr>
          <p:cNvSpPr/>
          <p:nvPr/>
        </p:nvSpPr>
        <p:spPr>
          <a:xfrm>
            <a:off x="6543129" y="283646"/>
            <a:ext cx="341565" cy="337142"/>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latin typeface="Century Gothic" panose="020B0502020202020204" pitchFamily="34" charset="0"/>
              </a:rPr>
              <a:t>1</a:t>
            </a:r>
          </a:p>
        </p:txBody>
      </p:sp>
      <p:sp>
        <p:nvSpPr>
          <p:cNvPr id="47" name="Rectangle: Rounded Corners 46">
            <a:hlinkClick r:id="" action="ppaction://noaction">
              <a:snd r:embed="rId26" name="4_25.wav"/>
            </a:hlinkClick>
            <a:extLst>
              <a:ext uri="{FF2B5EF4-FFF2-40B4-BE49-F238E27FC236}">
                <a16:creationId xmlns:a16="http://schemas.microsoft.com/office/drawing/2014/main" id="{9A275520-BC2B-E6DA-7E0E-CC218432B28B}"/>
              </a:ext>
            </a:extLst>
          </p:cNvPr>
          <p:cNvSpPr/>
          <p:nvPr/>
        </p:nvSpPr>
        <p:spPr>
          <a:xfrm>
            <a:off x="6543129" y="700659"/>
            <a:ext cx="341565" cy="337142"/>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latin typeface="Century Gothic" panose="020B0502020202020204" pitchFamily="34" charset="0"/>
              </a:rPr>
              <a:t>2</a:t>
            </a:r>
          </a:p>
        </p:txBody>
      </p:sp>
      <p:sp>
        <p:nvSpPr>
          <p:cNvPr id="48" name="Rectangle: Rounded Corners 47">
            <a:hlinkClick r:id="" action="ppaction://noaction">
              <a:snd r:embed="rId27" name="4_14.wav"/>
            </a:hlinkClick>
            <a:extLst>
              <a:ext uri="{FF2B5EF4-FFF2-40B4-BE49-F238E27FC236}">
                <a16:creationId xmlns:a16="http://schemas.microsoft.com/office/drawing/2014/main" id="{B4B640EC-E35E-56FD-B81A-8CAA810061FE}"/>
              </a:ext>
            </a:extLst>
          </p:cNvPr>
          <p:cNvSpPr/>
          <p:nvPr/>
        </p:nvSpPr>
        <p:spPr>
          <a:xfrm>
            <a:off x="6543129" y="1134340"/>
            <a:ext cx="341565" cy="337142"/>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latin typeface="Century Gothic" panose="020B0502020202020204" pitchFamily="34" charset="0"/>
              </a:rPr>
              <a:t>3</a:t>
            </a:r>
          </a:p>
        </p:txBody>
      </p:sp>
      <p:sp>
        <p:nvSpPr>
          <p:cNvPr id="49" name="Rectangle: Rounded Corners 48">
            <a:hlinkClick r:id="" action="ppaction://noaction">
              <a:snd r:embed="rId28" name="4_18.wav"/>
            </a:hlinkClick>
            <a:extLst>
              <a:ext uri="{FF2B5EF4-FFF2-40B4-BE49-F238E27FC236}">
                <a16:creationId xmlns:a16="http://schemas.microsoft.com/office/drawing/2014/main" id="{5E2CBF5F-9D33-3564-39D1-71515AD3A751}"/>
              </a:ext>
            </a:extLst>
          </p:cNvPr>
          <p:cNvSpPr/>
          <p:nvPr/>
        </p:nvSpPr>
        <p:spPr>
          <a:xfrm>
            <a:off x="6543129" y="1566509"/>
            <a:ext cx="341565" cy="337142"/>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latin typeface="Century Gothic" panose="020B0502020202020204" pitchFamily="34" charset="0"/>
              </a:rPr>
              <a:t>4</a:t>
            </a:r>
          </a:p>
        </p:txBody>
      </p:sp>
      <p:sp>
        <p:nvSpPr>
          <p:cNvPr id="50" name="Rectangle: Rounded Corners 49">
            <a:hlinkClick r:id="" action="ppaction://noaction">
              <a:snd r:embed="rId29" name="4_22.wav"/>
            </a:hlinkClick>
            <a:extLst>
              <a:ext uri="{FF2B5EF4-FFF2-40B4-BE49-F238E27FC236}">
                <a16:creationId xmlns:a16="http://schemas.microsoft.com/office/drawing/2014/main" id="{1527DC06-CDDB-6727-ED92-1543C895B3FC}"/>
              </a:ext>
            </a:extLst>
          </p:cNvPr>
          <p:cNvSpPr/>
          <p:nvPr/>
        </p:nvSpPr>
        <p:spPr>
          <a:xfrm>
            <a:off x="6543129" y="1996634"/>
            <a:ext cx="341565" cy="337142"/>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latin typeface="Century Gothic" panose="020B0502020202020204" pitchFamily="34" charset="0"/>
              </a:rPr>
              <a:t>5</a:t>
            </a:r>
          </a:p>
        </p:txBody>
      </p:sp>
      <p:sp>
        <p:nvSpPr>
          <p:cNvPr id="51" name="Rectangle: Rounded Corners 50">
            <a:hlinkClick r:id="" action="ppaction://noaction">
              <a:snd r:embed="rId30" name="4_27.wav"/>
            </a:hlinkClick>
            <a:extLst>
              <a:ext uri="{FF2B5EF4-FFF2-40B4-BE49-F238E27FC236}">
                <a16:creationId xmlns:a16="http://schemas.microsoft.com/office/drawing/2014/main" id="{744A8842-2791-9045-7CDE-95996E01ADE8}"/>
              </a:ext>
            </a:extLst>
          </p:cNvPr>
          <p:cNvSpPr/>
          <p:nvPr/>
        </p:nvSpPr>
        <p:spPr>
          <a:xfrm>
            <a:off x="6543129" y="2424736"/>
            <a:ext cx="341565" cy="337142"/>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latin typeface="Century Gothic" panose="020B0502020202020204" pitchFamily="34" charset="0"/>
              </a:rPr>
              <a:t>6</a:t>
            </a:r>
          </a:p>
        </p:txBody>
      </p:sp>
      <p:sp>
        <p:nvSpPr>
          <p:cNvPr id="52" name="Rectangle: Rounded Corners 51">
            <a:hlinkClick r:id="" action="ppaction://noaction">
              <a:snd r:embed="rId31" name="4_21.wav"/>
            </a:hlinkClick>
            <a:extLst>
              <a:ext uri="{FF2B5EF4-FFF2-40B4-BE49-F238E27FC236}">
                <a16:creationId xmlns:a16="http://schemas.microsoft.com/office/drawing/2014/main" id="{18735127-E9AA-C7B6-513F-D76C6846456F}"/>
              </a:ext>
            </a:extLst>
          </p:cNvPr>
          <p:cNvSpPr/>
          <p:nvPr/>
        </p:nvSpPr>
        <p:spPr>
          <a:xfrm>
            <a:off x="6543129" y="2838762"/>
            <a:ext cx="341565" cy="337142"/>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latin typeface="Century Gothic" panose="020B0502020202020204" pitchFamily="34" charset="0"/>
              </a:rPr>
              <a:t>7</a:t>
            </a:r>
          </a:p>
        </p:txBody>
      </p:sp>
      <p:sp>
        <p:nvSpPr>
          <p:cNvPr id="53" name="Rectangle: Rounded Corners 52">
            <a:hlinkClick r:id="" action="ppaction://noaction">
              <a:snd r:embed="rId32" name="4_20.wav"/>
            </a:hlinkClick>
            <a:extLst>
              <a:ext uri="{FF2B5EF4-FFF2-40B4-BE49-F238E27FC236}">
                <a16:creationId xmlns:a16="http://schemas.microsoft.com/office/drawing/2014/main" id="{AAB2805A-26F7-8AFD-C9B1-C2911D6256DC}"/>
              </a:ext>
            </a:extLst>
          </p:cNvPr>
          <p:cNvSpPr/>
          <p:nvPr/>
        </p:nvSpPr>
        <p:spPr>
          <a:xfrm>
            <a:off x="6538269" y="3271472"/>
            <a:ext cx="341565" cy="337142"/>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latin typeface="Century Gothic" panose="020B0502020202020204" pitchFamily="34" charset="0"/>
              </a:rPr>
              <a:t>8</a:t>
            </a:r>
          </a:p>
        </p:txBody>
      </p:sp>
      <p:sp>
        <p:nvSpPr>
          <p:cNvPr id="54" name="Rectangle: Rounded Corners 53">
            <a:hlinkClick r:id="" action="ppaction://noaction">
              <a:snd r:embed="rId33" name="4_17.wav"/>
            </a:hlinkClick>
            <a:extLst>
              <a:ext uri="{FF2B5EF4-FFF2-40B4-BE49-F238E27FC236}">
                <a16:creationId xmlns:a16="http://schemas.microsoft.com/office/drawing/2014/main" id="{8420A896-BF9C-2EBE-E32A-19ED7E476972}"/>
              </a:ext>
            </a:extLst>
          </p:cNvPr>
          <p:cNvSpPr/>
          <p:nvPr/>
        </p:nvSpPr>
        <p:spPr>
          <a:xfrm>
            <a:off x="6545089" y="3699574"/>
            <a:ext cx="341565" cy="337142"/>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dirty="0">
                <a:latin typeface="Century Gothic" panose="020B0502020202020204" pitchFamily="34" charset="0"/>
              </a:rPr>
              <a:t>9</a:t>
            </a:r>
          </a:p>
        </p:txBody>
      </p:sp>
      <p:sp>
        <p:nvSpPr>
          <p:cNvPr id="55" name="Rectangle: Rounded Corners 54">
            <a:hlinkClick r:id="" action="ppaction://noaction">
              <a:snd r:embed="rId34" name="4_24.wav"/>
            </a:hlinkClick>
            <a:extLst>
              <a:ext uri="{FF2B5EF4-FFF2-40B4-BE49-F238E27FC236}">
                <a16:creationId xmlns:a16="http://schemas.microsoft.com/office/drawing/2014/main" id="{E64989BD-32D9-23BB-57F7-2A4A8F11C706}"/>
              </a:ext>
            </a:extLst>
          </p:cNvPr>
          <p:cNvSpPr/>
          <p:nvPr/>
        </p:nvSpPr>
        <p:spPr>
          <a:xfrm>
            <a:off x="6471530" y="4140300"/>
            <a:ext cx="484762" cy="33083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latin typeface="Century Gothic" panose="020B0502020202020204" pitchFamily="34" charset="0"/>
              </a:rPr>
              <a:t>10</a:t>
            </a:r>
          </a:p>
        </p:txBody>
      </p:sp>
      <p:sp>
        <p:nvSpPr>
          <p:cNvPr id="61" name="Rectangle: Rounded Corners 60">
            <a:hlinkClick r:id="" action="ppaction://noaction">
              <a:snd r:embed="rId35" name="4_19.wav"/>
            </a:hlinkClick>
            <a:extLst>
              <a:ext uri="{FF2B5EF4-FFF2-40B4-BE49-F238E27FC236}">
                <a16:creationId xmlns:a16="http://schemas.microsoft.com/office/drawing/2014/main" id="{A0A19693-7653-00DD-52A9-30A8B1274FC2}"/>
              </a:ext>
            </a:extLst>
          </p:cNvPr>
          <p:cNvSpPr/>
          <p:nvPr/>
        </p:nvSpPr>
        <p:spPr>
          <a:xfrm>
            <a:off x="6455980" y="4583912"/>
            <a:ext cx="484762" cy="33083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latin typeface="Century Gothic" panose="020B0502020202020204" pitchFamily="34" charset="0"/>
              </a:rPr>
              <a:t>11</a:t>
            </a:r>
          </a:p>
        </p:txBody>
      </p:sp>
      <p:sp>
        <p:nvSpPr>
          <p:cNvPr id="62" name="Rectangle: Rounded Corners 61">
            <a:hlinkClick r:id="" action="ppaction://noaction">
              <a:snd r:embed="rId36" name="4_26.wav"/>
            </a:hlinkClick>
            <a:extLst>
              <a:ext uri="{FF2B5EF4-FFF2-40B4-BE49-F238E27FC236}">
                <a16:creationId xmlns:a16="http://schemas.microsoft.com/office/drawing/2014/main" id="{0D7A5045-1144-A621-E006-09311ECFE671}"/>
              </a:ext>
            </a:extLst>
          </p:cNvPr>
          <p:cNvSpPr/>
          <p:nvPr/>
        </p:nvSpPr>
        <p:spPr>
          <a:xfrm>
            <a:off x="6460124" y="4979094"/>
            <a:ext cx="484762" cy="33083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latin typeface="Century Gothic" panose="020B0502020202020204" pitchFamily="34" charset="0"/>
              </a:rPr>
              <a:t>12</a:t>
            </a:r>
          </a:p>
        </p:txBody>
      </p:sp>
      <p:sp>
        <p:nvSpPr>
          <p:cNvPr id="63" name="Rectangle: Rounded Corners 62">
            <a:hlinkClick r:id="" action="ppaction://noaction">
              <a:snd r:embed="rId37" name="4_28.wav"/>
            </a:hlinkClick>
            <a:extLst>
              <a:ext uri="{FF2B5EF4-FFF2-40B4-BE49-F238E27FC236}">
                <a16:creationId xmlns:a16="http://schemas.microsoft.com/office/drawing/2014/main" id="{C1C76B43-D538-E7A5-C0E4-B14A599631C3}"/>
              </a:ext>
            </a:extLst>
          </p:cNvPr>
          <p:cNvSpPr/>
          <p:nvPr/>
        </p:nvSpPr>
        <p:spPr>
          <a:xfrm>
            <a:off x="6449384" y="5396494"/>
            <a:ext cx="484762" cy="33083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latin typeface="Century Gothic" panose="020B0502020202020204" pitchFamily="34" charset="0"/>
              </a:rPr>
              <a:t>13</a:t>
            </a:r>
          </a:p>
        </p:txBody>
      </p:sp>
      <p:sp>
        <p:nvSpPr>
          <p:cNvPr id="64" name="Rectangle: Rounded Corners 63">
            <a:hlinkClick r:id="" action="ppaction://noaction">
              <a:snd r:embed="rId38" name="4_16.wav"/>
            </a:hlinkClick>
            <a:extLst>
              <a:ext uri="{FF2B5EF4-FFF2-40B4-BE49-F238E27FC236}">
                <a16:creationId xmlns:a16="http://schemas.microsoft.com/office/drawing/2014/main" id="{36BB20EB-352A-2620-F872-30B8CFE397EA}"/>
              </a:ext>
            </a:extLst>
          </p:cNvPr>
          <p:cNvSpPr/>
          <p:nvPr/>
        </p:nvSpPr>
        <p:spPr>
          <a:xfrm>
            <a:off x="6455980" y="5829712"/>
            <a:ext cx="484762" cy="33083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latin typeface="Century Gothic" panose="020B0502020202020204" pitchFamily="34" charset="0"/>
              </a:rPr>
              <a:t>14</a:t>
            </a:r>
          </a:p>
        </p:txBody>
      </p:sp>
      <p:sp>
        <p:nvSpPr>
          <p:cNvPr id="65" name="Rectangle: Rounded Corners 64">
            <a:hlinkClick r:id="" action="ppaction://noaction">
              <a:snd r:embed="rId39" name="4_29.wav"/>
            </a:hlinkClick>
            <a:extLst>
              <a:ext uri="{FF2B5EF4-FFF2-40B4-BE49-F238E27FC236}">
                <a16:creationId xmlns:a16="http://schemas.microsoft.com/office/drawing/2014/main" id="{716EF809-8D38-515B-743D-0CAA62434810}"/>
              </a:ext>
            </a:extLst>
          </p:cNvPr>
          <p:cNvSpPr/>
          <p:nvPr/>
        </p:nvSpPr>
        <p:spPr>
          <a:xfrm>
            <a:off x="6461486" y="6250131"/>
            <a:ext cx="484762" cy="33083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latin typeface="Century Gothic" panose="020B0502020202020204" pitchFamily="34" charset="0"/>
              </a:rPr>
              <a:t>15</a:t>
            </a:r>
          </a:p>
        </p:txBody>
      </p:sp>
    </p:spTree>
    <p:extLst>
      <p:ext uri="{BB962C8B-B14F-4D97-AF65-F5344CB8AC3E}">
        <p14:creationId xmlns:p14="http://schemas.microsoft.com/office/powerpoint/2010/main" val="1460900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6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7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158" grpId="0"/>
      <p:bldP spid="159" grpId="0"/>
      <p:bldP spid="160" grpId="0"/>
      <p:bldP spid="161" grpId="0"/>
      <p:bldP spid="162" grpId="0"/>
      <p:bldP spid="163" grpId="0"/>
      <p:bldP spid="164" grpId="0"/>
      <p:bldP spid="165" grpId="0"/>
      <p:bldP spid="166" grpId="0"/>
      <p:bldP spid="167" grpId="0"/>
      <p:bldP spid="168" grpId="0"/>
      <p:bldP spid="169" grpId="0"/>
      <p:bldP spid="170" grpId="0"/>
      <p:bldP spid="17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33" name="Rectangle: Rounded Corners 32">
            <a:extLst>
              <a:ext uri="{FF2B5EF4-FFF2-40B4-BE49-F238E27FC236}">
                <a16:creationId xmlns:a16="http://schemas.microsoft.com/office/drawing/2014/main" id="{20A21A7A-5045-43E8-B32B-501909B8889D}"/>
              </a:ext>
            </a:extLst>
          </p:cNvPr>
          <p:cNvSpPr/>
          <p:nvPr/>
        </p:nvSpPr>
        <p:spPr>
          <a:xfrm>
            <a:off x="933668" y="3022961"/>
            <a:ext cx="3685224" cy="40603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entury Gothic" panose="020B0502020202020204" pitchFamily="34" charset="0"/>
            </a:endParaRPr>
          </a:p>
        </p:txBody>
      </p:sp>
      <p:sp>
        <p:nvSpPr>
          <p:cNvPr id="30" name="Rectangle: Rounded Corners 29">
            <a:extLst>
              <a:ext uri="{FF2B5EF4-FFF2-40B4-BE49-F238E27FC236}">
                <a16:creationId xmlns:a16="http://schemas.microsoft.com/office/drawing/2014/main" id="{787DC4DA-0B6A-445B-B969-2858636979EA}"/>
              </a:ext>
            </a:extLst>
          </p:cNvPr>
          <p:cNvSpPr/>
          <p:nvPr/>
        </p:nvSpPr>
        <p:spPr>
          <a:xfrm>
            <a:off x="3164214" y="1453957"/>
            <a:ext cx="1971320"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86352"/>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3600" b="1" i="0" u="none" strike="noStrike" cap="none" dirty="0">
                <a:solidFill>
                  <a:srgbClr val="002060"/>
                </a:solidFill>
                <a:latin typeface="Century Gothic" panose="020B0502020202020204" pitchFamily="34" charset="0"/>
                <a:ea typeface="Century Gothic"/>
                <a:cs typeface="Century Gothic"/>
                <a:sym typeface="Century Gothic"/>
              </a:rPr>
              <a:t>Knowing wh</a:t>
            </a:r>
            <a:r>
              <a:rPr lang="en-GB" sz="3600" b="1" dirty="0">
                <a:solidFill>
                  <a:srgbClr val="002060"/>
                </a:solidFill>
                <a:latin typeface="Century Gothic" panose="020B0502020202020204" pitchFamily="34" charset="0"/>
                <a:ea typeface="Century Gothic"/>
                <a:cs typeface="Century Gothic"/>
                <a:sym typeface="Century Gothic"/>
              </a:rPr>
              <a:t>o does what [1/2]</a:t>
            </a:r>
            <a:endParaRPr lang="en-GB" sz="3600" b="1" i="0" u="none" strike="noStrike" cap="none" dirty="0">
              <a:solidFill>
                <a:srgbClr val="002060"/>
              </a:solidFill>
              <a:latin typeface="Century Gothic" panose="020B0502020202020204" pitchFamily="34" charset="0"/>
              <a:ea typeface="Century Gothic"/>
              <a:cs typeface="Century Gothic"/>
              <a:sym typeface="Century Gothic"/>
            </a:endParaRPr>
          </a:p>
        </p:txBody>
      </p:sp>
      <p:pic>
        <p:nvPicPr>
          <p:cNvPr id="25" name="Google Shape;170;p8" descr="Jigsaw, Puzzle, Piece, Game, Concept, Solution">
            <a:extLst>
              <a:ext uri="{FF2B5EF4-FFF2-40B4-BE49-F238E27FC236}">
                <a16:creationId xmlns:a16="http://schemas.microsoft.com/office/drawing/2014/main" id="{20A2F853-0CF4-4CB0-9B24-6365D924ED7A}"/>
              </a:ext>
            </a:extLst>
          </p:cNvPr>
          <p:cNvPicPr preferRelativeResize="0"/>
          <p:nvPr/>
        </p:nvPicPr>
        <p:blipFill rotWithShape="1">
          <a:blip r:embed="rId8">
            <a:alphaModFix/>
          </a:blip>
          <a:srcRect/>
          <a:stretch/>
        </p:blipFill>
        <p:spPr>
          <a:xfrm>
            <a:off x="10657369" y="76217"/>
            <a:ext cx="1330395" cy="1332245"/>
          </a:xfrm>
          <a:prstGeom prst="rect">
            <a:avLst/>
          </a:prstGeom>
          <a:noFill/>
          <a:ln>
            <a:noFill/>
          </a:ln>
        </p:spPr>
      </p:pic>
      <p:pic>
        <p:nvPicPr>
          <p:cNvPr id="32" name="Google Shape;183;p8">
            <a:extLst>
              <a:ext uri="{FF2B5EF4-FFF2-40B4-BE49-F238E27FC236}">
                <a16:creationId xmlns:a16="http://schemas.microsoft.com/office/drawing/2014/main" id="{584C4BF7-D735-45AF-A526-EF5A14C086D7}"/>
              </a:ext>
            </a:extLst>
          </p:cNvPr>
          <p:cNvPicPr preferRelativeResize="0"/>
          <p:nvPr/>
        </p:nvPicPr>
        <p:blipFill rotWithShape="1">
          <a:blip r:embed="rId9">
            <a:alphaModFix/>
          </a:blip>
          <a:srcRect/>
          <a:stretch/>
        </p:blipFill>
        <p:spPr>
          <a:xfrm>
            <a:off x="4843964" y="3039677"/>
            <a:ext cx="442485" cy="523220"/>
          </a:xfrm>
          <a:prstGeom prst="rect">
            <a:avLst/>
          </a:prstGeom>
          <a:noFill/>
          <a:ln>
            <a:noFill/>
          </a:ln>
        </p:spPr>
      </p:pic>
      <p:sp>
        <p:nvSpPr>
          <p:cNvPr id="21" name="TextBox 20">
            <a:extLst>
              <a:ext uri="{FF2B5EF4-FFF2-40B4-BE49-F238E27FC236}">
                <a16:creationId xmlns:a16="http://schemas.microsoft.com/office/drawing/2014/main" id="{0192C025-93E6-477A-8C51-3B5199B2A939}"/>
              </a:ext>
            </a:extLst>
          </p:cNvPr>
          <p:cNvSpPr txBox="1"/>
          <p:nvPr/>
        </p:nvSpPr>
        <p:spPr>
          <a:xfrm>
            <a:off x="204234" y="685972"/>
            <a:ext cx="798308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[–er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verbs: more than one person</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3" name="TextBox 22">
            <a:extLst>
              <a:ext uri="{FF2B5EF4-FFF2-40B4-BE49-F238E27FC236}">
                <a16:creationId xmlns:a16="http://schemas.microsoft.com/office/drawing/2014/main" id="{385D9D02-2670-4BA7-B3E6-CC60F3C14EE5}"/>
              </a:ext>
            </a:extLst>
          </p:cNvPr>
          <p:cNvSpPr txBox="1"/>
          <p:nvPr/>
        </p:nvSpPr>
        <p:spPr>
          <a:xfrm>
            <a:off x="956036" y="3001025"/>
            <a:ext cx="41788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Nous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jou</a:t>
            </a: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rPr>
              <a:t>ons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au tennis.</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20" name="TextBox 19">
            <a:extLst>
              <a:ext uri="{FF2B5EF4-FFF2-40B4-BE49-F238E27FC236}">
                <a16:creationId xmlns:a16="http://schemas.microsoft.com/office/drawing/2014/main" id="{48B3D2C5-4206-4F45-964E-32EBA3938E56}"/>
              </a:ext>
            </a:extLst>
          </p:cNvPr>
          <p:cNvSpPr txBox="1"/>
          <p:nvPr/>
        </p:nvSpPr>
        <p:spPr>
          <a:xfrm>
            <a:off x="204234" y="2030049"/>
            <a:ext cx="107685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we change the verb ending to refer to different people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7" name="TextBox 36">
            <a:extLst>
              <a:ext uri="{FF2B5EF4-FFF2-40B4-BE49-F238E27FC236}">
                <a16:creationId xmlns:a16="http://schemas.microsoft.com/office/drawing/2014/main" id="{37F89BE1-B5D3-4995-8D5E-64FC1F049DF8}"/>
              </a:ext>
            </a:extLst>
          </p:cNvPr>
          <p:cNvSpPr txBox="1"/>
          <p:nvPr/>
        </p:nvSpPr>
        <p:spPr>
          <a:xfrm>
            <a:off x="215155" y="2507019"/>
            <a:ext cx="8213737" cy="456792"/>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mean ‘</a:t>
            </a: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we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with a verb, remove –</a:t>
            </a: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er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and add –</a:t>
            </a: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ons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5" name="TextBox 44">
            <a:extLst>
              <a:ext uri="{FF2B5EF4-FFF2-40B4-BE49-F238E27FC236}">
                <a16:creationId xmlns:a16="http://schemas.microsoft.com/office/drawing/2014/main" id="{C47CC55D-2CD3-4B86-8283-EB1B84182325}"/>
              </a:ext>
            </a:extLst>
          </p:cNvPr>
          <p:cNvSpPr txBox="1"/>
          <p:nvPr/>
        </p:nvSpPr>
        <p:spPr>
          <a:xfrm>
            <a:off x="271144" y="3787545"/>
            <a:ext cx="9189822" cy="456792"/>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rPr>
              <a:t>To mean ‘</a:t>
            </a: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Calibri" panose="020F0502020204030204" pitchFamily="34" charset="0"/>
              </a:rPr>
              <a:t>you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rPr>
              <a:t>(plural)’ or </a:t>
            </a: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Calibri" panose="020F0502020204030204" pitchFamily="34" charset="0"/>
              </a:rPr>
              <a:t>you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rPr>
              <a:t>(formal) with a verb:</a:t>
            </a:r>
            <a:endParaRPr kumimoji="0" lang="en-GB" sz="2400" b="0" i="0" u="none" strike="noStrike" kern="1200" cap="none" spc="0" normalizeH="0" baseline="0" noProof="0" dirty="0">
              <a:ln>
                <a:noFill/>
              </a:ln>
              <a:solidFill>
                <a:srgbClr val="92D050"/>
              </a:solidFill>
              <a:effectLst/>
              <a:uLnTx/>
              <a:uFillTx/>
              <a:latin typeface="Century Gothic" panose="020B0502020202020204" pitchFamily="34" charset="0"/>
              <a:ea typeface="Calibri" panose="020F0502020204030204" pitchFamily="34" charset="0"/>
            </a:endParaRPr>
          </a:p>
        </p:txBody>
      </p:sp>
      <p:sp>
        <p:nvSpPr>
          <p:cNvPr id="28" name="TextBox 27">
            <a:extLst>
              <a:ext uri="{FF2B5EF4-FFF2-40B4-BE49-F238E27FC236}">
                <a16:creationId xmlns:a16="http://schemas.microsoft.com/office/drawing/2014/main" id="{4780FF0D-F3F8-4DF0-9E10-E383E24A0E4F}"/>
              </a:ext>
            </a:extLst>
          </p:cNvPr>
          <p:cNvSpPr txBox="1"/>
          <p:nvPr/>
        </p:nvSpPr>
        <p:spPr>
          <a:xfrm>
            <a:off x="3303502" y="1410086"/>
            <a:ext cx="166058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jou</a:t>
            </a: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er</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1" name="TextBox 30">
            <a:extLst>
              <a:ext uri="{FF2B5EF4-FFF2-40B4-BE49-F238E27FC236}">
                <a16:creationId xmlns:a16="http://schemas.microsoft.com/office/drawing/2014/main" id="{190C75A1-58B1-4753-9672-282CF1BE99A1}"/>
              </a:ext>
            </a:extLst>
          </p:cNvPr>
          <p:cNvSpPr txBox="1"/>
          <p:nvPr/>
        </p:nvSpPr>
        <p:spPr>
          <a:xfrm>
            <a:off x="5902981" y="1430122"/>
            <a:ext cx="240475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to</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play</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9" name="TextBox 38">
            <a:extLst>
              <a:ext uri="{FF2B5EF4-FFF2-40B4-BE49-F238E27FC236}">
                <a16:creationId xmlns:a16="http://schemas.microsoft.com/office/drawing/2014/main" id="{3E2FEB39-8A18-40D2-A55B-3F442AF65ED3}"/>
              </a:ext>
            </a:extLst>
          </p:cNvPr>
          <p:cNvSpPr txBox="1"/>
          <p:nvPr/>
        </p:nvSpPr>
        <p:spPr>
          <a:xfrm>
            <a:off x="5427786" y="3070455"/>
            <a:ext cx="32581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We play tennis.</a:t>
            </a:r>
          </a:p>
        </p:txBody>
      </p:sp>
      <p:sp>
        <p:nvSpPr>
          <p:cNvPr id="41" name="Rectangle: Rounded Corners 40">
            <a:extLst>
              <a:ext uri="{FF2B5EF4-FFF2-40B4-BE49-F238E27FC236}">
                <a16:creationId xmlns:a16="http://schemas.microsoft.com/office/drawing/2014/main" id="{CD841B20-EF7E-4D46-9547-FE56C37B5AB5}"/>
              </a:ext>
            </a:extLst>
          </p:cNvPr>
          <p:cNvSpPr/>
          <p:nvPr/>
        </p:nvSpPr>
        <p:spPr>
          <a:xfrm>
            <a:off x="932125" y="4291606"/>
            <a:ext cx="3686767" cy="456792"/>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entury Gothic" panose="020B0502020202020204" pitchFamily="34" charset="0"/>
            </a:endParaRPr>
          </a:p>
        </p:txBody>
      </p:sp>
      <p:sp>
        <p:nvSpPr>
          <p:cNvPr id="42" name="TextBox 41">
            <a:extLst>
              <a:ext uri="{FF2B5EF4-FFF2-40B4-BE49-F238E27FC236}">
                <a16:creationId xmlns:a16="http://schemas.microsoft.com/office/drawing/2014/main" id="{B70552FC-2603-4672-BD66-67D0B3C59474}"/>
              </a:ext>
            </a:extLst>
          </p:cNvPr>
          <p:cNvSpPr txBox="1"/>
          <p:nvPr/>
        </p:nvSpPr>
        <p:spPr>
          <a:xfrm>
            <a:off x="909758" y="4286733"/>
            <a:ext cx="45180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Vous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jou</a:t>
            </a: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rPr>
              <a:t>ez</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à 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corde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43" name="TextBox 42">
            <a:extLst>
              <a:ext uri="{FF2B5EF4-FFF2-40B4-BE49-F238E27FC236}">
                <a16:creationId xmlns:a16="http://schemas.microsoft.com/office/drawing/2014/main" id="{7EE989E6-1A60-4ED9-B2C2-9C238E1AB1D2}"/>
              </a:ext>
            </a:extLst>
          </p:cNvPr>
          <p:cNvSpPr txBox="1"/>
          <p:nvPr/>
        </p:nvSpPr>
        <p:spPr>
          <a:xfrm>
            <a:off x="5427787" y="4344312"/>
            <a:ext cx="37270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You(all) play skipping.</a:t>
            </a:r>
          </a:p>
        </p:txBody>
      </p:sp>
      <p:pic>
        <p:nvPicPr>
          <p:cNvPr id="50" name="Google Shape;183;p8">
            <a:extLst>
              <a:ext uri="{FF2B5EF4-FFF2-40B4-BE49-F238E27FC236}">
                <a16:creationId xmlns:a16="http://schemas.microsoft.com/office/drawing/2014/main" id="{111F4B10-0E7D-4CA6-97DB-3D4FA96733E9}"/>
              </a:ext>
            </a:extLst>
          </p:cNvPr>
          <p:cNvPicPr preferRelativeResize="0"/>
          <p:nvPr/>
        </p:nvPicPr>
        <p:blipFill rotWithShape="1">
          <a:blip r:embed="rId9">
            <a:alphaModFix/>
          </a:blip>
          <a:srcRect/>
          <a:stretch/>
        </p:blipFill>
        <p:spPr>
          <a:xfrm>
            <a:off x="5299569" y="1383044"/>
            <a:ext cx="603412" cy="577304"/>
          </a:xfrm>
          <a:prstGeom prst="rect">
            <a:avLst/>
          </a:prstGeom>
          <a:noFill/>
          <a:ln>
            <a:noFill/>
          </a:ln>
        </p:spPr>
      </p:pic>
      <p:pic>
        <p:nvPicPr>
          <p:cNvPr id="51" name="Google Shape;183;p8">
            <a:extLst>
              <a:ext uri="{FF2B5EF4-FFF2-40B4-BE49-F238E27FC236}">
                <a16:creationId xmlns:a16="http://schemas.microsoft.com/office/drawing/2014/main" id="{CB65F29B-13A4-4797-A5BB-C1FCC8136424}"/>
              </a:ext>
            </a:extLst>
          </p:cNvPr>
          <p:cNvPicPr preferRelativeResize="0"/>
          <p:nvPr/>
        </p:nvPicPr>
        <p:blipFill rotWithShape="1">
          <a:blip r:embed="rId9">
            <a:alphaModFix/>
          </a:blip>
          <a:srcRect/>
          <a:stretch/>
        </p:blipFill>
        <p:spPr>
          <a:xfrm>
            <a:off x="4843964" y="4282757"/>
            <a:ext cx="442485" cy="523220"/>
          </a:xfrm>
          <a:prstGeom prst="rect">
            <a:avLst/>
          </a:prstGeom>
          <a:noFill/>
          <a:ln>
            <a:noFill/>
          </a:ln>
        </p:spPr>
      </p:pic>
      <p:sp>
        <p:nvSpPr>
          <p:cNvPr id="24" name="TextBox 23">
            <a:extLst>
              <a:ext uri="{FF2B5EF4-FFF2-40B4-BE49-F238E27FC236}">
                <a16:creationId xmlns:a16="http://schemas.microsoft.com/office/drawing/2014/main" id="{885E2B8B-694A-4398-A3E3-6D66303C4572}"/>
              </a:ext>
            </a:extLst>
          </p:cNvPr>
          <p:cNvSpPr txBox="1"/>
          <p:nvPr/>
        </p:nvSpPr>
        <p:spPr>
          <a:xfrm>
            <a:off x="271144" y="5056529"/>
            <a:ext cx="9189822" cy="456792"/>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rPr>
              <a:t>To mean ‘</a:t>
            </a: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Calibri" panose="020F0502020204030204" pitchFamily="34" charset="0"/>
              </a:rPr>
              <a:t>they</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rPr>
              <a:t>’ with a verb:</a:t>
            </a:r>
            <a:endParaRPr kumimoji="0" lang="en-GB" sz="2400" b="0" i="0" u="none" strike="noStrike" kern="1200" cap="none" spc="0" normalizeH="0" baseline="0" noProof="0" dirty="0">
              <a:ln>
                <a:noFill/>
              </a:ln>
              <a:solidFill>
                <a:srgbClr val="92D050"/>
              </a:solidFill>
              <a:effectLst/>
              <a:uLnTx/>
              <a:uFillTx/>
              <a:latin typeface="Century Gothic" panose="020B0502020202020204" pitchFamily="34" charset="0"/>
              <a:ea typeface="Calibri" panose="020F0502020204030204" pitchFamily="34" charset="0"/>
            </a:endParaRPr>
          </a:p>
        </p:txBody>
      </p:sp>
      <p:sp>
        <p:nvSpPr>
          <p:cNvPr id="27" name="Rectangle: Rounded Corners 26">
            <a:extLst>
              <a:ext uri="{FF2B5EF4-FFF2-40B4-BE49-F238E27FC236}">
                <a16:creationId xmlns:a16="http://schemas.microsoft.com/office/drawing/2014/main" id="{A66E7399-50DC-4D8D-92D8-4E3B1DC05F8F}"/>
              </a:ext>
            </a:extLst>
          </p:cNvPr>
          <p:cNvSpPr/>
          <p:nvPr/>
        </p:nvSpPr>
        <p:spPr>
          <a:xfrm>
            <a:off x="932125" y="5560590"/>
            <a:ext cx="3686767" cy="456792"/>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entury Gothic" panose="020B0502020202020204" pitchFamily="34" charset="0"/>
            </a:endParaRPr>
          </a:p>
        </p:txBody>
      </p:sp>
      <p:sp>
        <p:nvSpPr>
          <p:cNvPr id="29" name="TextBox 28">
            <a:extLst>
              <a:ext uri="{FF2B5EF4-FFF2-40B4-BE49-F238E27FC236}">
                <a16:creationId xmlns:a16="http://schemas.microsoft.com/office/drawing/2014/main" id="{74241F7C-B849-4C3D-BE61-0C009E5C17FB}"/>
              </a:ext>
            </a:extLst>
          </p:cNvPr>
          <p:cNvSpPr txBox="1"/>
          <p:nvPr/>
        </p:nvSpPr>
        <p:spPr>
          <a:xfrm>
            <a:off x="909758" y="5555717"/>
            <a:ext cx="45180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Elles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jou</a:t>
            </a: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rPr>
              <a:t>ent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au foot.</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35" name="TextBox 34">
            <a:extLst>
              <a:ext uri="{FF2B5EF4-FFF2-40B4-BE49-F238E27FC236}">
                <a16:creationId xmlns:a16="http://schemas.microsoft.com/office/drawing/2014/main" id="{1BCD9FE5-1C9D-4ED7-88BC-948414554583}"/>
              </a:ext>
            </a:extLst>
          </p:cNvPr>
          <p:cNvSpPr txBox="1"/>
          <p:nvPr/>
        </p:nvSpPr>
        <p:spPr>
          <a:xfrm>
            <a:off x="5427786" y="5520047"/>
            <a:ext cx="37270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They (f) play football.</a:t>
            </a:r>
          </a:p>
        </p:txBody>
      </p:sp>
      <p:pic>
        <p:nvPicPr>
          <p:cNvPr id="36" name="Google Shape;183;p8">
            <a:extLst>
              <a:ext uri="{FF2B5EF4-FFF2-40B4-BE49-F238E27FC236}">
                <a16:creationId xmlns:a16="http://schemas.microsoft.com/office/drawing/2014/main" id="{330D2BC0-B96C-4760-B0AF-92D7763353B9}"/>
              </a:ext>
            </a:extLst>
          </p:cNvPr>
          <p:cNvPicPr preferRelativeResize="0"/>
          <p:nvPr/>
        </p:nvPicPr>
        <p:blipFill rotWithShape="1">
          <a:blip r:embed="rId9">
            <a:alphaModFix/>
          </a:blip>
          <a:srcRect/>
          <a:stretch/>
        </p:blipFill>
        <p:spPr>
          <a:xfrm>
            <a:off x="4843964" y="5551741"/>
            <a:ext cx="442485" cy="523220"/>
          </a:xfrm>
          <a:prstGeom prst="rect">
            <a:avLst/>
          </a:prstGeom>
          <a:noFill/>
          <a:ln>
            <a:noFill/>
          </a:ln>
        </p:spPr>
      </p:pic>
      <p:sp>
        <p:nvSpPr>
          <p:cNvPr id="38" name="Rectangle: Rounded Corners 37">
            <a:extLst>
              <a:ext uri="{FF2B5EF4-FFF2-40B4-BE49-F238E27FC236}">
                <a16:creationId xmlns:a16="http://schemas.microsoft.com/office/drawing/2014/main" id="{F41F65A7-3F67-4C82-90C1-8DD35B1FEED0}"/>
              </a:ext>
            </a:extLst>
          </p:cNvPr>
          <p:cNvSpPr/>
          <p:nvPr/>
        </p:nvSpPr>
        <p:spPr>
          <a:xfrm>
            <a:off x="954492" y="6205752"/>
            <a:ext cx="3664400" cy="456792"/>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entury Gothic" panose="020B0502020202020204" pitchFamily="34" charset="0"/>
            </a:endParaRPr>
          </a:p>
        </p:txBody>
      </p:sp>
      <p:sp>
        <p:nvSpPr>
          <p:cNvPr id="40" name="TextBox 39">
            <a:extLst>
              <a:ext uri="{FF2B5EF4-FFF2-40B4-BE49-F238E27FC236}">
                <a16:creationId xmlns:a16="http://schemas.microsoft.com/office/drawing/2014/main" id="{4BC4D686-7E01-4E96-B5E2-84615308C3A3}"/>
              </a:ext>
            </a:extLst>
          </p:cNvPr>
          <p:cNvSpPr txBox="1"/>
          <p:nvPr/>
        </p:nvSpPr>
        <p:spPr>
          <a:xfrm>
            <a:off x="932125" y="6200879"/>
            <a:ext cx="45180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Ils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aim</a:t>
            </a: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rPr>
              <a:t>ent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aussi</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rPr>
              <a:t> le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foot.</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44" name="TextBox 43">
            <a:extLst>
              <a:ext uri="{FF2B5EF4-FFF2-40B4-BE49-F238E27FC236}">
                <a16:creationId xmlns:a16="http://schemas.microsoft.com/office/drawing/2014/main" id="{E3B9A244-6893-493E-AEC9-85FE0BEFD64F}"/>
              </a:ext>
            </a:extLst>
          </p:cNvPr>
          <p:cNvSpPr txBox="1"/>
          <p:nvPr/>
        </p:nvSpPr>
        <p:spPr>
          <a:xfrm>
            <a:off x="5474347" y="6212894"/>
            <a:ext cx="43377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They (m) like football, too.</a:t>
            </a:r>
          </a:p>
        </p:txBody>
      </p:sp>
      <p:pic>
        <p:nvPicPr>
          <p:cNvPr id="46" name="Google Shape;183;p8">
            <a:extLst>
              <a:ext uri="{FF2B5EF4-FFF2-40B4-BE49-F238E27FC236}">
                <a16:creationId xmlns:a16="http://schemas.microsoft.com/office/drawing/2014/main" id="{46BCFC16-3627-4925-B25E-CCB67A2FD71B}"/>
              </a:ext>
            </a:extLst>
          </p:cNvPr>
          <p:cNvPicPr preferRelativeResize="0"/>
          <p:nvPr/>
        </p:nvPicPr>
        <p:blipFill rotWithShape="1">
          <a:blip r:embed="rId9">
            <a:alphaModFix/>
          </a:blip>
          <a:srcRect/>
          <a:stretch/>
        </p:blipFill>
        <p:spPr>
          <a:xfrm>
            <a:off x="4866331" y="6196903"/>
            <a:ext cx="442485" cy="523220"/>
          </a:xfrm>
          <a:prstGeom prst="rect">
            <a:avLst/>
          </a:prstGeom>
          <a:noFill/>
          <a:ln>
            <a:noFill/>
          </a:ln>
        </p:spPr>
      </p:pic>
      <p:sp>
        <p:nvSpPr>
          <p:cNvPr id="34" name="Speech Bubble: Rectangle with Corners Rounded 33">
            <a:extLst>
              <a:ext uri="{FF2B5EF4-FFF2-40B4-BE49-F238E27FC236}">
                <a16:creationId xmlns:a16="http://schemas.microsoft.com/office/drawing/2014/main" id="{418C539B-5CDB-4B57-9552-5C563B8C5961}"/>
              </a:ext>
            </a:extLst>
          </p:cNvPr>
          <p:cNvSpPr/>
          <p:nvPr/>
        </p:nvSpPr>
        <p:spPr>
          <a:xfrm>
            <a:off x="9202284" y="33320"/>
            <a:ext cx="2910169" cy="1374318"/>
          </a:xfrm>
          <a:prstGeom prst="wedgeRoundRectCallout">
            <a:avLst>
              <a:gd name="adj1" fmla="val -199768"/>
              <a:gd name="adj2" fmla="val 5757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This is the form of a verb you see in a dictionary. </a:t>
            </a:r>
          </a:p>
        </p:txBody>
      </p:sp>
      <p:sp>
        <p:nvSpPr>
          <p:cNvPr id="47" name="TextBox 46">
            <a:extLst>
              <a:ext uri="{FF2B5EF4-FFF2-40B4-BE49-F238E27FC236}">
                <a16:creationId xmlns:a16="http://schemas.microsoft.com/office/drawing/2014/main" id="{059E9514-B3CE-4C98-861F-D89AC808BCAC}"/>
              </a:ext>
            </a:extLst>
          </p:cNvPr>
          <p:cNvSpPr txBox="1"/>
          <p:nvPr/>
        </p:nvSpPr>
        <p:spPr>
          <a:xfrm>
            <a:off x="5427785" y="4790026"/>
            <a:ext cx="45180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You(formal) play skipping.</a:t>
            </a:r>
          </a:p>
        </p:txBody>
      </p:sp>
      <p:sp>
        <p:nvSpPr>
          <p:cNvPr id="48" name="Speech Bubble: Rectangle with Corners Rounded 47">
            <a:extLst>
              <a:ext uri="{FF2B5EF4-FFF2-40B4-BE49-F238E27FC236}">
                <a16:creationId xmlns:a16="http://schemas.microsoft.com/office/drawing/2014/main" id="{6B40D6D8-0BD6-4534-A260-F9D87A9A0D5B}"/>
              </a:ext>
            </a:extLst>
          </p:cNvPr>
          <p:cNvSpPr/>
          <p:nvPr/>
        </p:nvSpPr>
        <p:spPr>
          <a:xfrm>
            <a:off x="8573728" y="2955469"/>
            <a:ext cx="3414036" cy="1201787"/>
          </a:xfrm>
          <a:prstGeom prst="wedgeRoundRectCallout">
            <a:avLst>
              <a:gd name="adj1" fmla="val -174358"/>
              <a:gd name="adj2" fmla="val 7513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could say this to your headteacher if you saw them skipping!</a:t>
            </a:r>
          </a:p>
        </p:txBody>
      </p:sp>
    </p:spTree>
    <p:extLst>
      <p:ext uri="{BB962C8B-B14F-4D97-AF65-F5344CB8AC3E}">
        <p14:creationId xmlns:p14="http://schemas.microsoft.com/office/powerpoint/2010/main" val="2783886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_1.wav"/>
                                        </p:tgtEl>
                                      </p:cMediaNode>
                                    </p:audio>
                                  </p:sub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fade">
                                      <p:cBhvr>
                                        <p:cTn id="13" dur="500"/>
                                        <p:tgtEl>
                                          <p:spTgt spid="50"/>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7">
                                            <p:txEl>
                                              <p:pRg st="0" end="0"/>
                                            </p:txEl>
                                          </p:spTgt>
                                        </p:tgtEl>
                                        <p:attrNameLst>
                                          <p:attrName>style.visibility</p:attrName>
                                        </p:attrNameLst>
                                      </p:cBhvr>
                                      <p:to>
                                        <p:strVal val="visible"/>
                                      </p:to>
                                    </p:set>
                                    <p:animEffect transition="in" filter="fade">
                                      <p:cBhvr>
                                        <p:cTn id="31" dur="500"/>
                                        <p:tgtEl>
                                          <p:spTgt spid="37">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5_2.wav"/>
                                        </p:tgtEl>
                                      </p:cMediaNode>
                                    </p:audio>
                                  </p:subTnLst>
                                </p:cTn>
                              </p:par>
                              <p:par>
                                <p:cTn id="36" presetID="1" presetClass="entr" presetSubtype="0" fill="hold" grpId="0" nodeType="withEffect">
                                  <p:stCondLst>
                                    <p:cond delay="0"/>
                                  </p:stCondLst>
                                  <p:childTnLst>
                                    <p:set>
                                      <p:cBhvr>
                                        <p:cTn id="37" dur="1" fill="hold">
                                          <p:stCondLst>
                                            <p:cond delay="0"/>
                                          </p:stCondLst>
                                        </p:cTn>
                                        <p:tgtEl>
                                          <p:spTgt spid="33"/>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500"/>
                                        <p:tgtEl>
                                          <p:spTgt spid="32"/>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9">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45"/>
                                        </p:tgtEl>
                                        <p:attrNameLst>
                                          <p:attrName>style.visibility</p:attrName>
                                        </p:attrNameLst>
                                      </p:cBhvr>
                                      <p:to>
                                        <p:strVal val="visible"/>
                                      </p:to>
                                    </p:set>
                                    <p:animEffect transition="in" filter="fade">
                                      <p:cBhvr>
                                        <p:cTn id="51" dur="500"/>
                                        <p:tgtEl>
                                          <p:spTgt spid="45"/>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5" name="5_3.wav"/>
                                        </p:tgtEl>
                                      </p:cMediaNode>
                                    </p:audio>
                                  </p:subTnLst>
                                </p:cTn>
                              </p:par>
                              <p:par>
                                <p:cTn id="56" presetID="1" presetClass="entr" presetSubtype="0" fill="hold" grpId="0" nodeType="withEffect">
                                  <p:stCondLst>
                                    <p:cond delay="0"/>
                                  </p:stCondLst>
                                  <p:childTnLst>
                                    <p:set>
                                      <p:cBhvr>
                                        <p:cTn id="57" dur="1" fill="hold">
                                          <p:stCondLst>
                                            <p:cond delay="0"/>
                                          </p:stCondLst>
                                        </p:cTn>
                                        <p:tgtEl>
                                          <p:spTgt spid="41"/>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1"/>
                                        </p:tgtEl>
                                        <p:attrNameLst>
                                          <p:attrName>style.visibility</p:attrName>
                                        </p:attrNameLst>
                                      </p:cBhvr>
                                      <p:to>
                                        <p:strVal val="visible"/>
                                      </p:to>
                                    </p:set>
                                    <p:animEffect transition="in" filter="fade">
                                      <p:cBhvr>
                                        <p:cTn id="62" dur="500"/>
                                        <p:tgtEl>
                                          <p:spTgt spid="51"/>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3">
                                            <p:txEl>
                                              <p:pRg st="0" end="0"/>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7">
                                            <p:txEl>
                                              <p:pRg st="0" end="0"/>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48"/>
                                        </p:tgtEl>
                                        <p:attrNameLst>
                                          <p:attrName>style.visibility</p:attrName>
                                        </p:attrNameLst>
                                      </p:cBhvr>
                                      <p:to>
                                        <p:strVal val="visible"/>
                                      </p:to>
                                    </p:set>
                                    <p:animEffect transition="in" filter="fade">
                                      <p:cBhvr>
                                        <p:cTn id="75" dur="500"/>
                                        <p:tgtEl>
                                          <p:spTgt spid="48"/>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fade">
                                      <p:cBhvr>
                                        <p:cTn id="80" dur="500"/>
                                        <p:tgtEl>
                                          <p:spTgt spid="24"/>
                                        </p:tgtEl>
                                      </p:cBhvr>
                                    </p:animEffec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6" name="5_4.wav"/>
                                        </p:tgtEl>
                                      </p:cMediaNode>
                                    </p:audio>
                                  </p:subTnLst>
                                </p:cTn>
                              </p:par>
                              <p:par>
                                <p:cTn id="85" presetID="1" presetClass="entr" presetSubtype="0" fill="hold" grpId="0" nodeType="withEffect">
                                  <p:stCondLst>
                                    <p:cond delay="0"/>
                                  </p:stCondLst>
                                  <p:childTnLst>
                                    <p:set>
                                      <p:cBhvr>
                                        <p:cTn id="86" dur="1" fill="hold">
                                          <p:stCondLst>
                                            <p:cond delay="0"/>
                                          </p:stCondLst>
                                        </p:cTn>
                                        <p:tgtEl>
                                          <p:spTgt spid="27"/>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36"/>
                                        </p:tgtEl>
                                        <p:attrNameLst>
                                          <p:attrName>style.visibility</p:attrName>
                                        </p:attrNameLst>
                                      </p:cBhvr>
                                      <p:to>
                                        <p:strVal val="visible"/>
                                      </p:to>
                                    </p:set>
                                    <p:animEffect transition="in" filter="fade">
                                      <p:cBhvr>
                                        <p:cTn id="91" dur="500"/>
                                        <p:tgtEl>
                                          <p:spTgt spid="36"/>
                                        </p:tgtEl>
                                      </p:cBhvr>
                                    </p:animEffec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nodeType="clickEffect">
                                  <p:stCondLst>
                                    <p:cond delay="0"/>
                                  </p:stCondLst>
                                  <p:childTnLst>
                                    <p:set>
                                      <p:cBhvr>
                                        <p:cTn id="95"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98"/>
                                            </p:cond>
                                          </p:stCondLst>
                                          <p:endCondLst>
                                            <p:cond evt="onStopAudio" delay="0">
                                              <p:tgtEl>
                                                <p:sldTgt/>
                                              </p:tgtEl>
                                            </p:cond>
                                          </p:endCondLst>
                                        </p:cTn>
                                        <p:tgtEl>
                                          <p:sndTgt r:embed="rId7" name="5_5.wav"/>
                                        </p:tgtEl>
                                      </p:cMediaNode>
                                    </p:audio>
                                  </p:subTnLst>
                                </p:cTn>
                              </p:par>
                              <p:par>
                                <p:cTn id="100" presetID="1" presetClass="entr" presetSubtype="0" fill="hold" grpId="0" nodeType="withEffect">
                                  <p:stCondLst>
                                    <p:cond delay="0"/>
                                  </p:stCondLst>
                                  <p:childTnLst>
                                    <p:set>
                                      <p:cBhvr>
                                        <p:cTn id="101" dur="1" fill="hold">
                                          <p:stCondLst>
                                            <p:cond delay="0"/>
                                          </p:stCondLst>
                                        </p:cTn>
                                        <p:tgtEl>
                                          <p:spTgt spid="38"/>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nodeType="clickEffect">
                                  <p:stCondLst>
                                    <p:cond delay="0"/>
                                  </p:stCondLst>
                                  <p:childTnLst>
                                    <p:set>
                                      <p:cBhvr>
                                        <p:cTn id="105" dur="1" fill="hold">
                                          <p:stCondLst>
                                            <p:cond delay="0"/>
                                          </p:stCondLst>
                                        </p:cTn>
                                        <p:tgtEl>
                                          <p:spTgt spid="46"/>
                                        </p:tgtEl>
                                        <p:attrNameLst>
                                          <p:attrName>style.visibility</p:attrName>
                                        </p:attrNameLst>
                                      </p:cBhvr>
                                      <p:to>
                                        <p:strVal val="visible"/>
                                      </p:to>
                                    </p:set>
                                    <p:animEffect transition="in" filter="fade">
                                      <p:cBhvr>
                                        <p:cTn id="106" dur="500"/>
                                        <p:tgtEl>
                                          <p:spTgt spid="46"/>
                                        </p:tgtEl>
                                      </p:cBhvr>
                                    </p:animEffec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4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0" grpId="0" animBg="1"/>
      <p:bldP spid="23" grpId="0"/>
      <p:bldP spid="45" grpId="0"/>
      <p:bldP spid="41" grpId="0" animBg="1"/>
      <p:bldP spid="42" grpId="0"/>
      <p:bldP spid="24" grpId="0"/>
      <p:bldP spid="27" grpId="0" animBg="1"/>
      <p:bldP spid="29" grpId="0"/>
      <p:bldP spid="38" grpId="0" animBg="1"/>
      <p:bldP spid="40" grpId="0"/>
      <p:bldP spid="34" grpId="0" animBg="1"/>
      <p:bldP spid="4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30" name="Rectangle: Rounded Corners 29">
            <a:extLst>
              <a:ext uri="{FF2B5EF4-FFF2-40B4-BE49-F238E27FC236}">
                <a16:creationId xmlns:a16="http://schemas.microsoft.com/office/drawing/2014/main" id="{787DC4DA-0B6A-445B-B969-2858636979EA}"/>
              </a:ext>
            </a:extLst>
          </p:cNvPr>
          <p:cNvSpPr/>
          <p:nvPr/>
        </p:nvSpPr>
        <p:spPr>
          <a:xfrm>
            <a:off x="2775221" y="1630609"/>
            <a:ext cx="1971320"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86352"/>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3600" b="1" i="0" u="none" strike="noStrike" cap="none" dirty="0">
                <a:solidFill>
                  <a:srgbClr val="002060"/>
                </a:solidFill>
                <a:latin typeface="Century Gothic" panose="020B0502020202020204" pitchFamily="34" charset="0"/>
                <a:ea typeface="Century Gothic"/>
                <a:cs typeface="Century Gothic"/>
                <a:sym typeface="Century Gothic"/>
              </a:rPr>
              <a:t>Knowing wh</a:t>
            </a:r>
            <a:r>
              <a:rPr lang="en-GB" sz="3600" b="1" dirty="0">
                <a:solidFill>
                  <a:srgbClr val="002060"/>
                </a:solidFill>
                <a:latin typeface="Century Gothic" panose="020B0502020202020204" pitchFamily="34" charset="0"/>
                <a:ea typeface="Century Gothic"/>
                <a:cs typeface="Century Gothic"/>
                <a:sym typeface="Century Gothic"/>
              </a:rPr>
              <a:t>o does what [2/2]</a:t>
            </a:r>
            <a:endParaRPr lang="en-GB" sz="3600" b="1" i="0" u="none" strike="noStrike" cap="none" dirty="0">
              <a:solidFill>
                <a:srgbClr val="002060"/>
              </a:solidFill>
              <a:latin typeface="Century Gothic" panose="020B0502020202020204" pitchFamily="34" charset="0"/>
              <a:ea typeface="Century Gothic"/>
              <a:cs typeface="Century Gothic"/>
              <a:sym typeface="Century Gothic"/>
            </a:endParaRPr>
          </a:p>
        </p:txBody>
      </p:sp>
      <p:pic>
        <p:nvPicPr>
          <p:cNvPr id="25" name="Google Shape;170;p8" descr="Jigsaw, Puzzle, Piece, Game, Concept, Solution">
            <a:extLst>
              <a:ext uri="{FF2B5EF4-FFF2-40B4-BE49-F238E27FC236}">
                <a16:creationId xmlns:a16="http://schemas.microsoft.com/office/drawing/2014/main" id="{20A2F853-0CF4-4CB0-9B24-6365D924ED7A}"/>
              </a:ext>
            </a:extLst>
          </p:cNvPr>
          <p:cNvPicPr preferRelativeResize="0"/>
          <p:nvPr/>
        </p:nvPicPr>
        <p:blipFill rotWithShape="1">
          <a:blip r:embed="rId10">
            <a:alphaModFix/>
          </a:blip>
          <a:srcRect/>
          <a:stretch/>
        </p:blipFill>
        <p:spPr>
          <a:xfrm>
            <a:off x="10657369" y="76217"/>
            <a:ext cx="1330395" cy="1332245"/>
          </a:xfrm>
          <a:prstGeom prst="rect">
            <a:avLst/>
          </a:prstGeom>
          <a:noFill/>
          <a:ln>
            <a:noFill/>
          </a:ln>
        </p:spPr>
      </p:pic>
      <p:sp>
        <p:nvSpPr>
          <p:cNvPr id="21" name="TextBox 20">
            <a:extLst>
              <a:ext uri="{FF2B5EF4-FFF2-40B4-BE49-F238E27FC236}">
                <a16:creationId xmlns:a16="http://schemas.microsoft.com/office/drawing/2014/main" id="{0192C025-93E6-477A-8C51-3B5199B2A939}"/>
              </a:ext>
            </a:extLst>
          </p:cNvPr>
          <p:cNvSpPr txBox="1"/>
          <p:nvPr/>
        </p:nvSpPr>
        <p:spPr>
          <a:xfrm>
            <a:off x="204234" y="767367"/>
            <a:ext cx="798308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[faire</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more than one person</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8" name="TextBox 27">
            <a:extLst>
              <a:ext uri="{FF2B5EF4-FFF2-40B4-BE49-F238E27FC236}">
                <a16:creationId xmlns:a16="http://schemas.microsoft.com/office/drawing/2014/main" id="{4780FF0D-F3F8-4DF0-9E10-E383E24A0E4F}"/>
              </a:ext>
            </a:extLst>
          </p:cNvPr>
          <p:cNvSpPr txBox="1"/>
          <p:nvPr/>
        </p:nvSpPr>
        <p:spPr>
          <a:xfrm>
            <a:off x="2775221" y="1586738"/>
            <a:ext cx="199606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faire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1" name="TextBox 30">
            <a:extLst>
              <a:ext uri="{FF2B5EF4-FFF2-40B4-BE49-F238E27FC236}">
                <a16:creationId xmlns:a16="http://schemas.microsoft.com/office/drawing/2014/main" id="{190C75A1-58B1-4753-9672-282CF1BE99A1}"/>
              </a:ext>
            </a:extLst>
          </p:cNvPr>
          <p:cNvSpPr txBox="1"/>
          <p:nvPr/>
        </p:nvSpPr>
        <p:spPr>
          <a:xfrm>
            <a:off x="5513988" y="1606774"/>
            <a:ext cx="240475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to</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do, make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50" name="Google Shape;183;p8">
            <a:extLst>
              <a:ext uri="{FF2B5EF4-FFF2-40B4-BE49-F238E27FC236}">
                <a16:creationId xmlns:a16="http://schemas.microsoft.com/office/drawing/2014/main" id="{111F4B10-0E7D-4CA6-97DB-3D4FA96733E9}"/>
              </a:ext>
            </a:extLst>
          </p:cNvPr>
          <p:cNvPicPr preferRelativeResize="0"/>
          <p:nvPr/>
        </p:nvPicPr>
        <p:blipFill rotWithShape="1">
          <a:blip r:embed="rId11">
            <a:alphaModFix/>
          </a:blip>
          <a:srcRect/>
          <a:stretch/>
        </p:blipFill>
        <p:spPr>
          <a:xfrm>
            <a:off x="4910576" y="1559696"/>
            <a:ext cx="603412" cy="577304"/>
          </a:xfrm>
          <a:prstGeom prst="rect">
            <a:avLst/>
          </a:prstGeom>
          <a:noFill/>
          <a:ln>
            <a:noFill/>
          </a:ln>
        </p:spPr>
      </p:pic>
      <p:sp>
        <p:nvSpPr>
          <p:cNvPr id="24" name="Rectangle: Rounded Corners 23">
            <a:extLst>
              <a:ext uri="{FF2B5EF4-FFF2-40B4-BE49-F238E27FC236}">
                <a16:creationId xmlns:a16="http://schemas.microsoft.com/office/drawing/2014/main" id="{711ACC63-80AA-4B05-99E2-A5399DBD5738}"/>
              </a:ext>
            </a:extLst>
          </p:cNvPr>
          <p:cNvSpPr/>
          <p:nvPr/>
        </p:nvSpPr>
        <p:spPr>
          <a:xfrm>
            <a:off x="204234" y="3529498"/>
            <a:ext cx="1512257" cy="40603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entury Gothic" panose="020B0502020202020204" pitchFamily="34" charset="0"/>
            </a:endParaRPr>
          </a:p>
        </p:txBody>
      </p:sp>
      <p:pic>
        <p:nvPicPr>
          <p:cNvPr id="29" name="Google Shape;183;p8">
            <a:extLst>
              <a:ext uri="{FF2B5EF4-FFF2-40B4-BE49-F238E27FC236}">
                <a16:creationId xmlns:a16="http://schemas.microsoft.com/office/drawing/2014/main" id="{136253DC-E4B9-49FE-8389-6F9A5E4CF5EC}"/>
              </a:ext>
            </a:extLst>
          </p:cNvPr>
          <p:cNvPicPr preferRelativeResize="0"/>
          <p:nvPr/>
        </p:nvPicPr>
        <p:blipFill rotWithShape="1">
          <a:blip r:embed="rId11">
            <a:alphaModFix/>
          </a:blip>
          <a:srcRect/>
          <a:stretch/>
        </p:blipFill>
        <p:spPr>
          <a:xfrm>
            <a:off x="1791881" y="3498721"/>
            <a:ext cx="442485" cy="523220"/>
          </a:xfrm>
          <a:prstGeom prst="rect">
            <a:avLst/>
          </a:prstGeom>
          <a:noFill/>
          <a:ln>
            <a:noFill/>
          </a:ln>
        </p:spPr>
      </p:pic>
      <p:sp>
        <p:nvSpPr>
          <p:cNvPr id="34" name="TextBox 33">
            <a:extLst>
              <a:ext uri="{FF2B5EF4-FFF2-40B4-BE49-F238E27FC236}">
                <a16:creationId xmlns:a16="http://schemas.microsoft.com/office/drawing/2014/main" id="{986314C8-E457-4509-97DE-FA42AAA676B5}"/>
              </a:ext>
            </a:extLst>
          </p:cNvPr>
          <p:cNvSpPr txBox="1"/>
          <p:nvPr/>
        </p:nvSpPr>
        <p:spPr>
          <a:xfrm>
            <a:off x="226601" y="3507562"/>
            <a:ext cx="15122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je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fais</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35" name="TextBox 34">
            <a:extLst>
              <a:ext uri="{FF2B5EF4-FFF2-40B4-BE49-F238E27FC236}">
                <a16:creationId xmlns:a16="http://schemas.microsoft.com/office/drawing/2014/main" id="{40B0531C-6377-40C7-B597-56DDA8ABA95D}"/>
              </a:ext>
            </a:extLst>
          </p:cNvPr>
          <p:cNvSpPr txBox="1"/>
          <p:nvPr/>
        </p:nvSpPr>
        <p:spPr>
          <a:xfrm>
            <a:off x="204234" y="2194599"/>
            <a:ext cx="107685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Faire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is an irregular verb.</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You already know the </a:t>
            </a:r>
            <a:r>
              <a:rPr kumimoji="0" lang="en-GB" sz="2400" b="0" i="0" u="sng" strike="noStrike" kern="1200" cap="none" spc="0" normalizeH="0" noProof="0" dirty="0">
                <a:ln>
                  <a:noFill/>
                </a:ln>
                <a:solidFill>
                  <a:srgbClr val="002060"/>
                </a:solidFill>
                <a:effectLst/>
                <a:uLnTx/>
                <a:uFillTx/>
                <a:latin typeface="Century Gothic" panose="020B0502020202020204" pitchFamily="34" charset="0"/>
                <a:ea typeface="+mn-ea"/>
                <a:cs typeface="+mn-cs"/>
              </a:rPr>
              <a:t>singular</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forms: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7" name="TextBox 36">
            <a:extLst>
              <a:ext uri="{FF2B5EF4-FFF2-40B4-BE49-F238E27FC236}">
                <a16:creationId xmlns:a16="http://schemas.microsoft.com/office/drawing/2014/main" id="{C194857A-A9A4-425C-99C4-AFEE40303A9E}"/>
              </a:ext>
            </a:extLst>
          </p:cNvPr>
          <p:cNvSpPr txBox="1"/>
          <p:nvPr/>
        </p:nvSpPr>
        <p:spPr>
          <a:xfrm>
            <a:off x="2234366" y="3529498"/>
            <a:ext cx="32581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I do, make</a:t>
            </a:r>
          </a:p>
        </p:txBody>
      </p:sp>
      <p:sp>
        <p:nvSpPr>
          <p:cNvPr id="38" name="Rectangle: Rounded Corners 37">
            <a:extLst>
              <a:ext uri="{FF2B5EF4-FFF2-40B4-BE49-F238E27FC236}">
                <a16:creationId xmlns:a16="http://schemas.microsoft.com/office/drawing/2014/main" id="{76C7B2FC-4ED6-4BE4-96C7-02A518FB0DEB}"/>
              </a:ext>
            </a:extLst>
          </p:cNvPr>
          <p:cNvSpPr/>
          <p:nvPr/>
        </p:nvSpPr>
        <p:spPr>
          <a:xfrm>
            <a:off x="204234" y="4558381"/>
            <a:ext cx="1512257" cy="40603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entury Gothic" panose="020B0502020202020204" pitchFamily="34" charset="0"/>
            </a:endParaRPr>
          </a:p>
        </p:txBody>
      </p:sp>
      <p:pic>
        <p:nvPicPr>
          <p:cNvPr id="40" name="Google Shape;183;p8">
            <a:extLst>
              <a:ext uri="{FF2B5EF4-FFF2-40B4-BE49-F238E27FC236}">
                <a16:creationId xmlns:a16="http://schemas.microsoft.com/office/drawing/2014/main" id="{43292295-2AF4-4EBC-AFC5-CDE0F0053F01}"/>
              </a:ext>
            </a:extLst>
          </p:cNvPr>
          <p:cNvPicPr preferRelativeResize="0"/>
          <p:nvPr/>
        </p:nvPicPr>
        <p:blipFill rotWithShape="1">
          <a:blip r:embed="rId11">
            <a:alphaModFix/>
          </a:blip>
          <a:srcRect/>
          <a:stretch/>
        </p:blipFill>
        <p:spPr>
          <a:xfrm>
            <a:off x="1791881" y="4527604"/>
            <a:ext cx="442485" cy="523220"/>
          </a:xfrm>
          <a:prstGeom prst="rect">
            <a:avLst/>
          </a:prstGeom>
          <a:noFill/>
          <a:ln>
            <a:noFill/>
          </a:ln>
        </p:spPr>
      </p:pic>
      <p:sp>
        <p:nvSpPr>
          <p:cNvPr id="44" name="TextBox 43">
            <a:extLst>
              <a:ext uri="{FF2B5EF4-FFF2-40B4-BE49-F238E27FC236}">
                <a16:creationId xmlns:a16="http://schemas.microsoft.com/office/drawing/2014/main" id="{D2DC39F9-9D6B-46D9-B0B9-D443F8A291D0}"/>
              </a:ext>
            </a:extLst>
          </p:cNvPr>
          <p:cNvSpPr txBox="1"/>
          <p:nvPr/>
        </p:nvSpPr>
        <p:spPr>
          <a:xfrm>
            <a:off x="226601" y="4536445"/>
            <a:ext cx="15122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tu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fais</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45" name="TextBox 44">
            <a:extLst>
              <a:ext uri="{FF2B5EF4-FFF2-40B4-BE49-F238E27FC236}">
                <a16:creationId xmlns:a16="http://schemas.microsoft.com/office/drawing/2014/main" id="{453A79B9-0EE7-4522-A2AE-56B0D03E3A42}"/>
              </a:ext>
            </a:extLst>
          </p:cNvPr>
          <p:cNvSpPr txBox="1"/>
          <p:nvPr/>
        </p:nvSpPr>
        <p:spPr>
          <a:xfrm>
            <a:off x="2234366" y="4558381"/>
            <a:ext cx="32581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you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do, make</a:t>
            </a:r>
          </a:p>
        </p:txBody>
      </p:sp>
      <p:sp>
        <p:nvSpPr>
          <p:cNvPr id="46" name="Rectangle: Rounded Corners 45">
            <a:extLst>
              <a:ext uri="{FF2B5EF4-FFF2-40B4-BE49-F238E27FC236}">
                <a16:creationId xmlns:a16="http://schemas.microsoft.com/office/drawing/2014/main" id="{2D19EEDA-6157-4FF5-AB80-A88B548392AC}"/>
              </a:ext>
            </a:extLst>
          </p:cNvPr>
          <p:cNvSpPr/>
          <p:nvPr/>
        </p:nvSpPr>
        <p:spPr>
          <a:xfrm>
            <a:off x="204234" y="5565839"/>
            <a:ext cx="1512257" cy="40603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entury Gothic" panose="020B0502020202020204" pitchFamily="34" charset="0"/>
            </a:endParaRPr>
          </a:p>
        </p:txBody>
      </p:sp>
      <p:pic>
        <p:nvPicPr>
          <p:cNvPr id="47" name="Google Shape;183;p8">
            <a:extLst>
              <a:ext uri="{FF2B5EF4-FFF2-40B4-BE49-F238E27FC236}">
                <a16:creationId xmlns:a16="http://schemas.microsoft.com/office/drawing/2014/main" id="{2A4DA9BE-F5E0-44D0-A89E-49663E6BB3D1}"/>
              </a:ext>
            </a:extLst>
          </p:cNvPr>
          <p:cNvPicPr preferRelativeResize="0"/>
          <p:nvPr/>
        </p:nvPicPr>
        <p:blipFill rotWithShape="1">
          <a:blip r:embed="rId11">
            <a:alphaModFix/>
          </a:blip>
          <a:srcRect/>
          <a:stretch/>
        </p:blipFill>
        <p:spPr>
          <a:xfrm>
            <a:off x="1791881" y="5535062"/>
            <a:ext cx="442485" cy="523220"/>
          </a:xfrm>
          <a:prstGeom prst="rect">
            <a:avLst/>
          </a:prstGeom>
          <a:noFill/>
          <a:ln>
            <a:noFill/>
          </a:ln>
        </p:spPr>
      </p:pic>
      <p:sp>
        <p:nvSpPr>
          <p:cNvPr id="48" name="TextBox 47">
            <a:extLst>
              <a:ext uri="{FF2B5EF4-FFF2-40B4-BE49-F238E27FC236}">
                <a16:creationId xmlns:a16="http://schemas.microsoft.com/office/drawing/2014/main" id="{421AD89C-D7F7-47EC-93AE-AC0A28466D4C}"/>
              </a:ext>
            </a:extLst>
          </p:cNvPr>
          <p:cNvSpPr txBox="1"/>
          <p:nvPr/>
        </p:nvSpPr>
        <p:spPr>
          <a:xfrm>
            <a:off x="226601" y="5543903"/>
            <a:ext cx="15122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il/</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elle</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fait</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49" name="TextBox 48">
            <a:extLst>
              <a:ext uri="{FF2B5EF4-FFF2-40B4-BE49-F238E27FC236}">
                <a16:creationId xmlns:a16="http://schemas.microsoft.com/office/drawing/2014/main" id="{F0E5A56B-2F92-41EE-967A-3FD8F7C3EC5D}"/>
              </a:ext>
            </a:extLst>
          </p:cNvPr>
          <p:cNvSpPr txBox="1"/>
          <p:nvPr/>
        </p:nvSpPr>
        <p:spPr>
          <a:xfrm>
            <a:off x="2234366" y="5565839"/>
            <a:ext cx="325813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he/she does, </a:t>
            </a:r>
            <a:br>
              <a:rPr lang="en-GB" sz="2400"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makes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3" name="TextBox 52">
            <a:extLst>
              <a:ext uri="{FF2B5EF4-FFF2-40B4-BE49-F238E27FC236}">
                <a16:creationId xmlns:a16="http://schemas.microsoft.com/office/drawing/2014/main" id="{5136A9C1-6DF6-45AA-A42A-13DB4D6F872E}"/>
              </a:ext>
            </a:extLst>
          </p:cNvPr>
          <p:cNvSpPr txBox="1"/>
          <p:nvPr/>
        </p:nvSpPr>
        <p:spPr>
          <a:xfrm>
            <a:off x="204234" y="2688119"/>
            <a:ext cx="107685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These are the </a:t>
            </a:r>
            <a:r>
              <a:rPr kumimoji="0" lang="en-GB" sz="2400" b="0" i="0" u="sng" strike="noStrike" kern="1200" cap="none" spc="0" normalizeH="0" noProof="0" dirty="0">
                <a:ln>
                  <a:noFill/>
                </a:ln>
                <a:solidFill>
                  <a:srgbClr val="002060"/>
                </a:solidFill>
                <a:effectLst/>
                <a:uLnTx/>
                <a:uFillTx/>
                <a:latin typeface="Century Gothic" panose="020B0502020202020204" pitchFamily="34" charset="0"/>
                <a:ea typeface="+mn-ea"/>
                <a:cs typeface="+mn-cs"/>
              </a:rPr>
              <a:t>plural</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forms: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4" name="Rectangle: Rounded Corners 53">
            <a:extLst>
              <a:ext uri="{FF2B5EF4-FFF2-40B4-BE49-F238E27FC236}">
                <a16:creationId xmlns:a16="http://schemas.microsoft.com/office/drawing/2014/main" id="{55125F7A-C1A0-43D8-A9F9-971A792768D9}"/>
              </a:ext>
            </a:extLst>
          </p:cNvPr>
          <p:cNvSpPr/>
          <p:nvPr/>
        </p:nvSpPr>
        <p:spPr>
          <a:xfrm>
            <a:off x="4471835" y="3552479"/>
            <a:ext cx="3517981" cy="40603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entury Gothic" panose="020B0502020202020204" pitchFamily="34" charset="0"/>
            </a:endParaRPr>
          </a:p>
        </p:txBody>
      </p:sp>
      <p:pic>
        <p:nvPicPr>
          <p:cNvPr id="55" name="Google Shape;183;p8">
            <a:extLst>
              <a:ext uri="{FF2B5EF4-FFF2-40B4-BE49-F238E27FC236}">
                <a16:creationId xmlns:a16="http://schemas.microsoft.com/office/drawing/2014/main" id="{0126E1BA-A7D3-4FAC-9412-A9E5C34763AD}"/>
              </a:ext>
            </a:extLst>
          </p:cNvPr>
          <p:cNvPicPr preferRelativeResize="0"/>
          <p:nvPr/>
        </p:nvPicPr>
        <p:blipFill rotWithShape="1">
          <a:blip r:embed="rId11">
            <a:alphaModFix/>
          </a:blip>
          <a:srcRect/>
          <a:stretch/>
        </p:blipFill>
        <p:spPr>
          <a:xfrm>
            <a:off x="8044607" y="3521702"/>
            <a:ext cx="442485" cy="523220"/>
          </a:xfrm>
          <a:prstGeom prst="rect">
            <a:avLst/>
          </a:prstGeom>
          <a:noFill/>
          <a:ln>
            <a:noFill/>
          </a:ln>
        </p:spPr>
      </p:pic>
      <p:sp>
        <p:nvSpPr>
          <p:cNvPr id="56" name="TextBox 55">
            <a:extLst>
              <a:ext uri="{FF2B5EF4-FFF2-40B4-BE49-F238E27FC236}">
                <a16:creationId xmlns:a16="http://schemas.microsoft.com/office/drawing/2014/main" id="{F7F5B6EC-C2A0-4101-AAEF-C8623F698DB9}"/>
              </a:ext>
            </a:extLst>
          </p:cNvPr>
          <p:cNvSpPr txBox="1"/>
          <p:nvPr/>
        </p:nvSpPr>
        <p:spPr>
          <a:xfrm>
            <a:off x="4483019" y="3543077"/>
            <a:ext cx="37043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Nous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faisons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la cuisine.</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57" name="TextBox 56">
            <a:extLst>
              <a:ext uri="{FF2B5EF4-FFF2-40B4-BE49-F238E27FC236}">
                <a16:creationId xmlns:a16="http://schemas.microsoft.com/office/drawing/2014/main" id="{769085F2-5970-45B4-97B3-B51854DAB315}"/>
              </a:ext>
            </a:extLst>
          </p:cNvPr>
          <p:cNvSpPr txBox="1"/>
          <p:nvPr/>
        </p:nvSpPr>
        <p:spPr>
          <a:xfrm>
            <a:off x="8487092" y="3552479"/>
            <a:ext cx="32581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We do the cooking.</a:t>
            </a:r>
          </a:p>
        </p:txBody>
      </p:sp>
      <p:sp>
        <p:nvSpPr>
          <p:cNvPr id="58" name="Rectangle: Rounded Corners 57">
            <a:extLst>
              <a:ext uri="{FF2B5EF4-FFF2-40B4-BE49-F238E27FC236}">
                <a16:creationId xmlns:a16="http://schemas.microsoft.com/office/drawing/2014/main" id="{AD42C829-FECE-4569-BA6B-F7470DF3E5D9}"/>
              </a:ext>
            </a:extLst>
          </p:cNvPr>
          <p:cNvSpPr/>
          <p:nvPr/>
        </p:nvSpPr>
        <p:spPr>
          <a:xfrm>
            <a:off x="4471836" y="4581362"/>
            <a:ext cx="3517980" cy="40603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entury Gothic" panose="020B0502020202020204" pitchFamily="34" charset="0"/>
            </a:endParaRPr>
          </a:p>
        </p:txBody>
      </p:sp>
      <p:pic>
        <p:nvPicPr>
          <p:cNvPr id="59" name="Google Shape;183;p8">
            <a:extLst>
              <a:ext uri="{FF2B5EF4-FFF2-40B4-BE49-F238E27FC236}">
                <a16:creationId xmlns:a16="http://schemas.microsoft.com/office/drawing/2014/main" id="{E30D4012-0843-4892-B711-7A9AC11C5C3B}"/>
              </a:ext>
            </a:extLst>
          </p:cNvPr>
          <p:cNvPicPr preferRelativeResize="0"/>
          <p:nvPr/>
        </p:nvPicPr>
        <p:blipFill rotWithShape="1">
          <a:blip r:embed="rId11">
            <a:alphaModFix/>
          </a:blip>
          <a:srcRect/>
          <a:stretch/>
        </p:blipFill>
        <p:spPr>
          <a:xfrm>
            <a:off x="8044607" y="4550585"/>
            <a:ext cx="442485" cy="523220"/>
          </a:xfrm>
          <a:prstGeom prst="rect">
            <a:avLst/>
          </a:prstGeom>
          <a:noFill/>
          <a:ln>
            <a:noFill/>
          </a:ln>
        </p:spPr>
      </p:pic>
      <p:sp>
        <p:nvSpPr>
          <p:cNvPr id="60" name="TextBox 59">
            <a:extLst>
              <a:ext uri="{FF2B5EF4-FFF2-40B4-BE49-F238E27FC236}">
                <a16:creationId xmlns:a16="http://schemas.microsoft.com/office/drawing/2014/main" id="{3DD0E35B-FDA4-4069-8D27-7983F29FCBF3}"/>
              </a:ext>
            </a:extLst>
          </p:cNvPr>
          <p:cNvSpPr txBox="1"/>
          <p:nvPr/>
        </p:nvSpPr>
        <p:spPr>
          <a:xfrm>
            <a:off x="4471835" y="4570646"/>
            <a:ext cx="35947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Vous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faites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les courses.</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61" name="TextBox 60">
            <a:extLst>
              <a:ext uri="{FF2B5EF4-FFF2-40B4-BE49-F238E27FC236}">
                <a16:creationId xmlns:a16="http://schemas.microsoft.com/office/drawing/2014/main" id="{6C81FFA8-69AE-454A-AA58-AD12D963406D}"/>
              </a:ext>
            </a:extLst>
          </p:cNvPr>
          <p:cNvSpPr txBox="1"/>
          <p:nvPr/>
        </p:nvSpPr>
        <p:spPr>
          <a:xfrm>
            <a:off x="8487092" y="4581362"/>
            <a:ext cx="370490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You (all) do the shopping.</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2" name="Rectangle: Rounded Corners 61">
            <a:extLst>
              <a:ext uri="{FF2B5EF4-FFF2-40B4-BE49-F238E27FC236}">
                <a16:creationId xmlns:a16="http://schemas.microsoft.com/office/drawing/2014/main" id="{DF4E5640-3F87-456F-9E76-DE318CE392E6}"/>
              </a:ext>
            </a:extLst>
          </p:cNvPr>
          <p:cNvSpPr/>
          <p:nvPr/>
        </p:nvSpPr>
        <p:spPr>
          <a:xfrm>
            <a:off x="4471836" y="5588820"/>
            <a:ext cx="3517980" cy="40603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entury Gothic" panose="020B0502020202020204" pitchFamily="34" charset="0"/>
            </a:endParaRPr>
          </a:p>
        </p:txBody>
      </p:sp>
      <p:pic>
        <p:nvPicPr>
          <p:cNvPr id="63" name="Google Shape;183;p8">
            <a:extLst>
              <a:ext uri="{FF2B5EF4-FFF2-40B4-BE49-F238E27FC236}">
                <a16:creationId xmlns:a16="http://schemas.microsoft.com/office/drawing/2014/main" id="{99A701D4-A7BF-4EE3-B674-1DA3B9E8F899}"/>
              </a:ext>
            </a:extLst>
          </p:cNvPr>
          <p:cNvPicPr preferRelativeResize="0"/>
          <p:nvPr/>
        </p:nvPicPr>
        <p:blipFill rotWithShape="1">
          <a:blip r:embed="rId11">
            <a:alphaModFix/>
          </a:blip>
          <a:srcRect/>
          <a:stretch/>
        </p:blipFill>
        <p:spPr>
          <a:xfrm>
            <a:off x="8044607" y="5558043"/>
            <a:ext cx="442485" cy="523220"/>
          </a:xfrm>
          <a:prstGeom prst="rect">
            <a:avLst/>
          </a:prstGeom>
          <a:noFill/>
          <a:ln>
            <a:noFill/>
          </a:ln>
        </p:spPr>
      </p:pic>
      <p:sp>
        <p:nvSpPr>
          <p:cNvPr id="64" name="TextBox 63">
            <a:extLst>
              <a:ext uri="{FF2B5EF4-FFF2-40B4-BE49-F238E27FC236}">
                <a16:creationId xmlns:a16="http://schemas.microsoft.com/office/drawing/2014/main" id="{C7F23296-0F3F-4DD0-A8CD-18CC423B7F0E}"/>
              </a:ext>
            </a:extLst>
          </p:cNvPr>
          <p:cNvSpPr txBox="1"/>
          <p:nvPr/>
        </p:nvSpPr>
        <p:spPr>
          <a:xfrm>
            <a:off x="4417045" y="5566628"/>
            <a:ext cx="37043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Ils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Elles</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font</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rPr>
              <a:t> le ménage.</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65" name="TextBox 64">
            <a:extLst>
              <a:ext uri="{FF2B5EF4-FFF2-40B4-BE49-F238E27FC236}">
                <a16:creationId xmlns:a16="http://schemas.microsoft.com/office/drawing/2014/main" id="{BC69D0BB-1C82-40D4-9BF3-5104859688B1}"/>
              </a:ext>
            </a:extLst>
          </p:cNvPr>
          <p:cNvSpPr txBox="1"/>
          <p:nvPr/>
        </p:nvSpPr>
        <p:spPr>
          <a:xfrm>
            <a:off x="8487092" y="5588820"/>
            <a:ext cx="325813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They do the housework.</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Tree>
    <p:extLst>
      <p:ext uri="{BB962C8B-B14F-4D97-AF65-F5344CB8AC3E}">
        <p14:creationId xmlns:p14="http://schemas.microsoft.com/office/powerpoint/2010/main" val="605536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_6.wav"/>
                                        </p:tgtEl>
                                      </p:cMediaNode>
                                    </p:audio>
                                  </p:sub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fade">
                                      <p:cBhvr>
                                        <p:cTn id="13" dur="500"/>
                                        <p:tgtEl>
                                          <p:spTgt spid="50"/>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5_7.wav"/>
                                        </p:tgtEl>
                                      </p:cMediaNode>
                                    </p:audio>
                                  </p:sub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500"/>
                                        <p:tgtEl>
                                          <p:spTgt spid="40"/>
                                        </p:tgtEl>
                                      </p:cBhvr>
                                    </p:animEffect>
                                  </p:childTnLst>
                                </p:cTn>
                              </p:par>
                              <p:par>
                                <p:cTn id="40" presetID="1" presetClass="entr" presetSubtype="0" fill="hold" grpId="0" nodeType="withEffect">
                                  <p:stCondLst>
                                    <p:cond delay="0"/>
                                  </p:stCondLst>
                                  <p:childTnLst>
                                    <p:set>
                                      <p:cBhvr>
                                        <p:cTn id="41" dur="1" fill="hold">
                                          <p:stCondLst>
                                            <p:cond delay="0"/>
                                          </p:stCondLst>
                                        </p:cTn>
                                        <p:tgtEl>
                                          <p:spTgt spid="38"/>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45">
                                            <p:txEl>
                                              <p:pRg st="0" end="0"/>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5" name="5_8.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fade">
                                      <p:cBhvr>
                                        <p:cTn id="52" dur="500"/>
                                        <p:tgtEl>
                                          <p:spTgt spid="47"/>
                                        </p:tgtEl>
                                      </p:cBhvr>
                                    </p:animEffect>
                                  </p:childTnLst>
                                </p:cTn>
                              </p:par>
                              <p:par>
                                <p:cTn id="53" presetID="1" presetClass="entr" presetSubtype="0" fill="hold" grpId="0" nodeType="withEffect">
                                  <p:stCondLst>
                                    <p:cond delay="0"/>
                                  </p:stCondLst>
                                  <p:childTnLst>
                                    <p:set>
                                      <p:cBhvr>
                                        <p:cTn id="54" dur="1" fill="hold">
                                          <p:stCondLst>
                                            <p:cond delay="0"/>
                                          </p:stCondLst>
                                        </p:cTn>
                                        <p:tgtEl>
                                          <p:spTgt spid="4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9">
                                            <p:txEl>
                                              <p:pRg st="0" end="0"/>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6" name="5_9.wav"/>
                                        </p:tgtEl>
                                      </p:cMediaNode>
                                    </p:audio>
                                  </p:sub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53">
                                            <p:txEl>
                                              <p:pRg st="0" end="0"/>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7" name="5_10.wav"/>
                                        </p:tgtEl>
                                      </p:cMediaNode>
                                    </p:audio>
                                  </p:subTnLst>
                                </p:cTn>
                              </p:par>
                              <p:par>
                                <p:cTn id="69" presetID="1" presetClass="entr" presetSubtype="0" fill="hold" grpId="0" nodeType="withEffect">
                                  <p:stCondLst>
                                    <p:cond delay="0"/>
                                  </p:stCondLst>
                                  <p:childTnLst>
                                    <p:set>
                                      <p:cBhvr>
                                        <p:cTn id="70" dur="1" fill="hold">
                                          <p:stCondLst>
                                            <p:cond delay="0"/>
                                          </p:stCondLst>
                                        </p:cTn>
                                        <p:tgtEl>
                                          <p:spTgt spid="5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55"/>
                                        </p:tgtEl>
                                        <p:attrNameLst>
                                          <p:attrName>style.visibility</p:attrName>
                                        </p:attrNameLst>
                                      </p:cBhvr>
                                      <p:to>
                                        <p:strVal val="visible"/>
                                      </p:to>
                                    </p:set>
                                    <p:animEffect transition="in" filter="fade">
                                      <p:cBhvr>
                                        <p:cTn id="75" dur="500"/>
                                        <p:tgtEl>
                                          <p:spTgt spid="55"/>
                                        </p:tgtEl>
                                      </p:cBhvr>
                                    </p:animEffec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57">
                                            <p:txEl>
                                              <p:pRg st="0" end="0"/>
                                            </p:txEl>
                                          </p:spTgt>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8" name="5_11.wav"/>
                                        </p:tgtEl>
                                      </p:cMediaNode>
                                    </p:audio>
                                  </p:subTnLst>
                                </p:cTn>
                              </p:par>
                              <p:par>
                                <p:cTn id="84" presetID="1" presetClass="entr" presetSubtype="0" fill="hold" grpId="0" nodeType="withEffect">
                                  <p:stCondLst>
                                    <p:cond delay="0"/>
                                  </p:stCondLst>
                                  <p:childTnLst>
                                    <p:set>
                                      <p:cBhvr>
                                        <p:cTn id="85" dur="1" fill="hold">
                                          <p:stCondLst>
                                            <p:cond delay="0"/>
                                          </p:stCondLst>
                                        </p:cTn>
                                        <p:tgtEl>
                                          <p:spTgt spid="58"/>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59"/>
                                        </p:tgtEl>
                                        <p:attrNameLst>
                                          <p:attrName>style.visibility</p:attrName>
                                        </p:attrNameLst>
                                      </p:cBhvr>
                                      <p:to>
                                        <p:strVal val="visible"/>
                                      </p:to>
                                    </p:set>
                                    <p:animEffect transition="in" filter="fade">
                                      <p:cBhvr>
                                        <p:cTn id="90" dur="500"/>
                                        <p:tgtEl>
                                          <p:spTgt spid="59"/>
                                        </p:tgtEl>
                                      </p:cBhvr>
                                    </p:animEffec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61">
                                            <p:txEl>
                                              <p:pRg st="0" end="0"/>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97"/>
                                            </p:cond>
                                          </p:stCondLst>
                                          <p:endCondLst>
                                            <p:cond evt="onStopAudio" delay="0">
                                              <p:tgtEl>
                                                <p:sldTgt/>
                                              </p:tgtEl>
                                            </p:cond>
                                          </p:endCondLst>
                                        </p:cTn>
                                        <p:tgtEl>
                                          <p:sndTgt r:embed="rId9" name="5_12.wav"/>
                                        </p:tgtEl>
                                      </p:cMediaNode>
                                    </p:audio>
                                  </p:subTnLst>
                                </p:cTn>
                              </p:par>
                              <p:par>
                                <p:cTn id="99" presetID="1" presetClass="entr" presetSubtype="0" fill="hold" grpId="0" nodeType="withEffect">
                                  <p:stCondLst>
                                    <p:cond delay="0"/>
                                  </p:stCondLst>
                                  <p:childTnLst>
                                    <p:set>
                                      <p:cBhvr>
                                        <p:cTn id="100" dur="1" fill="hold">
                                          <p:stCondLst>
                                            <p:cond delay="0"/>
                                          </p:stCondLst>
                                        </p:cTn>
                                        <p:tgtEl>
                                          <p:spTgt spid="62"/>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nodeType="clickEffect">
                                  <p:stCondLst>
                                    <p:cond delay="0"/>
                                  </p:stCondLst>
                                  <p:childTnLst>
                                    <p:set>
                                      <p:cBhvr>
                                        <p:cTn id="104" dur="1" fill="hold">
                                          <p:stCondLst>
                                            <p:cond delay="0"/>
                                          </p:stCondLst>
                                        </p:cTn>
                                        <p:tgtEl>
                                          <p:spTgt spid="63"/>
                                        </p:tgtEl>
                                        <p:attrNameLst>
                                          <p:attrName>style.visibility</p:attrName>
                                        </p:attrNameLst>
                                      </p:cBhvr>
                                      <p:to>
                                        <p:strVal val="visible"/>
                                      </p:to>
                                    </p:set>
                                    <p:animEffect transition="in" filter="fade">
                                      <p:cBhvr>
                                        <p:cTn id="105" dur="500"/>
                                        <p:tgtEl>
                                          <p:spTgt spid="63"/>
                                        </p:tgtEl>
                                      </p:cBhvr>
                                    </p:animEffect>
                                  </p:childTnLst>
                                </p:cTn>
                              </p:par>
                            </p:childTnLst>
                          </p:cTn>
                        </p:par>
                      </p:childTnLst>
                    </p:cTn>
                  </p:par>
                  <p:par>
                    <p:cTn id="106" fill="hold">
                      <p:stCondLst>
                        <p:cond delay="indefinite"/>
                      </p:stCondLst>
                      <p:childTnLst>
                        <p:par>
                          <p:cTn id="107" fill="hold">
                            <p:stCondLst>
                              <p:cond delay="0"/>
                            </p:stCondLst>
                            <p:childTnLst>
                              <p:par>
                                <p:cTn id="108" presetID="1" presetClass="entr" presetSubtype="0" fill="hold" nodeType="clickEffect">
                                  <p:stCondLst>
                                    <p:cond delay="0"/>
                                  </p:stCondLst>
                                  <p:childTnLst>
                                    <p:set>
                                      <p:cBhvr>
                                        <p:cTn id="109" dur="1" fill="hold">
                                          <p:stCondLst>
                                            <p:cond delay="0"/>
                                          </p:stCondLst>
                                        </p:cTn>
                                        <p:tgtEl>
                                          <p:spTgt spid="6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4" grpId="0" animBg="1"/>
      <p:bldP spid="34" grpId="0"/>
      <p:bldP spid="38" grpId="0" animBg="1"/>
      <p:bldP spid="44" grpId="0"/>
      <p:bldP spid="46" grpId="0" animBg="1"/>
      <p:bldP spid="48" grpId="0"/>
      <p:bldP spid="54" grpId="0" animBg="1"/>
      <p:bldP spid="56" grpId="0"/>
      <p:bldP spid="58" grpId="0" animBg="1"/>
      <p:bldP spid="60" grpId="0"/>
      <p:bldP spid="62" grpId="0" animBg="1"/>
      <p:bldP spid="64"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26065</TotalTime>
  <Words>2822</Words>
  <Application>Microsoft Office PowerPoint</Application>
  <PresentationFormat>Widescreen</PresentationFormat>
  <Paragraphs>389</Paragraphs>
  <Slides>13</Slides>
  <Notes>13</Notes>
  <HiddenSlides>0</HiddenSlides>
  <MMClips>2</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13</vt:i4>
      </vt:variant>
    </vt:vector>
  </HeadingPairs>
  <TitlesOfParts>
    <vt:vector size="27" baseType="lpstr">
      <vt:lpstr>Arial</vt:lpstr>
      <vt:lpstr>Calibri</vt:lpstr>
      <vt:lpstr>Calibri Light</vt:lpstr>
      <vt:lpstr>Century Gothic</vt:lpstr>
      <vt:lpstr>Century Gothic</vt:lpstr>
      <vt:lpstr>Eras Demi ITC</vt:lpstr>
      <vt:lpstr>Modern Love</vt:lpstr>
      <vt:lpstr>Montserrat Medium</vt:lpstr>
      <vt:lpstr>Symbol</vt:lpstr>
      <vt:lpstr>Tw Cen MT</vt:lpstr>
      <vt:lpstr>Wingdings</vt:lpstr>
      <vt:lpstr>1_Office Theme</vt:lpstr>
      <vt:lpstr>1_NCELP Theme</vt:lpstr>
      <vt:lpstr>Office Theme</vt:lpstr>
      <vt:lpstr>Saying what I and others do</vt:lpstr>
      <vt:lpstr> [j/soft g]</vt:lpstr>
      <vt:lpstr> [j/soft g]</vt:lpstr>
      <vt:lpstr>prononcer</vt:lpstr>
      <vt:lpstr>vocabulaire</vt:lpstr>
      <vt:lpstr>vocabulaire</vt:lpstr>
      <vt:lpstr>lire</vt:lpstr>
      <vt:lpstr>Knowing who does what [1/2]</vt:lpstr>
      <vt:lpstr>Knowing who does what [2/2]</vt:lpstr>
      <vt:lpstr>écouter</vt:lpstr>
      <vt:lpstr>Two-verb structures</vt:lpstr>
      <vt:lpstr>lire</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where you are going and what there is there</dc:title>
  <dc:creator>Rachel Hawkes</dc:creator>
  <cp:lastModifiedBy>Rachel Hawkes</cp:lastModifiedBy>
  <cp:revision>266</cp:revision>
  <dcterms:created xsi:type="dcterms:W3CDTF">2022-02-25T13:35:14Z</dcterms:created>
  <dcterms:modified xsi:type="dcterms:W3CDTF">2022-07-02T13:47:21Z</dcterms:modified>
</cp:coreProperties>
</file>