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46" r:id="rId3"/>
  </p:sldMasterIdLst>
  <p:notesMasterIdLst>
    <p:notesMasterId r:id="rId17"/>
  </p:notesMasterIdLst>
  <p:sldIdLst>
    <p:sldId id="275" r:id="rId4"/>
    <p:sldId id="963" r:id="rId5"/>
    <p:sldId id="964" r:id="rId6"/>
    <p:sldId id="965" r:id="rId7"/>
    <p:sldId id="294" r:id="rId8"/>
    <p:sldId id="968" r:id="rId9"/>
    <p:sldId id="969" r:id="rId10"/>
    <p:sldId id="678" r:id="rId11"/>
    <p:sldId id="547" r:id="rId12"/>
    <p:sldId id="755" r:id="rId13"/>
    <p:sldId id="970" r:id="rId14"/>
    <p:sldId id="753"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1C8ADB"/>
    <a:srgbClr val="1085A3"/>
    <a:srgbClr val="2994B2"/>
    <a:srgbClr val="FF0133"/>
    <a:srgbClr val="E9F4FB"/>
    <a:srgbClr val="22A7CC"/>
    <a:srgbClr val="A2D0F0"/>
    <a:srgbClr val="FF0066"/>
    <a:srgbClr val="F7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7FC8F-361F-475E-A654-F73389D1135E}" v="6" dt="2022-07-02T13:43:31.4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909" autoAdjust="0"/>
  </p:normalViewPr>
  <p:slideViewPr>
    <p:cSldViewPr snapToGrid="0">
      <p:cViewPr varScale="1">
        <p:scale>
          <a:sx n="104" d="100"/>
          <a:sy n="104" d="100"/>
        </p:scale>
        <p:origin x="870" y="11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15/07/2022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omment-economiser.fr/comment-enfant-peuvent-aider-maison.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j (soft g) jour [78] j’ai [8 - avoir] génial [3872] sujet [353] partager [527] </a:t>
            </a: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2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it-IT" sz="1200" b="1" strike="noStrike" spc="-1" dirty="0">
                <a:solidFill>
                  <a:srgbClr val="FF0066"/>
                </a:solidFill>
                <a:latin typeface="Century Gothic"/>
                <a:ea typeface="Century Gothic"/>
              </a:rPr>
              <a:t>donner à manger </a:t>
            </a:r>
            <a:r>
              <a:rPr lang="it-IT" sz="1200" b="0" strike="noStrike" spc="-1" dirty="0">
                <a:solidFill>
                  <a:srgbClr val="FF0066"/>
                </a:solidFill>
                <a:latin typeface="Century Gothic"/>
                <a:ea typeface="Century Gothic"/>
              </a:rPr>
              <a:t>[n/a] </a:t>
            </a:r>
            <a:r>
              <a:rPr lang="fr-FR" sz="1200" b="1" strike="noStrike" spc="-1" dirty="0">
                <a:solidFill>
                  <a:srgbClr val="FF0066"/>
                </a:solidFill>
                <a:latin typeface="Century Gothic"/>
                <a:ea typeface="Century Gothic"/>
              </a:rPr>
              <a:t>laver </a:t>
            </a:r>
            <a:r>
              <a:rPr lang="fr-FR" sz="1200" b="0" strike="noStrike" spc="-1" dirty="0">
                <a:solidFill>
                  <a:srgbClr val="FF0066"/>
                </a:solidFill>
                <a:latin typeface="Century Gothic"/>
                <a:ea typeface="Century Gothic"/>
              </a:rPr>
              <a:t>[3503] </a:t>
            </a:r>
            <a:r>
              <a:rPr lang="fr-FR" sz="1200" b="1" strike="noStrike" spc="-1" dirty="0">
                <a:solidFill>
                  <a:srgbClr val="FF0066"/>
                </a:solidFill>
                <a:latin typeface="Century Gothic"/>
                <a:ea typeface="Century Gothic"/>
              </a:rPr>
              <a:t>ranger </a:t>
            </a:r>
            <a:r>
              <a:rPr lang="fr-FR" sz="1200" b="0" strike="noStrike" spc="-1" dirty="0">
                <a:solidFill>
                  <a:srgbClr val="FF0066"/>
                </a:solidFill>
                <a:latin typeface="Century Gothic"/>
                <a:ea typeface="Century Gothic"/>
              </a:rPr>
              <a:t>[2774] </a:t>
            </a:r>
            <a:r>
              <a:rPr lang="fr-FR" sz="1200" b="1" strike="noStrike" spc="-1" dirty="0">
                <a:solidFill>
                  <a:srgbClr val="FF0066"/>
                </a:solidFill>
                <a:latin typeface="Century Gothic"/>
                <a:ea typeface="Century Gothic"/>
              </a:rPr>
              <a:t>cuisine</a:t>
            </a:r>
            <a:r>
              <a:rPr lang="fr-FR" sz="1200" b="1" strike="noStrike" spc="-1" baseline="30000" dirty="0">
                <a:solidFill>
                  <a:srgbClr val="FF0066"/>
                </a:solidFill>
                <a:latin typeface="Century Gothic"/>
                <a:ea typeface="Century Gothic"/>
              </a:rPr>
              <a:t>2</a:t>
            </a:r>
            <a:r>
              <a:rPr lang="fr-FR" sz="1200" b="1"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[2618] </a:t>
            </a:r>
            <a:r>
              <a:rPr lang="fr-FR" sz="1200" b="1" strike="noStrike" spc="-1" dirty="0">
                <a:solidFill>
                  <a:srgbClr val="FF0066"/>
                </a:solidFill>
                <a:latin typeface="Century Gothic"/>
                <a:ea typeface="Century Gothic"/>
              </a:rPr>
              <a:t>repas </a:t>
            </a:r>
            <a:r>
              <a:rPr lang="fr-FR" sz="1200" b="0" strike="noStrike" spc="-1" dirty="0">
                <a:solidFill>
                  <a:srgbClr val="FF0066"/>
                </a:solidFill>
                <a:latin typeface="Century Gothic"/>
                <a:ea typeface="Century Gothic"/>
              </a:rPr>
              <a:t>[2948] - revisit: aimer [242] détester [2898]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football [2602] tennis [3687] corde [3784] fois [49]</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two plural forms (we and you (all)) of –ER verbs and 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a:t>
            </a:r>
            <a:endParaRPr lang="en-GB" sz="1200" b="0" i="0" u="none" strike="noStrike"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Clarify the task.  Pupils listen out first for the verb form and decide if it refers to ‘we (nous)’ or ‘you all (</a:t>
            </a:r>
            <a:r>
              <a:rPr lang="en-GB" sz="1200" b="0" i="0" u="none" strike="noStrike" dirty="0" err="1">
                <a:solidFill>
                  <a:srgbClr val="002060"/>
                </a:solidFill>
                <a:latin typeface="Century Gothic"/>
                <a:ea typeface="Century Gothic"/>
                <a:cs typeface="Century Gothic"/>
                <a:sym typeface="Century Gothic"/>
              </a:rPr>
              <a:t>vous</a:t>
            </a:r>
            <a:r>
              <a:rPr lang="en-GB" sz="1200" b="0" i="0" u="none" strike="noStrike" dirty="0">
                <a:solidFill>
                  <a:srgbClr val="002060"/>
                </a:solidFill>
                <a:latin typeface="Century Gothic"/>
                <a:ea typeface="Century Gothic"/>
                <a:cs typeface="Century Gothic"/>
                <a:sym typeface="Century Gothic"/>
              </a:rPr>
              <a:t>)’. They write 1-7 and note ‘we’ or ‘you all’</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2</a:t>
            </a:r>
            <a:r>
              <a:rPr lang="en-GB" b="0" baseline="30000" dirty="0"/>
              <a:t>nd</a:t>
            </a:r>
            <a:r>
              <a:rPr lang="en-GB" b="0" dirty="0"/>
              <a:t> table, 2</a:t>
            </a:r>
            <a:r>
              <a:rPr lang="en-GB" b="0" baseline="30000" dirty="0"/>
              <a:t>nd</a:t>
            </a:r>
            <a:r>
              <a:rPr lang="en-GB" b="0" dirty="0"/>
              <a:t> set of audio buttons and instruction.</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listen again and write the chore in English.</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0" dirty="0"/>
              <a:t>6.   Click to elicit and confirm the answers.</a:t>
            </a:r>
            <a:endParaRPr lang="en-GB" dirty="0"/>
          </a:p>
          <a:p>
            <a:pPr marL="0" lvl="0" indent="0" algn="l" rtl="0">
              <a:spcBef>
                <a:spcPts val="0"/>
              </a:spcBef>
              <a:spcAft>
                <a:spcPts val="0"/>
              </a:spcAft>
              <a:buNone/>
            </a:pPr>
            <a:endParaRPr lang="en-GB" b="0" dirty="0"/>
          </a:p>
          <a:p>
            <a:r>
              <a:rPr lang="en-GB" b="1" dirty="0"/>
              <a:t>Transcript 1</a:t>
            </a:r>
            <a:r>
              <a:rPr lang="en-GB" dirty="0"/>
              <a:t>:</a:t>
            </a: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lavez la voiture.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rangeons les vêtements.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préparons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des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repas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faites le ménage dans la cuisine.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travaillons dans le jardin.</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aidez aussi dans le jardin.</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Parfois, [nous] faisons les courses.</a:t>
            </a:r>
            <a:endParaRPr lang="en-GB" b="0" dirty="0"/>
          </a:p>
          <a:p>
            <a:pPr marL="0" indent="0">
              <a:buNone/>
            </a:pPr>
            <a:endParaRPr lang="en-GB" dirty="0"/>
          </a:p>
          <a:p>
            <a:r>
              <a:rPr lang="en-GB" b="1" dirty="0"/>
              <a:t>Transcript 2</a:t>
            </a:r>
            <a:r>
              <a:rPr lang="en-GB" dirty="0"/>
              <a:t>:</a:t>
            </a:r>
          </a:p>
          <a:p>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lavez la voiture.</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rangeons les vêtements.</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préparons</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repas</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faites le ménage dans la cuisine.</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travaillons dans le jardin.</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aidez aussi dans le jardin.</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Parfois, nous faisons les courses.</a:t>
            </a:r>
            <a:endParaRPr lang="en-GB" b="0" dirty="0"/>
          </a:p>
          <a:p>
            <a:pPr marL="0" indent="0">
              <a:buNone/>
            </a:pPr>
            <a:endParaRPr lang="en-GB"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326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two-verb structures with aimer and </a:t>
            </a:r>
            <a:r>
              <a:rPr lang="en-GB" b="0" dirty="0" err="1"/>
              <a:t>détester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245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indent="0">
              <a:buNone/>
            </a:pPr>
            <a:br>
              <a:rPr lang="en-GB" b="1" dirty="0"/>
            </a:br>
            <a:r>
              <a:rPr lang="en-GB" b="1" dirty="0"/>
              <a:t>Aim: </a:t>
            </a:r>
            <a:r>
              <a:rPr lang="en-GB" b="0" dirty="0"/>
              <a:t>to practise written comprehension </a:t>
            </a:r>
            <a:r>
              <a:rPr lang="en-GB" b="0" baseline="0" dirty="0"/>
              <a:t>of 1</a:t>
            </a:r>
            <a:r>
              <a:rPr lang="en-GB" b="0" baseline="30000" dirty="0"/>
              <a:t>st</a:t>
            </a:r>
            <a:r>
              <a:rPr lang="en-GB" b="0" baseline="0" dirty="0"/>
              <a:t> person plural verbs and two-verb structures (1</a:t>
            </a:r>
            <a:r>
              <a:rPr lang="en-GB" b="0" baseline="30000" dirty="0"/>
              <a:t>st</a:t>
            </a:r>
            <a:r>
              <a:rPr lang="en-GB" b="0" baseline="0" dirty="0"/>
              <a:t> person plural) with aimer.</a:t>
            </a:r>
            <a:br>
              <a:rPr lang="en-GB" b="0" baseline="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and explain the context of the task. Adèle and Pierre are talking about what they do at home.  Sometimes they just say what they do/don’t do. Sometimes they say what they like/hate doing.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Do [1] with them to model the task and draw their attention to the word that follows the gap.  Is it a verb?  If so, then this must be a sentence with two verbs, one of them (aimer/</a:t>
            </a:r>
            <a:r>
              <a:rPr lang="en-GB" sz="1200" b="0" i="0" u="none" strike="noStrike" dirty="0" err="1">
                <a:solidFill>
                  <a:schemeClr val="dk1"/>
                </a:solidFill>
                <a:latin typeface="+mn-lt"/>
                <a:ea typeface="Calibri"/>
                <a:cs typeface="Calibri"/>
                <a:sym typeface="Calibri"/>
              </a:rPr>
              <a:t>détester</a:t>
            </a:r>
            <a:r>
              <a:rPr lang="en-GB" sz="1200" b="0" i="0" u="none" strike="noStrike" dirty="0">
                <a:solidFill>
                  <a:schemeClr val="dk1"/>
                </a:solidFill>
                <a:latin typeface="+mn-lt"/>
                <a:ea typeface="Calibri"/>
                <a:cs typeface="Calibri"/>
                <a:sym typeface="Calibri"/>
              </a:rPr>
              <a:t>) giving an opinion.  If it is not a verb, then the sentence is just giving the activity in a single-verb sentence.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Finally, if desired, click on the numbered buttons to hear full audio for each sentence and elicit the English meanings.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99916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j/soft g</a:t>
            </a:r>
            <a:r>
              <a:rPr lang="en-GB" b="1" baseline="0" dirty="0"/>
              <a:t>] </a:t>
            </a:r>
            <a:r>
              <a:rPr lang="en-GB" b="0" baseline="0" dirty="0"/>
              <a:t>and hard</a:t>
            </a:r>
            <a:r>
              <a:rPr lang="en-GB" b="1" baseline="0" dirty="0"/>
              <a: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play the role of teacher.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for one of the pupils on the slide to raise their hand.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call the name (as they would call on a pupil in class, as the teacher).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name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Continue until all 8 pupils have raised their hands and had their names called.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7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five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r>
              <a:rPr lang="en-GB" b="0" dirty="0"/>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bring up the French word and say the word together with the pupils.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bring up the English picture and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Continue until all five words have been presented.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re-animate each word and elicit pronunciation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In the audio version, teachers can click on the pictures to hear the words again, if required.</a:t>
            </a:r>
            <a:br>
              <a:rPr lang="en-GB" b="0" dirty="0"/>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 (slide 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verbs and three new verbs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French from pupils.</a:t>
            </a:r>
          </a:p>
          <a:p>
            <a:pPr marL="0" marR="0" lvl="0" indent="0" algn="l" rtl="0">
              <a:lnSpc>
                <a:spcPct val="100000"/>
              </a:lnSpc>
              <a:spcBef>
                <a:spcPts val="0"/>
              </a:spcBef>
              <a:spcAft>
                <a:spcPts val="0"/>
              </a:spcAft>
              <a:buClr>
                <a:schemeClr val="dk1"/>
              </a:buClr>
              <a:buSzPts val="1200"/>
              <a:buFont typeface="Calibri"/>
              <a:buNone/>
            </a:pPr>
            <a:r>
              <a:rPr lang="en-GB" b="0" dirty="0"/>
              <a:t>2. Click to cover the French word with a picture.</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4. Optional at this stage: elicit the French from pupils, (English prompts reappear on each mouse click) this time without written French support.</a:t>
            </a:r>
          </a:p>
          <a:p>
            <a:pPr marL="0" marR="0" lvl="0" indent="0" algn="l" rtl="0">
              <a:lnSpc>
                <a:spcPct val="100000"/>
              </a:lnSpc>
              <a:spcBef>
                <a:spcPts val="0"/>
              </a:spcBef>
              <a:spcAft>
                <a:spcPts val="0"/>
              </a:spcAft>
              <a:buClr>
                <a:schemeClr val="dk1"/>
              </a:buClr>
              <a:buSzPts val="1200"/>
              <a:buFont typeface="Calibri"/>
              <a:buNone/>
            </a:pPr>
            <a:r>
              <a:rPr lang="en-GB" b="0" dirty="0"/>
              <a:t>5. In the audio version click on the image to hear the audio for each verb.</a:t>
            </a:r>
            <a:br>
              <a:rPr lang="en-GB" b="0" dirty="0"/>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10630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indent="0">
              <a:buNone/>
            </a:pPr>
            <a:br>
              <a:rPr lang="en-GB" b="1" dirty="0"/>
            </a:br>
            <a:r>
              <a:rPr lang="en-GB" b="1" dirty="0"/>
              <a:t>Aim: </a:t>
            </a:r>
            <a:r>
              <a:rPr lang="en-GB" b="0" dirty="0"/>
              <a:t>to practise written comprehension </a:t>
            </a:r>
            <a:r>
              <a:rPr lang="en-GB" b="0" baseline="0" dirty="0"/>
              <a:t>of new and previously taught vocabulary</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and explain the context of the task. These are suggested ages for different household chores from a French website.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Do [1] with them to model the task.</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2-15, writing down only 1-15 and the ages in digits.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Teacher elicits answers in French phrases from pupils for 2-15 (i.e. </a:t>
            </a:r>
            <a:r>
              <a:rPr lang="en-GB" dirty="0" err="1"/>
              <a:t>numéro</a:t>
            </a:r>
            <a:r>
              <a:rPr lang="en-GB" dirty="0"/>
              <a:t> deux, </a:t>
            </a:r>
            <a:r>
              <a:rPr lang="en-GB" dirty="0" err="1"/>
              <a:t>c’est</a:t>
            </a:r>
            <a:r>
              <a:rPr lang="en-GB" dirty="0"/>
              <a:t> quelle </a:t>
            </a:r>
            <a:r>
              <a:rPr lang="en-GB" dirty="0" err="1"/>
              <a:t>tâche</a:t>
            </a:r>
            <a:r>
              <a:rPr lang="en-GB" dirty="0"/>
              <a:t> ? </a:t>
            </a:r>
            <a:r>
              <a:rPr lang="en-GB" dirty="0" err="1"/>
              <a:t>c’est</a:t>
            </a:r>
            <a:r>
              <a:rPr lang="en-GB" dirty="0"/>
              <a:t> </a:t>
            </a:r>
            <a:r>
              <a:rPr lang="en-GB" dirty="0" err="1"/>
              <a:t>quel</a:t>
            </a:r>
            <a:r>
              <a:rPr lang="en-GB" dirty="0"/>
              <a:t> </a:t>
            </a:r>
            <a:r>
              <a:rPr lang="en-GB" dirty="0" err="1"/>
              <a:t>âge</a:t>
            </a:r>
            <a:r>
              <a:rPr lang="en-GB" dirty="0"/>
              <a:t> ?) and clicks to reveal the age.</a:t>
            </a: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Note</a:t>
            </a:r>
            <a:r>
              <a:rPr lang="en-GB" sz="1200" b="0" i="0" u="none" strike="noStrike" dirty="0">
                <a:solidFill>
                  <a:schemeClr val="dk1"/>
                </a:solidFill>
                <a:latin typeface="+mn-lt"/>
                <a:ea typeface="Calibri"/>
                <a:cs typeface="Calibri"/>
                <a:sym typeface="Calibri"/>
              </a:rPr>
              <a:t>: for some classes it will be useful to remove some activities. Cut to two activities per age.  Retain those with this week’s vocabulary.</a:t>
            </a:r>
          </a:p>
          <a:p>
            <a:pPr algn="l">
              <a:lnSpc>
                <a:spcPct val="107000"/>
              </a:lnSpc>
              <a:spcAft>
                <a:spcPts val="800"/>
              </a:spcAft>
            </a:pPr>
            <a:endParaRPr lang="en-GB" sz="1200" b="0" i="0" u="none" strike="noStrike" dirty="0">
              <a:solidFill>
                <a:schemeClr val="dk1"/>
              </a:solidFill>
              <a:latin typeface="+mn-lt"/>
              <a:ea typeface="Calibri"/>
              <a:cs typeface="Calibri"/>
              <a:sym typeface="Calibri"/>
            </a:endParaRPr>
          </a:p>
          <a:p>
            <a:pPr algn="l">
              <a:lnSpc>
                <a:spcPct val="107000"/>
              </a:lnSpc>
              <a:spcAft>
                <a:spcPts val="800"/>
              </a:spcAft>
            </a:pPr>
            <a:r>
              <a:rPr lang="en-GB" sz="1200" b="0" i="0" u="none" strike="noStrike" dirty="0">
                <a:solidFill>
                  <a:schemeClr val="dk1"/>
                </a:solidFill>
                <a:latin typeface="+mn-lt"/>
                <a:ea typeface="Calibri"/>
                <a:cs typeface="Calibri"/>
                <a:sym typeface="Calibri"/>
              </a:rPr>
              <a:t>Source for information:</a:t>
            </a:r>
            <a:br>
              <a:rPr lang="en-GB" sz="1200" b="0" i="0" u="none" strike="noStrike" dirty="0">
                <a:solidFill>
                  <a:schemeClr val="dk1"/>
                </a:solidFill>
                <a:latin typeface="+mn-lt"/>
                <a:ea typeface="Calibri"/>
                <a:cs typeface="Calibri"/>
                <a:sym typeface="Calibri"/>
              </a:rPr>
            </a:br>
            <a:r>
              <a:rPr lang="es-ES_tradnl" sz="1800" u="sng" dirty="0">
                <a:solidFill>
                  <a:srgbClr val="0563C1"/>
                </a:solidFill>
                <a:effectLst/>
                <a:latin typeface="Century Gothic" panose="020B0502020202020204" pitchFamily="34" charset="0"/>
                <a:ea typeface="Calibri" panose="020F0502020204030204" pitchFamily="34" charset="0"/>
                <a:cs typeface="Nirmala UI" panose="020B0502040204020203" pitchFamily="34" charset="0"/>
                <a:hlinkClick r:id="rId3"/>
              </a:rPr>
              <a:t>https://www.comment-economiser.fr/comment-enfant-peuvent-aider-maison.html</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87855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[1/2]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plural forms of –er verbs.  Pupils have been taught these previously.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518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plural forms of the irregular verb </a:t>
            </a:r>
            <a:r>
              <a:rPr lang="en-GB" b="0" i="1" dirty="0"/>
              <a:t>faire</a:t>
            </a:r>
            <a:r>
              <a:rPr lang="en-GB" b="0" dirty="0"/>
              <a:t>.  This is new knowledge.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French translations for the singular forms of </a:t>
            </a:r>
            <a:r>
              <a:rPr lang="en-GB" i="1" dirty="0"/>
              <a:t>faire</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of the plural forms of </a:t>
            </a:r>
            <a:r>
              <a:rPr lang="en-GB" i="1" dirty="0"/>
              <a:t>faire</a:t>
            </a:r>
            <a:r>
              <a:rPr lang="en-GB" dirty="0"/>
              <a:t>.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4697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6961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326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4014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8385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59687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53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68944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4927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85994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6632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987830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033324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91616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29092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99414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68686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790148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814646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5636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031132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15/07/2022</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32552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81910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0360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15/07/2022</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08602639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1.wav"/><Relationship Id="rId18" Type="http://schemas.openxmlformats.org/officeDocument/2006/relationships/audio" Target="../media/audio15.wav"/><Relationship Id="rId26" Type="http://schemas.openxmlformats.org/officeDocument/2006/relationships/image" Target="../media/image20.png"/><Relationship Id="rId3" Type="http://schemas.openxmlformats.org/officeDocument/2006/relationships/audio" Target="../media/audio3.wav"/><Relationship Id="rId21" Type="http://schemas.openxmlformats.org/officeDocument/2006/relationships/audio" Target="../media/audio18.wav"/><Relationship Id="rId7" Type="http://schemas.openxmlformats.org/officeDocument/2006/relationships/audio" Target="../media/audio6.wav"/><Relationship Id="rId12" Type="http://schemas.openxmlformats.org/officeDocument/2006/relationships/image" Target="../media/image56.png"/><Relationship Id="rId17" Type="http://schemas.openxmlformats.org/officeDocument/2006/relationships/audio" Target="../media/audio14.wav"/><Relationship Id="rId25" Type="http://schemas.openxmlformats.org/officeDocument/2006/relationships/image" Target="../media/image6.gif"/><Relationship Id="rId2" Type="http://schemas.openxmlformats.org/officeDocument/2006/relationships/notesSlide" Target="../notesSlides/notesSlide10.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29.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image" Target="../media/image4.gif"/><Relationship Id="rId5" Type="http://schemas.openxmlformats.org/officeDocument/2006/relationships/audio" Target="../media/audio4.wav"/><Relationship Id="rId15" Type="http://schemas.openxmlformats.org/officeDocument/2006/relationships/audio" Target="../media/audio12.wav"/><Relationship Id="rId23" Type="http://schemas.openxmlformats.org/officeDocument/2006/relationships/image" Target="../media/image3.gif"/><Relationship Id="rId28" Type="http://schemas.openxmlformats.org/officeDocument/2006/relationships/audio" Target="../media/audio19.wav"/><Relationship Id="rId10" Type="http://schemas.openxmlformats.org/officeDocument/2006/relationships/audio" Target="../media/audio9.wav"/><Relationship Id="rId19" Type="http://schemas.openxmlformats.org/officeDocument/2006/relationships/audio" Target="../media/audio16.wav"/><Relationship Id="rId4" Type="http://schemas.openxmlformats.org/officeDocument/2006/relationships/image" Target="../media/image55.png"/><Relationship Id="rId9" Type="http://schemas.openxmlformats.org/officeDocument/2006/relationships/audio" Target="../media/audio8.wav"/><Relationship Id="rId14" Type="http://schemas.openxmlformats.org/officeDocument/2006/relationships/image" Target="../media/image57.png"/><Relationship Id="rId22" Type="http://schemas.openxmlformats.org/officeDocument/2006/relationships/image" Target="../media/image5.gif"/><Relationship Id="rId27"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gif"/><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26.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7.pn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2.pn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7.png"/><Relationship Id="rId21" Type="http://schemas.openxmlformats.org/officeDocument/2006/relationships/image" Target="../media/image50.png"/><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40.png"/><Relationship Id="rId5" Type="http://schemas.openxmlformats.org/officeDocument/2006/relationships/image" Target="../media/image21.sv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11.png"/><Relationship Id="rId19" Type="http://schemas.openxmlformats.org/officeDocument/2006/relationships/image" Target="../media/image48.png"/><Relationship Id="rId4" Type="http://schemas.openxmlformats.org/officeDocument/2006/relationships/image" Target="../media/image20.png"/><Relationship Id="rId9" Type="http://schemas.openxmlformats.org/officeDocument/2006/relationships/image" Target="../media/image9.png"/><Relationship Id="rId14" Type="http://schemas.openxmlformats.org/officeDocument/2006/relationships/image" Target="../media/image43.png"/><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39800" y="5807966"/>
            <a:ext cx="4571280" cy="13862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2-verb structures</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[j/soft g] hard [g]</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16" name="Group 15">
            <a:extLst>
              <a:ext uri="{FF2B5EF4-FFF2-40B4-BE49-F238E27FC236}">
                <a16:creationId xmlns:a16="http://schemas.microsoft.com/office/drawing/2014/main" id="{12CB5AF4-6DFA-4B59-9867-BFEA8641F442}"/>
              </a:ext>
            </a:extLst>
          </p:cNvPr>
          <p:cNvGrpSpPr/>
          <p:nvPr/>
        </p:nvGrpSpPr>
        <p:grpSpPr>
          <a:xfrm>
            <a:off x="3746628" y="1144413"/>
            <a:ext cx="2684012" cy="1723452"/>
            <a:chOff x="-7789524" y="1887582"/>
            <a:chExt cx="5412084" cy="3442064"/>
          </a:xfrm>
        </p:grpSpPr>
        <p:sp>
          <p:nvSpPr>
            <p:cNvPr id="15" name="Thought Bubble: Cloud 14">
              <a:extLst>
                <a:ext uri="{FF2B5EF4-FFF2-40B4-BE49-F238E27FC236}">
                  <a16:creationId xmlns:a16="http://schemas.microsoft.com/office/drawing/2014/main" id="{7420B411-30C8-4072-AED6-07B30121B859}"/>
                </a:ext>
              </a:extLst>
            </p:cNvPr>
            <p:cNvSpPr/>
            <p:nvPr/>
          </p:nvSpPr>
          <p:spPr>
            <a:xfrm>
              <a:off x="-7789524" y="1887582"/>
              <a:ext cx="5412084" cy="3442064"/>
            </a:xfrm>
            <a:prstGeom prst="cloudCallou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A345CE3A-8A19-4049-A7D5-A4854B3853A0}"/>
                </a:ext>
              </a:extLst>
            </p:cNvPr>
            <p:cNvGrpSpPr/>
            <p:nvPr/>
          </p:nvGrpSpPr>
          <p:grpSpPr>
            <a:xfrm>
              <a:off x="-6697552" y="2246811"/>
              <a:ext cx="3083322" cy="2561788"/>
              <a:chOff x="-6697552" y="2246811"/>
              <a:chExt cx="3083322" cy="2561788"/>
            </a:xfrm>
          </p:grpSpPr>
          <p:pic>
            <p:nvPicPr>
              <p:cNvPr id="6" name="Picture 5" descr="A picture containing text, toy, doll&#10;&#10;Description automatically generated">
                <a:extLst>
                  <a:ext uri="{FF2B5EF4-FFF2-40B4-BE49-F238E27FC236}">
                    <a16:creationId xmlns:a16="http://schemas.microsoft.com/office/drawing/2014/main" id="{49934B96-2447-4E6F-8103-154DFBE60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552" y="2246811"/>
                <a:ext cx="1553315" cy="2561788"/>
              </a:xfrm>
              <a:prstGeom prst="rect">
                <a:avLst/>
              </a:prstGeom>
            </p:spPr>
          </p:pic>
          <p:pic>
            <p:nvPicPr>
              <p:cNvPr id="9" name="Picture 8" descr="A person wearing a striped shirt&#10;&#10;Description automatically generated with medium confidence">
                <a:extLst>
                  <a:ext uri="{FF2B5EF4-FFF2-40B4-BE49-F238E27FC236}">
                    <a16:creationId xmlns:a16="http://schemas.microsoft.com/office/drawing/2014/main" id="{43A1CB32-BD4A-459E-9ECE-682E874C6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0742" y="2504144"/>
                <a:ext cx="2196512" cy="2230304"/>
              </a:xfrm>
              <a:prstGeom prst="rect">
                <a:avLst/>
              </a:prstGeom>
            </p:spPr>
          </p:pic>
        </p:grpSp>
      </p:grpSp>
      <p:grpSp>
        <p:nvGrpSpPr>
          <p:cNvPr id="14" name="Group 13">
            <a:extLst>
              <a:ext uri="{FF2B5EF4-FFF2-40B4-BE49-F238E27FC236}">
                <a16:creationId xmlns:a16="http://schemas.microsoft.com/office/drawing/2014/main" id="{1A9509AF-A182-401F-808F-E74359104C22}"/>
              </a:ext>
            </a:extLst>
          </p:cNvPr>
          <p:cNvGrpSpPr/>
          <p:nvPr/>
        </p:nvGrpSpPr>
        <p:grpSpPr>
          <a:xfrm>
            <a:off x="4105754" y="3455841"/>
            <a:ext cx="1965759" cy="3532604"/>
            <a:chOff x="2723365" y="2478585"/>
            <a:chExt cx="2534234" cy="4483019"/>
          </a:xfrm>
        </p:grpSpPr>
        <p:pic>
          <p:nvPicPr>
            <p:cNvPr id="4" name="Picture 3" descr="A cartoon of a person&#10;&#10;Description automatically generated with low confidence">
              <a:extLst>
                <a:ext uri="{FF2B5EF4-FFF2-40B4-BE49-F238E27FC236}">
                  <a16:creationId xmlns:a16="http://schemas.microsoft.com/office/drawing/2014/main" id="{72E4DDC3-5D4B-48D8-8FCC-25EC4578A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365" y="2478585"/>
              <a:ext cx="2010107" cy="4483019"/>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C93B3710-5DCA-4EBF-BDCA-B024A3F0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6840" y="2873829"/>
              <a:ext cx="1420759" cy="3984171"/>
            </a:xfrm>
            <a:prstGeom prst="rect">
              <a:avLst/>
            </a:prstGeom>
          </p:spPr>
        </p:pic>
      </p:grpSp>
      <p:sp>
        <p:nvSpPr>
          <p:cNvPr id="17" name="Thought Bubble: Cloud 16">
            <a:extLst>
              <a:ext uri="{FF2B5EF4-FFF2-40B4-BE49-F238E27FC236}">
                <a16:creationId xmlns:a16="http://schemas.microsoft.com/office/drawing/2014/main" id="{ED9B8F49-C179-49F3-B855-D5B1FA913D02}"/>
              </a:ext>
            </a:extLst>
          </p:cNvPr>
          <p:cNvSpPr/>
          <p:nvPr/>
        </p:nvSpPr>
        <p:spPr>
          <a:xfrm>
            <a:off x="22367" y="1942841"/>
            <a:ext cx="3939993" cy="2623840"/>
          </a:xfrm>
          <a:prstGeom prst="cloudCallout">
            <a:avLst>
              <a:gd name="adj1" fmla="val 57263"/>
              <a:gd name="adj2" fmla="val 28254"/>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10;&#10;Description automatically generated">
            <a:extLst>
              <a:ext uri="{FF2B5EF4-FFF2-40B4-BE49-F238E27FC236}">
                <a16:creationId xmlns:a16="http://schemas.microsoft.com/office/drawing/2014/main" id="{2CC6143D-F9F0-458D-AA7C-B3F82B523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3332" y="2167567"/>
            <a:ext cx="676338" cy="885349"/>
          </a:xfrm>
          <a:prstGeom prst="rect">
            <a:avLst/>
          </a:prstGeom>
        </p:spPr>
      </p:pic>
      <p:pic>
        <p:nvPicPr>
          <p:cNvPr id="21" name="Picture 8" descr="Gráficos vectoriales gratis de Gráfico">
            <a:extLst>
              <a:ext uri="{FF2B5EF4-FFF2-40B4-BE49-F238E27FC236}">
                <a16:creationId xmlns:a16="http://schemas.microsoft.com/office/drawing/2014/main" id="{74BE769B-F91B-4D2A-B1D3-61A8B0311A6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7" t="4599" r="1452" b="1935"/>
          <a:stretch/>
        </p:blipFill>
        <p:spPr bwMode="auto">
          <a:xfrm>
            <a:off x="1629768" y="2335133"/>
            <a:ext cx="825017" cy="730876"/>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logo&#10;&#10;Description automatically generated">
            <a:extLst>
              <a:ext uri="{FF2B5EF4-FFF2-40B4-BE49-F238E27FC236}">
                <a16:creationId xmlns:a16="http://schemas.microsoft.com/office/drawing/2014/main" id="{A9A969E9-E1B8-414C-AB87-B1E9165A3CD5}"/>
              </a:ext>
            </a:extLst>
          </p:cNvPr>
          <p:cNvPicPr>
            <a:picLocks noChangeAspect="1"/>
          </p:cNvPicPr>
          <p:nvPr/>
        </p:nvPicPr>
        <p:blipFill>
          <a:blip r:embed="rId10">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2365581" y="3277642"/>
            <a:ext cx="879891" cy="743096"/>
          </a:xfrm>
          <a:prstGeom prst="rect">
            <a:avLst/>
          </a:prstGeom>
        </p:spPr>
      </p:pic>
      <p:pic>
        <p:nvPicPr>
          <p:cNvPr id="23" name="Picture 6" descr="Free vector graphics of Cleaning">
            <a:extLst>
              <a:ext uri="{FF2B5EF4-FFF2-40B4-BE49-F238E27FC236}">
                <a16:creationId xmlns:a16="http://schemas.microsoft.com/office/drawing/2014/main" id="{44C9866E-BBD5-419D-B9EF-C09E431DFA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152" y="2606975"/>
            <a:ext cx="747140" cy="534795"/>
          </a:xfrm>
          <a:prstGeom prst="roundRect">
            <a:avLst/>
          </a:prstGeom>
          <a:noFill/>
          <a:extLst>
            <a:ext uri="{909E8E84-426E-40DD-AFC4-6F175D3DCCD1}">
              <a14:hiddenFill xmlns:a14="http://schemas.microsoft.com/office/drawing/2010/main">
                <a:solidFill>
                  <a:srgbClr val="FFFFFF"/>
                </a:solidFill>
              </a14:hiddenFill>
            </a:ext>
          </a:extLst>
        </p:spPr>
      </p:pic>
      <p:pic>
        <p:nvPicPr>
          <p:cNvPr id="24" name="Picture 23" descr="Graphical user interface, application&#10;&#10;Description automatically generated">
            <a:extLst>
              <a:ext uri="{FF2B5EF4-FFF2-40B4-BE49-F238E27FC236}">
                <a16:creationId xmlns:a16="http://schemas.microsoft.com/office/drawing/2014/main" id="{395370A9-405B-43CF-AEB2-68DE110376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0789" y="3310356"/>
            <a:ext cx="871988" cy="8719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2">
            <a:extLst>
              <a:ext uri="{FF2B5EF4-FFF2-40B4-BE49-F238E27FC236}">
                <a16:creationId xmlns:a16="http://schemas.microsoft.com/office/drawing/2014/main" id="{7A46DACD-2C93-4745-9577-77E7A9496E92}"/>
              </a:ext>
            </a:extLst>
          </p:cNvPr>
          <p:cNvGraphicFramePr/>
          <p:nvPr/>
        </p:nvGraphicFramePr>
        <p:xfrm>
          <a:off x="148335" y="1304103"/>
          <a:ext cx="3858181" cy="5417048"/>
        </p:xfrm>
        <a:graphic>
          <a:graphicData uri="http://schemas.openxmlformats.org/drawingml/2006/table">
            <a:tbl>
              <a:tblPr/>
              <a:tblGrid>
                <a:gridCol w="668289">
                  <a:extLst>
                    <a:ext uri="{9D8B030D-6E8A-4147-A177-3AD203B41FA5}">
                      <a16:colId xmlns:a16="http://schemas.microsoft.com/office/drawing/2014/main" val="20000"/>
                    </a:ext>
                  </a:extLst>
                </a:gridCol>
                <a:gridCol w="1457344">
                  <a:extLst>
                    <a:ext uri="{9D8B030D-6E8A-4147-A177-3AD203B41FA5}">
                      <a16:colId xmlns:a16="http://schemas.microsoft.com/office/drawing/2014/main" val="20001"/>
                    </a:ext>
                  </a:extLst>
                </a:gridCol>
                <a:gridCol w="1732548">
                  <a:extLst>
                    <a:ext uri="{9D8B030D-6E8A-4147-A177-3AD203B41FA5}">
                      <a16:colId xmlns:a16="http://schemas.microsoft.com/office/drawing/2014/main" val="3865251503"/>
                    </a:ext>
                  </a:extLst>
                </a:gridCol>
              </a:tblGrid>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we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you (all)</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561704070"/>
                  </a:ext>
                </a:extLst>
              </a:tr>
              <a:tr h="677131">
                <a:tc>
                  <a:txBody>
                    <a:bodyPr/>
                    <a:lstStyle/>
                    <a:p>
                      <a:pPr algn="ct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4288980211"/>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803182469"/>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6" name="Rectangle 5">
            <a:hlinkClick r:id="" action="ppaction://noaction">
              <a:snd r:embed="rId5" name="5_13.wav"/>
            </a:hlinkClick>
            <a:extLst>
              <a:ext uri="{FF2B5EF4-FFF2-40B4-BE49-F238E27FC236}">
                <a16:creationId xmlns:a16="http://schemas.microsoft.com/office/drawing/2014/main" id="{4A25658E-9621-480F-B3A7-1F60A0AE8EFC}"/>
              </a:ext>
            </a:extLst>
          </p:cNvPr>
          <p:cNvSpPr/>
          <p:nvPr/>
        </p:nvSpPr>
        <p:spPr>
          <a:xfrm>
            <a:off x="0" y="42204"/>
            <a:ext cx="105604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Comment est-ce qu’ils aident à la maison ?</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CustomShape 23">
            <a:hlinkClick r:id="" action="ppaction://noaction">
              <a:snd r:embed="rId6" name="1.wav"/>
            </a:hlinkClick>
            <a:extLst>
              <a:ext uri="{FF2B5EF4-FFF2-40B4-BE49-F238E27FC236}">
                <a16:creationId xmlns:a16="http://schemas.microsoft.com/office/drawing/2014/main" id="{4FCC3D06-B3E8-4C67-88D5-CB44B9AEA2AB}"/>
              </a:ext>
            </a:extLst>
          </p:cNvPr>
          <p:cNvSpPr/>
          <p:nvPr/>
        </p:nvSpPr>
        <p:spPr>
          <a:xfrm>
            <a:off x="212063" y="20917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4">
            <a:hlinkClick r:id="" action="ppaction://noaction">
              <a:snd r:embed="rId7" name="2.wav"/>
            </a:hlinkClick>
            <a:extLst>
              <a:ext uri="{FF2B5EF4-FFF2-40B4-BE49-F238E27FC236}">
                <a16:creationId xmlns:a16="http://schemas.microsoft.com/office/drawing/2014/main" id="{20B447C2-97BE-4091-A4C1-932EE9C23060}"/>
              </a:ext>
            </a:extLst>
          </p:cNvPr>
          <p:cNvSpPr/>
          <p:nvPr/>
        </p:nvSpPr>
        <p:spPr>
          <a:xfrm>
            <a:off x="212063" y="27783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7" name="CustomShape 25">
            <a:hlinkClick r:id="" action="ppaction://noaction">
              <a:snd r:embed="rId8" name="3.wav"/>
            </a:hlinkClick>
            <a:extLst>
              <a:ext uri="{FF2B5EF4-FFF2-40B4-BE49-F238E27FC236}">
                <a16:creationId xmlns:a16="http://schemas.microsoft.com/office/drawing/2014/main" id="{EFD23B8D-E7FE-49A2-B9AA-1548BB7BB2E7}"/>
              </a:ext>
            </a:extLst>
          </p:cNvPr>
          <p:cNvSpPr/>
          <p:nvPr/>
        </p:nvSpPr>
        <p:spPr>
          <a:xfrm>
            <a:off x="212063" y="34758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8" name="CustomShape 26">
            <a:hlinkClick r:id="" action="ppaction://noaction">
              <a:snd r:embed="rId9" name="4.wav"/>
            </a:hlinkClick>
            <a:extLst>
              <a:ext uri="{FF2B5EF4-FFF2-40B4-BE49-F238E27FC236}">
                <a16:creationId xmlns:a16="http://schemas.microsoft.com/office/drawing/2014/main" id="{B84F4A78-44FE-4C4D-A4CC-ECC823DE6DA9}"/>
              </a:ext>
            </a:extLst>
          </p:cNvPr>
          <p:cNvSpPr/>
          <p:nvPr/>
        </p:nvSpPr>
        <p:spPr>
          <a:xfrm>
            <a:off x="212063" y="41360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9" name="CustomShape 27">
            <a:hlinkClick r:id="" action="ppaction://noaction">
              <a:snd r:embed="rId10" name="5.wav"/>
            </a:hlinkClick>
            <a:extLst>
              <a:ext uri="{FF2B5EF4-FFF2-40B4-BE49-F238E27FC236}">
                <a16:creationId xmlns:a16="http://schemas.microsoft.com/office/drawing/2014/main" id="{54A79E80-34F9-4FF3-9637-126C6B042400}"/>
              </a:ext>
            </a:extLst>
          </p:cNvPr>
          <p:cNvSpPr/>
          <p:nvPr/>
        </p:nvSpPr>
        <p:spPr>
          <a:xfrm>
            <a:off x="212063" y="4800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4" name="CustomShape 27">
            <a:hlinkClick r:id="" action="ppaction://noaction">
              <a:snd r:embed="rId11" name="6.wav"/>
            </a:hlinkClick>
            <a:extLst>
              <a:ext uri="{FF2B5EF4-FFF2-40B4-BE49-F238E27FC236}">
                <a16:creationId xmlns:a16="http://schemas.microsoft.com/office/drawing/2014/main" id="{2C500DDC-49F5-47C9-810E-60D18EBB5303}"/>
              </a:ext>
            </a:extLst>
          </p:cNvPr>
          <p:cNvSpPr/>
          <p:nvPr/>
        </p:nvSpPr>
        <p:spPr>
          <a:xfrm>
            <a:off x="212063" y="54597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0D0B202-7C7C-4D64-AC20-21BF1ABA3278}"/>
              </a:ext>
            </a:extLst>
          </p:cNvPr>
          <p:cNvGraphicFramePr>
            <a:graphicFrameLocks noGrp="1"/>
          </p:cNvGraphicFramePr>
          <p:nvPr/>
        </p:nvGraphicFramePr>
        <p:xfrm>
          <a:off x="4070244" y="1304103"/>
          <a:ext cx="7997430" cy="5417048"/>
        </p:xfrm>
        <a:graphic>
          <a:graphicData uri="http://schemas.openxmlformats.org/drawingml/2006/table">
            <a:tbl>
              <a:tblPr/>
              <a:tblGrid>
                <a:gridCol w="7997430">
                  <a:extLst>
                    <a:ext uri="{9D8B030D-6E8A-4147-A177-3AD203B41FA5}">
                      <a16:colId xmlns:a16="http://schemas.microsoft.com/office/drawing/2014/main" val="2505683502"/>
                    </a:ext>
                  </a:extLst>
                </a:gridCol>
              </a:tblGrid>
              <a:tr h="6771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675494836"/>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589495243"/>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272478212"/>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951014303"/>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76455589"/>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086709276"/>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572094555"/>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3529595512"/>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6" name="Picture 35" descr="Shape, arrow&#10;&#10;Description automatically generated">
            <a:extLst>
              <a:ext uri="{FF2B5EF4-FFF2-40B4-BE49-F238E27FC236}">
                <a16:creationId xmlns:a16="http://schemas.microsoft.com/office/drawing/2014/main" id="{1FECF871-0768-4A2F-9425-71773E4B27D9}"/>
              </a:ext>
            </a:extLst>
          </p:cNvPr>
          <p:cNvPicPr>
            <a:picLocks noChangeAspect="1"/>
          </p:cNvPicPr>
          <p:nvPr/>
        </p:nvPicPr>
        <p:blipFill>
          <a:blip r:embed="rId12"/>
          <a:stretch>
            <a:fillRect/>
          </a:stretch>
        </p:blipFill>
        <p:spPr>
          <a:xfrm>
            <a:off x="2942544" y="2143694"/>
            <a:ext cx="462709" cy="428729"/>
          </a:xfrm>
          <a:prstGeom prst="rect">
            <a:avLst/>
          </a:prstGeom>
        </p:spPr>
      </p:pic>
      <p:pic>
        <p:nvPicPr>
          <p:cNvPr id="37" name="Picture 36" descr="Shape, arrow&#10;&#10;Description automatically generated">
            <a:extLst>
              <a:ext uri="{FF2B5EF4-FFF2-40B4-BE49-F238E27FC236}">
                <a16:creationId xmlns:a16="http://schemas.microsoft.com/office/drawing/2014/main" id="{F5DB5F7A-FCBC-4994-958D-B096245C8967}"/>
              </a:ext>
            </a:extLst>
          </p:cNvPr>
          <p:cNvPicPr>
            <a:picLocks noChangeAspect="1"/>
          </p:cNvPicPr>
          <p:nvPr/>
        </p:nvPicPr>
        <p:blipFill>
          <a:blip r:embed="rId12"/>
          <a:stretch>
            <a:fillRect/>
          </a:stretch>
        </p:blipFill>
        <p:spPr>
          <a:xfrm>
            <a:off x="1393724" y="2745966"/>
            <a:ext cx="462709" cy="428729"/>
          </a:xfrm>
          <a:prstGeom prst="rect">
            <a:avLst/>
          </a:prstGeom>
        </p:spPr>
      </p:pic>
      <p:pic>
        <p:nvPicPr>
          <p:cNvPr id="38" name="Picture 37" descr="Shape, arrow&#10;&#10;Description automatically generated">
            <a:extLst>
              <a:ext uri="{FF2B5EF4-FFF2-40B4-BE49-F238E27FC236}">
                <a16:creationId xmlns:a16="http://schemas.microsoft.com/office/drawing/2014/main" id="{7B71CF37-7D7A-48FE-AF37-0A0CB54C1A7B}"/>
              </a:ext>
            </a:extLst>
          </p:cNvPr>
          <p:cNvPicPr>
            <a:picLocks noChangeAspect="1"/>
          </p:cNvPicPr>
          <p:nvPr/>
        </p:nvPicPr>
        <p:blipFill>
          <a:blip r:embed="rId12"/>
          <a:stretch>
            <a:fillRect/>
          </a:stretch>
        </p:blipFill>
        <p:spPr>
          <a:xfrm>
            <a:off x="1367222" y="3459697"/>
            <a:ext cx="462709" cy="428729"/>
          </a:xfrm>
          <a:prstGeom prst="rect">
            <a:avLst/>
          </a:prstGeom>
        </p:spPr>
      </p:pic>
      <p:pic>
        <p:nvPicPr>
          <p:cNvPr id="39" name="Picture 38" descr="Shape, arrow&#10;&#10;Description automatically generated">
            <a:extLst>
              <a:ext uri="{FF2B5EF4-FFF2-40B4-BE49-F238E27FC236}">
                <a16:creationId xmlns:a16="http://schemas.microsoft.com/office/drawing/2014/main" id="{FE11E53F-690F-433B-9720-FC55C6C029A2}"/>
              </a:ext>
            </a:extLst>
          </p:cNvPr>
          <p:cNvPicPr>
            <a:picLocks noChangeAspect="1"/>
          </p:cNvPicPr>
          <p:nvPr/>
        </p:nvPicPr>
        <p:blipFill>
          <a:blip r:embed="rId12"/>
          <a:stretch>
            <a:fillRect/>
          </a:stretch>
        </p:blipFill>
        <p:spPr>
          <a:xfrm>
            <a:off x="2942543" y="4096685"/>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8724AA31-9E2D-4691-AFDE-9090619A058E}"/>
              </a:ext>
            </a:extLst>
          </p:cNvPr>
          <p:cNvPicPr>
            <a:picLocks noChangeAspect="1"/>
          </p:cNvPicPr>
          <p:nvPr/>
        </p:nvPicPr>
        <p:blipFill>
          <a:blip r:embed="rId12"/>
          <a:stretch>
            <a:fillRect/>
          </a:stretch>
        </p:blipFill>
        <p:spPr>
          <a:xfrm>
            <a:off x="1387338" y="4849153"/>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B15BE54B-0961-44D9-BAF1-5E057049554D}"/>
              </a:ext>
            </a:extLst>
          </p:cNvPr>
          <p:cNvPicPr>
            <a:picLocks noChangeAspect="1"/>
          </p:cNvPicPr>
          <p:nvPr/>
        </p:nvPicPr>
        <p:blipFill>
          <a:blip r:embed="rId12"/>
          <a:stretch>
            <a:fillRect/>
          </a:stretch>
        </p:blipFill>
        <p:spPr>
          <a:xfrm>
            <a:off x="2942543" y="5468306"/>
            <a:ext cx="462709" cy="428729"/>
          </a:xfrm>
          <a:prstGeom prst="rect">
            <a:avLst/>
          </a:prstGeom>
        </p:spPr>
      </p:pic>
      <p:sp>
        <p:nvSpPr>
          <p:cNvPr id="43" name="TextBox 42">
            <a:extLst>
              <a:ext uri="{FF2B5EF4-FFF2-40B4-BE49-F238E27FC236}">
                <a16:creationId xmlns:a16="http://schemas.microsoft.com/office/drawing/2014/main" id="{6B9A2344-E451-4527-8CBE-38613DE6CD47}"/>
              </a:ext>
            </a:extLst>
          </p:cNvPr>
          <p:cNvSpPr txBox="1"/>
          <p:nvPr/>
        </p:nvSpPr>
        <p:spPr>
          <a:xfrm>
            <a:off x="4139174" y="2241772"/>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44" name="TextBox 43">
            <a:extLst>
              <a:ext uri="{FF2B5EF4-FFF2-40B4-BE49-F238E27FC236}">
                <a16:creationId xmlns:a16="http://schemas.microsoft.com/office/drawing/2014/main" id="{F6A97FEA-FEF6-4D8B-8228-ADAB4D924A0E}"/>
              </a:ext>
            </a:extLst>
          </p:cNvPr>
          <p:cNvSpPr txBox="1"/>
          <p:nvPr/>
        </p:nvSpPr>
        <p:spPr>
          <a:xfrm>
            <a:off x="4569392" y="2147269"/>
            <a:ext cx="4285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wash the car.</a:t>
            </a:r>
          </a:p>
        </p:txBody>
      </p:sp>
      <p:sp>
        <p:nvSpPr>
          <p:cNvPr id="42" name="CustomShape 27">
            <a:hlinkClick r:id="" action="ppaction://noaction">
              <a:snd r:embed="rId13" name="7.wav"/>
            </a:hlinkClick>
            <a:extLst>
              <a:ext uri="{FF2B5EF4-FFF2-40B4-BE49-F238E27FC236}">
                <a16:creationId xmlns:a16="http://schemas.microsoft.com/office/drawing/2014/main" id="{F4B1A21A-B772-4FEA-A43F-7FEAF50F2F9E}"/>
              </a:ext>
            </a:extLst>
          </p:cNvPr>
          <p:cNvSpPr/>
          <p:nvPr/>
        </p:nvSpPr>
        <p:spPr>
          <a:xfrm>
            <a:off x="212063" y="61551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8" name="Picture 47" descr="Shape, arrow&#10;&#10;Description automatically generated">
            <a:extLst>
              <a:ext uri="{FF2B5EF4-FFF2-40B4-BE49-F238E27FC236}">
                <a16:creationId xmlns:a16="http://schemas.microsoft.com/office/drawing/2014/main" id="{99F9C3C7-B106-4CA5-A1B8-23603AE7DCF9}"/>
              </a:ext>
            </a:extLst>
          </p:cNvPr>
          <p:cNvPicPr>
            <a:picLocks noChangeAspect="1"/>
          </p:cNvPicPr>
          <p:nvPr/>
        </p:nvPicPr>
        <p:blipFill>
          <a:blip r:embed="rId12"/>
          <a:stretch>
            <a:fillRect/>
          </a:stretch>
        </p:blipFill>
        <p:spPr>
          <a:xfrm>
            <a:off x="1345364" y="6222620"/>
            <a:ext cx="462709" cy="428729"/>
          </a:xfrm>
          <a:prstGeom prst="rect">
            <a:avLst/>
          </a:prstGeom>
        </p:spPr>
      </p:pic>
      <p:sp>
        <p:nvSpPr>
          <p:cNvPr id="53" name="TextBox 52">
            <a:extLst>
              <a:ext uri="{FF2B5EF4-FFF2-40B4-BE49-F238E27FC236}">
                <a16:creationId xmlns:a16="http://schemas.microsoft.com/office/drawing/2014/main" id="{CB1DB9CF-39D6-4477-9A79-4A1498F73220}"/>
              </a:ext>
            </a:extLst>
          </p:cNvPr>
          <p:cNvSpPr txBox="1"/>
          <p:nvPr/>
        </p:nvSpPr>
        <p:spPr>
          <a:xfrm>
            <a:off x="4139176" y="292167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4" name="TextBox 53">
            <a:extLst>
              <a:ext uri="{FF2B5EF4-FFF2-40B4-BE49-F238E27FC236}">
                <a16:creationId xmlns:a16="http://schemas.microsoft.com/office/drawing/2014/main" id="{6A6D0B74-5DB0-4519-994C-741358259F1F}"/>
              </a:ext>
            </a:extLst>
          </p:cNvPr>
          <p:cNvSpPr txBox="1"/>
          <p:nvPr/>
        </p:nvSpPr>
        <p:spPr>
          <a:xfrm>
            <a:off x="4569392" y="2804778"/>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put away clothes.</a:t>
            </a:r>
          </a:p>
        </p:txBody>
      </p:sp>
      <p:sp>
        <p:nvSpPr>
          <p:cNvPr id="56" name="TextBox 55">
            <a:extLst>
              <a:ext uri="{FF2B5EF4-FFF2-40B4-BE49-F238E27FC236}">
                <a16:creationId xmlns:a16="http://schemas.microsoft.com/office/drawing/2014/main" id="{E13251E4-9583-4A7C-98FF-40132003C985}"/>
              </a:ext>
            </a:extLst>
          </p:cNvPr>
          <p:cNvSpPr txBox="1"/>
          <p:nvPr/>
        </p:nvSpPr>
        <p:spPr>
          <a:xfrm>
            <a:off x="4139174" y="3615226"/>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7" name="TextBox 56">
            <a:extLst>
              <a:ext uri="{FF2B5EF4-FFF2-40B4-BE49-F238E27FC236}">
                <a16:creationId xmlns:a16="http://schemas.microsoft.com/office/drawing/2014/main" id="{6A8A303C-C965-49A2-AB73-D76EBEA389DB}"/>
              </a:ext>
            </a:extLst>
          </p:cNvPr>
          <p:cNvSpPr txBox="1"/>
          <p:nvPr/>
        </p:nvSpPr>
        <p:spPr>
          <a:xfrm>
            <a:off x="4139174" y="428066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8" name="TextBox 57">
            <a:extLst>
              <a:ext uri="{FF2B5EF4-FFF2-40B4-BE49-F238E27FC236}">
                <a16:creationId xmlns:a16="http://schemas.microsoft.com/office/drawing/2014/main" id="{F4B2F5B6-5CA8-4E62-BD3B-1D036778C1FA}"/>
              </a:ext>
            </a:extLst>
          </p:cNvPr>
          <p:cNvSpPr txBox="1"/>
          <p:nvPr/>
        </p:nvSpPr>
        <p:spPr>
          <a:xfrm>
            <a:off x="4147280" y="4946102"/>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9" name="TextBox 58">
            <a:extLst>
              <a:ext uri="{FF2B5EF4-FFF2-40B4-BE49-F238E27FC236}">
                <a16:creationId xmlns:a16="http://schemas.microsoft.com/office/drawing/2014/main" id="{2815E573-C2DC-4EB5-A8CB-67B9109A186A}"/>
              </a:ext>
            </a:extLst>
          </p:cNvPr>
          <p:cNvSpPr txBox="1"/>
          <p:nvPr/>
        </p:nvSpPr>
        <p:spPr>
          <a:xfrm>
            <a:off x="4219010" y="563965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60" name="TextBox 59">
            <a:extLst>
              <a:ext uri="{FF2B5EF4-FFF2-40B4-BE49-F238E27FC236}">
                <a16:creationId xmlns:a16="http://schemas.microsoft.com/office/drawing/2014/main" id="{C7B45CCF-154A-4377-955F-09596CD72049}"/>
              </a:ext>
            </a:extLst>
          </p:cNvPr>
          <p:cNvSpPr txBox="1"/>
          <p:nvPr/>
        </p:nvSpPr>
        <p:spPr>
          <a:xfrm>
            <a:off x="4219009" y="6309918"/>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61" name="TextBox 60">
            <a:extLst>
              <a:ext uri="{FF2B5EF4-FFF2-40B4-BE49-F238E27FC236}">
                <a16:creationId xmlns:a16="http://schemas.microsoft.com/office/drawing/2014/main" id="{664B1E33-8EDB-46F2-AC98-F042053EC8AE}"/>
              </a:ext>
            </a:extLst>
          </p:cNvPr>
          <p:cNvSpPr txBox="1"/>
          <p:nvPr/>
        </p:nvSpPr>
        <p:spPr>
          <a:xfrm>
            <a:off x="4569392" y="3492247"/>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prepare meals.</a:t>
            </a:r>
          </a:p>
        </p:txBody>
      </p:sp>
      <p:sp>
        <p:nvSpPr>
          <p:cNvPr id="62" name="TextBox 61">
            <a:extLst>
              <a:ext uri="{FF2B5EF4-FFF2-40B4-BE49-F238E27FC236}">
                <a16:creationId xmlns:a16="http://schemas.microsoft.com/office/drawing/2014/main" id="{A3CEAC4A-BC1E-4106-A542-5B8E260B4E81}"/>
              </a:ext>
            </a:extLst>
          </p:cNvPr>
          <p:cNvSpPr txBox="1"/>
          <p:nvPr/>
        </p:nvSpPr>
        <p:spPr>
          <a:xfrm>
            <a:off x="4569391" y="4195710"/>
            <a:ext cx="7813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do the housework/cleaning</a:t>
            </a:r>
            <a:r>
              <a:rPr kumimoji="0" lang="en-GB" sz="2400" b="1" i="0" u="none" strike="noStrike" kern="1200" cap="none" spc="0" normalizeH="0" noProof="0" dirty="0">
                <a:ln>
                  <a:noFill/>
                </a:ln>
                <a:solidFill>
                  <a:srgbClr val="00B050"/>
                </a:solidFill>
                <a:effectLst/>
                <a:uLnTx/>
                <a:uFillTx/>
                <a:latin typeface="Century Gothic" panose="020B0502020202020204" pitchFamily="34" charset="0"/>
              </a:rPr>
              <a:t> in the kitchen.</a:t>
            </a:r>
            <a:endPar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77729631-A7B1-4019-8E7B-E4F98BB7938B}"/>
              </a:ext>
            </a:extLst>
          </p:cNvPr>
          <p:cNvSpPr txBox="1"/>
          <p:nvPr/>
        </p:nvSpPr>
        <p:spPr>
          <a:xfrm>
            <a:off x="4569390" y="4873230"/>
            <a:ext cx="7575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wor</a:t>
            </a:r>
            <a:r>
              <a:rPr lang="en-GB" sz="2400" b="1" dirty="0">
                <a:solidFill>
                  <a:srgbClr val="00B050"/>
                </a:solidFill>
                <a:latin typeface="Century Gothic" panose="020B0502020202020204" pitchFamily="34" charset="0"/>
              </a:rPr>
              <a:t>k in the garden.</a:t>
            </a:r>
            <a:endPar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0DCA6CF0-50FA-47B2-B050-7AF8D168B069}"/>
              </a:ext>
            </a:extLst>
          </p:cNvPr>
          <p:cNvSpPr txBox="1"/>
          <p:nvPr/>
        </p:nvSpPr>
        <p:spPr>
          <a:xfrm>
            <a:off x="4617515" y="5554170"/>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also help in the garden.</a:t>
            </a:r>
          </a:p>
        </p:txBody>
      </p:sp>
      <p:sp>
        <p:nvSpPr>
          <p:cNvPr id="65" name="TextBox 64">
            <a:extLst>
              <a:ext uri="{FF2B5EF4-FFF2-40B4-BE49-F238E27FC236}">
                <a16:creationId xmlns:a16="http://schemas.microsoft.com/office/drawing/2014/main" id="{383A234F-D9B6-4AAF-B61D-EBB604071400}"/>
              </a:ext>
            </a:extLst>
          </p:cNvPr>
          <p:cNvSpPr txBox="1"/>
          <p:nvPr/>
        </p:nvSpPr>
        <p:spPr>
          <a:xfrm>
            <a:off x="4569390" y="6221542"/>
            <a:ext cx="86172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(sometimes) do the shopping.</a:t>
            </a:r>
          </a:p>
        </p:txBody>
      </p:sp>
      <p:sp>
        <p:nvSpPr>
          <p:cNvPr id="47" name="TextBox 46">
            <a:extLst>
              <a:ext uri="{FF2B5EF4-FFF2-40B4-BE49-F238E27FC236}">
                <a16:creationId xmlns:a16="http://schemas.microsoft.com/office/drawing/2014/main" id="{C78629DD-A561-48EB-9D72-3285CEEE6549}"/>
              </a:ext>
            </a:extLst>
          </p:cNvPr>
          <p:cNvSpPr txBox="1"/>
          <p:nvPr/>
        </p:nvSpPr>
        <p:spPr>
          <a:xfrm>
            <a:off x="4103639" y="1457971"/>
            <a:ext cx="60446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Écoute et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5" name="Picture 16" descr="United, Flag, Kingdom, British, Great, Britain">
            <a:extLst>
              <a:ext uri="{FF2B5EF4-FFF2-40B4-BE49-F238E27FC236}">
                <a16:creationId xmlns:a16="http://schemas.microsoft.com/office/drawing/2014/main" id="{BA51B348-85B9-471D-979C-F3673A1974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12363" y="1479983"/>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46" name="CustomShape 23">
            <a:hlinkClick r:id="" action="ppaction://noaction">
              <a:snd r:embed="rId15" name="5_15_2.wav"/>
            </a:hlinkClick>
            <a:extLst>
              <a:ext uri="{FF2B5EF4-FFF2-40B4-BE49-F238E27FC236}">
                <a16:creationId xmlns:a16="http://schemas.microsoft.com/office/drawing/2014/main" id="{BE1F97F5-AC9E-43CE-A60C-951932EA6715}"/>
              </a:ext>
            </a:extLst>
          </p:cNvPr>
          <p:cNvSpPr/>
          <p:nvPr/>
        </p:nvSpPr>
        <p:spPr>
          <a:xfrm>
            <a:off x="3790502" y="209179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7" name="CustomShape 24">
            <a:hlinkClick r:id="" action="ppaction://noaction">
              <a:snd r:embed="rId16" name="5_16_2.wav"/>
            </a:hlinkClick>
            <a:extLst>
              <a:ext uri="{FF2B5EF4-FFF2-40B4-BE49-F238E27FC236}">
                <a16:creationId xmlns:a16="http://schemas.microsoft.com/office/drawing/2014/main" id="{714CC100-45C8-46F5-AC5A-3A7F4389F1D3}"/>
              </a:ext>
            </a:extLst>
          </p:cNvPr>
          <p:cNvSpPr/>
          <p:nvPr/>
        </p:nvSpPr>
        <p:spPr>
          <a:xfrm>
            <a:off x="3790502" y="277833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8" name="CustomShape 25">
            <a:hlinkClick r:id="" action="ppaction://noaction">
              <a:snd r:embed="rId17" name="5_17_2.wav"/>
            </a:hlinkClick>
            <a:extLst>
              <a:ext uri="{FF2B5EF4-FFF2-40B4-BE49-F238E27FC236}">
                <a16:creationId xmlns:a16="http://schemas.microsoft.com/office/drawing/2014/main" id="{BCD32C44-6CAA-4F8C-B094-7DF3BD616DDB}"/>
              </a:ext>
            </a:extLst>
          </p:cNvPr>
          <p:cNvSpPr/>
          <p:nvPr/>
        </p:nvSpPr>
        <p:spPr>
          <a:xfrm>
            <a:off x="3790502" y="3475882"/>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9" name="CustomShape 26">
            <a:hlinkClick r:id="" action="ppaction://noaction">
              <a:snd r:embed="rId18" name="5_18_2.wav"/>
            </a:hlinkClick>
            <a:extLst>
              <a:ext uri="{FF2B5EF4-FFF2-40B4-BE49-F238E27FC236}">
                <a16:creationId xmlns:a16="http://schemas.microsoft.com/office/drawing/2014/main" id="{C7A2C014-5BAE-4DB6-83C5-53CD5068FA17}"/>
              </a:ext>
            </a:extLst>
          </p:cNvPr>
          <p:cNvSpPr/>
          <p:nvPr/>
        </p:nvSpPr>
        <p:spPr>
          <a:xfrm>
            <a:off x="3790502" y="4136091"/>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0" name="CustomShape 27">
            <a:hlinkClick r:id="" action="ppaction://noaction">
              <a:snd r:embed="rId19" name="5_19_2.wav"/>
            </a:hlinkClick>
            <a:extLst>
              <a:ext uri="{FF2B5EF4-FFF2-40B4-BE49-F238E27FC236}">
                <a16:creationId xmlns:a16="http://schemas.microsoft.com/office/drawing/2014/main" id="{3DA2384D-2AE7-4A70-8854-2E836FA02395}"/>
              </a:ext>
            </a:extLst>
          </p:cNvPr>
          <p:cNvSpPr/>
          <p:nvPr/>
        </p:nvSpPr>
        <p:spPr>
          <a:xfrm>
            <a:off x="3790502" y="4800130"/>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1" name="CustomShape 27">
            <a:hlinkClick r:id="" action="ppaction://noaction">
              <a:snd r:embed="rId20" name="5_20_2.wav"/>
            </a:hlinkClick>
            <a:extLst>
              <a:ext uri="{FF2B5EF4-FFF2-40B4-BE49-F238E27FC236}">
                <a16:creationId xmlns:a16="http://schemas.microsoft.com/office/drawing/2014/main" id="{B50A1EE4-A8DE-467A-AC7E-C8CD1E9FC336}"/>
              </a:ext>
            </a:extLst>
          </p:cNvPr>
          <p:cNvSpPr/>
          <p:nvPr/>
        </p:nvSpPr>
        <p:spPr>
          <a:xfrm>
            <a:off x="3790502" y="5459769"/>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2" name="CustomShape 27">
            <a:hlinkClick r:id="" action="ppaction://noaction">
              <a:snd r:embed="rId21" name="5_21_2.wav"/>
            </a:hlinkClick>
            <a:extLst>
              <a:ext uri="{FF2B5EF4-FFF2-40B4-BE49-F238E27FC236}">
                <a16:creationId xmlns:a16="http://schemas.microsoft.com/office/drawing/2014/main" id="{190A1F9E-3E42-49BB-BE5F-EAB2BED8665F}"/>
              </a:ext>
            </a:extLst>
          </p:cNvPr>
          <p:cNvSpPr/>
          <p:nvPr/>
        </p:nvSpPr>
        <p:spPr>
          <a:xfrm>
            <a:off x="3790502" y="615516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8E7C9396-54E1-4CC2-8EBB-0DC2108F5D5F}"/>
              </a:ext>
            </a:extLst>
          </p:cNvPr>
          <p:cNvGrpSpPr/>
          <p:nvPr/>
        </p:nvGrpSpPr>
        <p:grpSpPr>
          <a:xfrm>
            <a:off x="1470797" y="639352"/>
            <a:ext cx="1859026" cy="687079"/>
            <a:chOff x="7867437" y="618079"/>
            <a:chExt cx="1859026" cy="687079"/>
          </a:xfrm>
        </p:grpSpPr>
        <p:pic>
          <p:nvPicPr>
            <p:cNvPr id="73" name="Picture 72">
              <a:extLst>
                <a:ext uri="{FF2B5EF4-FFF2-40B4-BE49-F238E27FC236}">
                  <a16:creationId xmlns:a16="http://schemas.microsoft.com/office/drawing/2014/main" id="{BA6F9309-5A15-4679-802A-BA883653285D}"/>
                </a:ext>
              </a:extLst>
            </p:cNvPr>
            <p:cNvPicPr>
              <a:picLocks noChangeAspect="1"/>
            </p:cNvPicPr>
            <p:nvPr/>
          </p:nvPicPr>
          <p:blipFill rotWithShape="1">
            <a:blip r:embed="rId22">
              <a:extLst>
                <a:ext uri="{28A0092B-C50C-407E-A947-70E740481C1C}">
                  <a14:useLocalDpi xmlns:a14="http://schemas.microsoft.com/office/drawing/2010/main" val="0"/>
                </a:ext>
              </a:extLst>
            </a:blip>
            <a:srcRect b="69729"/>
            <a:stretch/>
          </p:blipFill>
          <p:spPr>
            <a:xfrm>
              <a:off x="8625594" y="693964"/>
              <a:ext cx="809437" cy="611194"/>
            </a:xfrm>
            <a:prstGeom prst="rect">
              <a:avLst/>
            </a:prstGeom>
          </p:spPr>
        </p:pic>
        <p:pic>
          <p:nvPicPr>
            <p:cNvPr id="74" name="Picture 73" descr="Logo&#10;&#10;Description automatically generated">
              <a:extLst>
                <a:ext uri="{FF2B5EF4-FFF2-40B4-BE49-F238E27FC236}">
                  <a16:creationId xmlns:a16="http://schemas.microsoft.com/office/drawing/2014/main" id="{AE6F0921-1C45-43D7-9544-7FE6E60B348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246453" y="618079"/>
              <a:ext cx="364977" cy="673231"/>
            </a:xfrm>
            <a:prstGeom prst="rect">
              <a:avLst/>
            </a:prstGeom>
          </p:spPr>
        </p:pic>
        <p:pic>
          <p:nvPicPr>
            <p:cNvPr id="75" name="Picture 74">
              <a:extLst>
                <a:ext uri="{FF2B5EF4-FFF2-40B4-BE49-F238E27FC236}">
                  <a16:creationId xmlns:a16="http://schemas.microsoft.com/office/drawing/2014/main" id="{9F750BFC-7555-4E9C-8734-949892B62F4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67437" y="676569"/>
              <a:ext cx="539890" cy="613129"/>
            </a:xfrm>
            <a:prstGeom prst="rect">
              <a:avLst/>
            </a:prstGeom>
          </p:spPr>
        </p:pic>
        <p:pic>
          <p:nvPicPr>
            <p:cNvPr id="76" name="Picture 75" descr="A picture containing vector graphics&#10;&#10;Description automatically generated">
              <a:extLst>
                <a:ext uri="{FF2B5EF4-FFF2-40B4-BE49-F238E27FC236}">
                  <a16:creationId xmlns:a16="http://schemas.microsoft.com/office/drawing/2014/main" id="{FF372516-244F-48A4-8593-D2AEC49F72C3}"/>
                </a:ext>
              </a:extLst>
            </p:cNvPr>
            <p:cNvPicPr>
              <a:picLocks noChangeAspect="1"/>
            </p:cNvPicPr>
            <p:nvPr/>
          </p:nvPicPr>
          <p:blipFill rotWithShape="1">
            <a:blip r:embed="rId25">
              <a:extLst>
                <a:ext uri="{28A0092B-C50C-407E-A947-70E740481C1C}">
                  <a14:useLocalDpi xmlns:a14="http://schemas.microsoft.com/office/drawing/2010/main" val="0"/>
                </a:ext>
              </a:extLst>
            </a:blip>
            <a:srcRect b="71083"/>
            <a:stretch/>
          </p:blipFill>
          <p:spPr>
            <a:xfrm>
              <a:off x="9052560" y="681242"/>
              <a:ext cx="673903" cy="611194"/>
            </a:xfrm>
            <a:prstGeom prst="rect">
              <a:avLst/>
            </a:prstGeom>
          </p:spPr>
        </p:pic>
      </p:grpSp>
      <p:sp>
        <p:nvSpPr>
          <p:cNvPr id="77" name="Speech Bubble: Rectangle with Corners Rounded 76">
            <a:extLst>
              <a:ext uri="{FF2B5EF4-FFF2-40B4-BE49-F238E27FC236}">
                <a16:creationId xmlns:a16="http://schemas.microsoft.com/office/drawing/2014/main" id="{D9FEF972-A1F8-4DC2-B5FA-669AFCDA0C77}"/>
              </a:ext>
            </a:extLst>
          </p:cNvPr>
          <p:cNvSpPr/>
          <p:nvPr/>
        </p:nvSpPr>
        <p:spPr>
          <a:xfrm>
            <a:off x="5321577" y="608536"/>
            <a:ext cx="5593028" cy="62369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Graphic 77" descr="Teacher">
            <a:extLst>
              <a:ext uri="{FF2B5EF4-FFF2-40B4-BE49-F238E27FC236}">
                <a16:creationId xmlns:a16="http://schemas.microsoft.com/office/drawing/2014/main" id="{7977878D-CE25-44A7-B93A-D16D340A703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593664" y="654362"/>
            <a:ext cx="682123" cy="682123"/>
          </a:xfrm>
          <a:prstGeom prst="rect">
            <a:avLst/>
          </a:prstGeom>
        </p:spPr>
      </p:pic>
      <p:sp>
        <p:nvSpPr>
          <p:cNvPr id="45" name="TextBox 44">
            <a:hlinkClick r:id="" action="ppaction://noaction">
              <a:snd r:embed="rId28" name="5_14.wav"/>
            </a:hlinkClick>
            <a:extLst>
              <a:ext uri="{FF2B5EF4-FFF2-40B4-BE49-F238E27FC236}">
                <a16:creationId xmlns:a16="http://schemas.microsoft.com/office/drawing/2014/main" id="{A803DC2D-5D32-4C64-8343-663900475838}"/>
              </a:ext>
            </a:extLst>
          </p:cNvPr>
          <p:cNvSpPr txBox="1"/>
          <p:nvPr/>
        </p:nvSpPr>
        <p:spPr>
          <a:xfrm>
            <a:off x="5417265" y="585176"/>
            <a:ext cx="56633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C’est Jean-Michel et Clémentine (nous) </a:t>
            </a:r>
            <a:b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b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Ou c’est Adèle et Pierre (vous) ?</a:t>
            </a:r>
            <a:endPar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4724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ecoute_et_ecris.wav"/>
                                        </p:tgtEl>
                                      </p:cMediaNode>
                                    </p:audio>
                                  </p:sub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3" grpId="0"/>
      <p:bldP spid="54" grpId="0"/>
      <p:bldP spid="56" grpId="0"/>
      <p:bldP spid="57" grpId="0"/>
      <p:bldP spid="58" grpId="0"/>
      <p:bldP spid="59" grpId="0"/>
      <p:bldP spid="60" grpId="0"/>
      <p:bldP spid="61" grpId="0"/>
      <p:bldP spid="62" grpId="0"/>
      <p:bldP spid="63" grpId="0"/>
      <p:bldP spid="64" grpId="0"/>
      <p:bldP spid="65" grpId="0"/>
      <p:bldP spid="47" grpId="0"/>
      <p:bldP spid="46" grpId="0" animBg="1"/>
      <p:bldP spid="67" grpId="0" animBg="1"/>
      <p:bldP spid="68" grpId="0" animBg="1"/>
      <p:bldP spid="69" grpId="0" animBg="1"/>
      <p:bldP spid="70" grpId="0" animBg="1"/>
      <p:bldP spid="71" grpId="0" animBg="1"/>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48520" y="-81510"/>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Two-verb structures</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848112" y="26061"/>
            <a:ext cx="1330395" cy="1332245"/>
          </a:xfrm>
          <a:prstGeom prst="rect">
            <a:avLst/>
          </a:prstGeom>
          <a:noFill/>
          <a:ln>
            <a:noFill/>
          </a:ln>
        </p:spPr>
      </p:pic>
      <p:sp>
        <p:nvSpPr>
          <p:cNvPr id="20" name="TextBox 19">
            <a:extLst>
              <a:ext uri="{FF2B5EF4-FFF2-40B4-BE49-F238E27FC236}">
                <a16:creationId xmlns:a16="http://schemas.microsoft.com/office/drawing/2014/main" id="{48B3D2C5-4206-4F45-964E-32EBA3938E56}"/>
              </a:ext>
            </a:extLst>
          </p:cNvPr>
          <p:cNvSpPr txBox="1"/>
          <p:nvPr/>
        </p:nvSpPr>
        <p:spPr>
          <a:xfrm>
            <a:off x="148520" y="678778"/>
            <a:ext cx="109157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how to say ‘like doing’:</a:t>
            </a:r>
          </a:p>
        </p:txBody>
      </p:sp>
      <p:sp>
        <p:nvSpPr>
          <p:cNvPr id="36" name="Rectangle: Rounded Corners 35">
            <a:extLst>
              <a:ext uri="{FF2B5EF4-FFF2-40B4-BE49-F238E27FC236}">
                <a16:creationId xmlns:a16="http://schemas.microsoft.com/office/drawing/2014/main" id="{457D73E5-951C-44E9-BFF3-9717ED061ADF}"/>
              </a:ext>
            </a:extLst>
          </p:cNvPr>
          <p:cNvSpPr/>
          <p:nvPr/>
        </p:nvSpPr>
        <p:spPr>
          <a:xfrm>
            <a:off x="365424" y="2190735"/>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2C94D816-0135-4F36-8B8A-60716DDF903D}"/>
              </a:ext>
            </a:extLst>
          </p:cNvPr>
          <p:cNvSpPr txBox="1"/>
          <p:nvPr/>
        </p:nvSpPr>
        <p:spPr>
          <a:xfrm>
            <a:off x="363918" y="2194624"/>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aider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Oval 39">
            <a:extLst>
              <a:ext uri="{FF2B5EF4-FFF2-40B4-BE49-F238E27FC236}">
                <a16:creationId xmlns:a16="http://schemas.microsoft.com/office/drawing/2014/main" id="{66C44E0A-A2C4-4B7F-8E1C-8004F357FBB6}"/>
              </a:ext>
            </a:extLst>
          </p:cNvPr>
          <p:cNvSpPr/>
          <p:nvPr/>
        </p:nvSpPr>
        <p:spPr>
          <a:xfrm>
            <a:off x="1536417" y="2082401"/>
            <a:ext cx="782784"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4" name="Speech Bubble: Rectangle with Corners Rounded 43">
            <a:extLst>
              <a:ext uri="{FF2B5EF4-FFF2-40B4-BE49-F238E27FC236}">
                <a16:creationId xmlns:a16="http://schemas.microsoft.com/office/drawing/2014/main" id="{85360757-E28C-4F9E-875F-53FE9348318E}"/>
              </a:ext>
            </a:extLst>
          </p:cNvPr>
          <p:cNvSpPr/>
          <p:nvPr/>
        </p:nvSpPr>
        <p:spPr>
          <a:xfrm>
            <a:off x="3321992" y="1551517"/>
            <a:ext cx="3008226" cy="489853"/>
          </a:xfrm>
          <a:prstGeom prst="wedgeRoundRectCallout">
            <a:avLst>
              <a:gd name="adj1" fmla="val -61606"/>
              <a:gd name="adj2" fmla="val 604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2</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a:t>
            </a:r>
          </a:p>
        </p:txBody>
      </p:sp>
      <p:sp>
        <p:nvSpPr>
          <p:cNvPr id="16" name="Oval 15">
            <a:extLst>
              <a:ext uri="{FF2B5EF4-FFF2-40B4-BE49-F238E27FC236}">
                <a16:creationId xmlns:a16="http://schemas.microsoft.com/office/drawing/2014/main" id="{5E8E4F25-55FA-4873-B8BA-DE8D72B8385A}"/>
              </a:ext>
            </a:extLst>
          </p:cNvPr>
          <p:cNvSpPr/>
          <p:nvPr/>
        </p:nvSpPr>
        <p:spPr>
          <a:xfrm>
            <a:off x="716832" y="2086037"/>
            <a:ext cx="782784"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17" name="Speech Bubble: Rectangle with Corners Rounded 16">
            <a:extLst>
              <a:ext uri="{FF2B5EF4-FFF2-40B4-BE49-F238E27FC236}">
                <a16:creationId xmlns:a16="http://schemas.microsoft.com/office/drawing/2014/main" id="{56D36CC4-27DC-4C9D-B8B5-384D42D13393}"/>
              </a:ext>
            </a:extLst>
          </p:cNvPr>
          <p:cNvSpPr/>
          <p:nvPr/>
        </p:nvSpPr>
        <p:spPr>
          <a:xfrm>
            <a:off x="195892" y="1378921"/>
            <a:ext cx="2883738" cy="489853"/>
          </a:xfrm>
          <a:prstGeom prst="wedgeRoundRectCallout">
            <a:avLst>
              <a:gd name="adj1" fmla="val -10234"/>
              <a:gd name="adj2" fmla="val 787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1</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a:t>
            </a:r>
          </a:p>
        </p:txBody>
      </p:sp>
      <p:sp>
        <p:nvSpPr>
          <p:cNvPr id="26" name="TextBox 25">
            <a:extLst>
              <a:ext uri="{FF2B5EF4-FFF2-40B4-BE49-F238E27FC236}">
                <a16:creationId xmlns:a16="http://schemas.microsoft.com/office/drawing/2014/main" id="{8B6D4EA7-CD4E-4B33-864D-14FAEAD2EEE8}"/>
              </a:ext>
            </a:extLst>
          </p:cNvPr>
          <p:cNvSpPr txBox="1"/>
          <p:nvPr/>
        </p:nvSpPr>
        <p:spPr>
          <a:xfrm>
            <a:off x="7432013" y="2282652"/>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helping at home.</a:t>
            </a:r>
          </a:p>
        </p:txBody>
      </p:sp>
      <p:pic>
        <p:nvPicPr>
          <p:cNvPr id="27" name="Google Shape;183;p8">
            <a:extLst>
              <a:ext uri="{FF2B5EF4-FFF2-40B4-BE49-F238E27FC236}">
                <a16:creationId xmlns:a16="http://schemas.microsoft.com/office/drawing/2014/main" id="{02A6280A-AF8A-47DA-B5CB-CA214D95E4CA}"/>
              </a:ext>
            </a:extLst>
          </p:cNvPr>
          <p:cNvPicPr preferRelativeResize="0"/>
          <p:nvPr/>
        </p:nvPicPr>
        <p:blipFill rotWithShape="1">
          <a:blip r:embed="rId4">
            <a:alphaModFix/>
          </a:blip>
          <a:srcRect/>
          <a:stretch/>
        </p:blipFill>
        <p:spPr>
          <a:xfrm>
            <a:off x="6786470" y="2219723"/>
            <a:ext cx="634523" cy="671647"/>
          </a:xfrm>
          <a:prstGeom prst="rect">
            <a:avLst/>
          </a:prstGeom>
          <a:noFill/>
          <a:ln>
            <a:noFill/>
          </a:ln>
        </p:spPr>
      </p:pic>
      <p:sp>
        <p:nvSpPr>
          <p:cNvPr id="19" name="Speech Bubble: Rectangle with Corners Rounded 18">
            <a:extLst>
              <a:ext uri="{FF2B5EF4-FFF2-40B4-BE49-F238E27FC236}">
                <a16:creationId xmlns:a16="http://schemas.microsoft.com/office/drawing/2014/main" id="{E5DF297D-F69D-4E42-A364-178A1587929E}"/>
              </a:ext>
            </a:extLst>
          </p:cNvPr>
          <p:cNvSpPr/>
          <p:nvPr/>
        </p:nvSpPr>
        <p:spPr>
          <a:xfrm>
            <a:off x="6727628" y="597450"/>
            <a:ext cx="3956940" cy="1064821"/>
          </a:xfrm>
          <a:prstGeom prst="wedgeRoundRectCallout">
            <a:avLst>
              <a:gd name="adj1" fmla="val -64592"/>
              <a:gd name="adj2" fmla="val 22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When a sentence has </a:t>
            </a:r>
            <a:r>
              <a:rPr lang="en-GB" sz="2000" b="1" dirty="0">
                <a:solidFill>
                  <a:srgbClr val="002060"/>
                </a:solidFill>
                <a:latin typeface="Century Gothic" panose="020B0502020202020204" pitchFamily="34" charset="0"/>
              </a:rPr>
              <a:t>two verbs</a:t>
            </a:r>
            <a:r>
              <a:rPr lang="en-GB" sz="2000" dirty="0">
                <a:solidFill>
                  <a:srgbClr val="002060"/>
                </a:solidFill>
                <a:latin typeface="Century Gothic" panose="020B0502020202020204" pitchFamily="34" charset="0"/>
              </a:rPr>
              <a:t>, the 2</a:t>
            </a:r>
            <a:r>
              <a:rPr lang="en-GB" sz="2000" baseline="30000" dirty="0">
                <a:solidFill>
                  <a:srgbClr val="002060"/>
                </a:solidFill>
                <a:latin typeface="Century Gothic" panose="020B0502020202020204" pitchFamily="34" charset="0"/>
              </a:rPr>
              <a:t>nd</a:t>
            </a:r>
            <a:r>
              <a:rPr lang="en-GB" sz="2000" dirty="0">
                <a:solidFill>
                  <a:srgbClr val="002060"/>
                </a:solidFill>
                <a:latin typeface="Century Gothic" panose="020B0502020202020204" pitchFamily="34" charset="0"/>
              </a:rPr>
              <a:t> verb is in </a:t>
            </a:r>
            <a:r>
              <a:rPr lang="en-GB" sz="2000" b="1" u="sng" dirty="0">
                <a:solidFill>
                  <a:srgbClr val="002060"/>
                </a:solidFill>
                <a:latin typeface="Century Gothic" panose="020B0502020202020204" pitchFamily="34" charset="0"/>
              </a:rPr>
              <a:t>infinitive form</a:t>
            </a:r>
            <a:r>
              <a:rPr lang="en-GB" sz="2000" dirty="0">
                <a:solidFill>
                  <a:srgbClr val="002060"/>
                </a:solidFill>
                <a:latin typeface="Century Gothic" panose="020B0502020202020204" pitchFamily="34" charset="0"/>
              </a:rPr>
              <a:t>.</a:t>
            </a:r>
          </a:p>
        </p:txBody>
      </p:sp>
      <p:sp>
        <p:nvSpPr>
          <p:cNvPr id="32" name="Rectangle: Rounded Corners 31">
            <a:extLst>
              <a:ext uri="{FF2B5EF4-FFF2-40B4-BE49-F238E27FC236}">
                <a16:creationId xmlns:a16="http://schemas.microsoft.com/office/drawing/2014/main" id="{1AAB22A7-4C07-457A-B0E9-937F94F3652A}"/>
              </a:ext>
            </a:extLst>
          </p:cNvPr>
          <p:cNvSpPr/>
          <p:nvPr/>
        </p:nvSpPr>
        <p:spPr>
          <a:xfrm>
            <a:off x="365424" y="2885580"/>
            <a:ext cx="6373225"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2F6EC55E-44AB-4555-9813-AC97B3995E99}"/>
              </a:ext>
            </a:extLst>
          </p:cNvPr>
          <p:cNvSpPr txBox="1"/>
          <p:nvPr/>
        </p:nvSpPr>
        <p:spPr>
          <a:xfrm>
            <a:off x="352899" y="2907912"/>
            <a:ext cx="6374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donner à manger aux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animaux</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12043235-E1BC-4D90-852E-C4F00E9054F5}"/>
              </a:ext>
            </a:extLst>
          </p:cNvPr>
          <p:cNvSpPr txBox="1"/>
          <p:nvPr/>
        </p:nvSpPr>
        <p:spPr>
          <a:xfrm>
            <a:off x="7432013" y="2977497"/>
            <a:ext cx="5465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 like feeding the animals.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9" name="Google Shape;183;p8">
            <a:extLst>
              <a:ext uri="{FF2B5EF4-FFF2-40B4-BE49-F238E27FC236}">
                <a16:creationId xmlns:a16="http://schemas.microsoft.com/office/drawing/2014/main" id="{375392AE-1101-4333-9C7E-3F3E8CDFF3F4}"/>
              </a:ext>
            </a:extLst>
          </p:cNvPr>
          <p:cNvPicPr preferRelativeResize="0"/>
          <p:nvPr/>
        </p:nvPicPr>
        <p:blipFill rotWithShape="1">
          <a:blip r:embed="rId4">
            <a:alphaModFix/>
          </a:blip>
          <a:srcRect/>
          <a:stretch/>
        </p:blipFill>
        <p:spPr>
          <a:xfrm>
            <a:off x="6786470" y="2914568"/>
            <a:ext cx="634523" cy="671647"/>
          </a:xfrm>
          <a:prstGeom prst="rect">
            <a:avLst/>
          </a:prstGeom>
          <a:noFill/>
          <a:ln>
            <a:noFill/>
          </a:ln>
        </p:spPr>
      </p:pic>
      <p:sp>
        <p:nvSpPr>
          <p:cNvPr id="41" name="Rectangle: Rounded Corners 40">
            <a:extLst>
              <a:ext uri="{FF2B5EF4-FFF2-40B4-BE49-F238E27FC236}">
                <a16:creationId xmlns:a16="http://schemas.microsoft.com/office/drawing/2014/main" id="{F0BF0A12-741E-404C-A6B2-F66478001E51}"/>
              </a:ext>
            </a:extLst>
          </p:cNvPr>
          <p:cNvSpPr/>
          <p:nvPr/>
        </p:nvSpPr>
        <p:spPr>
          <a:xfrm>
            <a:off x="365424" y="3602757"/>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2" name="TextBox 41">
            <a:extLst>
              <a:ext uri="{FF2B5EF4-FFF2-40B4-BE49-F238E27FC236}">
                <a16:creationId xmlns:a16="http://schemas.microsoft.com/office/drawing/2014/main" id="{D4E4F1F0-A78A-40A4-95FF-0C3884317D2F}"/>
              </a:ext>
            </a:extLst>
          </p:cNvPr>
          <p:cNvSpPr txBox="1"/>
          <p:nvPr/>
        </p:nvSpPr>
        <p:spPr>
          <a:xfrm>
            <a:off x="363918" y="3642871"/>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salade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5F9D6828-AFBF-4BDB-93F6-1036403E1521}"/>
              </a:ext>
            </a:extLst>
          </p:cNvPr>
          <p:cNvSpPr txBox="1"/>
          <p:nvPr/>
        </p:nvSpPr>
        <p:spPr>
          <a:xfrm>
            <a:off x="7432013" y="3694674"/>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likes making a salad.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Google Shape;183;p8">
            <a:extLst>
              <a:ext uri="{FF2B5EF4-FFF2-40B4-BE49-F238E27FC236}">
                <a16:creationId xmlns:a16="http://schemas.microsoft.com/office/drawing/2014/main" id="{8B016108-ADA3-490F-A45A-34BC8FCC93EA}"/>
              </a:ext>
            </a:extLst>
          </p:cNvPr>
          <p:cNvPicPr preferRelativeResize="0"/>
          <p:nvPr/>
        </p:nvPicPr>
        <p:blipFill rotWithShape="1">
          <a:blip r:embed="rId4">
            <a:alphaModFix/>
          </a:blip>
          <a:srcRect/>
          <a:stretch/>
        </p:blipFill>
        <p:spPr>
          <a:xfrm>
            <a:off x="6786470" y="3631745"/>
            <a:ext cx="634523" cy="671647"/>
          </a:xfrm>
          <a:prstGeom prst="rect">
            <a:avLst/>
          </a:prstGeom>
          <a:noFill/>
          <a:ln>
            <a:noFill/>
          </a:ln>
        </p:spPr>
      </p:pic>
      <p:sp>
        <p:nvSpPr>
          <p:cNvPr id="46" name="Rectangle: Rounded Corners 45">
            <a:extLst>
              <a:ext uri="{FF2B5EF4-FFF2-40B4-BE49-F238E27FC236}">
                <a16:creationId xmlns:a16="http://schemas.microsoft.com/office/drawing/2014/main" id="{5E94A844-FB2B-48BF-A67C-A2A01B703DAD}"/>
              </a:ext>
            </a:extLst>
          </p:cNvPr>
          <p:cNvSpPr/>
          <p:nvPr/>
        </p:nvSpPr>
        <p:spPr>
          <a:xfrm>
            <a:off x="365424" y="4464132"/>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9770358A-E020-412D-A42B-B2451826A7DA}"/>
              </a:ext>
            </a:extLst>
          </p:cNvPr>
          <p:cNvSpPr txBox="1"/>
          <p:nvPr/>
        </p:nvSpPr>
        <p:spPr>
          <a:xfrm>
            <a:off x="363918" y="4468021"/>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aimons</a:t>
            </a:r>
            <a:r>
              <a:rPr lang="en-GB" sz="2400" dirty="0">
                <a:solidFill>
                  <a:srgbClr val="002060"/>
                </a:solidFill>
                <a:latin typeface="Century Gothic" panose="020B0502020202020204" pitchFamily="34" charset="0"/>
              </a:rPr>
              <a:t> ranger les choses.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8619C75A-5EBB-477E-B515-A200381005B4}"/>
              </a:ext>
            </a:extLst>
          </p:cNvPr>
          <p:cNvSpPr txBox="1"/>
          <p:nvPr/>
        </p:nvSpPr>
        <p:spPr>
          <a:xfrm>
            <a:off x="7432013" y="4556049"/>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like putting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away the things.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2" name="Google Shape;183;p8">
            <a:extLst>
              <a:ext uri="{FF2B5EF4-FFF2-40B4-BE49-F238E27FC236}">
                <a16:creationId xmlns:a16="http://schemas.microsoft.com/office/drawing/2014/main" id="{7DCFA242-D087-437B-BEFA-F495F3B30751}"/>
              </a:ext>
            </a:extLst>
          </p:cNvPr>
          <p:cNvPicPr preferRelativeResize="0"/>
          <p:nvPr/>
        </p:nvPicPr>
        <p:blipFill rotWithShape="1">
          <a:blip r:embed="rId4">
            <a:alphaModFix/>
          </a:blip>
          <a:srcRect/>
          <a:stretch/>
        </p:blipFill>
        <p:spPr>
          <a:xfrm>
            <a:off x="6786470" y="4493120"/>
            <a:ext cx="634523" cy="671647"/>
          </a:xfrm>
          <a:prstGeom prst="rect">
            <a:avLst/>
          </a:prstGeom>
          <a:noFill/>
          <a:ln>
            <a:noFill/>
          </a:ln>
        </p:spPr>
      </p:pic>
      <p:sp>
        <p:nvSpPr>
          <p:cNvPr id="54" name="Rectangle: Rounded Corners 53">
            <a:extLst>
              <a:ext uri="{FF2B5EF4-FFF2-40B4-BE49-F238E27FC236}">
                <a16:creationId xmlns:a16="http://schemas.microsoft.com/office/drawing/2014/main" id="{1BCE175D-FAAA-41C5-8C59-249E2342A9A8}"/>
              </a:ext>
            </a:extLst>
          </p:cNvPr>
          <p:cNvSpPr/>
          <p:nvPr/>
        </p:nvSpPr>
        <p:spPr>
          <a:xfrm>
            <a:off x="365424" y="5181309"/>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F7BB6341-82E8-4CBC-9A85-0099A26B16A5}"/>
              </a:ext>
            </a:extLst>
          </p:cNvPr>
          <p:cNvSpPr txBox="1"/>
          <p:nvPr/>
        </p:nvSpPr>
        <p:spPr>
          <a:xfrm>
            <a:off x="363918" y="5185198"/>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les gâteaux.</a:t>
            </a:r>
          </a:p>
        </p:txBody>
      </p:sp>
      <p:sp>
        <p:nvSpPr>
          <p:cNvPr id="56" name="TextBox 55">
            <a:extLst>
              <a:ext uri="{FF2B5EF4-FFF2-40B4-BE49-F238E27FC236}">
                <a16:creationId xmlns:a16="http://schemas.microsoft.com/office/drawing/2014/main" id="{ABC387FE-4891-4623-A429-891071EA1C3B}"/>
              </a:ext>
            </a:extLst>
          </p:cNvPr>
          <p:cNvSpPr txBox="1"/>
          <p:nvPr/>
        </p:nvSpPr>
        <p:spPr>
          <a:xfrm>
            <a:off x="7432013" y="5273226"/>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 like making cakes.</a:t>
            </a:r>
          </a:p>
        </p:txBody>
      </p:sp>
      <p:pic>
        <p:nvPicPr>
          <p:cNvPr id="57" name="Google Shape;183;p8">
            <a:extLst>
              <a:ext uri="{FF2B5EF4-FFF2-40B4-BE49-F238E27FC236}">
                <a16:creationId xmlns:a16="http://schemas.microsoft.com/office/drawing/2014/main" id="{19D8E6ED-52C5-4496-A146-B1A5485E10AE}"/>
              </a:ext>
            </a:extLst>
          </p:cNvPr>
          <p:cNvPicPr preferRelativeResize="0"/>
          <p:nvPr/>
        </p:nvPicPr>
        <p:blipFill rotWithShape="1">
          <a:blip r:embed="rId4">
            <a:alphaModFix/>
          </a:blip>
          <a:srcRect/>
          <a:stretch/>
        </p:blipFill>
        <p:spPr>
          <a:xfrm>
            <a:off x="6786470" y="5210297"/>
            <a:ext cx="634523" cy="671647"/>
          </a:xfrm>
          <a:prstGeom prst="rect">
            <a:avLst/>
          </a:prstGeom>
          <a:noFill/>
          <a:ln>
            <a:noFill/>
          </a:ln>
        </p:spPr>
      </p:pic>
      <p:sp>
        <p:nvSpPr>
          <p:cNvPr id="58" name="Rectangle: Rounded Corners 57">
            <a:extLst>
              <a:ext uri="{FF2B5EF4-FFF2-40B4-BE49-F238E27FC236}">
                <a16:creationId xmlns:a16="http://schemas.microsoft.com/office/drawing/2014/main" id="{354AC922-3639-4AA2-9003-D007ABBD0737}"/>
              </a:ext>
            </a:extLst>
          </p:cNvPr>
          <p:cNvSpPr/>
          <p:nvPr/>
        </p:nvSpPr>
        <p:spPr>
          <a:xfrm>
            <a:off x="354404" y="5940884"/>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9" name="TextBox 58">
            <a:extLst>
              <a:ext uri="{FF2B5EF4-FFF2-40B4-BE49-F238E27FC236}">
                <a16:creationId xmlns:a16="http://schemas.microsoft.com/office/drawing/2014/main" id="{CB4BD9AD-71E0-48D4-B80E-F1661F326F67}"/>
              </a:ext>
            </a:extLst>
          </p:cNvPr>
          <p:cNvSpPr txBox="1"/>
          <p:nvPr/>
        </p:nvSpPr>
        <p:spPr>
          <a:xfrm>
            <a:off x="363918" y="5948389"/>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laver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964794FB-C596-42C4-8A50-FE7F0244614F}"/>
              </a:ext>
            </a:extLst>
          </p:cNvPr>
          <p:cNvSpPr txBox="1"/>
          <p:nvPr/>
        </p:nvSpPr>
        <p:spPr>
          <a:xfrm>
            <a:off x="7420993" y="6032801"/>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like washing the bikes.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1" name="Google Shape;183;p8">
            <a:extLst>
              <a:ext uri="{FF2B5EF4-FFF2-40B4-BE49-F238E27FC236}">
                <a16:creationId xmlns:a16="http://schemas.microsoft.com/office/drawing/2014/main" id="{1E966BD1-0099-4A94-967E-CD5034001F6A}"/>
              </a:ext>
            </a:extLst>
          </p:cNvPr>
          <p:cNvPicPr preferRelativeResize="0"/>
          <p:nvPr/>
        </p:nvPicPr>
        <p:blipFill rotWithShape="1">
          <a:blip r:embed="rId4">
            <a:alphaModFix/>
          </a:blip>
          <a:srcRect/>
          <a:stretch/>
        </p:blipFill>
        <p:spPr>
          <a:xfrm>
            <a:off x="6775450" y="5969872"/>
            <a:ext cx="634523" cy="671647"/>
          </a:xfrm>
          <a:prstGeom prst="rect">
            <a:avLst/>
          </a:prstGeom>
          <a:noFill/>
          <a:ln>
            <a:noFill/>
          </a:ln>
        </p:spPr>
      </p:pic>
    </p:spTree>
    <p:extLst>
      <p:ext uri="{BB962C8B-B14F-4D97-AF65-F5344CB8AC3E}">
        <p14:creationId xmlns:p14="http://schemas.microsoft.com/office/powerpoint/2010/main" val="78728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40" grpId="0" animBg="1"/>
      <p:bldP spid="44" grpId="0" animBg="1"/>
      <p:bldP spid="16" grpId="0" animBg="1"/>
      <p:bldP spid="17" grpId="0" animBg="1"/>
      <p:bldP spid="26" grpId="0"/>
      <p:bldP spid="19" grpId="0" animBg="1"/>
      <p:bldP spid="32" grpId="0" animBg="1"/>
      <p:bldP spid="33" grpId="0"/>
      <p:bldP spid="37" grpId="0"/>
      <p:bldP spid="41" grpId="0" animBg="1"/>
      <p:bldP spid="42" grpId="0"/>
      <p:bldP spid="43" grpId="0"/>
      <p:bldP spid="46" grpId="0" animBg="1"/>
      <p:bldP spid="50" grpId="0"/>
      <p:bldP spid="51" grpId="0"/>
      <p:bldP spid="54" grpId="0" animBg="1"/>
      <p:bldP spid="55" grpId="0"/>
      <p:bldP spid="56" grpId="0"/>
      <p:bldP spid="58" grpId="0" animBg="1"/>
      <p:bldP spid="59"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extLst>
              <a:ext uri="{FF2B5EF4-FFF2-40B4-BE49-F238E27FC236}">
                <a16:creationId xmlns:a16="http://schemas.microsoft.com/office/drawing/2014/main" id="{AA2CE978-E84D-4B94-886E-91E9B641821C}"/>
              </a:ext>
            </a:extLst>
          </p:cNvPr>
          <p:cNvSpPr/>
          <p:nvPr/>
        </p:nvSpPr>
        <p:spPr>
          <a:xfrm>
            <a:off x="3062807" y="-797636"/>
            <a:ext cx="87504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Clémentine has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rPr>
              <a:t>spilled</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rPr>
              <a:t>glitter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over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rPr>
              <a:t>her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Christmas English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rPr>
              <a:t>homework</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99FA1135-4DA6-45A3-9EF7-21AAD777B6BF}"/>
              </a:ext>
            </a:extLst>
          </p:cNvPr>
          <p:cNvSpPr txBox="1"/>
          <p:nvPr/>
        </p:nvSpPr>
        <p:spPr>
          <a:xfrm>
            <a:off x="12750" y="31768"/>
            <a:ext cx="87504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les messages </a:t>
            </a:r>
            <a:r>
              <a:rPr lang="en-GB" sz="2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d’Adèle</a:t>
            </a:r>
            <a:r>
              <a:rPr lang="en-GB" sz="2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et de Pierre.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Speech Bubble: Rectangle with Corners Rounded 87">
            <a:extLst>
              <a:ext uri="{FF2B5EF4-FFF2-40B4-BE49-F238E27FC236}">
                <a16:creationId xmlns:a16="http://schemas.microsoft.com/office/drawing/2014/main" id="{5BF04E0F-78F9-47C2-9911-3FDA390274F7}"/>
              </a:ext>
            </a:extLst>
          </p:cNvPr>
          <p:cNvSpPr/>
          <p:nvPr/>
        </p:nvSpPr>
        <p:spPr>
          <a:xfrm>
            <a:off x="740663" y="536489"/>
            <a:ext cx="4471417" cy="49749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0" name="Graphic 89" descr="Teacher">
            <a:extLst>
              <a:ext uri="{FF2B5EF4-FFF2-40B4-BE49-F238E27FC236}">
                <a16:creationId xmlns:a16="http://schemas.microsoft.com/office/drawing/2014/main" id="{F924D3D6-DEBC-4A38-A5E6-92DB3B8D24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50" y="582315"/>
            <a:ext cx="682123" cy="682123"/>
          </a:xfrm>
          <a:prstGeom prst="rect">
            <a:avLst/>
          </a:prstGeom>
        </p:spPr>
      </p:pic>
      <p:sp>
        <p:nvSpPr>
          <p:cNvPr id="91" name="TextBox 90">
            <a:extLst>
              <a:ext uri="{FF2B5EF4-FFF2-40B4-BE49-F238E27FC236}">
                <a16:creationId xmlns:a16="http://schemas.microsoft.com/office/drawing/2014/main" id="{A5A06F84-5E5A-4E6A-8969-68C047DAB2CB}"/>
              </a:ext>
            </a:extLst>
          </p:cNvPr>
          <p:cNvSpPr txBox="1"/>
          <p:nvPr/>
        </p:nvSpPr>
        <p:spPr>
          <a:xfrm>
            <a:off x="740663" y="594429"/>
            <a:ext cx="46410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Ils font quoi ?  Ils aiment faire quoi ?</a:t>
            </a:r>
            <a:endPar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p:txBody>
      </p:sp>
      <p:sp>
        <p:nvSpPr>
          <p:cNvPr id="92" name="Speech Bubble: Rectangle with Corners Rounded 91">
            <a:extLst>
              <a:ext uri="{FF2B5EF4-FFF2-40B4-BE49-F238E27FC236}">
                <a16:creationId xmlns:a16="http://schemas.microsoft.com/office/drawing/2014/main" id="{326BC7C5-4790-497F-AFD8-DA3C199DEAD9}"/>
              </a:ext>
            </a:extLst>
          </p:cNvPr>
          <p:cNvSpPr/>
          <p:nvPr/>
        </p:nvSpPr>
        <p:spPr>
          <a:xfrm>
            <a:off x="5550319" y="545738"/>
            <a:ext cx="4910329" cy="7186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3D3326F7-42BC-4759-950B-1A485722D537}"/>
              </a:ext>
            </a:extLst>
          </p:cNvPr>
          <p:cNvSpPr txBox="1"/>
          <p:nvPr/>
        </p:nvSpPr>
        <p:spPr>
          <a:xfrm>
            <a:off x="5550319" y="557986"/>
            <a:ext cx="491032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C’est une activité ou c’est une activité </a:t>
            </a:r>
            <a:r>
              <a:rPr kumimoji="0" lang="fr-FR" sz="2000" b="1" i="0" u="sng"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et</a:t>
            </a: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une opinion?</a:t>
            </a:r>
            <a:endPar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p:txBody>
      </p:sp>
      <p:pic>
        <p:nvPicPr>
          <p:cNvPr id="97" name="Picture 96">
            <a:extLst>
              <a:ext uri="{FF2B5EF4-FFF2-40B4-BE49-F238E27FC236}">
                <a16:creationId xmlns:a16="http://schemas.microsoft.com/office/drawing/2014/main" id="{EC1DB67A-9305-4C68-83D7-B5550B5A4B1A}"/>
              </a:ext>
            </a:extLst>
          </p:cNvPr>
          <p:cNvPicPr>
            <a:picLocks noChangeAspect="1"/>
          </p:cNvPicPr>
          <p:nvPr/>
        </p:nvPicPr>
        <p:blipFill rotWithShape="1">
          <a:blip r:embed="rId6">
            <a:extLst>
              <a:ext uri="{28A0092B-C50C-407E-A947-70E740481C1C}">
                <a14:useLocalDpi xmlns:a14="http://schemas.microsoft.com/office/drawing/2010/main" val="0"/>
              </a:ext>
            </a:extLst>
          </a:blip>
          <a:srcRect b="69729"/>
          <a:stretch/>
        </p:blipFill>
        <p:spPr>
          <a:xfrm>
            <a:off x="9375525" y="665965"/>
            <a:ext cx="809437" cy="611194"/>
          </a:xfrm>
          <a:prstGeom prst="rect">
            <a:avLst/>
          </a:prstGeom>
        </p:spPr>
      </p:pic>
      <p:pic>
        <p:nvPicPr>
          <p:cNvPr id="100" name="Picture 99" descr="A picture containing vector graphics&#10;&#10;Description automatically generated">
            <a:extLst>
              <a:ext uri="{FF2B5EF4-FFF2-40B4-BE49-F238E27FC236}">
                <a16:creationId xmlns:a16="http://schemas.microsoft.com/office/drawing/2014/main" id="{4FA33F91-C7E1-400B-91B1-5078EF1538D3}"/>
              </a:ext>
            </a:extLst>
          </p:cNvPr>
          <p:cNvPicPr>
            <a:picLocks noChangeAspect="1"/>
          </p:cNvPicPr>
          <p:nvPr/>
        </p:nvPicPr>
        <p:blipFill rotWithShape="1">
          <a:blip r:embed="rId7">
            <a:extLst>
              <a:ext uri="{28A0092B-C50C-407E-A947-70E740481C1C}">
                <a14:useLocalDpi xmlns:a14="http://schemas.microsoft.com/office/drawing/2010/main" val="0"/>
              </a:ext>
            </a:extLst>
          </a:blip>
          <a:srcRect b="71083"/>
          <a:stretch/>
        </p:blipFill>
        <p:spPr>
          <a:xfrm>
            <a:off x="9802491" y="653243"/>
            <a:ext cx="673903" cy="611194"/>
          </a:xfrm>
          <a:prstGeom prst="rect">
            <a:avLst/>
          </a:prstGeom>
        </p:spPr>
      </p:pic>
      <p:sp>
        <p:nvSpPr>
          <p:cNvPr id="102" name="Speech Bubble: Rectangle with Corners Rounded 101">
            <a:extLst>
              <a:ext uri="{FF2B5EF4-FFF2-40B4-BE49-F238E27FC236}">
                <a16:creationId xmlns:a16="http://schemas.microsoft.com/office/drawing/2014/main" id="{F1205EB2-472B-40CB-9CA6-7780EE828A31}"/>
              </a:ext>
            </a:extLst>
          </p:cNvPr>
          <p:cNvSpPr/>
          <p:nvPr/>
        </p:nvSpPr>
        <p:spPr>
          <a:xfrm>
            <a:off x="740663" y="1474477"/>
            <a:ext cx="5074920"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aidons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souvent</a:t>
            </a:r>
            <a:r>
              <a:rPr lang="en-GB" sz="2400" dirty="0">
                <a:solidFill>
                  <a:srgbClr val="002060"/>
                </a:solidFill>
                <a:latin typeface="Century Gothic" panose="020B0502020202020204" pitchFamily="34" charset="0"/>
              </a:rPr>
              <a:t> à la </a:t>
            </a:r>
            <a:r>
              <a:rPr lang="en-GB" sz="2400" dirty="0" err="1">
                <a:solidFill>
                  <a:srgbClr val="002060"/>
                </a:solidFill>
                <a:latin typeface="Century Gothic" panose="020B0502020202020204" pitchFamily="34" charset="0"/>
              </a:rPr>
              <a:t>maison</a:t>
            </a:r>
            <a:r>
              <a:rPr lang="en-GB" sz="2400" dirty="0">
                <a:solidFill>
                  <a:srgbClr val="002060"/>
                </a:solidFill>
                <a:latin typeface="Century Gothic" panose="020B0502020202020204" pitchFamily="34" charset="0"/>
              </a:rPr>
              <a:t>.</a:t>
            </a:r>
          </a:p>
        </p:txBody>
      </p:sp>
      <p:sp>
        <p:nvSpPr>
          <p:cNvPr id="104" name="Oval 103">
            <a:extLst>
              <a:ext uri="{FF2B5EF4-FFF2-40B4-BE49-F238E27FC236}">
                <a16:creationId xmlns:a16="http://schemas.microsoft.com/office/drawing/2014/main" id="{D416944B-15AE-4150-B98A-85F96DA7C488}"/>
              </a:ext>
            </a:extLst>
          </p:cNvPr>
          <p:cNvSpPr/>
          <p:nvPr/>
        </p:nvSpPr>
        <p:spPr>
          <a:xfrm>
            <a:off x="142474" y="1620003"/>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105" name="Speech Bubble: Rectangle with Corners Rounded 104">
            <a:extLst>
              <a:ext uri="{FF2B5EF4-FFF2-40B4-BE49-F238E27FC236}">
                <a16:creationId xmlns:a16="http://schemas.microsoft.com/office/drawing/2014/main" id="{9F32E3BE-35CD-4C2F-B701-732AE6A8BAF8}"/>
              </a:ext>
            </a:extLst>
          </p:cNvPr>
          <p:cNvSpPr/>
          <p:nvPr/>
        </p:nvSpPr>
        <p:spPr>
          <a:xfrm>
            <a:off x="740663" y="2705491"/>
            <a:ext cx="5074921"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aimons</a:t>
            </a:r>
            <a:r>
              <a:rPr lang="en-GB" sz="2400" dirty="0">
                <a:solidFill>
                  <a:srgbClr val="002060"/>
                </a:solidFill>
                <a:latin typeface="Century Gothic" panose="020B0502020202020204" pitchFamily="34" charset="0"/>
              </a:rPr>
              <a:t>  donner à manger à </a:t>
            </a:r>
            <a:r>
              <a:rPr lang="en-GB" sz="2400" dirty="0" err="1">
                <a:solidFill>
                  <a:srgbClr val="002060"/>
                </a:solidFill>
                <a:latin typeface="Century Gothic" panose="020B0502020202020204" pitchFamily="34" charset="0"/>
              </a:rPr>
              <a:t>Médor</a:t>
            </a:r>
            <a:r>
              <a:rPr lang="en-GB" sz="2400" dirty="0">
                <a:solidFill>
                  <a:srgbClr val="002060"/>
                </a:solidFill>
                <a:latin typeface="Century Gothic" panose="020B0502020202020204" pitchFamily="34" charset="0"/>
              </a:rPr>
              <a:t> et </a:t>
            </a:r>
            <a:r>
              <a:rPr lang="en-GB" sz="2400" dirty="0" err="1">
                <a:solidFill>
                  <a:srgbClr val="002060"/>
                </a:solidFill>
                <a:latin typeface="Century Gothic" panose="020B0502020202020204" pitchFamily="34" charset="0"/>
              </a:rPr>
              <a:t>Chouchou</a:t>
            </a:r>
            <a:r>
              <a:rPr lang="en-GB" sz="2400" dirty="0">
                <a:solidFill>
                  <a:srgbClr val="002060"/>
                </a:solidFill>
                <a:latin typeface="Century Gothic" panose="020B0502020202020204" pitchFamily="34" charset="0"/>
              </a:rPr>
              <a:t>.</a:t>
            </a:r>
          </a:p>
        </p:txBody>
      </p:sp>
      <p:sp>
        <p:nvSpPr>
          <p:cNvPr id="106" name="Oval 105">
            <a:extLst>
              <a:ext uri="{FF2B5EF4-FFF2-40B4-BE49-F238E27FC236}">
                <a16:creationId xmlns:a16="http://schemas.microsoft.com/office/drawing/2014/main" id="{7722A26A-14C4-464A-9213-99FD3E1E96FF}"/>
              </a:ext>
            </a:extLst>
          </p:cNvPr>
          <p:cNvSpPr/>
          <p:nvPr/>
        </p:nvSpPr>
        <p:spPr>
          <a:xfrm>
            <a:off x="142474" y="2851017"/>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107" name="Speech Bubble: Rectangle with Corners Rounded 106">
            <a:extLst>
              <a:ext uri="{FF2B5EF4-FFF2-40B4-BE49-F238E27FC236}">
                <a16:creationId xmlns:a16="http://schemas.microsoft.com/office/drawing/2014/main" id="{D185263D-2BCE-4E02-8DDB-C40CA9C7098E}"/>
              </a:ext>
            </a:extLst>
          </p:cNvPr>
          <p:cNvSpPr/>
          <p:nvPr/>
        </p:nvSpPr>
        <p:spPr>
          <a:xfrm>
            <a:off x="740663" y="3785602"/>
            <a:ext cx="5074921" cy="1231014"/>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détestons</a:t>
            </a:r>
            <a:r>
              <a:rPr lang="en-GB" sz="2400" dirty="0">
                <a:solidFill>
                  <a:srgbClr val="002060"/>
                </a:solidFill>
                <a:latin typeface="Century Gothic" panose="020B0502020202020204" pitchFamily="34" charset="0"/>
              </a:rPr>
              <a:t> ranger les courses </a:t>
            </a:r>
            <a:r>
              <a:rPr lang="en-GB" sz="2400" dirty="0" err="1">
                <a:solidFill>
                  <a:srgbClr val="002060"/>
                </a:solidFill>
                <a:latin typeface="Century Gothic" panose="020B0502020202020204" pitchFamily="34" charset="0"/>
              </a:rPr>
              <a:t>mais</a:t>
            </a:r>
            <a:r>
              <a:rPr lang="en-GB" sz="2400" dirty="0">
                <a:solidFill>
                  <a:srgbClr val="002060"/>
                </a:solidFill>
                <a:latin typeface="Century Gothic" panose="020B0502020202020204" pitchFamily="34" charset="0"/>
              </a:rPr>
              <a:t> nous </a:t>
            </a:r>
            <a:r>
              <a:rPr lang="en-GB" sz="2400" dirty="0" err="1">
                <a:solidFill>
                  <a:srgbClr val="002060"/>
                </a:solidFill>
                <a:latin typeface="Century Gothic" panose="020B0502020202020204" pitchFamily="34" charset="0"/>
              </a:rPr>
              <a:t>faisons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parfois</a:t>
            </a:r>
            <a:r>
              <a:rPr lang="en-GB" sz="2400" dirty="0">
                <a:solidFill>
                  <a:srgbClr val="002060"/>
                </a:solidFill>
                <a:latin typeface="Century Gothic" panose="020B0502020202020204" pitchFamily="34" charset="0"/>
              </a:rPr>
              <a:t> la cuisine.</a:t>
            </a:r>
          </a:p>
        </p:txBody>
      </p:sp>
      <p:sp>
        <p:nvSpPr>
          <p:cNvPr id="109" name="Oval 108">
            <a:extLst>
              <a:ext uri="{FF2B5EF4-FFF2-40B4-BE49-F238E27FC236}">
                <a16:creationId xmlns:a16="http://schemas.microsoft.com/office/drawing/2014/main" id="{5633B03E-2923-4C5C-A558-F2D29FD05141}"/>
              </a:ext>
            </a:extLst>
          </p:cNvPr>
          <p:cNvSpPr/>
          <p:nvPr/>
        </p:nvSpPr>
        <p:spPr>
          <a:xfrm>
            <a:off x="142474" y="4082031"/>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111" name="Speech Bubble: Rectangle with Corners Rounded 110">
            <a:extLst>
              <a:ext uri="{FF2B5EF4-FFF2-40B4-BE49-F238E27FC236}">
                <a16:creationId xmlns:a16="http://schemas.microsoft.com/office/drawing/2014/main" id="{B8F6632D-26E6-469F-AB95-904C1F28BB48}"/>
              </a:ext>
            </a:extLst>
          </p:cNvPr>
          <p:cNvSpPr/>
          <p:nvPr/>
        </p:nvSpPr>
        <p:spPr>
          <a:xfrm>
            <a:off x="740663" y="5306209"/>
            <a:ext cx="5074921"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aimons</a:t>
            </a:r>
            <a:r>
              <a:rPr lang="en-GB" sz="2400" dirty="0">
                <a:solidFill>
                  <a:srgbClr val="002060"/>
                </a:solidFill>
                <a:latin typeface="Century Gothic" panose="020B0502020202020204" pitchFamily="34" charset="0"/>
              </a:rPr>
              <a:t> faire des pizzas –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génial</a:t>
            </a:r>
            <a:r>
              <a:rPr lang="en-GB" sz="2400" dirty="0">
                <a:solidFill>
                  <a:srgbClr val="002060"/>
                </a:solidFill>
                <a:latin typeface="Century Gothic" panose="020B0502020202020204" pitchFamily="34" charset="0"/>
              </a:rPr>
              <a:t> !</a:t>
            </a:r>
          </a:p>
        </p:txBody>
      </p:sp>
      <p:sp>
        <p:nvSpPr>
          <p:cNvPr id="113" name="Oval 112">
            <a:extLst>
              <a:ext uri="{FF2B5EF4-FFF2-40B4-BE49-F238E27FC236}">
                <a16:creationId xmlns:a16="http://schemas.microsoft.com/office/drawing/2014/main" id="{5FDB7F46-C05E-45D2-BD5B-A43E01219589}"/>
              </a:ext>
            </a:extLst>
          </p:cNvPr>
          <p:cNvSpPr/>
          <p:nvPr/>
        </p:nvSpPr>
        <p:spPr>
          <a:xfrm>
            <a:off x="142474" y="5451735"/>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114" name="Speech Bubble: Rectangle with Corners Rounded 113">
            <a:extLst>
              <a:ext uri="{FF2B5EF4-FFF2-40B4-BE49-F238E27FC236}">
                <a16:creationId xmlns:a16="http://schemas.microsoft.com/office/drawing/2014/main" id="{BCF544B4-8116-4DF3-B5B6-63E8304CC4A5}"/>
              </a:ext>
            </a:extLst>
          </p:cNvPr>
          <p:cNvSpPr/>
          <p:nvPr/>
        </p:nvSpPr>
        <p:spPr>
          <a:xfrm>
            <a:off x="6694189" y="1474477"/>
            <a:ext cx="5074920"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faisons</a:t>
            </a:r>
            <a:r>
              <a:rPr lang="en-GB" sz="2400" dirty="0">
                <a:solidFill>
                  <a:srgbClr val="002060"/>
                </a:solidFill>
                <a:latin typeface="Century Gothic" panose="020B0502020202020204" pitchFamily="34" charset="0"/>
              </a:rPr>
              <a:t>   le lit </a:t>
            </a:r>
            <a:r>
              <a:rPr lang="en-GB" sz="2400" dirty="0" err="1">
                <a:solidFill>
                  <a:srgbClr val="002060"/>
                </a:solidFill>
                <a:latin typeface="Century Gothic" panose="020B0502020202020204" pitchFamily="34" charset="0"/>
              </a:rPr>
              <a:t>tous</a:t>
            </a:r>
            <a:r>
              <a:rPr lang="en-GB" sz="2400" dirty="0">
                <a:solidFill>
                  <a:srgbClr val="002060"/>
                </a:solidFill>
                <a:latin typeface="Century Gothic" panose="020B0502020202020204" pitchFamily="34" charset="0"/>
              </a:rPr>
              <a:t> les </a:t>
            </a:r>
            <a:r>
              <a:rPr lang="en-GB" sz="2400" dirty="0" err="1">
                <a:solidFill>
                  <a:srgbClr val="002060"/>
                </a:solidFill>
                <a:latin typeface="Century Gothic" panose="020B0502020202020204" pitchFamily="34" charset="0"/>
              </a:rPr>
              <a:t>jours</a:t>
            </a:r>
            <a:r>
              <a:rPr lang="en-GB" sz="2400" dirty="0">
                <a:solidFill>
                  <a:srgbClr val="002060"/>
                </a:solidFill>
                <a:latin typeface="Century Gothic" panose="020B0502020202020204" pitchFamily="34" charset="0"/>
              </a:rPr>
              <a:t>.</a:t>
            </a:r>
          </a:p>
        </p:txBody>
      </p:sp>
      <p:sp>
        <p:nvSpPr>
          <p:cNvPr id="115" name="Oval 114">
            <a:extLst>
              <a:ext uri="{FF2B5EF4-FFF2-40B4-BE49-F238E27FC236}">
                <a16:creationId xmlns:a16="http://schemas.microsoft.com/office/drawing/2014/main" id="{CF15F988-1904-45C2-B1A7-634B8CED4A8F}"/>
              </a:ext>
            </a:extLst>
          </p:cNvPr>
          <p:cNvSpPr/>
          <p:nvPr/>
        </p:nvSpPr>
        <p:spPr>
          <a:xfrm>
            <a:off x="6096000" y="1620003"/>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117" name="Speech Bubble: Rectangle with Corners Rounded 116">
            <a:extLst>
              <a:ext uri="{FF2B5EF4-FFF2-40B4-BE49-F238E27FC236}">
                <a16:creationId xmlns:a16="http://schemas.microsoft.com/office/drawing/2014/main" id="{F8E4F1B9-0833-482E-A949-81888A358654}"/>
              </a:ext>
            </a:extLst>
          </p:cNvPr>
          <p:cNvSpPr/>
          <p:nvPr/>
        </p:nvSpPr>
        <p:spPr>
          <a:xfrm>
            <a:off x="6694189" y="2705491"/>
            <a:ext cx="5119089"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rangeons</a:t>
            </a:r>
            <a:r>
              <a:rPr lang="en-GB" sz="2400" dirty="0">
                <a:solidFill>
                  <a:srgbClr val="002060"/>
                </a:solidFill>
                <a:latin typeface="Century Gothic" panose="020B0502020202020204" pitchFamily="34" charset="0"/>
              </a:rPr>
              <a:t> les </a:t>
            </a:r>
            <a:r>
              <a:rPr lang="en-GB" sz="2400" dirty="0" err="1">
                <a:solidFill>
                  <a:srgbClr val="002060"/>
                </a:solidFill>
                <a:latin typeface="Century Gothic" panose="020B0502020202020204" pitchFamily="34" charset="0"/>
              </a:rPr>
              <a:t>vêtements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fois</a:t>
            </a:r>
            <a:r>
              <a:rPr lang="en-GB" sz="2400" dirty="0">
                <a:solidFill>
                  <a:srgbClr val="002060"/>
                </a:solidFill>
                <a:latin typeface="Century Gothic" panose="020B0502020202020204" pitchFamily="34" charset="0"/>
              </a:rPr>
              <a:t> par </a:t>
            </a:r>
            <a:r>
              <a:rPr lang="en-GB" sz="2400" dirty="0" err="1">
                <a:solidFill>
                  <a:srgbClr val="002060"/>
                </a:solidFill>
                <a:latin typeface="Century Gothic" panose="020B0502020202020204" pitchFamily="34" charset="0"/>
              </a:rPr>
              <a:t>semaine</a:t>
            </a:r>
            <a:r>
              <a:rPr lang="en-GB" sz="2400" dirty="0">
                <a:solidFill>
                  <a:srgbClr val="002060"/>
                </a:solidFill>
                <a:latin typeface="Century Gothic" panose="020B0502020202020204" pitchFamily="34" charset="0"/>
              </a:rPr>
              <a:t>.</a:t>
            </a:r>
          </a:p>
        </p:txBody>
      </p:sp>
      <p:sp>
        <p:nvSpPr>
          <p:cNvPr id="119" name="Oval 118">
            <a:extLst>
              <a:ext uri="{FF2B5EF4-FFF2-40B4-BE49-F238E27FC236}">
                <a16:creationId xmlns:a16="http://schemas.microsoft.com/office/drawing/2014/main" id="{D457C518-D7BF-46DB-8892-DDAEC1F35DAF}"/>
              </a:ext>
            </a:extLst>
          </p:cNvPr>
          <p:cNvSpPr/>
          <p:nvPr/>
        </p:nvSpPr>
        <p:spPr>
          <a:xfrm>
            <a:off x="6096000" y="2851017"/>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120" name="Speech Bubble: Rectangle with Corners Rounded 119">
            <a:extLst>
              <a:ext uri="{FF2B5EF4-FFF2-40B4-BE49-F238E27FC236}">
                <a16:creationId xmlns:a16="http://schemas.microsoft.com/office/drawing/2014/main" id="{AD092910-9F3D-45BB-A7E2-66ABE4588627}"/>
              </a:ext>
            </a:extLst>
          </p:cNvPr>
          <p:cNvSpPr/>
          <p:nvPr/>
        </p:nvSpPr>
        <p:spPr>
          <a:xfrm>
            <a:off x="6694189" y="3936505"/>
            <a:ext cx="5074921"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aimons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travailler</a:t>
            </a:r>
            <a:r>
              <a:rPr lang="en-GB" sz="2400" dirty="0">
                <a:solidFill>
                  <a:srgbClr val="002060"/>
                </a:solidFill>
                <a:latin typeface="Century Gothic" panose="020B0502020202020204" pitchFamily="34" charset="0"/>
              </a:rPr>
              <a:t> dans le </a:t>
            </a:r>
            <a:r>
              <a:rPr lang="en-GB" sz="2400" dirty="0" err="1">
                <a:solidFill>
                  <a:srgbClr val="002060"/>
                </a:solidFill>
                <a:latin typeface="Century Gothic" panose="020B0502020202020204" pitchFamily="34" charset="0"/>
              </a:rPr>
              <a:t>jardin</a:t>
            </a:r>
            <a:r>
              <a:rPr lang="en-GB" sz="2400" dirty="0">
                <a:solidFill>
                  <a:srgbClr val="002060"/>
                </a:solidFill>
                <a:latin typeface="Century Gothic" panose="020B0502020202020204" pitchFamily="34" charset="0"/>
              </a:rPr>
              <a:t>.</a:t>
            </a:r>
          </a:p>
        </p:txBody>
      </p:sp>
      <p:sp>
        <p:nvSpPr>
          <p:cNvPr id="121" name="Oval 120">
            <a:extLst>
              <a:ext uri="{FF2B5EF4-FFF2-40B4-BE49-F238E27FC236}">
                <a16:creationId xmlns:a16="http://schemas.microsoft.com/office/drawing/2014/main" id="{EC99EDB2-67B2-4D6F-BE0A-6C3F1E2AF1CD}"/>
              </a:ext>
            </a:extLst>
          </p:cNvPr>
          <p:cNvSpPr/>
          <p:nvPr/>
        </p:nvSpPr>
        <p:spPr>
          <a:xfrm>
            <a:off x="6096000" y="4082031"/>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7</a:t>
            </a:r>
          </a:p>
        </p:txBody>
      </p:sp>
      <p:sp>
        <p:nvSpPr>
          <p:cNvPr id="122" name="Speech Bubble: Rectangle with Corners Rounded 121">
            <a:extLst>
              <a:ext uri="{FF2B5EF4-FFF2-40B4-BE49-F238E27FC236}">
                <a16:creationId xmlns:a16="http://schemas.microsoft.com/office/drawing/2014/main" id="{371109AA-3DE2-4096-A8FC-8B783FD9EB21}"/>
              </a:ext>
            </a:extLst>
          </p:cNvPr>
          <p:cNvSpPr/>
          <p:nvPr/>
        </p:nvSpPr>
        <p:spPr>
          <a:xfrm>
            <a:off x="6694189" y="5306208"/>
            <a:ext cx="5119089" cy="1314047"/>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ne </a:t>
            </a:r>
            <a:r>
              <a:rPr lang="en-GB" sz="2400" dirty="0" err="1">
                <a:solidFill>
                  <a:srgbClr val="002060"/>
                </a:solidFill>
                <a:latin typeface="Century Gothic" panose="020B0502020202020204" pitchFamily="34" charset="0"/>
              </a:rPr>
              <a:t>faisons</a:t>
            </a:r>
            <a:r>
              <a:rPr lang="en-GB" sz="2400" dirty="0">
                <a:solidFill>
                  <a:srgbClr val="002060"/>
                </a:solidFill>
                <a:latin typeface="Century Gothic" panose="020B0502020202020204" pitchFamily="34" charset="0"/>
              </a:rPr>
              <a:t> pas les courses </a:t>
            </a:r>
            <a:r>
              <a:rPr lang="en-GB" sz="2400" dirty="0" err="1">
                <a:solidFill>
                  <a:srgbClr val="002060"/>
                </a:solidFill>
                <a:latin typeface="Century Gothic" panose="020B0502020202020204" pitchFamily="34" charset="0"/>
              </a:rPr>
              <a:t>mais</a:t>
            </a:r>
            <a:r>
              <a:rPr lang="en-GB" sz="2400" dirty="0">
                <a:solidFill>
                  <a:srgbClr val="002060"/>
                </a:solidFill>
                <a:latin typeface="Century Gothic" panose="020B0502020202020204" pitchFamily="34" charset="0"/>
              </a:rPr>
              <a:t> nous </a:t>
            </a:r>
            <a:r>
              <a:rPr lang="en-GB" sz="2400" dirty="0" err="1">
                <a:solidFill>
                  <a:srgbClr val="002060"/>
                </a:solidFill>
                <a:latin typeface="Century Gothic" panose="020B0502020202020204" pitchFamily="34" charset="0"/>
              </a:rPr>
              <a:t>lavons</a:t>
            </a:r>
            <a:r>
              <a:rPr lang="en-GB" sz="2400" dirty="0">
                <a:solidFill>
                  <a:srgbClr val="002060"/>
                </a:solidFill>
                <a:latin typeface="Century Gothic" panose="020B0502020202020204" pitchFamily="34" charset="0"/>
              </a:rPr>
              <a:t> la voiture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fois</a:t>
            </a:r>
            <a:r>
              <a:rPr lang="en-GB" sz="2400" dirty="0">
                <a:solidFill>
                  <a:srgbClr val="002060"/>
                </a:solidFill>
                <a:latin typeface="Century Gothic" panose="020B0502020202020204" pitchFamily="34" charset="0"/>
              </a:rPr>
              <a:t> par </a:t>
            </a:r>
            <a:r>
              <a:rPr lang="en-GB" sz="2400" dirty="0" err="1">
                <a:solidFill>
                  <a:srgbClr val="002060"/>
                </a:solidFill>
                <a:latin typeface="Century Gothic" panose="020B0502020202020204" pitchFamily="34" charset="0"/>
              </a:rPr>
              <a:t>mois</a:t>
            </a:r>
            <a:r>
              <a:rPr lang="en-GB" sz="2400" dirty="0">
                <a:solidFill>
                  <a:srgbClr val="002060"/>
                </a:solidFill>
                <a:latin typeface="Century Gothic" panose="020B0502020202020204" pitchFamily="34" charset="0"/>
              </a:rPr>
              <a:t>.</a:t>
            </a:r>
          </a:p>
        </p:txBody>
      </p:sp>
      <p:sp>
        <p:nvSpPr>
          <p:cNvPr id="123" name="Oval 122">
            <a:extLst>
              <a:ext uri="{FF2B5EF4-FFF2-40B4-BE49-F238E27FC236}">
                <a16:creationId xmlns:a16="http://schemas.microsoft.com/office/drawing/2014/main" id="{D6687F46-EE6D-4119-A205-7D6BACD04043}"/>
              </a:ext>
            </a:extLst>
          </p:cNvPr>
          <p:cNvSpPr/>
          <p:nvPr/>
        </p:nvSpPr>
        <p:spPr>
          <a:xfrm>
            <a:off x="6096000" y="5451735"/>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8</a:t>
            </a:r>
          </a:p>
        </p:txBody>
      </p:sp>
      <p:sp>
        <p:nvSpPr>
          <p:cNvPr id="158" name="Rectangle: Rounded Corners 157">
            <a:extLst>
              <a:ext uri="{FF2B5EF4-FFF2-40B4-BE49-F238E27FC236}">
                <a16:creationId xmlns:a16="http://schemas.microsoft.com/office/drawing/2014/main" id="{4A382A48-0D93-4418-B815-078891ADE5E7}"/>
              </a:ext>
            </a:extLst>
          </p:cNvPr>
          <p:cNvSpPr/>
          <p:nvPr/>
        </p:nvSpPr>
        <p:spPr>
          <a:xfrm>
            <a:off x="1648063" y="1524598"/>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59" name="Rectangle: Rounded Corners 158">
            <a:extLst>
              <a:ext uri="{FF2B5EF4-FFF2-40B4-BE49-F238E27FC236}">
                <a16:creationId xmlns:a16="http://schemas.microsoft.com/office/drawing/2014/main" id="{CC5926BA-8D6C-4377-935E-57ECB5BF4A0C}"/>
              </a:ext>
            </a:extLst>
          </p:cNvPr>
          <p:cNvSpPr/>
          <p:nvPr/>
        </p:nvSpPr>
        <p:spPr>
          <a:xfrm>
            <a:off x="1648063" y="2769947"/>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lang="en-GB" dirty="0"/>
          </a:p>
        </p:txBody>
      </p:sp>
      <p:sp>
        <p:nvSpPr>
          <p:cNvPr id="160" name="Rectangle: Rounded Corners 159">
            <a:extLst>
              <a:ext uri="{FF2B5EF4-FFF2-40B4-BE49-F238E27FC236}">
                <a16:creationId xmlns:a16="http://schemas.microsoft.com/office/drawing/2014/main" id="{F57C707E-0FC8-4D7E-9CA4-22C74B5AFF4F}"/>
              </a:ext>
            </a:extLst>
          </p:cNvPr>
          <p:cNvSpPr/>
          <p:nvPr/>
        </p:nvSpPr>
        <p:spPr>
          <a:xfrm>
            <a:off x="1649586" y="3884394"/>
            <a:ext cx="1495949" cy="34013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1" name="Rectangle: Rounded Corners 160">
            <a:extLst>
              <a:ext uri="{FF2B5EF4-FFF2-40B4-BE49-F238E27FC236}">
                <a16:creationId xmlns:a16="http://schemas.microsoft.com/office/drawing/2014/main" id="{C4122C69-5433-4721-B171-534B4ABDC8C6}"/>
              </a:ext>
            </a:extLst>
          </p:cNvPr>
          <p:cNvSpPr/>
          <p:nvPr/>
        </p:nvSpPr>
        <p:spPr>
          <a:xfrm>
            <a:off x="1611488" y="5383522"/>
            <a:ext cx="1183383" cy="3223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2" name="Rectangle: Rounded Corners 161">
            <a:extLst>
              <a:ext uri="{FF2B5EF4-FFF2-40B4-BE49-F238E27FC236}">
                <a16:creationId xmlns:a16="http://schemas.microsoft.com/office/drawing/2014/main" id="{75BB64D1-132F-49E6-AB5A-7927F7DCE910}"/>
              </a:ext>
            </a:extLst>
          </p:cNvPr>
          <p:cNvSpPr/>
          <p:nvPr/>
        </p:nvSpPr>
        <p:spPr>
          <a:xfrm>
            <a:off x="7674547" y="1682455"/>
            <a:ext cx="1183383" cy="3223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3" name="Rectangle: Rounded Corners 162">
            <a:extLst>
              <a:ext uri="{FF2B5EF4-FFF2-40B4-BE49-F238E27FC236}">
                <a16:creationId xmlns:a16="http://schemas.microsoft.com/office/drawing/2014/main" id="{A9CE1955-1D55-44A6-AD01-6F2B20BA0E42}"/>
              </a:ext>
            </a:extLst>
          </p:cNvPr>
          <p:cNvSpPr/>
          <p:nvPr/>
        </p:nvSpPr>
        <p:spPr>
          <a:xfrm>
            <a:off x="7646981" y="2777271"/>
            <a:ext cx="1369003" cy="2973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4" name="Rectangle: Rounded Corners 163">
            <a:extLst>
              <a:ext uri="{FF2B5EF4-FFF2-40B4-BE49-F238E27FC236}">
                <a16:creationId xmlns:a16="http://schemas.microsoft.com/office/drawing/2014/main" id="{109C0129-DF65-49ED-8F8F-91938A59B2D8}"/>
              </a:ext>
            </a:extLst>
          </p:cNvPr>
          <p:cNvSpPr/>
          <p:nvPr/>
        </p:nvSpPr>
        <p:spPr>
          <a:xfrm>
            <a:off x="7579838" y="3985595"/>
            <a:ext cx="1183383" cy="3223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5" name="Rectangle: Rounded Corners 164">
            <a:extLst>
              <a:ext uri="{FF2B5EF4-FFF2-40B4-BE49-F238E27FC236}">
                <a16:creationId xmlns:a16="http://schemas.microsoft.com/office/drawing/2014/main" id="{39D3521D-57E7-431E-935F-BFEAC8894A9A}"/>
              </a:ext>
            </a:extLst>
          </p:cNvPr>
          <p:cNvSpPr/>
          <p:nvPr/>
        </p:nvSpPr>
        <p:spPr>
          <a:xfrm>
            <a:off x="8070351" y="5358384"/>
            <a:ext cx="1073649" cy="41713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6" name="Rectangle: Rounded Corners 165">
            <a:extLst>
              <a:ext uri="{FF2B5EF4-FFF2-40B4-BE49-F238E27FC236}">
                <a16:creationId xmlns:a16="http://schemas.microsoft.com/office/drawing/2014/main" id="{4E1130B7-9F0F-4D7D-85D3-0D0887D108A9}"/>
              </a:ext>
            </a:extLst>
          </p:cNvPr>
          <p:cNvSpPr/>
          <p:nvPr/>
        </p:nvSpPr>
        <p:spPr>
          <a:xfrm>
            <a:off x="8321105" y="5780753"/>
            <a:ext cx="1073649" cy="41713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98015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9" grpId="0" animBg="1"/>
      <p:bldP spid="160" grpId="0" animBg="1"/>
      <p:bldP spid="161" grpId="0" animBg="1"/>
      <p:bldP spid="162" grpId="0" animBg="1"/>
      <p:bldP spid="163" grpId="0" animBg="1"/>
      <p:bldP spid="164" grpId="0" animBg="1"/>
      <p:bldP spid="165" grpId="0" animBg="1"/>
      <p:bldP spid="1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spTree>
    <p:extLst>
      <p:ext uri="{BB962C8B-B14F-4D97-AF65-F5344CB8AC3E}">
        <p14:creationId xmlns:p14="http://schemas.microsoft.com/office/powerpoint/2010/main" val="20017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ai</a:t>
            </a: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Tree>
    <p:extLst>
      <p:ext uri="{BB962C8B-B14F-4D97-AF65-F5344CB8AC3E}">
        <p14:creationId xmlns:p14="http://schemas.microsoft.com/office/powerpoint/2010/main" val="27720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Oval 84">
            <a:extLst>
              <a:ext uri="{FF2B5EF4-FFF2-40B4-BE49-F238E27FC236}">
                <a16:creationId xmlns:a16="http://schemas.microsoft.com/office/drawing/2014/main" id="{2CEEE740-728C-4E8F-8476-366C666C493C}"/>
              </a:ext>
            </a:extLst>
          </p:cNvPr>
          <p:cNvSpPr/>
          <p:nvPr/>
        </p:nvSpPr>
        <p:spPr>
          <a:xfrm>
            <a:off x="10007264" y="4115551"/>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9B945903-A641-4C27-831F-6653A0D34515}"/>
              </a:ext>
            </a:extLst>
          </p:cNvPr>
          <p:cNvSpPr/>
          <p:nvPr/>
        </p:nvSpPr>
        <p:spPr>
          <a:xfrm>
            <a:off x="7117155" y="4089686"/>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8895B553-C5AA-469E-94E0-DBCEBA5A3276}"/>
              </a:ext>
            </a:extLst>
          </p:cNvPr>
          <p:cNvSpPr/>
          <p:nvPr/>
        </p:nvSpPr>
        <p:spPr>
          <a:xfrm>
            <a:off x="4271397" y="4115551"/>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FA699F0F-DC5C-42CB-A996-76C6D73159C7}"/>
              </a:ext>
            </a:extLst>
          </p:cNvPr>
          <p:cNvSpPr/>
          <p:nvPr/>
        </p:nvSpPr>
        <p:spPr>
          <a:xfrm>
            <a:off x="1394549" y="4080926"/>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813D2D56-4F0E-4DBC-A567-14807F7C355C}"/>
              </a:ext>
            </a:extLst>
          </p:cNvPr>
          <p:cNvSpPr/>
          <p:nvPr/>
        </p:nvSpPr>
        <p:spPr>
          <a:xfrm>
            <a:off x="10176641" y="1635238"/>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59AAD108-3E68-4632-9345-6D00E570CBB8}"/>
              </a:ext>
            </a:extLst>
          </p:cNvPr>
          <p:cNvSpPr/>
          <p:nvPr/>
        </p:nvSpPr>
        <p:spPr>
          <a:xfrm>
            <a:off x="4172459" y="1627093"/>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55D868F6-F3E3-4D37-A03F-26B02D85A5C6}"/>
              </a:ext>
            </a:extLst>
          </p:cNvPr>
          <p:cNvSpPr/>
          <p:nvPr/>
        </p:nvSpPr>
        <p:spPr>
          <a:xfrm>
            <a:off x="7117155" y="1630354"/>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A0D43EA-6D57-454A-BE2C-4E5E1AA05E5E}"/>
              </a:ext>
            </a:extLst>
          </p:cNvPr>
          <p:cNvSpPr/>
          <p:nvPr/>
        </p:nvSpPr>
        <p:spPr>
          <a:xfrm>
            <a:off x="1384051" y="1617349"/>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peech Bubble: Rectangle with Corners Rounded 21">
            <a:hlinkClick r:id="" action="ppaction://noaction">
              <a:snd r:embed="rId3" name="4_1.wav"/>
            </a:hlinkClick>
            <a:extLst>
              <a:ext uri="{FF2B5EF4-FFF2-40B4-BE49-F238E27FC236}">
                <a16:creationId xmlns:a16="http://schemas.microsoft.com/office/drawing/2014/main" id="{D21F4A35-5B3A-4F50-B832-5D4552AC1AFF}"/>
              </a:ext>
            </a:extLst>
          </p:cNvPr>
          <p:cNvSpPr/>
          <p:nvPr/>
        </p:nvSpPr>
        <p:spPr>
          <a:xfrm>
            <a:off x="1324082" y="171909"/>
            <a:ext cx="323192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162" y="-11469"/>
            <a:ext cx="914400" cy="914400"/>
          </a:xfrm>
          <a:prstGeom prst="rect">
            <a:avLst/>
          </a:prstGeom>
        </p:spPr>
      </p:pic>
      <p:sp>
        <p:nvSpPr>
          <p:cNvPr id="25" name="CustomShape 7">
            <a:extLst>
              <a:ext uri="{FF2B5EF4-FFF2-40B4-BE49-F238E27FC236}">
                <a16:creationId xmlns:a16="http://schemas.microsoft.com/office/drawing/2014/main" id="{ADB631A1-56EC-43FC-B334-56A0FB11257A}"/>
              </a:ext>
            </a:extLst>
          </p:cNvPr>
          <p:cNvSpPr/>
          <p:nvPr/>
        </p:nvSpPr>
        <p:spPr>
          <a:xfrm>
            <a:off x="1394549" y="199582"/>
            <a:ext cx="45343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noms</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1" name="Speech Bubble: Rectangle with Corners Rounded 10">
            <a:hlinkClick r:id="" action="ppaction://noaction">
              <a:snd r:embed="rId7" name="p_ii.wav"/>
            </a:hlinkClick>
            <a:extLst>
              <a:ext uri="{FF2B5EF4-FFF2-40B4-BE49-F238E27FC236}">
                <a16:creationId xmlns:a16="http://schemas.microsoft.com/office/drawing/2014/main" id="{3C4B21E3-D03A-4A9C-9759-1DEA1A1C91F9}"/>
              </a:ext>
            </a:extLst>
          </p:cNvPr>
          <p:cNvSpPr/>
          <p:nvPr/>
        </p:nvSpPr>
        <p:spPr>
          <a:xfrm>
            <a:off x="4794413" y="130782"/>
            <a:ext cx="635804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2" name="CustomShape 7">
            <a:extLst>
              <a:ext uri="{FF2B5EF4-FFF2-40B4-BE49-F238E27FC236}">
                <a16:creationId xmlns:a16="http://schemas.microsoft.com/office/drawing/2014/main" id="{551846B1-7F92-44CC-A15C-30B5C425898F}"/>
              </a:ext>
            </a:extLst>
          </p:cNvPr>
          <p:cNvSpPr/>
          <p:nvPr/>
        </p:nvSpPr>
        <p:spPr>
          <a:xfrm>
            <a:off x="4794413" y="165932"/>
            <a:ext cx="6707217"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Attention !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400" b="1" i="0" u="none" strike="noStrike" kern="1200" cap="none" spc="-1" normalizeH="0" baseline="0" noProof="0" dirty="0">
                <a:ln>
                  <a:noFill/>
                </a:ln>
                <a:solidFill>
                  <a:srgbClr val="002060"/>
                </a:solidFill>
                <a:effectLst/>
                <a:uLnTx/>
                <a:uFillTx/>
                <a:latin typeface="Century Gothic"/>
                <a:ea typeface="Century Gothic"/>
              </a:rPr>
              <a:t> [j]/soft [g]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400" b="1" i="0" u="none" strike="noStrike" kern="1200" cap="none" spc="-1" normalizeH="0" baseline="0" noProof="0" dirty="0">
                <a:ln>
                  <a:noFill/>
                </a:ln>
                <a:solidFill>
                  <a:srgbClr val="002060"/>
                </a:solidFill>
                <a:effectLst/>
                <a:uLnTx/>
                <a:uFillTx/>
                <a:latin typeface="Century Gothic"/>
                <a:ea typeface="Century Gothic"/>
              </a:rPr>
              <a:t> hard [g]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2" name="Table 2">
            <a:extLst>
              <a:ext uri="{FF2B5EF4-FFF2-40B4-BE49-F238E27FC236}">
                <a16:creationId xmlns:a16="http://schemas.microsoft.com/office/drawing/2014/main" id="{ABA8AA0C-E12C-4252-824A-CE4CA8E4108C}"/>
              </a:ext>
            </a:extLst>
          </p:cNvPr>
          <p:cNvGraphicFramePr>
            <a:graphicFrameLocks noGrp="1"/>
          </p:cNvGraphicFramePr>
          <p:nvPr>
            <p:extLst>
              <p:ext uri="{D42A27DB-BD31-4B8C-83A1-F6EECF244321}">
                <p14:modId xmlns:p14="http://schemas.microsoft.com/office/powerpoint/2010/main" val="2255754480"/>
              </p:ext>
            </p:extLst>
          </p:nvPr>
        </p:nvGraphicFramePr>
        <p:xfrm>
          <a:off x="377092" y="1565620"/>
          <a:ext cx="11437816" cy="4992204"/>
        </p:xfrm>
        <a:graphic>
          <a:graphicData uri="http://schemas.openxmlformats.org/drawingml/2006/table">
            <a:tbl>
              <a:tblPr firstRow="1" bandRow="1">
                <a:tableStyleId>{5940675A-B579-460E-94D1-54222C63F5DA}</a:tableStyleId>
              </a:tblPr>
              <a:tblGrid>
                <a:gridCol w="2859454">
                  <a:extLst>
                    <a:ext uri="{9D8B030D-6E8A-4147-A177-3AD203B41FA5}">
                      <a16:colId xmlns:a16="http://schemas.microsoft.com/office/drawing/2014/main" val="1642607528"/>
                    </a:ext>
                  </a:extLst>
                </a:gridCol>
                <a:gridCol w="2859454">
                  <a:extLst>
                    <a:ext uri="{9D8B030D-6E8A-4147-A177-3AD203B41FA5}">
                      <a16:colId xmlns:a16="http://schemas.microsoft.com/office/drawing/2014/main" val="3900195805"/>
                    </a:ext>
                  </a:extLst>
                </a:gridCol>
                <a:gridCol w="2859454">
                  <a:extLst>
                    <a:ext uri="{9D8B030D-6E8A-4147-A177-3AD203B41FA5}">
                      <a16:colId xmlns:a16="http://schemas.microsoft.com/office/drawing/2014/main" val="3264315891"/>
                    </a:ext>
                  </a:extLst>
                </a:gridCol>
                <a:gridCol w="2859454">
                  <a:extLst>
                    <a:ext uri="{9D8B030D-6E8A-4147-A177-3AD203B41FA5}">
                      <a16:colId xmlns:a16="http://schemas.microsoft.com/office/drawing/2014/main" val="1026796891"/>
                    </a:ext>
                  </a:extLst>
                </a:gridCol>
              </a:tblGrid>
              <a:tr h="249610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7577364"/>
                  </a:ext>
                </a:extLst>
              </a:tr>
              <a:tr h="249610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30904177"/>
                  </a:ext>
                </a:extLst>
              </a:tr>
            </a:tbl>
          </a:graphicData>
        </a:graphic>
      </p:graphicFrame>
      <p:sp>
        <p:nvSpPr>
          <p:cNvPr id="3" name="Rectangle: Rounded Corners 2">
            <a:extLst>
              <a:ext uri="{FF2B5EF4-FFF2-40B4-BE49-F238E27FC236}">
                <a16:creationId xmlns:a16="http://schemas.microsoft.com/office/drawing/2014/main" id="{A549EB8C-6270-4A6D-BB44-7C302680D28B}"/>
              </a:ext>
            </a:extLst>
          </p:cNvPr>
          <p:cNvSpPr/>
          <p:nvPr/>
        </p:nvSpPr>
        <p:spPr>
          <a:xfrm>
            <a:off x="423984" y="3429001"/>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Julien</a:t>
            </a:r>
          </a:p>
        </p:txBody>
      </p:sp>
      <p:sp>
        <p:nvSpPr>
          <p:cNvPr id="44" name="Rectangle: Rounded Corners 43">
            <a:extLst>
              <a:ext uri="{FF2B5EF4-FFF2-40B4-BE49-F238E27FC236}">
                <a16:creationId xmlns:a16="http://schemas.microsoft.com/office/drawing/2014/main" id="{569899B8-C60E-44C1-9005-CEADA33F63DB}"/>
              </a:ext>
            </a:extLst>
          </p:cNvPr>
          <p:cNvSpPr/>
          <p:nvPr/>
        </p:nvSpPr>
        <p:spPr>
          <a:xfrm>
            <a:off x="3272692" y="342900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Morgane</a:t>
            </a:r>
            <a:endParaRPr lang="en-GB" sz="2800" b="1" dirty="0">
              <a:solidFill>
                <a:schemeClr val="bg1"/>
              </a:solidFill>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CA8EECEA-2E73-4D90-8B68-6D83A170C15E}"/>
              </a:ext>
            </a:extLst>
          </p:cNvPr>
          <p:cNvSpPr/>
          <p:nvPr/>
        </p:nvSpPr>
        <p:spPr>
          <a:xfrm>
            <a:off x="6143869" y="342900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Angéline</a:t>
            </a:r>
            <a:endParaRPr lang="en-GB" sz="2800" b="1" dirty="0">
              <a:solidFill>
                <a:schemeClr val="bg1"/>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A2186E0C-8B6B-485D-B620-17416AF69728}"/>
              </a:ext>
            </a:extLst>
          </p:cNvPr>
          <p:cNvSpPr/>
          <p:nvPr/>
        </p:nvSpPr>
        <p:spPr>
          <a:xfrm>
            <a:off x="9015046" y="342900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Gérard</a:t>
            </a:r>
          </a:p>
        </p:txBody>
      </p:sp>
      <p:sp>
        <p:nvSpPr>
          <p:cNvPr id="57" name="Rectangle: Rounded Corners 56">
            <a:extLst>
              <a:ext uri="{FF2B5EF4-FFF2-40B4-BE49-F238E27FC236}">
                <a16:creationId xmlns:a16="http://schemas.microsoft.com/office/drawing/2014/main" id="{FA9AA0A1-121C-4F8C-86DF-0CC214D7ACE6}"/>
              </a:ext>
            </a:extLst>
          </p:cNvPr>
          <p:cNvSpPr/>
          <p:nvPr/>
        </p:nvSpPr>
        <p:spPr>
          <a:xfrm>
            <a:off x="423984" y="5930641"/>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Margot</a:t>
            </a:r>
          </a:p>
        </p:txBody>
      </p:sp>
      <p:sp>
        <p:nvSpPr>
          <p:cNvPr id="58" name="Rectangle: Rounded Corners 57">
            <a:extLst>
              <a:ext uri="{FF2B5EF4-FFF2-40B4-BE49-F238E27FC236}">
                <a16:creationId xmlns:a16="http://schemas.microsoft.com/office/drawing/2014/main" id="{510535F4-829A-4BE8-92CB-2EAF3E888F17}"/>
              </a:ext>
            </a:extLst>
          </p:cNvPr>
          <p:cNvSpPr/>
          <p:nvPr/>
        </p:nvSpPr>
        <p:spPr>
          <a:xfrm>
            <a:off x="3272692" y="593064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George</a:t>
            </a:r>
          </a:p>
        </p:txBody>
      </p:sp>
      <p:sp>
        <p:nvSpPr>
          <p:cNvPr id="59" name="Rectangle: Rounded Corners 58">
            <a:extLst>
              <a:ext uri="{FF2B5EF4-FFF2-40B4-BE49-F238E27FC236}">
                <a16:creationId xmlns:a16="http://schemas.microsoft.com/office/drawing/2014/main" id="{3E1BF8FE-5AB0-4617-A3E0-DC5BB4FFD5A0}"/>
              </a:ext>
            </a:extLst>
          </p:cNvPr>
          <p:cNvSpPr/>
          <p:nvPr/>
        </p:nvSpPr>
        <p:spPr>
          <a:xfrm>
            <a:off x="6143869" y="593064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Gaelle</a:t>
            </a:r>
            <a:endParaRPr lang="en-GB" sz="2800" b="1" dirty="0">
              <a:solidFill>
                <a:schemeClr val="bg1"/>
              </a:solidFill>
              <a:latin typeface="Century Gothic" panose="020B0502020202020204" pitchFamily="34" charset="0"/>
            </a:endParaRPr>
          </a:p>
        </p:txBody>
      </p:sp>
      <p:sp>
        <p:nvSpPr>
          <p:cNvPr id="61" name="Rectangle: Rounded Corners 60">
            <a:extLst>
              <a:ext uri="{FF2B5EF4-FFF2-40B4-BE49-F238E27FC236}">
                <a16:creationId xmlns:a16="http://schemas.microsoft.com/office/drawing/2014/main" id="{36FB8BA0-5DA5-4CB3-88E4-61898BB03685}"/>
              </a:ext>
            </a:extLst>
          </p:cNvPr>
          <p:cNvSpPr/>
          <p:nvPr/>
        </p:nvSpPr>
        <p:spPr>
          <a:xfrm>
            <a:off x="9015046" y="593064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Jacques</a:t>
            </a:r>
          </a:p>
        </p:txBody>
      </p:sp>
      <p:pic>
        <p:nvPicPr>
          <p:cNvPr id="5" name="Picture 4" descr="Shape&#10;&#10;Description automatically generated with low confidence">
            <a:extLst>
              <a:ext uri="{FF2B5EF4-FFF2-40B4-BE49-F238E27FC236}">
                <a16:creationId xmlns:a16="http://schemas.microsoft.com/office/drawing/2014/main" id="{0C23B8B2-77B9-42E4-BC0A-089281832ED8}"/>
              </a:ext>
            </a:extLst>
          </p:cNvPr>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1040162" y="1606747"/>
            <a:ext cx="1374792" cy="1778325"/>
          </a:xfrm>
          <a:prstGeom prst="rect">
            <a:avLst/>
          </a:prstGeom>
        </p:spPr>
      </p:pic>
      <p:pic>
        <p:nvPicPr>
          <p:cNvPr id="7" name="Graphic 6" descr="Man with solid fill">
            <a:extLst>
              <a:ext uri="{FF2B5EF4-FFF2-40B4-BE49-F238E27FC236}">
                <a16:creationId xmlns:a16="http://schemas.microsoft.com/office/drawing/2014/main" id="{041A5ED1-5DEC-4556-A4AE-CE5B1B9A70BA}"/>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6880"/>
          <a:stretch/>
        </p:blipFill>
        <p:spPr>
          <a:xfrm>
            <a:off x="575896" y="2327647"/>
            <a:ext cx="2472592" cy="1066185"/>
          </a:xfrm>
          <a:prstGeom prst="rect">
            <a:avLst/>
          </a:prstGeom>
        </p:spPr>
      </p:pic>
      <p:pic>
        <p:nvPicPr>
          <p:cNvPr id="62" name="Graphic 61" descr="Man with solid fill">
            <a:extLst>
              <a:ext uri="{FF2B5EF4-FFF2-40B4-BE49-F238E27FC236}">
                <a16:creationId xmlns:a16="http://schemas.microsoft.com/office/drawing/2014/main" id="{9605B9BD-F9B8-4FBD-83A0-99F1E702F5D4}"/>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6880"/>
          <a:stretch/>
        </p:blipFill>
        <p:spPr>
          <a:xfrm>
            <a:off x="3406043" y="2318887"/>
            <a:ext cx="2472592" cy="1066185"/>
          </a:xfrm>
          <a:prstGeom prst="rect">
            <a:avLst/>
          </a:prstGeom>
        </p:spPr>
      </p:pic>
      <p:pic>
        <p:nvPicPr>
          <p:cNvPr id="64" name="Graphic 63" descr="Man with solid fill">
            <a:extLst>
              <a:ext uri="{FF2B5EF4-FFF2-40B4-BE49-F238E27FC236}">
                <a16:creationId xmlns:a16="http://schemas.microsoft.com/office/drawing/2014/main" id="{977F40E2-95C8-40EA-A2D5-8B82F554A2C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6880"/>
          <a:stretch/>
        </p:blipFill>
        <p:spPr>
          <a:xfrm>
            <a:off x="6295781" y="2318886"/>
            <a:ext cx="2472592" cy="1066185"/>
          </a:xfrm>
          <a:prstGeom prst="rect">
            <a:avLst/>
          </a:prstGeom>
        </p:spPr>
      </p:pic>
      <p:pic>
        <p:nvPicPr>
          <p:cNvPr id="65" name="Graphic 64" descr="Man with solid fill">
            <a:extLst>
              <a:ext uri="{FF2B5EF4-FFF2-40B4-BE49-F238E27FC236}">
                <a16:creationId xmlns:a16="http://schemas.microsoft.com/office/drawing/2014/main" id="{1FE96BD7-5A76-4F06-A43E-9AD1BF2449BF}"/>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6880"/>
          <a:stretch/>
        </p:blipFill>
        <p:spPr>
          <a:xfrm>
            <a:off x="9322290" y="2314509"/>
            <a:ext cx="2472592" cy="1066185"/>
          </a:xfrm>
          <a:prstGeom prst="rect">
            <a:avLst/>
          </a:prstGeom>
        </p:spPr>
      </p:pic>
      <p:pic>
        <p:nvPicPr>
          <p:cNvPr id="66" name="Graphic 65" descr="Man with solid fill">
            <a:extLst>
              <a:ext uri="{FF2B5EF4-FFF2-40B4-BE49-F238E27FC236}">
                <a16:creationId xmlns:a16="http://schemas.microsoft.com/office/drawing/2014/main" id="{961E96FF-C3D4-482F-81D4-EC2F86C1ACFC}"/>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6880"/>
          <a:stretch/>
        </p:blipFill>
        <p:spPr>
          <a:xfrm>
            <a:off x="575896" y="4818211"/>
            <a:ext cx="2472592" cy="1066185"/>
          </a:xfrm>
          <a:prstGeom prst="rect">
            <a:avLst/>
          </a:prstGeom>
        </p:spPr>
      </p:pic>
      <p:pic>
        <p:nvPicPr>
          <p:cNvPr id="67" name="Graphic 66" descr="Man with solid fill">
            <a:extLst>
              <a:ext uri="{FF2B5EF4-FFF2-40B4-BE49-F238E27FC236}">
                <a16:creationId xmlns:a16="http://schemas.microsoft.com/office/drawing/2014/main" id="{5733E8B9-162E-4BF9-8E50-36B563A590A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6880"/>
          <a:stretch/>
        </p:blipFill>
        <p:spPr>
          <a:xfrm>
            <a:off x="3406043" y="4829285"/>
            <a:ext cx="2472592" cy="1066185"/>
          </a:xfrm>
          <a:prstGeom prst="rect">
            <a:avLst/>
          </a:prstGeom>
        </p:spPr>
      </p:pic>
      <p:pic>
        <p:nvPicPr>
          <p:cNvPr id="69" name="Graphic 68" descr="Man with solid fill">
            <a:extLst>
              <a:ext uri="{FF2B5EF4-FFF2-40B4-BE49-F238E27FC236}">
                <a16:creationId xmlns:a16="http://schemas.microsoft.com/office/drawing/2014/main" id="{69976D74-6F89-4B77-859A-53103F285C1D}"/>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6880"/>
          <a:stretch/>
        </p:blipFill>
        <p:spPr>
          <a:xfrm>
            <a:off x="6274778" y="4818209"/>
            <a:ext cx="2472592" cy="1066185"/>
          </a:xfrm>
          <a:prstGeom prst="rect">
            <a:avLst/>
          </a:prstGeom>
        </p:spPr>
      </p:pic>
      <p:pic>
        <p:nvPicPr>
          <p:cNvPr id="70" name="Graphic 69" descr="Man with solid fill">
            <a:extLst>
              <a:ext uri="{FF2B5EF4-FFF2-40B4-BE49-F238E27FC236}">
                <a16:creationId xmlns:a16="http://schemas.microsoft.com/office/drawing/2014/main" id="{227888F6-C5A0-4426-8B6D-F23A1420C668}"/>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6880"/>
          <a:stretch/>
        </p:blipFill>
        <p:spPr>
          <a:xfrm>
            <a:off x="9199109" y="4829285"/>
            <a:ext cx="2472592" cy="1066185"/>
          </a:xfrm>
          <a:prstGeom prst="rect">
            <a:avLst/>
          </a:prstGeom>
        </p:spPr>
      </p:pic>
      <p:pic>
        <p:nvPicPr>
          <p:cNvPr id="71" name="Picture 70" descr="Shape&#10;&#10;Description automatically generated with low confidence">
            <a:extLst>
              <a:ext uri="{FF2B5EF4-FFF2-40B4-BE49-F238E27FC236}">
                <a16:creationId xmlns:a16="http://schemas.microsoft.com/office/drawing/2014/main" id="{E5E78195-D8C3-4654-BB8B-23B89A15611B}"/>
              </a:ext>
            </a:extLst>
          </p:cNvPr>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3884359" y="1618527"/>
            <a:ext cx="1374792" cy="1778325"/>
          </a:xfrm>
          <a:prstGeom prst="rect">
            <a:avLst/>
          </a:prstGeom>
        </p:spPr>
      </p:pic>
      <p:pic>
        <p:nvPicPr>
          <p:cNvPr id="72" name="Picture 71" descr="Shape&#10;&#10;Description automatically generated with low confidence">
            <a:extLst>
              <a:ext uri="{FF2B5EF4-FFF2-40B4-BE49-F238E27FC236}">
                <a16:creationId xmlns:a16="http://schemas.microsoft.com/office/drawing/2014/main" id="{B7A3C505-14CE-43B9-8BC9-3C1F7F90FD21}"/>
              </a:ext>
            </a:extLst>
          </p:cNvPr>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6823678" y="1618526"/>
            <a:ext cx="1374792" cy="1778325"/>
          </a:xfrm>
          <a:prstGeom prst="rect">
            <a:avLst/>
          </a:prstGeom>
        </p:spPr>
      </p:pic>
      <p:pic>
        <p:nvPicPr>
          <p:cNvPr id="73" name="Picture 72" descr="Shape&#10;&#10;Description automatically generated with low confidence">
            <a:extLst>
              <a:ext uri="{FF2B5EF4-FFF2-40B4-BE49-F238E27FC236}">
                <a16:creationId xmlns:a16="http://schemas.microsoft.com/office/drawing/2014/main" id="{1CC95C62-516B-4845-B1B1-D29CFA1374EC}"/>
              </a:ext>
            </a:extLst>
          </p:cNvPr>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9840031" y="1589821"/>
            <a:ext cx="1374792" cy="1778325"/>
          </a:xfrm>
          <a:prstGeom prst="rect">
            <a:avLst/>
          </a:prstGeom>
        </p:spPr>
      </p:pic>
      <p:pic>
        <p:nvPicPr>
          <p:cNvPr id="74" name="Picture 73" descr="Shape&#10;&#10;Description automatically generated with low confidence">
            <a:extLst>
              <a:ext uri="{FF2B5EF4-FFF2-40B4-BE49-F238E27FC236}">
                <a16:creationId xmlns:a16="http://schemas.microsoft.com/office/drawing/2014/main" id="{35AE87ED-C0CC-47EF-9A98-ECAD8673EDB5}"/>
              </a:ext>
            </a:extLst>
          </p:cNvPr>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1069554" y="4089686"/>
            <a:ext cx="1374792" cy="1778325"/>
          </a:xfrm>
          <a:prstGeom prst="rect">
            <a:avLst/>
          </a:prstGeom>
        </p:spPr>
      </p:pic>
      <p:pic>
        <p:nvPicPr>
          <p:cNvPr id="75" name="Picture 74" descr="Shape&#10;&#10;Description automatically generated with low confidence">
            <a:extLst>
              <a:ext uri="{FF2B5EF4-FFF2-40B4-BE49-F238E27FC236}">
                <a16:creationId xmlns:a16="http://schemas.microsoft.com/office/drawing/2014/main" id="{F9279BD7-2CD7-4C9D-B8CE-991D9EC16549}"/>
              </a:ext>
            </a:extLst>
          </p:cNvPr>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3927145" y="4103851"/>
            <a:ext cx="1374792" cy="1778325"/>
          </a:xfrm>
          <a:prstGeom prst="rect">
            <a:avLst/>
          </a:prstGeom>
        </p:spPr>
      </p:pic>
      <p:pic>
        <p:nvPicPr>
          <p:cNvPr id="76" name="Picture 75" descr="Shape&#10;&#10;Description automatically generated with low confidence">
            <a:extLst>
              <a:ext uri="{FF2B5EF4-FFF2-40B4-BE49-F238E27FC236}">
                <a16:creationId xmlns:a16="http://schemas.microsoft.com/office/drawing/2014/main" id="{9B279FF5-F443-4160-BF5C-DFC1E931679E}"/>
              </a:ext>
            </a:extLst>
          </p:cNvPr>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6761216" y="4089987"/>
            <a:ext cx="1374792" cy="1778325"/>
          </a:xfrm>
          <a:prstGeom prst="rect">
            <a:avLst/>
          </a:prstGeom>
        </p:spPr>
      </p:pic>
      <p:pic>
        <p:nvPicPr>
          <p:cNvPr id="77" name="Picture 76" descr="Shape&#10;&#10;Description automatically generated with low confidence">
            <a:extLst>
              <a:ext uri="{FF2B5EF4-FFF2-40B4-BE49-F238E27FC236}">
                <a16:creationId xmlns:a16="http://schemas.microsoft.com/office/drawing/2014/main" id="{2EBCB88B-7632-42D2-AB05-996423D1CBE5}"/>
              </a:ext>
            </a:extLst>
          </p:cNvPr>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9699076" y="4103850"/>
            <a:ext cx="1374792" cy="1778325"/>
          </a:xfrm>
          <a:prstGeom prst="rect">
            <a:avLst/>
          </a:prstGeom>
        </p:spPr>
      </p:pic>
    </p:spTree>
    <p:extLst>
      <p:ext uri="{BB962C8B-B14F-4D97-AF65-F5344CB8AC3E}">
        <p14:creationId xmlns:p14="http://schemas.microsoft.com/office/powerpoint/2010/main" val="21096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6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6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67"/>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7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animBg="1"/>
      <p:bldP spid="83" grpId="0" animBg="1"/>
      <p:bldP spid="82" grpId="0" animBg="1"/>
      <p:bldP spid="81" grpId="0" animBg="1"/>
      <p:bldP spid="78" grpId="0" animBg="1"/>
      <p:bldP spid="7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Vocabulaire</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54CC9B9D-5F94-4767-9620-33DA915067B7}"/>
              </a:ext>
            </a:extLst>
          </p:cNvPr>
          <p:cNvSpPr txBox="1"/>
          <p:nvPr/>
        </p:nvSpPr>
        <p:spPr>
          <a:xfrm>
            <a:off x="740521" y="2827724"/>
            <a:ext cx="214867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ranger</a:t>
            </a:r>
          </a:p>
        </p:txBody>
      </p:sp>
      <p:sp>
        <p:nvSpPr>
          <p:cNvPr id="18" name="TextBox 17">
            <a:extLst>
              <a:ext uri="{FF2B5EF4-FFF2-40B4-BE49-F238E27FC236}">
                <a16:creationId xmlns:a16="http://schemas.microsoft.com/office/drawing/2014/main" id="{644F33B2-FF7E-4F9F-A9ED-FD19D0FF0912}"/>
              </a:ext>
            </a:extLst>
          </p:cNvPr>
          <p:cNvSpPr txBox="1"/>
          <p:nvPr/>
        </p:nvSpPr>
        <p:spPr>
          <a:xfrm>
            <a:off x="4839721" y="2844225"/>
            <a:ext cx="214867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laver</a:t>
            </a:r>
          </a:p>
        </p:txBody>
      </p:sp>
      <p:sp>
        <p:nvSpPr>
          <p:cNvPr id="19" name="TextBox 18">
            <a:extLst>
              <a:ext uri="{FF2B5EF4-FFF2-40B4-BE49-F238E27FC236}">
                <a16:creationId xmlns:a16="http://schemas.microsoft.com/office/drawing/2014/main" id="{55E8EE1D-C0B1-491B-A4E3-7A5897A5077F}"/>
              </a:ext>
            </a:extLst>
          </p:cNvPr>
          <p:cNvSpPr txBox="1"/>
          <p:nvPr/>
        </p:nvSpPr>
        <p:spPr>
          <a:xfrm>
            <a:off x="8226720" y="2842243"/>
            <a:ext cx="3245284" cy="1077218"/>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donner à manger</a:t>
            </a:r>
          </a:p>
        </p:txBody>
      </p:sp>
      <p:sp>
        <p:nvSpPr>
          <p:cNvPr id="20" name="TextBox 19">
            <a:extLst>
              <a:ext uri="{FF2B5EF4-FFF2-40B4-BE49-F238E27FC236}">
                <a16:creationId xmlns:a16="http://schemas.microsoft.com/office/drawing/2014/main" id="{0FFF8AC6-1F7D-43BC-9C37-9E4EA13A5CA6}"/>
              </a:ext>
            </a:extLst>
          </p:cNvPr>
          <p:cNvSpPr txBox="1"/>
          <p:nvPr/>
        </p:nvSpPr>
        <p:spPr>
          <a:xfrm>
            <a:off x="2521936" y="5878679"/>
            <a:ext cx="214867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la cuisine</a:t>
            </a:r>
          </a:p>
        </p:txBody>
      </p:sp>
      <p:sp>
        <p:nvSpPr>
          <p:cNvPr id="21" name="TextBox 20">
            <a:extLst>
              <a:ext uri="{FF2B5EF4-FFF2-40B4-BE49-F238E27FC236}">
                <a16:creationId xmlns:a16="http://schemas.microsoft.com/office/drawing/2014/main" id="{A3D2C1C6-7333-444C-BA05-EEE97FA28ECD}"/>
              </a:ext>
            </a:extLst>
          </p:cNvPr>
          <p:cNvSpPr txBox="1"/>
          <p:nvPr/>
        </p:nvSpPr>
        <p:spPr>
          <a:xfrm>
            <a:off x="7529158" y="5878679"/>
            <a:ext cx="214867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le </a:t>
            </a:r>
            <a:r>
              <a:rPr lang="en-GB" sz="3200" b="1" dirty="0" err="1">
                <a:solidFill>
                  <a:srgbClr val="002060"/>
                </a:solidFill>
                <a:latin typeface="Century Gothic" panose="020B0502020202020204" pitchFamily="34" charset="0"/>
              </a:rPr>
              <a:t>repas</a:t>
            </a:r>
            <a:endParaRPr lang="en-GB" sz="3200" b="1" dirty="0">
              <a:solidFill>
                <a:srgbClr val="002060"/>
              </a:solidFill>
              <a:latin typeface="Century Gothic" panose="020B0502020202020204" pitchFamily="34" charset="0"/>
            </a:endParaRPr>
          </a:p>
        </p:txBody>
      </p:sp>
      <p:grpSp>
        <p:nvGrpSpPr>
          <p:cNvPr id="5" name="Group 4">
            <a:extLst>
              <a:ext uri="{FF2B5EF4-FFF2-40B4-BE49-F238E27FC236}">
                <a16:creationId xmlns:a16="http://schemas.microsoft.com/office/drawing/2014/main" id="{F814ADA8-8BE4-4965-B555-D02902600D09}"/>
              </a:ext>
            </a:extLst>
          </p:cNvPr>
          <p:cNvGrpSpPr/>
          <p:nvPr/>
        </p:nvGrpSpPr>
        <p:grpSpPr>
          <a:xfrm>
            <a:off x="206342" y="845143"/>
            <a:ext cx="3353701" cy="1782723"/>
            <a:chOff x="206342" y="845143"/>
            <a:chExt cx="3353701" cy="1782723"/>
          </a:xfrm>
        </p:grpSpPr>
        <p:grpSp>
          <p:nvGrpSpPr>
            <p:cNvPr id="13" name="Group 12">
              <a:extLst>
                <a:ext uri="{FF2B5EF4-FFF2-40B4-BE49-F238E27FC236}">
                  <a16:creationId xmlns:a16="http://schemas.microsoft.com/office/drawing/2014/main" id="{0782B743-CDB8-4B90-8CAF-F0D8C192482F}"/>
                </a:ext>
              </a:extLst>
            </p:cNvPr>
            <p:cNvGrpSpPr/>
            <p:nvPr/>
          </p:nvGrpSpPr>
          <p:grpSpPr>
            <a:xfrm>
              <a:off x="390026" y="845143"/>
              <a:ext cx="2722575" cy="1321058"/>
              <a:chOff x="3537534" y="1122540"/>
              <a:chExt cx="3761857" cy="1725500"/>
            </a:xfrm>
          </p:grpSpPr>
          <p:pic>
            <p:nvPicPr>
              <p:cNvPr id="14" name="Picture 8" descr="Gráficos vectoriales gratis de Gráfico">
                <a:extLst>
                  <a:ext uri="{FF2B5EF4-FFF2-40B4-BE49-F238E27FC236}">
                    <a16:creationId xmlns:a16="http://schemas.microsoft.com/office/drawing/2014/main" id="{8883FFF8-5796-403B-AFDE-F2C8EF6F3B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7" t="4599" r="1452" b="1935"/>
              <a:stretch/>
            </p:blipFill>
            <p:spPr bwMode="auto">
              <a:xfrm>
                <a:off x="5238936" y="1122540"/>
                <a:ext cx="2060455" cy="1725500"/>
              </a:xfrm>
              <a:prstGeom prst="roundRect">
                <a:avLst/>
              </a:prstGeom>
              <a:noFill/>
              <a:extLst>
                <a:ext uri="{909E8E84-426E-40DD-AFC4-6F175D3DCCD1}">
                  <a14:hiddenFill xmlns:a14="http://schemas.microsoft.com/office/drawing/2010/main">
                    <a:solidFill>
                      <a:srgbClr val="FFFFFF"/>
                    </a:solidFill>
                  </a14:hiddenFill>
                </a:ext>
              </a:extLst>
            </p:spPr>
          </p:pic>
          <p:pic>
            <p:nvPicPr>
              <p:cNvPr id="15" name="Picture 10" descr="Gráficos vectoriales gratis de Guardarropa">
                <a:extLst>
                  <a:ext uri="{FF2B5EF4-FFF2-40B4-BE49-F238E27FC236}">
                    <a16:creationId xmlns:a16="http://schemas.microsoft.com/office/drawing/2014/main" id="{556E2ADF-0C40-4285-AE20-3D1A2518E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7534" y="1905955"/>
                <a:ext cx="1178387" cy="916823"/>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AA9E69C8-3765-4756-B6A7-782520C86FFA}"/>
                  </a:ext>
                </a:extLst>
              </p:cNvPr>
              <p:cNvSpPr/>
              <p:nvPr/>
            </p:nvSpPr>
            <p:spPr>
              <a:xfrm>
                <a:off x="4783377" y="2190924"/>
                <a:ext cx="721970" cy="344265"/>
              </a:xfrm>
              <a:prstGeom prst="rightArrow">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310F324C-C3E2-4935-B61A-9ECA55395D33}"/>
                </a:ext>
              </a:extLst>
            </p:cNvPr>
            <p:cNvSpPr txBox="1"/>
            <p:nvPr/>
          </p:nvSpPr>
          <p:spPr>
            <a:xfrm>
              <a:off x="206342" y="2166201"/>
              <a:ext cx="3353701"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tidy up, put away</a:t>
              </a:r>
            </a:p>
          </p:txBody>
        </p:sp>
      </p:grpSp>
      <p:grpSp>
        <p:nvGrpSpPr>
          <p:cNvPr id="6" name="Group 5">
            <a:extLst>
              <a:ext uri="{FF2B5EF4-FFF2-40B4-BE49-F238E27FC236}">
                <a16:creationId xmlns:a16="http://schemas.microsoft.com/office/drawing/2014/main" id="{A6081C88-DA12-4EF8-97DC-D0B69A6C6C56}"/>
              </a:ext>
            </a:extLst>
          </p:cNvPr>
          <p:cNvGrpSpPr/>
          <p:nvPr/>
        </p:nvGrpSpPr>
        <p:grpSpPr>
          <a:xfrm>
            <a:off x="4204863" y="767433"/>
            <a:ext cx="3418394" cy="1860433"/>
            <a:chOff x="4204863" y="767433"/>
            <a:chExt cx="3418394" cy="1860433"/>
          </a:xfrm>
        </p:grpSpPr>
        <p:pic>
          <p:nvPicPr>
            <p:cNvPr id="9" name="Picture 6" descr="Free vector graphics of Cleaning">
              <a:extLst>
                <a:ext uri="{FF2B5EF4-FFF2-40B4-BE49-F238E27FC236}">
                  <a16:creationId xmlns:a16="http://schemas.microsoft.com/office/drawing/2014/main" id="{CE3B1144-0E56-451E-BCD0-FAEA91803F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2696" y="767433"/>
              <a:ext cx="2062727" cy="1476478"/>
            </a:xfrm>
            <a:prstGeom prst="round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1DDF659-5268-40DE-8386-766D9AD8E9F1}"/>
                </a:ext>
              </a:extLst>
            </p:cNvPr>
            <p:cNvSpPr txBox="1"/>
            <p:nvPr/>
          </p:nvSpPr>
          <p:spPr>
            <a:xfrm>
              <a:off x="4204863" y="2166201"/>
              <a:ext cx="341839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wash, washing</a:t>
              </a:r>
            </a:p>
          </p:txBody>
        </p:sp>
      </p:grpSp>
      <p:grpSp>
        <p:nvGrpSpPr>
          <p:cNvPr id="8" name="Group 7">
            <a:extLst>
              <a:ext uri="{FF2B5EF4-FFF2-40B4-BE49-F238E27FC236}">
                <a16:creationId xmlns:a16="http://schemas.microsoft.com/office/drawing/2014/main" id="{A0BF494D-63C1-4128-8A7D-A531F7717AF8}"/>
              </a:ext>
            </a:extLst>
          </p:cNvPr>
          <p:cNvGrpSpPr/>
          <p:nvPr/>
        </p:nvGrpSpPr>
        <p:grpSpPr>
          <a:xfrm>
            <a:off x="8016893" y="454279"/>
            <a:ext cx="3418394" cy="2043792"/>
            <a:chOff x="8016893" y="584074"/>
            <a:chExt cx="3418394" cy="2043792"/>
          </a:xfrm>
        </p:grpSpPr>
        <p:pic>
          <p:nvPicPr>
            <p:cNvPr id="17" name="Picture 16" descr="A picture containing text&#10;&#10;Description automatically generated">
              <a:extLst>
                <a:ext uri="{FF2B5EF4-FFF2-40B4-BE49-F238E27FC236}">
                  <a16:creationId xmlns:a16="http://schemas.microsoft.com/office/drawing/2014/main" id="{940F298F-87C0-4F0F-A1FA-1BE40D1BC7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8574" y="584074"/>
              <a:ext cx="1222065" cy="1599725"/>
            </a:xfrm>
            <a:prstGeom prst="rect">
              <a:avLst/>
            </a:prstGeom>
          </p:spPr>
        </p:pic>
        <p:sp>
          <p:nvSpPr>
            <p:cNvPr id="24" name="TextBox 23">
              <a:extLst>
                <a:ext uri="{FF2B5EF4-FFF2-40B4-BE49-F238E27FC236}">
                  <a16:creationId xmlns:a16="http://schemas.microsoft.com/office/drawing/2014/main" id="{685ADFFE-F80D-4B50-851C-C179C00460CA}"/>
                </a:ext>
              </a:extLst>
            </p:cNvPr>
            <p:cNvSpPr txBox="1"/>
            <p:nvPr/>
          </p:nvSpPr>
          <p:spPr>
            <a:xfrm>
              <a:off x="8016893" y="2166201"/>
              <a:ext cx="341839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feed, feeding</a:t>
              </a:r>
            </a:p>
          </p:txBody>
        </p:sp>
      </p:grpSp>
      <p:grpSp>
        <p:nvGrpSpPr>
          <p:cNvPr id="29" name="Group 28">
            <a:extLst>
              <a:ext uri="{FF2B5EF4-FFF2-40B4-BE49-F238E27FC236}">
                <a16:creationId xmlns:a16="http://schemas.microsoft.com/office/drawing/2014/main" id="{1B7BBD4A-8992-44EF-8F33-68D1F4FA7B07}"/>
              </a:ext>
            </a:extLst>
          </p:cNvPr>
          <p:cNvGrpSpPr/>
          <p:nvPr/>
        </p:nvGrpSpPr>
        <p:grpSpPr>
          <a:xfrm>
            <a:off x="6882245" y="3574622"/>
            <a:ext cx="3418394" cy="2130377"/>
            <a:chOff x="6882245" y="3574622"/>
            <a:chExt cx="3418394" cy="2130377"/>
          </a:xfrm>
        </p:grpSpPr>
        <p:sp>
          <p:nvSpPr>
            <p:cNvPr id="27" name="TextBox 26">
              <a:extLst>
                <a:ext uri="{FF2B5EF4-FFF2-40B4-BE49-F238E27FC236}">
                  <a16:creationId xmlns:a16="http://schemas.microsoft.com/office/drawing/2014/main" id="{CF51C1A1-3FF7-4D2D-9B2E-AB32EFF37656}"/>
                </a:ext>
              </a:extLst>
            </p:cNvPr>
            <p:cNvSpPr txBox="1"/>
            <p:nvPr/>
          </p:nvSpPr>
          <p:spPr>
            <a:xfrm>
              <a:off x="6882245" y="5243334"/>
              <a:ext cx="341839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meal</a:t>
              </a:r>
            </a:p>
          </p:txBody>
        </p:sp>
        <p:pic>
          <p:nvPicPr>
            <p:cNvPr id="28" name="Picture 27" descr="A picture containing logo&#10;&#10;Description automatically generated">
              <a:extLst>
                <a:ext uri="{FF2B5EF4-FFF2-40B4-BE49-F238E27FC236}">
                  <a16:creationId xmlns:a16="http://schemas.microsoft.com/office/drawing/2014/main" id="{E479AED8-DD79-4F9F-947F-F25FDDF4495A}"/>
                </a:ext>
              </a:extLst>
            </p:cNvPr>
            <p:cNvPicPr>
              <a:picLocks noChangeAspect="1"/>
            </p:cNvPicPr>
            <p:nvPr/>
          </p:nvPicPr>
          <p:blipFill>
            <a:blip r:embed="rId9">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7529158" y="3574622"/>
              <a:ext cx="2054577" cy="1735155"/>
            </a:xfrm>
            <a:prstGeom prst="rect">
              <a:avLst/>
            </a:prstGeom>
          </p:spPr>
        </p:pic>
      </p:grpSp>
      <p:grpSp>
        <p:nvGrpSpPr>
          <p:cNvPr id="34" name="Group 33">
            <a:extLst>
              <a:ext uri="{FF2B5EF4-FFF2-40B4-BE49-F238E27FC236}">
                <a16:creationId xmlns:a16="http://schemas.microsoft.com/office/drawing/2014/main" id="{B2A10A99-D90E-4CD4-8E5E-6E96C263379E}"/>
              </a:ext>
            </a:extLst>
          </p:cNvPr>
          <p:cNvGrpSpPr/>
          <p:nvPr/>
        </p:nvGrpSpPr>
        <p:grpSpPr>
          <a:xfrm>
            <a:off x="1862688" y="3873947"/>
            <a:ext cx="3418394" cy="1851609"/>
            <a:chOff x="1862688" y="3873947"/>
            <a:chExt cx="3418394" cy="1851609"/>
          </a:xfrm>
        </p:grpSpPr>
        <p:sp>
          <p:nvSpPr>
            <p:cNvPr id="26" name="TextBox 25">
              <a:extLst>
                <a:ext uri="{FF2B5EF4-FFF2-40B4-BE49-F238E27FC236}">
                  <a16:creationId xmlns:a16="http://schemas.microsoft.com/office/drawing/2014/main" id="{17002B87-2821-42D2-BC64-F2AFB345FA6A}"/>
                </a:ext>
              </a:extLst>
            </p:cNvPr>
            <p:cNvSpPr txBox="1"/>
            <p:nvPr/>
          </p:nvSpPr>
          <p:spPr>
            <a:xfrm>
              <a:off x="1862688" y="5263891"/>
              <a:ext cx="341839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kitchen</a:t>
              </a:r>
            </a:p>
          </p:txBody>
        </p:sp>
        <p:pic>
          <p:nvPicPr>
            <p:cNvPr id="31" name="Picture 30" descr="Graphical user interface, application&#10;&#10;Description automatically generated">
              <a:extLst>
                <a:ext uri="{FF2B5EF4-FFF2-40B4-BE49-F238E27FC236}">
                  <a16:creationId xmlns:a16="http://schemas.microsoft.com/office/drawing/2014/main" id="{5EA634A6-4C7E-4A71-AD9E-DC9D5785CF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1111" y="3873947"/>
              <a:ext cx="1537863" cy="1537863"/>
            </a:xfrm>
            <a:prstGeom prst="rect">
              <a:avLst/>
            </a:prstGeom>
          </p:spPr>
        </p:pic>
      </p:grpSp>
      <p:sp>
        <p:nvSpPr>
          <p:cNvPr id="36" name="Speech Bubble: Rectangle with Corners Rounded 35">
            <a:extLst>
              <a:ext uri="{FF2B5EF4-FFF2-40B4-BE49-F238E27FC236}">
                <a16:creationId xmlns:a16="http://schemas.microsoft.com/office/drawing/2014/main" id="{BE8B5834-1AB6-4417-A04A-4CFC695534D7}"/>
              </a:ext>
            </a:extLst>
          </p:cNvPr>
          <p:cNvSpPr/>
          <p:nvPr/>
        </p:nvSpPr>
        <p:spPr>
          <a:xfrm>
            <a:off x="9752316" y="4045512"/>
            <a:ext cx="2337874" cy="983768"/>
          </a:xfrm>
          <a:prstGeom prst="wedgeRoundRectCallout">
            <a:avLst>
              <a:gd name="adj1" fmla="val -26017"/>
              <a:gd name="adj2" fmla="val -69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Word for word, this means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give to eat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7" name="Speech Bubble: Rectangle with Corners Rounded 36">
            <a:extLst>
              <a:ext uri="{FF2B5EF4-FFF2-40B4-BE49-F238E27FC236}">
                <a16:creationId xmlns:a16="http://schemas.microsoft.com/office/drawing/2014/main" id="{8E2B3F2C-43E0-4757-AD03-7FFA9AD8C25C}"/>
              </a:ext>
            </a:extLst>
          </p:cNvPr>
          <p:cNvSpPr/>
          <p:nvPr/>
        </p:nvSpPr>
        <p:spPr>
          <a:xfrm>
            <a:off x="237840" y="3847122"/>
            <a:ext cx="2337874" cy="1564688"/>
          </a:xfrm>
          <a:prstGeom prst="wedgeRoundRectCallout">
            <a:avLst>
              <a:gd name="adj1" fmla="val 56888"/>
              <a:gd name="adj2" fmla="val 8461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You have learnt that ‘</a:t>
            </a:r>
            <a:r>
              <a:rPr lang="en-GB" sz="2000" b="1" dirty="0">
                <a:solidFill>
                  <a:srgbClr val="002060"/>
                </a:solidFill>
                <a:latin typeface="Century Gothic" panose="020B0502020202020204" pitchFamily="34" charset="0"/>
              </a:rPr>
              <a:t>faire la cuisine</a:t>
            </a:r>
            <a:r>
              <a:rPr lang="en-GB" sz="2000" dirty="0">
                <a:solidFill>
                  <a:srgbClr val="002060"/>
                </a:solidFill>
                <a:latin typeface="Century Gothic" panose="020B0502020202020204" pitchFamily="34" charset="0"/>
              </a:rPr>
              <a:t>’ also means ‘</a:t>
            </a:r>
            <a:r>
              <a:rPr lang="en-GB" sz="2000" b="1" dirty="0">
                <a:solidFill>
                  <a:srgbClr val="002060"/>
                </a:solidFill>
                <a:latin typeface="Century Gothic" panose="020B0502020202020204" pitchFamily="34" charset="0"/>
              </a:rPr>
              <a:t>to do cooking</a:t>
            </a:r>
            <a:r>
              <a:rPr lang="en-GB" sz="20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type="lt">
                                    <p:tmAbs val="0"/>
                                  </p:iterate>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type="lt">
                                    <p:tmAbs val="0"/>
                                  </p:iterate>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34" presetClass="emph" presetSubtype="0" fill="hold" grpId="1" nodeType="clickEffect">
                                  <p:stCondLst>
                                    <p:cond delay="0"/>
                                  </p:stCondLst>
                                  <p:iterate type="lt">
                                    <p:tmPct val="10000"/>
                                  </p:iterate>
                                  <p:childTnLst>
                                    <p:animMotion origin="layout" path="M 0.0 0.0 L 0.0 -0.07213" pathEditMode="relative" ptsTypes="">
                                      <p:cBhvr>
                                        <p:cTn id="56" dur="250" accel="50000" decel="50000" autoRev="1" fill="hold">
                                          <p:stCondLst>
                                            <p:cond delay="0"/>
                                          </p:stCondLst>
                                        </p:cTn>
                                        <p:tgtEl>
                                          <p:spTgt spid="2"/>
                                        </p:tgtEl>
                                        <p:attrNameLst>
                                          <p:attrName>ppt_x</p:attrName>
                                          <p:attrName>ppt_y</p:attrName>
                                        </p:attrNameLst>
                                      </p:cBhvr>
                                    </p:animMotion>
                                    <p:animRot by="1500000">
                                      <p:cBhvr>
                                        <p:cTn id="57" dur="125" fill="hold">
                                          <p:stCondLst>
                                            <p:cond delay="0"/>
                                          </p:stCondLst>
                                        </p:cTn>
                                        <p:tgtEl>
                                          <p:spTgt spid="2"/>
                                        </p:tgtEl>
                                        <p:attrNameLst>
                                          <p:attrName>r</p:attrName>
                                        </p:attrNameLst>
                                      </p:cBhvr>
                                    </p:animRot>
                                    <p:animRot by="-1500000">
                                      <p:cBhvr>
                                        <p:cTn id="58" dur="125" fill="hold">
                                          <p:stCondLst>
                                            <p:cond delay="125"/>
                                          </p:stCondLst>
                                        </p:cTn>
                                        <p:tgtEl>
                                          <p:spTgt spid="2"/>
                                        </p:tgtEl>
                                        <p:attrNameLst>
                                          <p:attrName>r</p:attrName>
                                        </p:attrNameLst>
                                      </p:cBhvr>
                                    </p:animRot>
                                    <p:animRot by="-1500000">
                                      <p:cBhvr>
                                        <p:cTn id="59" dur="125" fill="hold">
                                          <p:stCondLst>
                                            <p:cond delay="250"/>
                                          </p:stCondLst>
                                        </p:cTn>
                                        <p:tgtEl>
                                          <p:spTgt spid="2"/>
                                        </p:tgtEl>
                                        <p:attrNameLst>
                                          <p:attrName>r</p:attrName>
                                        </p:attrNameLst>
                                      </p:cBhvr>
                                    </p:animRot>
                                    <p:animRot by="1500000">
                                      <p:cBhvr>
                                        <p:cTn id="60" dur="125" fill="hold">
                                          <p:stCondLst>
                                            <p:cond delay="375"/>
                                          </p:stCondLst>
                                        </p:cTn>
                                        <p:tgtEl>
                                          <p:spTgt spid="2"/>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34" presetClass="emph" presetSubtype="0" fill="hold" grpId="1" nodeType="clickEffect">
                                  <p:stCondLst>
                                    <p:cond delay="0"/>
                                  </p:stCondLst>
                                  <p:iterate type="lt">
                                    <p:tmPct val="10000"/>
                                  </p:iterate>
                                  <p:childTnLst>
                                    <p:animMotion origin="layout" path="M 0.0 0.0 L 0.0 -0.07213" pathEditMode="relative" ptsTypes="">
                                      <p:cBhvr>
                                        <p:cTn id="64" dur="250" accel="50000" decel="50000" autoRev="1" fill="hold">
                                          <p:stCondLst>
                                            <p:cond delay="0"/>
                                          </p:stCondLst>
                                        </p:cTn>
                                        <p:tgtEl>
                                          <p:spTgt spid="18"/>
                                        </p:tgtEl>
                                        <p:attrNameLst>
                                          <p:attrName>ppt_x</p:attrName>
                                          <p:attrName>ppt_y</p:attrName>
                                        </p:attrNameLst>
                                      </p:cBhvr>
                                    </p:animMotion>
                                    <p:animRot by="1500000">
                                      <p:cBhvr>
                                        <p:cTn id="65" dur="125" fill="hold">
                                          <p:stCondLst>
                                            <p:cond delay="0"/>
                                          </p:stCondLst>
                                        </p:cTn>
                                        <p:tgtEl>
                                          <p:spTgt spid="18"/>
                                        </p:tgtEl>
                                        <p:attrNameLst>
                                          <p:attrName>r</p:attrName>
                                        </p:attrNameLst>
                                      </p:cBhvr>
                                    </p:animRot>
                                    <p:animRot by="-1500000">
                                      <p:cBhvr>
                                        <p:cTn id="66" dur="125" fill="hold">
                                          <p:stCondLst>
                                            <p:cond delay="125"/>
                                          </p:stCondLst>
                                        </p:cTn>
                                        <p:tgtEl>
                                          <p:spTgt spid="18"/>
                                        </p:tgtEl>
                                        <p:attrNameLst>
                                          <p:attrName>r</p:attrName>
                                        </p:attrNameLst>
                                      </p:cBhvr>
                                    </p:animRot>
                                    <p:animRot by="-1500000">
                                      <p:cBhvr>
                                        <p:cTn id="67" dur="125" fill="hold">
                                          <p:stCondLst>
                                            <p:cond delay="250"/>
                                          </p:stCondLst>
                                        </p:cTn>
                                        <p:tgtEl>
                                          <p:spTgt spid="18"/>
                                        </p:tgtEl>
                                        <p:attrNameLst>
                                          <p:attrName>r</p:attrName>
                                        </p:attrNameLst>
                                      </p:cBhvr>
                                    </p:animRot>
                                    <p:animRot by="1500000">
                                      <p:cBhvr>
                                        <p:cTn id="68" dur="125" fill="hold">
                                          <p:stCondLst>
                                            <p:cond delay="375"/>
                                          </p:stCondLst>
                                        </p:cTn>
                                        <p:tgtEl>
                                          <p:spTgt spid="18"/>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34" presetClass="emph" presetSubtype="0" fill="hold" grpId="1" nodeType="clickEffect">
                                  <p:stCondLst>
                                    <p:cond delay="0"/>
                                  </p:stCondLst>
                                  <p:iterate type="lt">
                                    <p:tmPct val="10000"/>
                                  </p:iterate>
                                  <p:childTnLst>
                                    <p:animMotion origin="layout" path="M 0.0 0.0 L 0.0 -0.07213" pathEditMode="relative" ptsTypes="">
                                      <p:cBhvr>
                                        <p:cTn id="72" dur="250" accel="50000" decel="50000" autoRev="1" fill="hold">
                                          <p:stCondLst>
                                            <p:cond delay="0"/>
                                          </p:stCondLst>
                                        </p:cTn>
                                        <p:tgtEl>
                                          <p:spTgt spid="19"/>
                                        </p:tgtEl>
                                        <p:attrNameLst>
                                          <p:attrName>ppt_x</p:attrName>
                                          <p:attrName>ppt_y</p:attrName>
                                        </p:attrNameLst>
                                      </p:cBhvr>
                                    </p:animMotion>
                                    <p:animRot by="1500000">
                                      <p:cBhvr>
                                        <p:cTn id="73" dur="125" fill="hold">
                                          <p:stCondLst>
                                            <p:cond delay="0"/>
                                          </p:stCondLst>
                                        </p:cTn>
                                        <p:tgtEl>
                                          <p:spTgt spid="19"/>
                                        </p:tgtEl>
                                        <p:attrNameLst>
                                          <p:attrName>r</p:attrName>
                                        </p:attrNameLst>
                                      </p:cBhvr>
                                    </p:animRot>
                                    <p:animRot by="-1500000">
                                      <p:cBhvr>
                                        <p:cTn id="74" dur="125" fill="hold">
                                          <p:stCondLst>
                                            <p:cond delay="125"/>
                                          </p:stCondLst>
                                        </p:cTn>
                                        <p:tgtEl>
                                          <p:spTgt spid="19"/>
                                        </p:tgtEl>
                                        <p:attrNameLst>
                                          <p:attrName>r</p:attrName>
                                        </p:attrNameLst>
                                      </p:cBhvr>
                                    </p:animRot>
                                    <p:animRot by="-1500000">
                                      <p:cBhvr>
                                        <p:cTn id="75" dur="125" fill="hold">
                                          <p:stCondLst>
                                            <p:cond delay="250"/>
                                          </p:stCondLst>
                                        </p:cTn>
                                        <p:tgtEl>
                                          <p:spTgt spid="19"/>
                                        </p:tgtEl>
                                        <p:attrNameLst>
                                          <p:attrName>r</p:attrName>
                                        </p:attrNameLst>
                                      </p:cBhvr>
                                    </p:animRot>
                                    <p:animRot by="1500000">
                                      <p:cBhvr>
                                        <p:cTn id="76" dur="125" fill="hold">
                                          <p:stCondLst>
                                            <p:cond delay="375"/>
                                          </p:stCondLst>
                                        </p:cTn>
                                        <p:tgtEl>
                                          <p:spTgt spid="19"/>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34" presetClass="emph" presetSubtype="0" fill="hold" grpId="1" nodeType="clickEffect">
                                  <p:stCondLst>
                                    <p:cond delay="0"/>
                                  </p:stCondLst>
                                  <p:iterate type="lt">
                                    <p:tmPct val="10000"/>
                                  </p:iterate>
                                  <p:childTnLst>
                                    <p:animMotion origin="layout" path="M 0.0 0.0 L 0.0 -0.07213" pathEditMode="relative" ptsTypes="">
                                      <p:cBhvr>
                                        <p:cTn id="80" dur="250" accel="50000" decel="50000" autoRev="1" fill="hold">
                                          <p:stCondLst>
                                            <p:cond delay="0"/>
                                          </p:stCondLst>
                                        </p:cTn>
                                        <p:tgtEl>
                                          <p:spTgt spid="20"/>
                                        </p:tgtEl>
                                        <p:attrNameLst>
                                          <p:attrName>ppt_x</p:attrName>
                                          <p:attrName>ppt_y</p:attrName>
                                        </p:attrNameLst>
                                      </p:cBhvr>
                                    </p:animMotion>
                                    <p:animRot by="1500000">
                                      <p:cBhvr>
                                        <p:cTn id="81" dur="125" fill="hold">
                                          <p:stCondLst>
                                            <p:cond delay="0"/>
                                          </p:stCondLst>
                                        </p:cTn>
                                        <p:tgtEl>
                                          <p:spTgt spid="20"/>
                                        </p:tgtEl>
                                        <p:attrNameLst>
                                          <p:attrName>r</p:attrName>
                                        </p:attrNameLst>
                                      </p:cBhvr>
                                    </p:animRot>
                                    <p:animRot by="-1500000">
                                      <p:cBhvr>
                                        <p:cTn id="82" dur="125" fill="hold">
                                          <p:stCondLst>
                                            <p:cond delay="125"/>
                                          </p:stCondLst>
                                        </p:cTn>
                                        <p:tgtEl>
                                          <p:spTgt spid="20"/>
                                        </p:tgtEl>
                                        <p:attrNameLst>
                                          <p:attrName>r</p:attrName>
                                        </p:attrNameLst>
                                      </p:cBhvr>
                                    </p:animRot>
                                    <p:animRot by="-1500000">
                                      <p:cBhvr>
                                        <p:cTn id="83" dur="125" fill="hold">
                                          <p:stCondLst>
                                            <p:cond delay="250"/>
                                          </p:stCondLst>
                                        </p:cTn>
                                        <p:tgtEl>
                                          <p:spTgt spid="20"/>
                                        </p:tgtEl>
                                        <p:attrNameLst>
                                          <p:attrName>r</p:attrName>
                                        </p:attrNameLst>
                                      </p:cBhvr>
                                    </p:animRot>
                                    <p:animRot by="1500000">
                                      <p:cBhvr>
                                        <p:cTn id="84" dur="125" fill="hold">
                                          <p:stCondLst>
                                            <p:cond delay="375"/>
                                          </p:stCondLst>
                                        </p:cTn>
                                        <p:tgtEl>
                                          <p:spTgt spid="20"/>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34" presetClass="emph" presetSubtype="0" fill="hold" grpId="1" nodeType="clickEffect">
                                  <p:stCondLst>
                                    <p:cond delay="0"/>
                                  </p:stCondLst>
                                  <p:iterate type="lt">
                                    <p:tmPct val="10000"/>
                                  </p:iterate>
                                  <p:childTnLst>
                                    <p:animMotion origin="layout" path="M 0.0 0.0 L 0.0 -0.07213" pathEditMode="relative" ptsTypes="">
                                      <p:cBhvr>
                                        <p:cTn id="88" dur="250" accel="50000" decel="50000" autoRev="1" fill="hold">
                                          <p:stCondLst>
                                            <p:cond delay="0"/>
                                          </p:stCondLst>
                                        </p:cTn>
                                        <p:tgtEl>
                                          <p:spTgt spid="21"/>
                                        </p:tgtEl>
                                        <p:attrNameLst>
                                          <p:attrName>ppt_x</p:attrName>
                                          <p:attrName>ppt_y</p:attrName>
                                        </p:attrNameLst>
                                      </p:cBhvr>
                                    </p:animMotion>
                                    <p:animRot by="1500000">
                                      <p:cBhvr>
                                        <p:cTn id="89" dur="125" fill="hold">
                                          <p:stCondLst>
                                            <p:cond delay="0"/>
                                          </p:stCondLst>
                                        </p:cTn>
                                        <p:tgtEl>
                                          <p:spTgt spid="21"/>
                                        </p:tgtEl>
                                        <p:attrNameLst>
                                          <p:attrName>r</p:attrName>
                                        </p:attrNameLst>
                                      </p:cBhvr>
                                    </p:animRot>
                                    <p:animRot by="-1500000">
                                      <p:cBhvr>
                                        <p:cTn id="90" dur="125" fill="hold">
                                          <p:stCondLst>
                                            <p:cond delay="125"/>
                                          </p:stCondLst>
                                        </p:cTn>
                                        <p:tgtEl>
                                          <p:spTgt spid="21"/>
                                        </p:tgtEl>
                                        <p:attrNameLst>
                                          <p:attrName>r</p:attrName>
                                        </p:attrNameLst>
                                      </p:cBhvr>
                                    </p:animRot>
                                    <p:animRot by="-1500000">
                                      <p:cBhvr>
                                        <p:cTn id="91" dur="125" fill="hold">
                                          <p:stCondLst>
                                            <p:cond delay="250"/>
                                          </p:stCondLst>
                                        </p:cTn>
                                        <p:tgtEl>
                                          <p:spTgt spid="21"/>
                                        </p:tgtEl>
                                        <p:attrNameLst>
                                          <p:attrName>r</p:attrName>
                                        </p:attrNameLst>
                                      </p:cBhvr>
                                    </p:animRot>
                                    <p:animRot by="1500000">
                                      <p:cBhvr>
                                        <p:cTn id="92" dur="125" fill="hold">
                                          <p:stCondLst>
                                            <p:cond delay="375"/>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8" grpId="0"/>
      <p:bldP spid="18" grpId="1"/>
      <p:bldP spid="19" grpId="0"/>
      <p:bldP spid="19" grpId="1"/>
      <p:bldP spid="20" grpId="0"/>
      <p:bldP spid="20" grpId="1"/>
      <p:bldP spid="21" grpId="0"/>
      <p:bldP spid="21" grpId="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619591" y="17575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rPr>
              <a:t>. Le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verbe</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quoi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49EC037F-772D-46B6-A954-E799DD1835A5}"/>
              </a:ext>
            </a:extLst>
          </p:cNvPr>
          <p:cNvSpPr/>
          <p:nvPr/>
        </p:nvSpPr>
        <p:spPr>
          <a:xfrm>
            <a:off x="1220036" y="137691"/>
            <a:ext cx="9304209"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F238871E-3B15-4CC3-9176-3410FBE9D48B}"/>
              </a:ext>
            </a:extLst>
          </p:cNvPr>
          <p:cNvSpPr txBox="1"/>
          <p:nvPr/>
        </p:nvSpPr>
        <p:spPr>
          <a:xfrm>
            <a:off x="1275846" y="151184"/>
            <a:ext cx="878318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quoi ?</a:t>
            </a:r>
          </a:p>
        </p:txBody>
      </p:sp>
      <p:pic>
        <p:nvPicPr>
          <p:cNvPr id="15" name="Graphic 14" descr="Teacher">
            <a:extLst>
              <a:ext uri="{FF2B5EF4-FFF2-40B4-BE49-F238E27FC236}">
                <a16:creationId xmlns:a16="http://schemas.microsoft.com/office/drawing/2014/main" id="{74B4D03C-11EE-4864-8CE7-1BD2E93B32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046" y="0"/>
            <a:ext cx="914400" cy="914400"/>
          </a:xfrm>
          <a:prstGeom prst="rect">
            <a:avLst/>
          </a:prstGeom>
        </p:spPr>
      </p:pic>
      <p:graphicFrame>
        <p:nvGraphicFramePr>
          <p:cNvPr id="2" name="Table 4">
            <a:extLst>
              <a:ext uri="{FF2B5EF4-FFF2-40B4-BE49-F238E27FC236}">
                <a16:creationId xmlns:a16="http://schemas.microsoft.com/office/drawing/2014/main" id="{F37E6525-4039-4C57-B514-76D990935516}"/>
              </a:ext>
            </a:extLst>
          </p:cNvPr>
          <p:cNvGraphicFramePr>
            <a:graphicFrameLocks noGrp="1"/>
          </p:cNvGraphicFramePr>
          <p:nvPr>
            <p:extLst>
              <p:ext uri="{D42A27DB-BD31-4B8C-83A1-F6EECF244321}">
                <p14:modId xmlns:p14="http://schemas.microsoft.com/office/powerpoint/2010/main" val="3182482752"/>
              </p:ext>
            </p:extLst>
          </p:nvPr>
        </p:nvGraphicFramePr>
        <p:xfrm>
          <a:off x="346675" y="1602316"/>
          <a:ext cx="11498649" cy="5099568"/>
        </p:xfrm>
        <a:graphic>
          <a:graphicData uri="http://schemas.openxmlformats.org/drawingml/2006/table">
            <a:tbl>
              <a:tblPr firstRow="1" bandRow="1">
                <a:tableStyleId>{5940675A-B579-460E-94D1-54222C63F5DA}</a:tableStyleId>
              </a:tblPr>
              <a:tblGrid>
                <a:gridCol w="3832883">
                  <a:extLst>
                    <a:ext uri="{9D8B030D-6E8A-4147-A177-3AD203B41FA5}">
                      <a16:colId xmlns:a16="http://schemas.microsoft.com/office/drawing/2014/main" val="3321544955"/>
                    </a:ext>
                  </a:extLst>
                </a:gridCol>
                <a:gridCol w="3832883">
                  <a:extLst>
                    <a:ext uri="{9D8B030D-6E8A-4147-A177-3AD203B41FA5}">
                      <a16:colId xmlns:a16="http://schemas.microsoft.com/office/drawing/2014/main" val="2434874234"/>
                    </a:ext>
                  </a:extLst>
                </a:gridCol>
                <a:gridCol w="3832883">
                  <a:extLst>
                    <a:ext uri="{9D8B030D-6E8A-4147-A177-3AD203B41FA5}">
                      <a16:colId xmlns:a16="http://schemas.microsoft.com/office/drawing/2014/main" val="3443563673"/>
                    </a:ext>
                  </a:extLst>
                </a:gridCol>
              </a:tblGrid>
              <a:tr h="1699856">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33722663"/>
                  </a:ext>
                </a:extLst>
              </a:tr>
              <a:tr h="1699856">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6786147"/>
                  </a:ext>
                </a:extLst>
              </a:tr>
              <a:tr h="1699856">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09287115"/>
                  </a:ext>
                </a:extLst>
              </a:tr>
            </a:tbl>
          </a:graphicData>
        </a:graphic>
      </p:graphicFrame>
      <p:sp>
        <p:nvSpPr>
          <p:cNvPr id="16" name="TextBox 15">
            <a:extLst>
              <a:ext uri="{FF2B5EF4-FFF2-40B4-BE49-F238E27FC236}">
                <a16:creationId xmlns:a16="http://schemas.microsoft.com/office/drawing/2014/main" id="{272558E9-E88E-41A3-B892-7F26F88FD2DA}"/>
              </a:ext>
            </a:extLst>
          </p:cNvPr>
          <p:cNvSpPr txBox="1"/>
          <p:nvPr/>
        </p:nvSpPr>
        <p:spPr>
          <a:xfrm>
            <a:off x="3555239" y="855309"/>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like,</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liking</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4216A4CC-D5CA-453F-850F-E1307BCFBD71}"/>
              </a:ext>
            </a:extLst>
          </p:cNvPr>
          <p:cNvSpPr txBox="1"/>
          <p:nvPr/>
        </p:nvSpPr>
        <p:spPr>
          <a:xfrm>
            <a:off x="8876531" y="2258759"/>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aimer</a:t>
            </a:r>
          </a:p>
        </p:txBody>
      </p:sp>
      <p:pic>
        <p:nvPicPr>
          <p:cNvPr id="18" name="Picture 17" descr="A picture containing rectangle&#10;&#10;Description automatically generated">
            <a:extLst>
              <a:ext uri="{FF2B5EF4-FFF2-40B4-BE49-F238E27FC236}">
                <a16:creationId xmlns:a16="http://schemas.microsoft.com/office/drawing/2014/main" id="{1C47AD9B-9A44-443F-AC86-DA7179CAD02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0949" y="1154402"/>
            <a:ext cx="2560384" cy="2560384"/>
          </a:xfrm>
          <a:prstGeom prst="rect">
            <a:avLst/>
          </a:prstGeom>
        </p:spPr>
      </p:pic>
      <p:sp>
        <p:nvSpPr>
          <p:cNvPr id="19" name="TextBox 18">
            <a:extLst>
              <a:ext uri="{FF2B5EF4-FFF2-40B4-BE49-F238E27FC236}">
                <a16:creationId xmlns:a16="http://schemas.microsoft.com/office/drawing/2014/main" id="{E95E4774-E9D4-4FEC-8736-DBE023F94999}"/>
              </a:ext>
            </a:extLst>
          </p:cNvPr>
          <p:cNvSpPr txBox="1"/>
          <p:nvPr/>
        </p:nvSpPr>
        <p:spPr>
          <a:xfrm>
            <a:off x="950469" y="2258759"/>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a:t>
            </a:r>
          </a:p>
        </p:txBody>
      </p:sp>
      <p:pic>
        <p:nvPicPr>
          <p:cNvPr id="6" name="Picture 5" descr="A picture containing text, clipart&#10;&#10;Description automatically generated">
            <a:extLst>
              <a:ext uri="{FF2B5EF4-FFF2-40B4-BE49-F238E27FC236}">
                <a16:creationId xmlns:a16="http://schemas.microsoft.com/office/drawing/2014/main" id="{34F9CD3B-BC83-43E2-A7E1-292D98E228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69587">
            <a:off x="632105" y="2145947"/>
            <a:ext cx="3391986" cy="672286"/>
          </a:xfrm>
          <a:prstGeom prst="rect">
            <a:avLst/>
          </a:prstGeom>
        </p:spPr>
      </p:pic>
      <p:sp>
        <p:nvSpPr>
          <p:cNvPr id="20" name="TextBox 19">
            <a:extLst>
              <a:ext uri="{FF2B5EF4-FFF2-40B4-BE49-F238E27FC236}">
                <a16:creationId xmlns:a16="http://schemas.microsoft.com/office/drawing/2014/main" id="{9163D6CE-0878-432E-B9D6-99D1AE999E3A}"/>
              </a:ext>
            </a:extLst>
          </p:cNvPr>
          <p:cNvSpPr txBox="1"/>
          <p:nvPr/>
        </p:nvSpPr>
        <p:spPr>
          <a:xfrm>
            <a:off x="4858765" y="399282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laver</a:t>
            </a:r>
          </a:p>
        </p:txBody>
      </p:sp>
      <p:sp>
        <p:nvSpPr>
          <p:cNvPr id="21" name="TextBox 20">
            <a:extLst>
              <a:ext uri="{FF2B5EF4-FFF2-40B4-BE49-F238E27FC236}">
                <a16:creationId xmlns:a16="http://schemas.microsoft.com/office/drawing/2014/main" id="{D3158192-C8A4-4417-9673-14235ACB6081}"/>
              </a:ext>
            </a:extLst>
          </p:cNvPr>
          <p:cNvSpPr txBox="1"/>
          <p:nvPr/>
        </p:nvSpPr>
        <p:spPr>
          <a:xfrm>
            <a:off x="3572322" y="848114"/>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do, make</a:t>
            </a:r>
          </a:p>
        </p:txBody>
      </p:sp>
      <p:sp>
        <p:nvSpPr>
          <p:cNvPr id="22" name="TextBox 21">
            <a:extLst>
              <a:ext uri="{FF2B5EF4-FFF2-40B4-BE49-F238E27FC236}">
                <a16:creationId xmlns:a16="http://schemas.microsoft.com/office/drawing/2014/main" id="{ECB50DED-3498-47E4-979E-39921D489417}"/>
              </a:ext>
            </a:extLst>
          </p:cNvPr>
          <p:cNvSpPr txBox="1"/>
          <p:nvPr/>
        </p:nvSpPr>
        <p:spPr>
          <a:xfrm>
            <a:off x="3563781" y="840592"/>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wash, washing</a:t>
            </a:r>
          </a:p>
        </p:txBody>
      </p:sp>
      <p:sp>
        <p:nvSpPr>
          <p:cNvPr id="24" name="TextBox 23">
            <a:extLst>
              <a:ext uri="{FF2B5EF4-FFF2-40B4-BE49-F238E27FC236}">
                <a16:creationId xmlns:a16="http://schemas.microsoft.com/office/drawing/2014/main" id="{53A95088-97D1-490D-B336-0AE71018EAE6}"/>
              </a:ext>
            </a:extLst>
          </p:cNvPr>
          <p:cNvSpPr txBox="1"/>
          <p:nvPr/>
        </p:nvSpPr>
        <p:spPr>
          <a:xfrm>
            <a:off x="8893166" y="390452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travailler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E611F69-2557-4925-9E5B-BC5AB14F5247}"/>
              </a:ext>
            </a:extLst>
          </p:cNvPr>
          <p:cNvSpPr txBox="1"/>
          <p:nvPr/>
        </p:nvSpPr>
        <p:spPr>
          <a:xfrm>
            <a:off x="3555239" y="858480"/>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work, working</a:t>
            </a:r>
          </a:p>
        </p:txBody>
      </p:sp>
      <p:pic>
        <p:nvPicPr>
          <p:cNvPr id="28" name="Picture 27">
            <a:extLst>
              <a:ext uri="{FF2B5EF4-FFF2-40B4-BE49-F238E27FC236}">
                <a16:creationId xmlns:a16="http://schemas.microsoft.com/office/drawing/2014/main" id="{C69D3567-A9D9-4DF3-AE9F-2C643BDA5A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0874" y="3429000"/>
            <a:ext cx="1636313" cy="1365299"/>
          </a:xfrm>
          <a:prstGeom prst="rect">
            <a:avLst/>
          </a:prstGeom>
        </p:spPr>
      </p:pic>
      <p:sp>
        <p:nvSpPr>
          <p:cNvPr id="29" name="TextBox 28">
            <a:extLst>
              <a:ext uri="{FF2B5EF4-FFF2-40B4-BE49-F238E27FC236}">
                <a16:creationId xmlns:a16="http://schemas.microsoft.com/office/drawing/2014/main" id="{173B3268-930C-4F51-BB96-22076D92BB51}"/>
              </a:ext>
            </a:extLst>
          </p:cNvPr>
          <p:cNvSpPr txBox="1"/>
          <p:nvPr/>
        </p:nvSpPr>
        <p:spPr>
          <a:xfrm>
            <a:off x="3572322" y="836147"/>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share, sharing</a:t>
            </a:r>
          </a:p>
        </p:txBody>
      </p:sp>
      <p:sp>
        <p:nvSpPr>
          <p:cNvPr id="30" name="TextBox 29">
            <a:extLst>
              <a:ext uri="{FF2B5EF4-FFF2-40B4-BE49-F238E27FC236}">
                <a16:creationId xmlns:a16="http://schemas.microsoft.com/office/drawing/2014/main" id="{54003348-92AF-4BB5-B8AC-BF91EB970348}"/>
              </a:ext>
            </a:extLst>
          </p:cNvPr>
          <p:cNvSpPr txBox="1"/>
          <p:nvPr/>
        </p:nvSpPr>
        <p:spPr>
          <a:xfrm>
            <a:off x="1056446" y="559920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partager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3" name="Group 22">
            <a:extLst>
              <a:ext uri="{FF2B5EF4-FFF2-40B4-BE49-F238E27FC236}">
                <a16:creationId xmlns:a16="http://schemas.microsoft.com/office/drawing/2014/main" id="{21BA4C13-DF86-4FBF-B42C-A83D36D5CE6F}"/>
              </a:ext>
            </a:extLst>
          </p:cNvPr>
          <p:cNvGrpSpPr/>
          <p:nvPr/>
        </p:nvGrpSpPr>
        <p:grpSpPr>
          <a:xfrm>
            <a:off x="1435321" y="5047015"/>
            <a:ext cx="1607249" cy="1627594"/>
            <a:chOff x="694230" y="2184724"/>
            <a:chExt cx="2586118" cy="2618854"/>
          </a:xfrm>
        </p:grpSpPr>
        <p:pic>
          <p:nvPicPr>
            <p:cNvPr id="31" name="Picture 30">
              <a:extLst>
                <a:ext uri="{FF2B5EF4-FFF2-40B4-BE49-F238E27FC236}">
                  <a16:creationId xmlns:a16="http://schemas.microsoft.com/office/drawing/2014/main" id="{18231334-46E1-4B55-8010-369BD3E1E881}"/>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94230" y="2184724"/>
              <a:ext cx="2586118" cy="2618854"/>
            </a:xfrm>
            <a:prstGeom prst="rect">
              <a:avLst/>
            </a:prstGeom>
          </p:spPr>
        </p:pic>
        <p:pic>
          <p:nvPicPr>
            <p:cNvPr id="32" name="Picture 31">
              <a:extLst>
                <a:ext uri="{FF2B5EF4-FFF2-40B4-BE49-F238E27FC236}">
                  <a16:creationId xmlns:a16="http://schemas.microsoft.com/office/drawing/2014/main" id="{23C97A38-B4B4-4CC5-A743-69E647520D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6311" y="3028835"/>
              <a:ext cx="902832" cy="892252"/>
            </a:xfrm>
            <a:prstGeom prst="rect">
              <a:avLst/>
            </a:prstGeom>
          </p:spPr>
        </p:pic>
      </p:grpSp>
      <p:sp>
        <p:nvSpPr>
          <p:cNvPr id="34" name="TextBox 33">
            <a:extLst>
              <a:ext uri="{FF2B5EF4-FFF2-40B4-BE49-F238E27FC236}">
                <a16:creationId xmlns:a16="http://schemas.microsoft.com/office/drawing/2014/main" id="{BA7C28F7-9C4E-42C4-A97D-9CB96F830CEE}"/>
              </a:ext>
            </a:extLst>
          </p:cNvPr>
          <p:cNvSpPr txBox="1"/>
          <p:nvPr/>
        </p:nvSpPr>
        <p:spPr>
          <a:xfrm>
            <a:off x="3572322" y="836147"/>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play, playing</a:t>
            </a:r>
          </a:p>
        </p:txBody>
      </p:sp>
      <p:sp>
        <p:nvSpPr>
          <p:cNvPr id="35" name="TextBox 34">
            <a:extLst>
              <a:ext uri="{FF2B5EF4-FFF2-40B4-BE49-F238E27FC236}">
                <a16:creationId xmlns:a16="http://schemas.microsoft.com/office/drawing/2014/main" id="{3FA555C3-A07D-48AA-B80D-F383EEA944CF}"/>
              </a:ext>
            </a:extLst>
          </p:cNvPr>
          <p:cNvSpPr txBox="1"/>
          <p:nvPr/>
        </p:nvSpPr>
        <p:spPr>
          <a:xfrm>
            <a:off x="8876530" y="565523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6" name="Picture 35">
            <a:extLst>
              <a:ext uri="{FF2B5EF4-FFF2-40B4-BE49-F238E27FC236}">
                <a16:creationId xmlns:a16="http://schemas.microsoft.com/office/drawing/2014/main" id="{31B37B17-0E53-40B1-AB43-59CBB81065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48353">
            <a:off x="8831018" y="5414618"/>
            <a:ext cx="2489297" cy="930780"/>
          </a:xfrm>
          <a:prstGeom prst="rect">
            <a:avLst/>
          </a:prstGeom>
        </p:spPr>
      </p:pic>
      <p:sp>
        <p:nvSpPr>
          <p:cNvPr id="37" name="TextBox 36">
            <a:extLst>
              <a:ext uri="{FF2B5EF4-FFF2-40B4-BE49-F238E27FC236}">
                <a16:creationId xmlns:a16="http://schemas.microsoft.com/office/drawing/2014/main" id="{04403393-28ED-45EF-9429-F80161610F9F}"/>
              </a:ext>
            </a:extLst>
          </p:cNvPr>
          <p:cNvSpPr txBox="1"/>
          <p:nvPr/>
        </p:nvSpPr>
        <p:spPr>
          <a:xfrm>
            <a:off x="4858765" y="561839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FB96A983-2BE8-4FAC-B5F0-585B484C0A77}"/>
              </a:ext>
            </a:extLst>
          </p:cNvPr>
          <p:cNvSpPr txBox="1"/>
          <p:nvPr/>
        </p:nvSpPr>
        <p:spPr>
          <a:xfrm>
            <a:off x="3551628" y="852138"/>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prepare, preparing</a:t>
            </a:r>
          </a:p>
        </p:txBody>
      </p:sp>
      <p:pic>
        <p:nvPicPr>
          <p:cNvPr id="39" name="Picture 38">
            <a:extLst>
              <a:ext uri="{FF2B5EF4-FFF2-40B4-BE49-F238E27FC236}">
                <a16:creationId xmlns:a16="http://schemas.microsoft.com/office/drawing/2014/main" id="{7E38206C-6473-4304-834E-9F64DD7BAD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4261" y="5182675"/>
            <a:ext cx="1802850" cy="1332419"/>
          </a:xfrm>
          <a:prstGeom prst="rect">
            <a:avLst/>
          </a:prstGeom>
        </p:spPr>
      </p:pic>
      <p:sp>
        <p:nvSpPr>
          <p:cNvPr id="40" name="TextBox 39">
            <a:extLst>
              <a:ext uri="{FF2B5EF4-FFF2-40B4-BE49-F238E27FC236}">
                <a16:creationId xmlns:a16="http://schemas.microsoft.com/office/drawing/2014/main" id="{BED41C69-49F2-4278-AAE4-EEE79973A913}"/>
              </a:ext>
            </a:extLst>
          </p:cNvPr>
          <p:cNvSpPr txBox="1"/>
          <p:nvPr/>
        </p:nvSpPr>
        <p:spPr>
          <a:xfrm>
            <a:off x="3567392" y="843831"/>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tidy</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up</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put away</a:t>
            </a:r>
          </a:p>
        </p:txBody>
      </p:sp>
      <p:sp>
        <p:nvSpPr>
          <p:cNvPr id="41" name="TextBox 40">
            <a:extLst>
              <a:ext uri="{FF2B5EF4-FFF2-40B4-BE49-F238E27FC236}">
                <a16:creationId xmlns:a16="http://schemas.microsoft.com/office/drawing/2014/main" id="{7990FFA1-9365-47B3-9B62-BA623A30B9EF}"/>
              </a:ext>
            </a:extLst>
          </p:cNvPr>
          <p:cNvSpPr txBox="1"/>
          <p:nvPr/>
        </p:nvSpPr>
        <p:spPr>
          <a:xfrm>
            <a:off x="4875848" y="225404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ranger</a:t>
            </a:r>
          </a:p>
        </p:txBody>
      </p:sp>
      <p:pic>
        <p:nvPicPr>
          <p:cNvPr id="42" name="Picture 6" descr="Free vector graphics of Cleaning">
            <a:extLst>
              <a:ext uri="{FF2B5EF4-FFF2-40B4-BE49-F238E27FC236}">
                <a16:creationId xmlns:a16="http://schemas.microsoft.com/office/drawing/2014/main" id="{DF50E8AD-E92E-4275-8B11-9FB640CD4B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6290" y="3413861"/>
            <a:ext cx="2062727" cy="1476478"/>
          </a:xfrm>
          <a:prstGeom prst="round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E932E230-EA95-454E-A540-1DC7A1843A08}"/>
              </a:ext>
            </a:extLst>
          </p:cNvPr>
          <p:cNvGrpSpPr/>
          <p:nvPr/>
        </p:nvGrpSpPr>
        <p:grpSpPr>
          <a:xfrm>
            <a:off x="4632530" y="1725181"/>
            <a:ext cx="2722575" cy="1321058"/>
            <a:chOff x="3537534" y="1122540"/>
            <a:chExt cx="3761857" cy="1725500"/>
          </a:xfrm>
        </p:grpSpPr>
        <p:pic>
          <p:nvPicPr>
            <p:cNvPr id="44" name="Picture 8" descr="Gráficos vectoriales gratis de Gráfico">
              <a:extLst>
                <a:ext uri="{FF2B5EF4-FFF2-40B4-BE49-F238E27FC236}">
                  <a16:creationId xmlns:a16="http://schemas.microsoft.com/office/drawing/2014/main" id="{3CBA0BF5-7AC3-4597-9899-92B4CB6328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997" t="4599" r="1452" b="1935"/>
            <a:stretch/>
          </p:blipFill>
          <p:spPr bwMode="auto">
            <a:xfrm>
              <a:off x="5238936" y="1122540"/>
              <a:ext cx="2060455" cy="1725500"/>
            </a:xfrm>
            <a:prstGeom prst="roundRect">
              <a:avLst/>
            </a:prstGeom>
            <a:noFill/>
            <a:extLst>
              <a:ext uri="{909E8E84-426E-40DD-AFC4-6F175D3DCCD1}">
                <a14:hiddenFill xmlns:a14="http://schemas.microsoft.com/office/drawing/2010/main">
                  <a:solidFill>
                    <a:srgbClr val="FFFFFF"/>
                  </a:solidFill>
                </a14:hiddenFill>
              </a:ext>
            </a:extLst>
          </p:spPr>
        </p:pic>
        <p:pic>
          <p:nvPicPr>
            <p:cNvPr id="45" name="Picture 10" descr="Gráficos vectoriales gratis de Guardarropa">
              <a:extLst>
                <a:ext uri="{FF2B5EF4-FFF2-40B4-BE49-F238E27FC236}">
                  <a16:creationId xmlns:a16="http://schemas.microsoft.com/office/drawing/2014/main" id="{D46D3119-12B8-48F3-92E6-4E37AFAAB90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37534" y="1905955"/>
              <a:ext cx="1178387" cy="916823"/>
            </a:xfrm>
            <a:prstGeom prst="rect">
              <a:avLst/>
            </a:prstGeom>
            <a:noFill/>
            <a:extLst>
              <a:ext uri="{909E8E84-426E-40DD-AFC4-6F175D3DCCD1}">
                <a14:hiddenFill xmlns:a14="http://schemas.microsoft.com/office/drawing/2010/main">
                  <a:solidFill>
                    <a:srgbClr val="FFFFFF"/>
                  </a:solidFill>
                </a14:hiddenFill>
              </a:ext>
            </a:extLst>
          </p:spPr>
        </p:pic>
        <p:sp>
          <p:nvSpPr>
            <p:cNvPr id="46" name="Arrow: Right 45">
              <a:extLst>
                <a:ext uri="{FF2B5EF4-FFF2-40B4-BE49-F238E27FC236}">
                  <a16:creationId xmlns:a16="http://schemas.microsoft.com/office/drawing/2014/main" id="{52430900-637A-4E79-B507-300174F15D91}"/>
                </a:ext>
              </a:extLst>
            </p:cNvPr>
            <p:cNvSpPr/>
            <p:nvPr/>
          </p:nvSpPr>
          <p:spPr>
            <a:xfrm>
              <a:off x="4783377" y="2190924"/>
              <a:ext cx="721970" cy="344265"/>
            </a:xfrm>
            <a:prstGeom prst="rightArrow">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TextBox 46">
            <a:extLst>
              <a:ext uri="{FF2B5EF4-FFF2-40B4-BE49-F238E27FC236}">
                <a16:creationId xmlns:a16="http://schemas.microsoft.com/office/drawing/2014/main" id="{08A9F7FC-02D9-4271-807B-4A718F818974}"/>
              </a:ext>
            </a:extLst>
          </p:cNvPr>
          <p:cNvSpPr txBox="1"/>
          <p:nvPr/>
        </p:nvSpPr>
        <p:spPr>
          <a:xfrm>
            <a:off x="1056445" y="3694749"/>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donner à manger</a:t>
            </a:r>
          </a:p>
        </p:txBody>
      </p:sp>
      <p:sp>
        <p:nvSpPr>
          <p:cNvPr id="48" name="TextBox 47">
            <a:extLst>
              <a:ext uri="{FF2B5EF4-FFF2-40B4-BE49-F238E27FC236}">
                <a16:creationId xmlns:a16="http://schemas.microsoft.com/office/drawing/2014/main" id="{65231F0B-959C-43AF-92E2-D63360253BEB}"/>
              </a:ext>
            </a:extLst>
          </p:cNvPr>
          <p:cNvSpPr txBox="1"/>
          <p:nvPr/>
        </p:nvSpPr>
        <p:spPr>
          <a:xfrm>
            <a:off x="3543979" y="834645"/>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feed, feeding</a:t>
            </a:r>
          </a:p>
        </p:txBody>
      </p:sp>
      <p:pic>
        <p:nvPicPr>
          <p:cNvPr id="49" name="Picture 48" descr="A picture containing text&#10;&#10;Description automatically generated">
            <a:extLst>
              <a:ext uri="{FF2B5EF4-FFF2-40B4-BE49-F238E27FC236}">
                <a16:creationId xmlns:a16="http://schemas.microsoft.com/office/drawing/2014/main" id="{9D6886B2-FDEF-4DAF-A5CA-051F899B3BC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12368" y="3318265"/>
            <a:ext cx="1222065" cy="1599725"/>
          </a:xfrm>
          <a:prstGeom prst="rect">
            <a:avLst/>
          </a:prstGeom>
        </p:spPr>
      </p:pic>
      <p:sp>
        <p:nvSpPr>
          <p:cNvPr id="51" name="TextBox 50">
            <a:extLst>
              <a:ext uri="{FF2B5EF4-FFF2-40B4-BE49-F238E27FC236}">
                <a16:creationId xmlns:a16="http://schemas.microsoft.com/office/drawing/2014/main" id="{5C5CF0A0-E51D-4E39-B1B4-3102CE5759DF}"/>
              </a:ext>
            </a:extLst>
          </p:cNvPr>
          <p:cNvSpPr txBox="1"/>
          <p:nvPr/>
        </p:nvSpPr>
        <p:spPr>
          <a:xfrm>
            <a:off x="3537456" y="840582"/>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feed, feeding</a:t>
            </a:r>
          </a:p>
        </p:txBody>
      </p:sp>
      <p:sp>
        <p:nvSpPr>
          <p:cNvPr id="52" name="TextBox 51">
            <a:extLst>
              <a:ext uri="{FF2B5EF4-FFF2-40B4-BE49-F238E27FC236}">
                <a16:creationId xmlns:a16="http://schemas.microsoft.com/office/drawing/2014/main" id="{10ED956D-9BE9-4504-BA13-5D85C8EA583C}"/>
              </a:ext>
            </a:extLst>
          </p:cNvPr>
          <p:cNvSpPr txBox="1"/>
          <p:nvPr/>
        </p:nvSpPr>
        <p:spPr>
          <a:xfrm>
            <a:off x="3540906" y="832261"/>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tidy up, put away</a:t>
            </a:r>
          </a:p>
        </p:txBody>
      </p:sp>
      <p:sp>
        <p:nvSpPr>
          <p:cNvPr id="53" name="TextBox 52">
            <a:extLst>
              <a:ext uri="{FF2B5EF4-FFF2-40B4-BE49-F238E27FC236}">
                <a16:creationId xmlns:a16="http://schemas.microsoft.com/office/drawing/2014/main" id="{540FAB01-EABE-45E9-98AA-2EFB3AFC9D79}"/>
              </a:ext>
            </a:extLst>
          </p:cNvPr>
          <p:cNvSpPr txBox="1"/>
          <p:nvPr/>
        </p:nvSpPr>
        <p:spPr>
          <a:xfrm>
            <a:off x="3541241" y="828452"/>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wash, washing</a:t>
            </a:r>
          </a:p>
        </p:txBody>
      </p:sp>
      <p:sp>
        <p:nvSpPr>
          <p:cNvPr id="54" name="TextBox 53">
            <a:extLst>
              <a:ext uri="{FF2B5EF4-FFF2-40B4-BE49-F238E27FC236}">
                <a16:creationId xmlns:a16="http://schemas.microsoft.com/office/drawing/2014/main" id="{70EE1C36-F2C7-4049-92D5-5D2570381C16}"/>
              </a:ext>
            </a:extLst>
          </p:cNvPr>
          <p:cNvSpPr txBox="1"/>
          <p:nvPr/>
        </p:nvSpPr>
        <p:spPr>
          <a:xfrm>
            <a:off x="3531826" y="83551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play, playing</a:t>
            </a:r>
          </a:p>
        </p:txBody>
      </p:sp>
      <p:sp>
        <p:nvSpPr>
          <p:cNvPr id="55" name="TextBox 54">
            <a:extLst>
              <a:ext uri="{FF2B5EF4-FFF2-40B4-BE49-F238E27FC236}">
                <a16:creationId xmlns:a16="http://schemas.microsoft.com/office/drawing/2014/main" id="{5B0BEB5E-DB65-471D-A4F0-BD3A4176588B}"/>
              </a:ext>
            </a:extLst>
          </p:cNvPr>
          <p:cNvSpPr txBox="1"/>
          <p:nvPr/>
        </p:nvSpPr>
        <p:spPr>
          <a:xfrm>
            <a:off x="3536900" y="81862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like, liking</a:t>
            </a:r>
          </a:p>
        </p:txBody>
      </p:sp>
      <p:sp>
        <p:nvSpPr>
          <p:cNvPr id="56" name="TextBox 55">
            <a:extLst>
              <a:ext uri="{FF2B5EF4-FFF2-40B4-BE49-F238E27FC236}">
                <a16:creationId xmlns:a16="http://schemas.microsoft.com/office/drawing/2014/main" id="{94B87B9F-1DBF-4879-A1C1-2E2DB8CCDB79}"/>
              </a:ext>
            </a:extLst>
          </p:cNvPr>
          <p:cNvSpPr txBox="1"/>
          <p:nvPr/>
        </p:nvSpPr>
        <p:spPr>
          <a:xfrm>
            <a:off x="3531826" y="811562"/>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do, make</a:t>
            </a:r>
          </a:p>
        </p:txBody>
      </p:sp>
      <p:sp>
        <p:nvSpPr>
          <p:cNvPr id="57" name="TextBox 56">
            <a:extLst>
              <a:ext uri="{FF2B5EF4-FFF2-40B4-BE49-F238E27FC236}">
                <a16:creationId xmlns:a16="http://schemas.microsoft.com/office/drawing/2014/main" id="{9DB2E6E2-0D9B-40FE-BF77-063322271ADC}"/>
              </a:ext>
            </a:extLst>
          </p:cNvPr>
          <p:cNvSpPr txBox="1"/>
          <p:nvPr/>
        </p:nvSpPr>
        <p:spPr>
          <a:xfrm>
            <a:off x="3538603" y="82675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work, working</a:t>
            </a:r>
          </a:p>
        </p:txBody>
      </p:sp>
      <p:sp>
        <p:nvSpPr>
          <p:cNvPr id="58" name="TextBox 57">
            <a:extLst>
              <a:ext uri="{FF2B5EF4-FFF2-40B4-BE49-F238E27FC236}">
                <a16:creationId xmlns:a16="http://schemas.microsoft.com/office/drawing/2014/main" id="{2A2588EC-8075-4A4E-91B6-76F244F5D1CB}"/>
              </a:ext>
            </a:extLst>
          </p:cNvPr>
          <p:cNvSpPr txBox="1"/>
          <p:nvPr/>
        </p:nvSpPr>
        <p:spPr>
          <a:xfrm>
            <a:off x="3523170" y="81862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share, sharing</a:t>
            </a:r>
          </a:p>
        </p:txBody>
      </p:sp>
      <p:sp>
        <p:nvSpPr>
          <p:cNvPr id="59" name="TextBox 58">
            <a:extLst>
              <a:ext uri="{FF2B5EF4-FFF2-40B4-BE49-F238E27FC236}">
                <a16:creationId xmlns:a16="http://schemas.microsoft.com/office/drawing/2014/main" id="{71147903-E637-47D1-AE60-7607E463BE9C}"/>
              </a:ext>
            </a:extLst>
          </p:cNvPr>
          <p:cNvSpPr txBox="1"/>
          <p:nvPr/>
        </p:nvSpPr>
        <p:spPr>
          <a:xfrm>
            <a:off x="3530679" y="81862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prepare, preparing</a:t>
            </a:r>
          </a:p>
        </p:txBody>
      </p:sp>
    </p:spTree>
    <p:extLst>
      <p:ext uri="{BB962C8B-B14F-4D97-AF65-F5344CB8AC3E}">
        <p14:creationId xmlns:p14="http://schemas.microsoft.com/office/powerpoint/2010/main" val="34303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1.11022E-16 -1.11111E-6 L 1.11022E-16 -0.07222 " pathEditMode="relative" rAng="0" ptsTypes="AA">
                                      <p:cBhvr>
                                        <p:cTn id="10" dur="250" accel="50000" decel="50000" autoRev="1" fill="hold">
                                          <p:stCondLst>
                                            <p:cond delay="0"/>
                                          </p:stCondLst>
                                        </p:cTn>
                                        <p:tgtEl>
                                          <p:spTgt spid="17"/>
                                        </p:tgtEl>
                                        <p:attrNameLst>
                                          <p:attrName>ppt_x</p:attrName>
                                          <p:attrName>ppt_y</p:attrName>
                                        </p:attrNameLst>
                                      </p:cBhvr>
                                      <p:rCtr x="0" y="-3611"/>
                                    </p:animMotion>
                                    <p:animRot by="1500000">
                                      <p:cBhvr>
                                        <p:cTn id="11" dur="125" fill="hold">
                                          <p:stCondLst>
                                            <p:cond delay="0"/>
                                          </p:stCondLst>
                                        </p:cTn>
                                        <p:tgtEl>
                                          <p:spTgt spid="17"/>
                                        </p:tgtEl>
                                        <p:attrNameLst>
                                          <p:attrName>r</p:attrName>
                                        </p:attrNameLst>
                                      </p:cBhvr>
                                    </p:animRot>
                                    <p:animRot by="-1500000">
                                      <p:cBhvr>
                                        <p:cTn id="12" dur="125" fill="hold">
                                          <p:stCondLst>
                                            <p:cond delay="125"/>
                                          </p:stCondLst>
                                        </p:cTn>
                                        <p:tgtEl>
                                          <p:spTgt spid="17"/>
                                        </p:tgtEl>
                                        <p:attrNameLst>
                                          <p:attrName>r</p:attrName>
                                        </p:attrNameLst>
                                      </p:cBhvr>
                                    </p:animRot>
                                    <p:animRot by="-1500000">
                                      <p:cBhvr>
                                        <p:cTn id="13" dur="125" fill="hold">
                                          <p:stCondLst>
                                            <p:cond delay="250"/>
                                          </p:stCondLst>
                                        </p:cTn>
                                        <p:tgtEl>
                                          <p:spTgt spid="17"/>
                                        </p:tgtEl>
                                        <p:attrNameLst>
                                          <p:attrName>r</p:attrName>
                                        </p:attrNameLst>
                                      </p:cBhvr>
                                    </p:animRot>
                                    <p:animRot by="1500000">
                                      <p:cBhvr>
                                        <p:cTn id="14" dur="125" fill="hold">
                                          <p:stCondLst>
                                            <p:cond delay="375"/>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4" presetClass="emph" presetSubtype="0" fill="hold" grpId="0" nodeType="clickEffect">
                                  <p:stCondLst>
                                    <p:cond delay="0"/>
                                  </p:stCondLst>
                                  <p:iterate type="lt">
                                    <p:tmPct val="10000"/>
                                  </p:iterate>
                                  <p:childTnLst>
                                    <p:animMotion origin="layout" path="M 1.11022E-16 -1.11111E-6 L 1.11022E-16 -0.07222 " pathEditMode="relative" rAng="0" ptsTypes="AA">
                                      <p:cBhvr>
                                        <p:cTn id="28" dur="250" accel="50000" decel="50000" autoRev="1" fill="hold">
                                          <p:stCondLst>
                                            <p:cond delay="0"/>
                                          </p:stCondLst>
                                        </p:cTn>
                                        <p:tgtEl>
                                          <p:spTgt spid="19"/>
                                        </p:tgtEl>
                                        <p:attrNameLst>
                                          <p:attrName>ppt_x</p:attrName>
                                          <p:attrName>ppt_y</p:attrName>
                                        </p:attrNameLst>
                                      </p:cBhvr>
                                      <p:rCtr x="0" y="-3611"/>
                                    </p:animMotion>
                                    <p:animRot by="1500000">
                                      <p:cBhvr>
                                        <p:cTn id="29" dur="125" fill="hold">
                                          <p:stCondLst>
                                            <p:cond delay="0"/>
                                          </p:stCondLst>
                                        </p:cTn>
                                        <p:tgtEl>
                                          <p:spTgt spid="19"/>
                                        </p:tgtEl>
                                        <p:attrNameLst>
                                          <p:attrName>r</p:attrName>
                                        </p:attrNameLst>
                                      </p:cBhvr>
                                    </p:animRot>
                                    <p:animRot by="-1500000">
                                      <p:cBhvr>
                                        <p:cTn id="30" dur="125" fill="hold">
                                          <p:stCondLst>
                                            <p:cond delay="125"/>
                                          </p:stCondLst>
                                        </p:cTn>
                                        <p:tgtEl>
                                          <p:spTgt spid="19"/>
                                        </p:tgtEl>
                                        <p:attrNameLst>
                                          <p:attrName>r</p:attrName>
                                        </p:attrNameLst>
                                      </p:cBhvr>
                                    </p:animRot>
                                    <p:animRot by="-1500000">
                                      <p:cBhvr>
                                        <p:cTn id="31" dur="125" fill="hold">
                                          <p:stCondLst>
                                            <p:cond delay="250"/>
                                          </p:stCondLst>
                                        </p:cTn>
                                        <p:tgtEl>
                                          <p:spTgt spid="19"/>
                                        </p:tgtEl>
                                        <p:attrNameLst>
                                          <p:attrName>r</p:attrName>
                                        </p:attrNameLst>
                                      </p:cBhvr>
                                    </p:animRot>
                                    <p:animRot by="1500000">
                                      <p:cBhvr>
                                        <p:cTn id="32" dur="125" fill="hold">
                                          <p:stCondLst>
                                            <p:cond delay="375"/>
                                          </p:stCondLst>
                                        </p:cTn>
                                        <p:tgtEl>
                                          <p:spTgt spid="19"/>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xit" presetSubtype="0" fill="hold" grpId="1" nodeType="withEffect">
                                  <p:stCondLst>
                                    <p:cond delay="0"/>
                                  </p:stCondLst>
                                  <p:iterate type="lt">
                                    <p:tmAbs val="0"/>
                                  </p:iterate>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0" nodeType="clickEffect">
                                  <p:stCondLst>
                                    <p:cond delay="0"/>
                                  </p:stCondLst>
                                  <p:iterate type="lt">
                                    <p:tmPct val="10000"/>
                                  </p:iterate>
                                  <p:childTnLst>
                                    <p:animMotion origin="layout" path="M 1.11022E-16 -1.11111E-6 L 1.11022E-16 -0.07222 " pathEditMode="relative" rAng="0" ptsTypes="AA">
                                      <p:cBhvr>
                                        <p:cTn id="46" dur="250" accel="50000" decel="50000" autoRev="1" fill="hold">
                                          <p:stCondLst>
                                            <p:cond delay="0"/>
                                          </p:stCondLst>
                                        </p:cTn>
                                        <p:tgtEl>
                                          <p:spTgt spid="20"/>
                                        </p:tgtEl>
                                        <p:attrNameLst>
                                          <p:attrName>ppt_x</p:attrName>
                                          <p:attrName>ppt_y</p:attrName>
                                        </p:attrNameLst>
                                      </p:cBhvr>
                                      <p:rCtr x="0" y="-3611"/>
                                    </p:animMotion>
                                    <p:animRot by="1500000">
                                      <p:cBhvr>
                                        <p:cTn id="47" dur="125" fill="hold">
                                          <p:stCondLst>
                                            <p:cond delay="0"/>
                                          </p:stCondLst>
                                        </p:cTn>
                                        <p:tgtEl>
                                          <p:spTgt spid="20"/>
                                        </p:tgtEl>
                                        <p:attrNameLst>
                                          <p:attrName>r</p:attrName>
                                        </p:attrNameLst>
                                      </p:cBhvr>
                                    </p:animRot>
                                    <p:animRot by="-1500000">
                                      <p:cBhvr>
                                        <p:cTn id="48" dur="125" fill="hold">
                                          <p:stCondLst>
                                            <p:cond delay="125"/>
                                          </p:stCondLst>
                                        </p:cTn>
                                        <p:tgtEl>
                                          <p:spTgt spid="20"/>
                                        </p:tgtEl>
                                        <p:attrNameLst>
                                          <p:attrName>r</p:attrName>
                                        </p:attrNameLst>
                                      </p:cBhvr>
                                    </p:animRot>
                                    <p:animRot by="-1500000">
                                      <p:cBhvr>
                                        <p:cTn id="49" dur="125" fill="hold">
                                          <p:stCondLst>
                                            <p:cond delay="250"/>
                                          </p:stCondLst>
                                        </p:cTn>
                                        <p:tgtEl>
                                          <p:spTgt spid="20"/>
                                        </p:tgtEl>
                                        <p:attrNameLst>
                                          <p:attrName>r</p:attrName>
                                        </p:attrNameLst>
                                      </p:cBhvr>
                                    </p:animRot>
                                    <p:animRot by="1500000">
                                      <p:cBhvr>
                                        <p:cTn id="50" dur="125" fill="hold">
                                          <p:stCondLst>
                                            <p:cond delay="375"/>
                                          </p:stCondLst>
                                        </p:cTn>
                                        <p:tgtEl>
                                          <p:spTgt spid="20"/>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xit" presetSubtype="0" fill="hold" grpId="1" nodeType="withEffect">
                                  <p:stCondLst>
                                    <p:cond delay="0"/>
                                  </p:stCondLst>
                                  <p:iterate type="lt">
                                    <p:tmAbs val="0"/>
                                  </p:iterate>
                                  <p:childTnLst>
                                    <p:set>
                                      <p:cBhvr>
                                        <p:cTn id="56" dur="1" fill="hold">
                                          <p:stCondLst>
                                            <p:cond delay="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4" presetClass="emph" presetSubtype="0" fill="hold" grpId="0" nodeType="clickEffect">
                                  <p:stCondLst>
                                    <p:cond delay="0"/>
                                  </p:stCondLst>
                                  <p:iterate type="lt">
                                    <p:tmPct val="10000"/>
                                  </p:iterate>
                                  <p:childTnLst>
                                    <p:animMotion origin="layout" path="M -2.29167E-6 2.59259E-6 L -2.29167E-6 -0.07222 " pathEditMode="relative" rAng="0" ptsTypes="AA">
                                      <p:cBhvr>
                                        <p:cTn id="64" dur="250" accel="50000" decel="50000" autoRev="1" fill="hold">
                                          <p:stCondLst>
                                            <p:cond delay="0"/>
                                          </p:stCondLst>
                                        </p:cTn>
                                        <p:tgtEl>
                                          <p:spTgt spid="24"/>
                                        </p:tgtEl>
                                        <p:attrNameLst>
                                          <p:attrName>ppt_x</p:attrName>
                                          <p:attrName>ppt_y</p:attrName>
                                        </p:attrNameLst>
                                      </p:cBhvr>
                                      <p:rCtr x="0" y="-3611"/>
                                    </p:animMotion>
                                    <p:animRot by="1500000">
                                      <p:cBhvr>
                                        <p:cTn id="65" dur="125" fill="hold">
                                          <p:stCondLst>
                                            <p:cond delay="0"/>
                                          </p:stCondLst>
                                        </p:cTn>
                                        <p:tgtEl>
                                          <p:spTgt spid="24"/>
                                        </p:tgtEl>
                                        <p:attrNameLst>
                                          <p:attrName>r</p:attrName>
                                        </p:attrNameLst>
                                      </p:cBhvr>
                                    </p:animRot>
                                    <p:animRot by="-1500000">
                                      <p:cBhvr>
                                        <p:cTn id="66" dur="125" fill="hold">
                                          <p:stCondLst>
                                            <p:cond delay="125"/>
                                          </p:stCondLst>
                                        </p:cTn>
                                        <p:tgtEl>
                                          <p:spTgt spid="24"/>
                                        </p:tgtEl>
                                        <p:attrNameLst>
                                          <p:attrName>r</p:attrName>
                                        </p:attrNameLst>
                                      </p:cBhvr>
                                    </p:animRot>
                                    <p:animRot by="-1500000">
                                      <p:cBhvr>
                                        <p:cTn id="67" dur="125" fill="hold">
                                          <p:stCondLst>
                                            <p:cond delay="250"/>
                                          </p:stCondLst>
                                        </p:cTn>
                                        <p:tgtEl>
                                          <p:spTgt spid="24"/>
                                        </p:tgtEl>
                                        <p:attrNameLst>
                                          <p:attrName>r</p:attrName>
                                        </p:attrNameLst>
                                      </p:cBhvr>
                                    </p:animRot>
                                    <p:animRot by="1500000">
                                      <p:cBhvr>
                                        <p:cTn id="68" dur="125" fill="hold">
                                          <p:stCondLst>
                                            <p:cond delay="375"/>
                                          </p:stCondLst>
                                        </p:cTn>
                                        <p:tgtEl>
                                          <p:spTgt spid="24"/>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grpId="0" nodeType="clickEffect">
                                  <p:stCondLst>
                                    <p:cond delay="0"/>
                                  </p:stCondLst>
                                  <p:iterate type="lt">
                                    <p:tmPct val="10000"/>
                                  </p:iterate>
                                  <p:childTnLst>
                                    <p:animMotion origin="layout" path="M -3.75E-6 3.7037E-7 L -3.75E-6 -0.07222 " pathEditMode="relative" rAng="0" ptsTypes="AA">
                                      <p:cBhvr>
                                        <p:cTn id="82" dur="250" accel="50000" decel="50000" autoRev="1" fill="hold">
                                          <p:stCondLst>
                                            <p:cond delay="0"/>
                                          </p:stCondLst>
                                        </p:cTn>
                                        <p:tgtEl>
                                          <p:spTgt spid="30"/>
                                        </p:tgtEl>
                                        <p:attrNameLst>
                                          <p:attrName>ppt_x</p:attrName>
                                          <p:attrName>ppt_y</p:attrName>
                                        </p:attrNameLst>
                                      </p:cBhvr>
                                      <p:rCtr x="0" y="-3611"/>
                                    </p:animMotion>
                                    <p:animRot by="1500000">
                                      <p:cBhvr>
                                        <p:cTn id="83" dur="125" fill="hold">
                                          <p:stCondLst>
                                            <p:cond delay="0"/>
                                          </p:stCondLst>
                                        </p:cTn>
                                        <p:tgtEl>
                                          <p:spTgt spid="30"/>
                                        </p:tgtEl>
                                        <p:attrNameLst>
                                          <p:attrName>r</p:attrName>
                                        </p:attrNameLst>
                                      </p:cBhvr>
                                    </p:animRot>
                                    <p:animRot by="-1500000">
                                      <p:cBhvr>
                                        <p:cTn id="84" dur="125" fill="hold">
                                          <p:stCondLst>
                                            <p:cond delay="125"/>
                                          </p:stCondLst>
                                        </p:cTn>
                                        <p:tgtEl>
                                          <p:spTgt spid="30"/>
                                        </p:tgtEl>
                                        <p:attrNameLst>
                                          <p:attrName>r</p:attrName>
                                        </p:attrNameLst>
                                      </p:cBhvr>
                                    </p:animRot>
                                    <p:animRot by="-1500000">
                                      <p:cBhvr>
                                        <p:cTn id="85" dur="125" fill="hold">
                                          <p:stCondLst>
                                            <p:cond delay="250"/>
                                          </p:stCondLst>
                                        </p:cTn>
                                        <p:tgtEl>
                                          <p:spTgt spid="30"/>
                                        </p:tgtEl>
                                        <p:attrNameLst>
                                          <p:attrName>r</p:attrName>
                                        </p:attrNameLst>
                                      </p:cBhvr>
                                    </p:animRot>
                                    <p:animRot by="1500000">
                                      <p:cBhvr>
                                        <p:cTn id="86" dur="125" fill="hold">
                                          <p:stCondLst>
                                            <p:cond delay="375"/>
                                          </p:stCondLst>
                                        </p:cTn>
                                        <p:tgtEl>
                                          <p:spTgt spid="30"/>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xit" presetSubtype="0" fill="hold" grpId="1" nodeType="withEffect">
                                  <p:stCondLst>
                                    <p:cond delay="0"/>
                                  </p:stCondLst>
                                  <p:iterate type="lt">
                                    <p:tmAbs val="0"/>
                                  </p:iterate>
                                  <p:childTnLst>
                                    <p:set>
                                      <p:cBhvr>
                                        <p:cTn id="92" dur="1" fill="hold">
                                          <p:stCondLst>
                                            <p:cond delay="0"/>
                                          </p:stCondLst>
                                        </p:cTn>
                                        <p:tgtEl>
                                          <p:spTgt spid="3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34" presetClass="emph" presetSubtype="0" fill="hold" grpId="0" nodeType="clickEffect">
                                  <p:stCondLst>
                                    <p:cond delay="0"/>
                                  </p:stCondLst>
                                  <p:iterate type="lt">
                                    <p:tmPct val="10000"/>
                                  </p:iterate>
                                  <p:childTnLst>
                                    <p:animMotion origin="layout" path="M 1.11022E-16 -1.48148E-6 L 1.11022E-16 -0.07222 " pathEditMode="relative" rAng="0" ptsTypes="AA">
                                      <p:cBhvr>
                                        <p:cTn id="100" dur="250" accel="50000" decel="50000" autoRev="1" fill="hold">
                                          <p:stCondLst>
                                            <p:cond delay="0"/>
                                          </p:stCondLst>
                                        </p:cTn>
                                        <p:tgtEl>
                                          <p:spTgt spid="35"/>
                                        </p:tgtEl>
                                        <p:attrNameLst>
                                          <p:attrName>ppt_x</p:attrName>
                                          <p:attrName>ppt_y</p:attrName>
                                        </p:attrNameLst>
                                      </p:cBhvr>
                                      <p:rCtr x="0" y="-3611"/>
                                    </p:animMotion>
                                    <p:animRot by="1500000">
                                      <p:cBhvr>
                                        <p:cTn id="101" dur="125" fill="hold">
                                          <p:stCondLst>
                                            <p:cond delay="0"/>
                                          </p:stCondLst>
                                        </p:cTn>
                                        <p:tgtEl>
                                          <p:spTgt spid="35"/>
                                        </p:tgtEl>
                                        <p:attrNameLst>
                                          <p:attrName>r</p:attrName>
                                        </p:attrNameLst>
                                      </p:cBhvr>
                                    </p:animRot>
                                    <p:animRot by="-1500000">
                                      <p:cBhvr>
                                        <p:cTn id="102" dur="125" fill="hold">
                                          <p:stCondLst>
                                            <p:cond delay="125"/>
                                          </p:stCondLst>
                                        </p:cTn>
                                        <p:tgtEl>
                                          <p:spTgt spid="35"/>
                                        </p:tgtEl>
                                        <p:attrNameLst>
                                          <p:attrName>r</p:attrName>
                                        </p:attrNameLst>
                                      </p:cBhvr>
                                    </p:animRot>
                                    <p:animRot by="-1500000">
                                      <p:cBhvr>
                                        <p:cTn id="103" dur="125" fill="hold">
                                          <p:stCondLst>
                                            <p:cond delay="250"/>
                                          </p:stCondLst>
                                        </p:cTn>
                                        <p:tgtEl>
                                          <p:spTgt spid="35"/>
                                        </p:tgtEl>
                                        <p:attrNameLst>
                                          <p:attrName>r</p:attrName>
                                        </p:attrNameLst>
                                      </p:cBhvr>
                                    </p:animRot>
                                    <p:animRot by="1500000">
                                      <p:cBhvr>
                                        <p:cTn id="104" dur="125" fill="hold">
                                          <p:stCondLst>
                                            <p:cond delay="375"/>
                                          </p:stCondLst>
                                        </p:cTn>
                                        <p:tgtEl>
                                          <p:spTgt spid="35"/>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xit" presetSubtype="0" fill="hold" grpId="1" nodeType="withEffect">
                                  <p:stCondLst>
                                    <p:cond delay="0"/>
                                  </p:stCondLst>
                                  <p:iterate type="lt">
                                    <p:tmAbs val="0"/>
                                  </p:iterate>
                                  <p:childTnLst>
                                    <p:set>
                                      <p:cBhvr>
                                        <p:cTn id="110" dur="1" fill="hold">
                                          <p:stCondLst>
                                            <p:cond delay="0"/>
                                          </p:stCondLst>
                                        </p:cTn>
                                        <p:tgtEl>
                                          <p:spTgt spid="3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34" presetClass="emph" presetSubtype="0" fill="hold" grpId="0" nodeType="clickEffect">
                                  <p:stCondLst>
                                    <p:cond delay="0"/>
                                  </p:stCondLst>
                                  <p:iterate type="lt">
                                    <p:tmPct val="10000"/>
                                  </p:iterate>
                                  <p:childTnLst>
                                    <p:animMotion origin="layout" path="M -2.70833E-6 2.59259E-6 L -2.70833E-6 -0.07222 " pathEditMode="relative" rAng="0" ptsTypes="AA">
                                      <p:cBhvr>
                                        <p:cTn id="118" dur="250" accel="50000" decel="50000" autoRev="1" fill="hold">
                                          <p:stCondLst>
                                            <p:cond delay="0"/>
                                          </p:stCondLst>
                                        </p:cTn>
                                        <p:tgtEl>
                                          <p:spTgt spid="37"/>
                                        </p:tgtEl>
                                        <p:attrNameLst>
                                          <p:attrName>ppt_x</p:attrName>
                                          <p:attrName>ppt_y</p:attrName>
                                        </p:attrNameLst>
                                      </p:cBhvr>
                                      <p:rCtr x="0" y="-3611"/>
                                    </p:animMotion>
                                    <p:animRot by="1500000">
                                      <p:cBhvr>
                                        <p:cTn id="119" dur="125" fill="hold">
                                          <p:stCondLst>
                                            <p:cond delay="0"/>
                                          </p:stCondLst>
                                        </p:cTn>
                                        <p:tgtEl>
                                          <p:spTgt spid="37"/>
                                        </p:tgtEl>
                                        <p:attrNameLst>
                                          <p:attrName>r</p:attrName>
                                        </p:attrNameLst>
                                      </p:cBhvr>
                                    </p:animRot>
                                    <p:animRot by="-1500000">
                                      <p:cBhvr>
                                        <p:cTn id="120" dur="125" fill="hold">
                                          <p:stCondLst>
                                            <p:cond delay="125"/>
                                          </p:stCondLst>
                                        </p:cTn>
                                        <p:tgtEl>
                                          <p:spTgt spid="37"/>
                                        </p:tgtEl>
                                        <p:attrNameLst>
                                          <p:attrName>r</p:attrName>
                                        </p:attrNameLst>
                                      </p:cBhvr>
                                    </p:animRot>
                                    <p:animRot by="-1500000">
                                      <p:cBhvr>
                                        <p:cTn id="121" dur="125" fill="hold">
                                          <p:stCondLst>
                                            <p:cond delay="250"/>
                                          </p:stCondLst>
                                        </p:cTn>
                                        <p:tgtEl>
                                          <p:spTgt spid="37"/>
                                        </p:tgtEl>
                                        <p:attrNameLst>
                                          <p:attrName>r</p:attrName>
                                        </p:attrNameLst>
                                      </p:cBhvr>
                                    </p:animRot>
                                    <p:animRot by="1500000">
                                      <p:cBhvr>
                                        <p:cTn id="122" dur="125" fill="hold">
                                          <p:stCondLst>
                                            <p:cond delay="375"/>
                                          </p:stCondLst>
                                        </p:cTn>
                                        <p:tgtEl>
                                          <p:spTgt spid="37"/>
                                        </p:tgtEl>
                                        <p:attrNameLst>
                                          <p:attrName>r</p:attrName>
                                        </p:attrNameLst>
                                      </p:cBhvr>
                                    </p:animRo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9"/>
                                        </p:tgtEl>
                                        <p:attrNameLst>
                                          <p:attrName>style.visibility</p:attrName>
                                        </p:attrNameLst>
                                      </p:cBhvr>
                                      <p:to>
                                        <p:strVal val="visible"/>
                                      </p:to>
                                    </p:set>
                                  </p:childTnLst>
                                </p:cTn>
                              </p:par>
                              <p:par>
                                <p:cTn id="127" presetID="1" presetClass="exit" presetSubtype="0" fill="hold" grpId="1" nodeType="withEffect">
                                  <p:stCondLst>
                                    <p:cond delay="0"/>
                                  </p:stCondLst>
                                  <p:iterate type="lt">
                                    <p:tmAbs val="0"/>
                                  </p:iterate>
                                  <p:childTnLst>
                                    <p:set>
                                      <p:cBhvr>
                                        <p:cTn id="128" dur="1" fill="hold">
                                          <p:stCondLst>
                                            <p:cond delay="0"/>
                                          </p:stCondLst>
                                        </p:cTn>
                                        <p:tgtEl>
                                          <p:spTgt spid="3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34" presetClass="emph" presetSubtype="0" fill="hold" grpId="0" nodeType="clickEffect">
                                  <p:stCondLst>
                                    <p:cond delay="0"/>
                                  </p:stCondLst>
                                  <p:iterate type="lt">
                                    <p:tmPct val="10000"/>
                                  </p:iterate>
                                  <p:childTnLst>
                                    <p:animMotion origin="layout" path="M 5E-6 3.33333E-6 L 5E-6 -0.07223 " pathEditMode="relative" rAng="0" ptsTypes="AA">
                                      <p:cBhvr>
                                        <p:cTn id="136" dur="250" accel="50000" decel="50000" autoRev="1" fill="hold">
                                          <p:stCondLst>
                                            <p:cond delay="0"/>
                                          </p:stCondLst>
                                        </p:cTn>
                                        <p:tgtEl>
                                          <p:spTgt spid="41"/>
                                        </p:tgtEl>
                                        <p:attrNameLst>
                                          <p:attrName>ppt_x</p:attrName>
                                          <p:attrName>ppt_y</p:attrName>
                                        </p:attrNameLst>
                                      </p:cBhvr>
                                      <p:rCtr x="0" y="-3611"/>
                                    </p:animMotion>
                                    <p:animRot by="1500000">
                                      <p:cBhvr>
                                        <p:cTn id="137" dur="125" fill="hold">
                                          <p:stCondLst>
                                            <p:cond delay="0"/>
                                          </p:stCondLst>
                                        </p:cTn>
                                        <p:tgtEl>
                                          <p:spTgt spid="41"/>
                                        </p:tgtEl>
                                        <p:attrNameLst>
                                          <p:attrName>r</p:attrName>
                                        </p:attrNameLst>
                                      </p:cBhvr>
                                    </p:animRot>
                                    <p:animRot by="-1500000">
                                      <p:cBhvr>
                                        <p:cTn id="138" dur="125" fill="hold">
                                          <p:stCondLst>
                                            <p:cond delay="125"/>
                                          </p:stCondLst>
                                        </p:cTn>
                                        <p:tgtEl>
                                          <p:spTgt spid="41"/>
                                        </p:tgtEl>
                                        <p:attrNameLst>
                                          <p:attrName>r</p:attrName>
                                        </p:attrNameLst>
                                      </p:cBhvr>
                                    </p:animRot>
                                    <p:animRot by="-1500000">
                                      <p:cBhvr>
                                        <p:cTn id="139" dur="125" fill="hold">
                                          <p:stCondLst>
                                            <p:cond delay="250"/>
                                          </p:stCondLst>
                                        </p:cTn>
                                        <p:tgtEl>
                                          <p:spTgt spid="41"/>
                                        </p:tgtEl>
                                        <p:attrNameLst>
                                          <p:attrName>r</p:attrName>
                                        </p:attrNameLst>
                                      </p:cBhvr>
                                    </p:animRot>
                                    <p:animRot by="1500000">
                                      <p:cBhvr>
                                        <p:cTn id="140" dur="125" fill="hold">
                                          <p:stCondLst>
                                            <p:cond delay="375"/>
                                          </p:stCondLst>
                                        </p:cTn>
                                        <p:tgtEl>
                                          <p:spTgt spid="41"/>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43"/>
                                        </p:tgtEl>
                                        <p:attrNameLst>
                                          <p:attrName>style.visibility</p:attrName>
                                        </p:attrNameLst>
                                      </p:cBhvr>
                                      <p:to>
                                        <p:strVal val="visible"/>
                                      </p:to>
                                    </p:set>
                                  </p:childTnLst>
                                </p:cTn>
                              </p:par>
                              <p:par>
                                <p:cTn id="145" presetID="1" presetClass="exit" presetSubtype="0" fill="hold" grpId="1" nodeType="withEffect">
                                  <p:stCondLst>
                                    <p:cond delay="0"/>
                                  </p:stCondLst>
                                  <p:iterate type="lt">
                                    <p:tmAbs val="0"/>
                                  </p:iterate>
                                  <p:childTnLst>
                                    <p:set>
                                      <p:cBhvr>
                                        <p:cTn id="146" dur="1" fill="hold">
                                          <p:stCondLst>
                                            <p:cond delay="0"/>
                                          </p:stCondLst>
                                        </p:cTn>
                                        <p:tgtEl>
                                          <p:spTgt spid="4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34" presetClass="emph" presetSubtype="0" fill="hold" grpId="0" nodeType="clickEffect">
                                  <p:stCondLst>
                                    <p:cond delay="0"/>
                                  </p:stCondLst>
                                  <p:iterate type="lt">
                                    <p:tmPct val="10000"/>
                                  </p:iterate>
                                  <p:childTnLst>
                                    <p:animMotion origin="layout" path="M -3.75E-6 -1.85185E-6 L -3.75E-6 -0.07222 " pathEditMode="relative" rAng="0" ptsTypes="AA">
                                      <p:cBhvr>
                                        <p:cTn id="154" dur="250" accel="50000" decel="50000" autoRev="1" fill="hold">
                                          <p:stCondLst>
                                            <p:cond delay="0"/>
                                          </p:stCondLst>
                                        </p:cTn>
                                        <p:tgtEl>
                                          <p:spTgt spid="47"/>
                                        </p:tgtEl>
                                        <p:attrNameLst>
                                          <p:attrName>ppt_x</p:attrName>
                                          <p:attrName>ppt_y</p:attrName>
                                        </p:attrNameLst>
                                      </p:cBhvr>
                                      <p:rCtr x="0" y="-3611"/>
                                    </p:animMotion>
                                    <p:animRot by="1500000">
                                      <p:cBhvr>
                                        <p:cTn id="155" dur="125" fill="hold">
                                          <p:stCondLst>
                                            <p:cond delay="0"/>
                                          </p:stCondLst>
                                        </p:cTn>
                                        <p:tgtEl>
                                          <p:spTgt spid="47"/>
                                        </p:tgtEl>
                                        <p:attrNameLst>
                                          <p:attrName>r</p:attrName>
                                        </p:attrNameLst>
                                      </p:cBhvr>
                                    </p:animRot>
                                    <p:animRot by="-1500000">
                                      <p:cBhvr>
                                        <p:cTn id="156" dur="125" fill="hold">
                                          <p:stCondLst>
                                            <p:cond delay="125"/>
                                          </p:stCondLst>
                                        </p:cTn>
                                        <p:tgtEl>
                                          <p:spTgt spid="47"/>
                                        </p:tgtEl>
                                        <p:attrNameLst>
                                          <p:attrName>r</p:attrName>
                                        </p:attrNameLst>
                                      </p:cBhvr>
                                    </p:animRot>
                                    <p:animRot by="-1500000">
                                      <p:cBhvr>
                                        <p:cTn id="157" dur="125" fill="hold">
                                          <p:stCondLst>
                                            <p:cond delay="250"/>
                                          </p:stCondLst>
                                        </p:cTn>
                                        <p:tgtEl>
                                          <p:spTgt spid="47"/>
                                        </p:tgtEl>
                                        <p:attrNameLst>
                                          <p:attrName>r</p:attrName>
                                        </p:attrNameLst>
                                      </p:cBhvr>
                                    </p:animRot>
                                    <p:animRot by="1500000">
                                      <p:cBhvr>
                                        <p:cTn id="158" dur="125" fill="hold">
                                          <p:stCondLst>
                                            <p:cond delay="375"/>
                                          </p:stCondLst>
                                        </p:cTn>
                                        <p:tgtEl>
                                          <p:spTgt spid="47"/>
                                        </p:tgtEl>
                                        <p:attrNameLst>
                                          <p:attrName>r</p:attrName>
                                        </p:attrNameLst>
                                      </p:cBhvr>
                                    </p:animRo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49"/>
                                        </p:tgtEl>
                                        <p:attrNameLst>
                                          <p:attrName>style.visibility</p:attrName>
                                        </p:attrNameLst>
                                      </p:cBhvr>
                                      <p:to>
                                        <p:strVal val="visible"/>
                                      </p:to>
                                    </p:set>
                                  </p:childTnLst>
                                </p:cTn>
                              </p:par>
                              <p:par>
                                <p:cTn id="163" presetID="1" presetClass="exit" presetSubtype="0" fill="hold" grpId="1" nodeType="withEffect">
                                  <p:stCondLst>
                                    <p:cond delay="0"/>
                                  </p:stCondLst>
                                  <p:iterate type="lt">
                                    <p:tmAbs val="0"/>
                                  </p:iterate>
                                  <p:childTnLst>
                                    <p:set>
                                      <p:cBhvr>
                                        <p:cTn id="164" dur="1" fill="hold">
                                          <p:stCondLst>
                                            <p:cond delay="0"/>
                                          </p:stCondLst>
                                        </p:cTn>
                                        <p:tgtEl>
                                          <p:spTgt spid="47"/>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51"/>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52"/>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5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4"/>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5"/>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56"/>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57"/>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58"/>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7" grpId="1"/>
      <p:bldP spid="19" grpId="0"/>
      <p:bldP spid="19" grpId="1"/>
      <p:bldP spid="20" grpId="0"/>
      <p:bldP spid="20" grpId="1"/>
      <p:bldP spid="21" grpId="0" animBg="1"/>
      <p:bldP spid="22" grpId="0" animBg="1"/>
      <p:bldP spid="24" grpId="0"/>
      <p:bldP spid="24" grpId="1"/>
      <p:bldP spid="25" grpId="0" animBg="1"/>
      <p:bldP spid="29" grpId="0" animBg="1"/>
      <p:bldP spid="30" grpId="0"/>
      <p:bldP spid="30" grpId="1"/>
      <p:bldP spid="34" grpId="0" animBg="1"/>
      <p:bldP spid="35" grpId="0"/>
      <p:bldP spid="35" grpId="1"/>
      <p:bldP spid="37" grpId="0"/>
      <p:bldP spid="37" grpId="1"/>
      <p:bldP spid="38" grpId="0" animBg="1"/>
      <p:bldP spid="40" grpId="0" animBg="1"/>
      <p:bldP spid="41" grpId="0"/>
      <p:bldP spid="41" grpId="1"/>
      <p:bldP spid="47" grpId="0"/>
      <p:bldP spid="47" grpId="1"/>
      <p:bldP spid="48"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69929" y="0"/>
            <a:ext cx="820615" cy="820615"/>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542544" y="75936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7" name="TextBox 36">
            <a:extLst>
              <a:ext uri="{FF2B5EF4-FFF2-40B4-BE49-F238E27FC236}">
                <a16:creationId xmlns:a16="http://schemas.microsoft.com/office/drawing/2014/main" id="{99FA1135-4DA6-45A3-9EF7-21AAD777B6BF}"/>
              </a:ext>
            </a:extLst>
          </p:cNvPr>
          <p:cNvSpPr txBox="1"/>
          <p:nvPr/>
        </p:nvSpPr>
        <p:spPr>
          <a:xfrm>
            <a:off x="12750" y="31768"/>
            <a:ext cx="65638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Comment aider à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Speech Bubble: Rectangle with Corners Rounded 89">
            <a:extLst>
              <a:ext uri="{FF2B5EF4-FFF2-40B4-BE49-F238E27FC236}">
                <a16:creationId xmlns:a16="http://schemas.microsoft.com/office/drawing/2014/main" id="{7D72A260-0C9E-4841-ADA2-41F375C7284E}"/>
              </a:ext>
            </a:extLst>
          </p:cNvPr>
          <p:cNvSpPr/>
          <p:nvPr/>
        </p:nvSpPr>
        <p:spPr>
          <a:xfrm>
            <a:off x="772620" y="568419"/>
            <a:ext cx="559302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Graphic 90" descr="Teacher">
            <a:extLst>
              <a:ext uri="{FF2B5EF4-FFF2-40B4-BE49-F238E27FC236}">
                <a16:creationId xmlns:a16="http://schemas.microsoft.com/office/drawing/2014/main" id="{C592E5E0-FB78-4CCE-8F83-034B449BA3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07" y="452217"/>
            <a:ext cx="682123" cy="682123"/>
          </a:xfrm>
          <a:prstGeom prst="rect">
            <a:avLst/>
          </a:prstGeom>
        </p:spPr>
      </p:pic>
      <p:sp>
        <p:nvSpPr>
          <p:cNvPr id="27" name="CustomShape 6">
            <a:extLst>
              <a:ext uri="{FF2B5EF4-FFF2-40B4-BE49-F238E27FC236}">
                <a16:creationId xmlns:a16="http://schemas.microsoft.com/office/drawing/2014/main" id="{AA2CE978-E84D-4B94-886E-91E9B641821C}"/>
              </a:ext>
            </a:extLst>
          </p:cNvPr>
          <p:cNvSpPr/>
          <p:nvPr/>
        </p:nvSpPr>
        <p:spPr>
          <a:xfrm>
            <a:off x="772620" y="580142"/>
            <a:ext cx="559302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C’est quelle tâche pour quel âge ? </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graphicFrame>
        <p:nvGraphicFramePr>
          <p:cNvPr id="4" name="Table 6">
            <a:extLst>
              <a:ext uri="{FF2B5EF4-FFF2-40B4-BE49-F238E27FC236}">
                <a16:creationId xmlns:a16="http://schemas.microsoft.com/office/drawing/2014/main" id="{CF43F8EB-5AC7-4BF4-A7D0-8C3AE4E3D5AE}"/>
              </a:ext>
            </a:extLst>
          </p:cNvPr>
          <p:cNvGraphicFramePr>
            <a:graphicFrameLocks noGrp="1"/>
          </p:cNvGraphicFramePr>
          <p:nvPr>
            <p:extLst>
              <p:ext uri="{D42A27DB-BD31-4B8C-83A1-F6EECF244321}">
                <p14:modId xmlns:p14="http://schemas.microsoft.com/office/powerpoint/2010/main" val="1053129467"/>
              </p:ext>
            </p:extLst>
          </p:nvPr>
        </p:nvGraphicFramePr>
        <p:xfrm>
          <a:off x="44708" y="1554788"/>
          <a:ext cx="6320940" cy="5071934"/>
        </p:xfrm>
        <a:graphic>
          <a:graphicData uri="http://schemas.openxmlformats.org/drawingml/2006/table">
            <a:tbl>
              <a:tblPr firstRow="1" bandRow="1">
                <a:tableStyleId>{5940675A-B579-460E-94D1-54222C63F5DA}</a:tableStyleId>
              </a:tblPr>
              <a:tblGrid>
                <a:gridCol w="2106980">
                  <a:extLst>
                    <a:ext uri="{9D8B030D-6E8A-4147-A177-3AD203B41FA5}">
                      <a16:colId xmlns:a16="http://schemas.microsoft.com/office/drawing/2014/main" val="1832005479"/>
                    </a:ext>
                  </a:extLst>
                </a:gridCol>
                <a:gridCol w="2106980">
                  <a:extLst>
                    <a:ext uri="{9D8B030D-6E8A-4147-A177-3AD203B41FA5}">
                      <a16:colId xmlns:a16="http://schemas.microsoft.com/office/drawing/2014/main" val="4012581755"/>
                    </a:ext>
                  </a:extLst>
                </a:gridCol>
                <a:gridCol w="2106980">
                  <a:extLst>
                    <a:ext uri="{9D8B030D-6E8A-4147-A177-3AD203B41FA5}">
                      <a16:colId xmlns:a16="http://schemas.microsoft.com/office/drawing/2014/main" val="4166141705"/>
                    </a:ext>
                  </a:extLst>
                </a:gridCol>
              </a:tblGrid>
              <a:tr h="2535967">
                <a:tc>
                  <a:txBody>
                    <a:bodyPr/>
                    <a:lstStyle/>
                    <a:p>
                      <a:r>
                        <a:rPr lang="en-GB" sz="2000" b="1" dirty="0">
                          <a:solidFill>
                            <a:srgbClr val="002060"/>
                          </a:solidFill>
                          <a:latin typeface="Century Gothic" panose="020B0502020202020204" pitchFamily="34" charset="0"/>
                        </a:rPr>
                        <a:t>4-5 </a:t>
                      </a:r>
                      <a:r>
                        <a:rPr lang="en-GB" sz="2000" b="1" dirty="0" err="1">
                          <a:solidFill>
                            <a:srgbClr val="002060"/>
                          </a:solidFill>
                          <a:latin typeface="Century Gothic" panose="020B0502020202020204" pitchFamily="34" charset="0"/>
                        </a:rPr>
                        <a:t>ans</a:t>
                      </a: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000" b="1" dirty="0">
                          <a:solidFill>
                            <a:srgbClr val="002060"/>
                          </a:solidFill>
                          <a:latin typeface="Century Gothic" panose="020B0502020202020204" pitchFamily="34" charset="0"/>
                        </a:rPr>
                        <a:t>6-7 </a:t>
                      </a:r>
                      <a:r>
                        <a:rPr lang="en-GB" sz="2000" b="1" dirty="0" err="1">
                          <a:solidFill>
                            <a:srgbClr val="002060"/>
                          </a:solidFill>
                          <a:latin typeface="Century Gothic" panose="020B0502020202020204" pitchFamily="34" charset="0"/>
                        </a:rPr>
                        <a:t>ans</a:t>
                      </a: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000" b="1" dirty="0">
                          <a:solidFill>
                            <a:srgbClr val="002060"/>
                          </a:solidFill>
                          <a:latin typeface="Century Gothic" panose="020B0502020202020204" pitchFamily="34" charset="0"/>
                        </a:rPr>
                        <a:t>8-9 </a:t>
                      </a:r>
                      <a:r>
                        <a:rPr lang="en-GB" sz="2000" b="1" dirty="0" err="1">
                          <a:solidFill>
                            <a:srgbClr val="002060"/>
                          </a:solidFill>
                          <a:latin typeface="Century Gothic" panose="020B0502020202020204" pitchFamily="34" charset="0"/>
                        </a:rPr>
                        <a:t>ans</a:t>
                      </a: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75306875"/>
                  </a:ext>
                </a:extLst>
              </a:tr>
              <a:tr h="2535967">
                <a:tc>
                  <a:txBody>
                    <a:bodyPr/>
                    <a:lstStyle/>
                    <a:p>
                      <a:r>
                        <a:rPr lang="en-GB" sz="2000" b="1" dirty="0">
                          <a:solidFill>
                            <a:srgbClr val="002060"/>
                          </a:solidFill>
                          <a:latin typeface="Century Gothic" panose="020B0502020202020204" pitchFamily="34" charset="0"/>
                        </a:rPr>
                        <a:t>10-11 </a:t>
                      </a:r>
                      <a:r>
                        <a:rPr lang="en-GB" sz="2000" b="1" dirty="0" err="1">
                          <a:solidFill>
                            <a:srgbClr val="002060"/>
                          </a:solidFill>
                          <a:latin typeface="Century Gothic" panose="020B0502020202020204" pitchFamily="34" charset="0"/>
                        </a:rPr>
                        <a:t>ans</a:t>
                      </a: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000" b="1" dirty="0">
                          <a:solidFill>
                            <a:srgbClr val="002060"/>
                          </a:solidFill>
                          <a:latin typeface="Century Gothic" panose="020B0502020202020204" pitchFamily="34" charset="0"/>
                        </a:rPr>
                        <a:t>12 </a:t>
                      </a:r>
                      <a:r>
                        <a:rPr lang="en-GB" sz="2000" b="1" dirty="0" err="1">
                          <a:solidFill>
                            <a:srgbClr val="002060"/>
                          </a:solidFill>
                          <a:latin typeface="Century Gothic" panose="020B0502020202020204" pitchFamily="34" charset="0"/>
                        </a:rPr>
                        <a:t>ans</a:t>
                      </a:r>
                      <a:r>
                        <a:rPr lang="en-GB" sz="2000" b="1" dirty="0">
                          <a:solidFill>
                            <a:srgbClr val="002060"/>
                          </a:solidFill>
                          <a:latin typeface="Century Gothic" panose="020B0502020202020204" pitchFamily="34" charset="0"/>
                        </a:rPr>
                        <a:t> +</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192295716"/>
                  </a:ext>
                </a:extLst>
              </a:tr>
            </a:tbl>
          </a:graphicData>
        </a:graphic>
      </p:graphicFrame>
      <p:pic>
        <p:nvPicPr>
          <p:cNvPr id="92" name="Picture 91" descr="A picture containing text&#10;&#10;Description automatically generated">
            <a:extLst>
              <a:ext uri="{FF2B5EF4-FFF2-40B4-BE49-F238E27FC236}">
                <a16:creationId xmlns:a16="http://schemas.microsoft.com/office/drawing/2014/main" id="{034DF8D6-BD9A-471C-99E4-2999C4AD9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773" y="1884486"/>
            <a:ext cx="747907" cy="97903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297B3EEE-599C-410A-A2C7-719EAC149B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039" y="2236166"/>
            <a:ext cx="896616" cy="797848"/>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97BC935C-1E46-4D78-BD79-EA78B92CEA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085" y="3204505"/>
            <a:ext cx="1153376" cy="650576"/>
          </a:xfrm>
          <a:prstGeom prst="rect">
            <a:avLst/>
          </a:prstGeom>
        </p:spPr>
      </p:pic>
      <p:graphicFrame>
        <p:nvGraphicFramePr>
          <p:cNvPr id="14" name="Table 15">
            <a:extLst>
              <a:ext uri="{FF2B5EF4-FFF2-40B4-BE49-F238E27FC236}">
                <a16:creationId xmlns:a16="http://schemas.microsoft.com/office/drawing/2014/main" id="{E2A51CA0-1608-4173-97D8-1B891CEEF7CF}"/>
              </a:ext>
            </a:extLst>
          </p:cNvPr>
          <p:cNvGraphicFramePr>
            <a:graphicFrameLocks noGrp="1"/>
          </p:cNvGraphicFramePr>
          <p:nvPr>
            <p:extLst>
              <p:ext uri="{D42A27DB-BD31-4B8C-83A1-F6EECF244321}">
                <p14:modId xmlns:p14="http://schemas.microsoft.com/office/powerpoint/2010/main" val="331679915"/>
              </p:ext>
            </p:extLst>
          </p:nvPr>
        </p:nvGraphicFramePr>
        <p:xfrm>
          <a:off x="6455980" y="231277"/>
          <a:ext cx="4998650" cy="6395445"/>
        </p:xfrm>
        <a:graphic>
          <a:graphicData uri="http://schemas.openxmlformats.org/drawingml/2006/table">
            <a:tbl>
              <a:tblPr firstRow="1" bandRow="1">
                <a:tableStyleId>{5940675A-B579-460E-94D1-54222C63F5DA}</a:tableStyleId>
              </a:tblPr>
              <a:tblGrid>
                <a:gridCol w="507528">
                  <a:extLst>
                    <a:ext uri="{9D8B030D-6E8A-4147-A177-3AD203B41FA5}">
                      <a16:colId xmlns:a16="http://schemas.microsoft.com/office/drawing/2014/main" val="2228972496"/>
                    </a:ext>
                  </a:extLst>
                </a:gridCol>
                <a:gridCol w="4491122">
                  <a:extLst>
                    <a:ext uri="{9D8B030D-6E8A-4147-A177-3AD203B41FA5}">
                      <a16:colId xmlns:a16="http://schemas.microsoft.com/office/drawing/2014/main" val="3639488856"/>
                    </a:ext>
                  </a:extLst>
                </a:gridCol>
              </a:tblGrid>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le ménage dans la chambre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72078851"/>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2</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le ménage dans la cuisine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97015739"/>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3</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le lit</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208923472"/>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4</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a:t>
                      </a:r>
                      <a:r>
                        <a:rPr lang="en-GB" sz="2000" b="1" dirty="0" err="1">
                          <a:solidFill>
                            <a:srgbClr val="002060"/>
                          </a:solidFill>
                          <a:latin typeface="Century Gothic" panose="020B0502020202020204" pitchFamily="34" charset="0"/>
                        </a:rPr>
                        <a:t>une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salade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058168949"/>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5</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un gâteau</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95575681"/>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6</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les courses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302046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7</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ranger les </a:t>
                      </a:r>
                      <a:r>
                        <a:rPr lang="en-GB" sz="2000" b="1" dirty="0" err="1">
                          <a:solidFill>
                            <a:srgbClr val="002060"/>
                          </a:solidFill>
                          <a:latin typeface="Century Gothic" panose="020B0502020202020204" pitchFamily="34" charset="0"/>
                        </a:rPr>
                        <a:t>vêtements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224331548"/>
                  </a:ext>
                </a:extLst>
              </a:tr>
              <a:tr h="426363">
                <a:tc>
                  <a:txBody>
                    <a:bodyPr/>
                    <a:lstStyle/>
                    <a:p>
                      <a:pPr algn="ctr"/>
                      <a:r>
                        <a:rPr lang="en-GB" sz="2000" b="1" dirty="0">
                          <a:solidFill>
                            <a:srgbClr val="786EB1"/>
                          </a:solidFill>
                          <a:latin typeface="Century Gothic" panose="020B0502020202020204" pitchFamily="34" charset="0"/>
                        </a:rPr>
                        <a:t>8</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r>
                        <a:rPr lang="en-GB" sz="2000" b="1" dirty="0">
                          <a:solidFill>
                            <a:srgbClr val="002060"/>
                          </a:solidFill>
                          <a:latin typeface="Century Gothic" panose="020B0502020202020204" pitchFamily="34" charset="0"/>
                        </a:rPr>
                        <a:t>ranger les courses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1998906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9</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préparer</a:t>
                      </a:r>
                      <a:r>
                        <a:rPr lang="en-GB" sz="2000" b="1" dirty="0">
                          <a:solidFill>
                            <a:srgbClr val="002060"/>
                          </a:solidFill>
                          <a:latin typeface="Century Gothic" panose="020B0502020202020204" pitchFamily="34" charset="0"/>
                        </a:rPr>
                        <a:t> un sandwich</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983753622"/>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10</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préparer</a:t>
                      </a:r>
                      <a:r>
                        <a:rPr lang="en-GB" sz="2000" b="1" dirty="0">
                          <a:solidFill>
                            <a:srgbClr val="002060"/>
                          </a:solidFill>
                          <a:latin typeface="Century Gothic" panose="020B0502020202020204" pitchFamily="34" charset="0"/>
                        </a:rPr>
                        <a:t> un </a:t>
                      </a:r>
                      <a:r>
                        <a:rPr lang="en-GB" sz="2000" b="1" dirty="0" err="1">
                          <a:solidFill>
                            <a:srgbClr val="002060"/>
                          </a:solidFill>
                          <a:latin typeface="Century Gothic" panose="020B0502020202020204" pitchFamily="34" charset="0"/>
                        </a:rPr>
                        <a:t>repas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80034099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11</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passer le mop</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8034506"/>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12</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passer </a:t>
                      </a:r>
                      <a:r>
                        <a:rPr lang="en-GB" sz="2000" b="1" dirty="0" err="1">
                          <a:solidFill>
                            <a:srgbClr val="002060"/>
                          </a:solidFill>
                          <a:latin typeface="Century Gothic" panose="020B0502020202020204" pitchFamily="34" charset="0"/>
                        </a:rPr>
                        <a:t>l’aspirateur</a:t>
                      </a:r>
                      <a:r>
                        <a:rPr lang="en-GB" sz="2000" b="1" dirty="0">
                          <a:solidFill>
                            <a:srgbClr val="002060"/>
                          </a:solidFill>
                          <a:latin typeface="Century Gothic" panose="020B0502020202020204" pitchFamily="34" charset="0"/>
                        </a:rPr>
                        <a:t>*</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548594929"/>
                  </a:ext>
                </a:extLst>
              </a:tr>
              <a:tr h="426363">
                <a:tc>
                  <a:txBody>
                    <a:bodyPr/>
                    <a:lstStyle/>
                    <a:p>
                      <a:pPr algn="ctr"/>
                      <a:r>
                        <a:rPr lang="en-GB" sz="2000" b="1" dirty="0">
                          <a:solidFill>
                            <a:srgbClr val="786EB1"/>
                          </a:solidFill>
                          <a:latin typeface="Century Gothic" panose="020B0502020202020204" pitchFamily="34" charset="0"/>
                        </a:rPr>
                        <a:t>13</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r>
                        <a:rPr lang="en-GB" sz="2000" b="1" dirty="0">
                          <a:solidFill>
                            <a:srgbClr val="002060"/>
                          </a:solidFill>
                          <a:latin typeface="Century Gothic" panose="020B0502020202020204" pitchFamily="34" charset="0"/>
                        </a:rPr>
                        <a:t>laver la voiture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986933145"/>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14</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donner à manger aux </a:t>
                      </a:r>
                      <a:r>
                        <a:rPr lang="en-GB" sz="2000" b="1" dirty="0" err="1">
                          <a:solidFill>
                            <a:srgbClr val="002060"/>
                          </a:solidFill>
                          <a:latin typeface="Century Gothic" panose="020B0502020202020204" pitchFamily="34" charset="0"/>
                        </a:rPr>
                        <a:t>animaux</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877308026"/>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15</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travailler</a:t>
                      </a:r>
                      <a:r>
                        <a:rPr lang="en-GB" sz="2000" b="1" dirty="0">
                          <a:solidFill>
                            <a:srgbClr val="002060"/>
                          </a:solidFill>
                          <a:latin typeface="Century Gothic" panose="020B0502020202020204" pitchFamily="34" charset="0"/>
                        </a:rPr>
                        <a:t> dans le </a:t>
                      </a:r>
                      <a:r>
                        <a:rPr lang="en-GB" sz="2000" b="1" dirty="0" err="1">
                          <a:solidFill>
                            <a:srgbClr val="002060"/>
                          </a:solidFill>
                          <a:latin typeface="Century Gothic" panose="020B0502020202020204" pitchFamily="34" charset="0"/>
                        </a:rPr>
                        <a:t>jardin</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31598916"/>
                  </a:ext>
                </a:extLst>
              </a:tr>
            </a:tbl>
          </a:graphicData>
        </a:graphic>
      </p:graphicFrame>
      <p:pic>
        <p:nvPicPr>
          <p:cNvPr id="97" name="Picture 96" descr="A picture containing logo&#10;&#10;Description automatically generated">
            <a:extLst>
              <a:ext uri="{FF2B5EF4-FFF2-40B4-BE49-F238E27FC236}">
                <a16:creationId xmlns:a16="http://schemas.microsoft.com/office/drawing/2014/main" id="{9FA3B544-787D-468C-8F01-AC74C5C6FE5C}"/>
              </a:ext>
            </a:extLst>
          </p:cNvPr>
          <p:cNvPicPr>
            <a:picLocks noChangeAspect="1"/>
          </p:cNvPicPr>
          <p:nvPr/>
        </p:nvPicPr>
        <p:blipFill>
          <a:blip r:embed="rId9">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164051" y="4601961"/>
            <a:ext cx="944722" cy="797848"/>
          </a:xfrm>
          <a:prstGeom prst="rect">
            <a:avLst/>
          </a:prstGeom>
        </p:spPr>
      </p:pic>
      <p:pic>
        <p:nvPicPr>
          <p:cNvPr id="98" name="Picture 97" descr="Graphical user interface, application&#10;&#10;Description automatically generated">
            <a:extLst>
              <a:ext uri="{FF2B5EF4-FFF2-40B4-BE49-F238E27FC236}">
                <a16:creationId xmlns:a16="http://schemas.microsoft.com/office/drawing/2014/main" id="{091EC755-B862-4EBC-8360-058AEACE02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1803" y="4709273"/>
            <a:ext cx="797848" cy="797848"/>
          </a:xfrm>
          <a:prstGeom prst="rect">
            <a:avLst/>
          </a:prstGeom>
        </p:spPr>
      </p:pic>
      <p:pic>
        <p:nvPicPr>
          <p:cNvPr id="18" name="Picture 17" descr="Icon&#10;&#10;Description automatically generated">
            <a:extLst>
              <a:ext uri="{FF2B5EF4-FFF2-40B4-BE49-F238E27FC236}">
                <a16:creationId xmlns:a16="http://schemas.microsoft.com/office/drawing/2014/main" id="{6CF087DF-0742-41AF-8506-B68F4B1FCA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780" y="5500785"/>
            <a:ext cx="576688" cy="925013"/>
          </a:xfrm>
          <a:prstGeom prst="rect">
            <a:avLst/>
          </a:prstGeom>
        </p:spPr>
      </p:pic>
      <p:pic>
        <p:nvPicPr>
          <p:cNvPr id="102" name="Picture 101">
            <a:extLst>
              <a:ext uri="{FF2B5EF4-FFF2-40B4-BE49-F238E27FC236}">
                <a16:creationId xmlns:a16="http://schemas.microsoft.com/office/drawing/2014/main" id="{3F20D7DB-B156-4341-84B6-0069E9826CA1}"/>
              </a:ext>
            </a:extLst>
          </p:cNvPr>
          <p:cNvPicPr>
            <a:picLocks noChangeAspect="1"/>
          </p:cNvPicPr>
          <p:nvPr/>
        </p:nvPicPr>
        <p:blipFill>
          <a:blip r:embed="rId12"/>
          <a:stretch>
            <a:fillRect/>
          </a:stretch>
        </p:blipFill>
        <p:spPr>
          <a:xfrm>
            <a:off x="3039129" y="1884486"/>
            <a:ext cx="1153377" cy="1159210"/>
          </a:xfrm>
          <a:prstGeom prst="rect">
            <a:avLst/>
          </a:prstGeom>
        </p:spPr>
      </p:pic>
      <p:pic>
        <p:nvPicPr>
          <p:cNvPr id="23" name="Picture 22" descr="Icon&#10;&#10;Description automatically generated">
            <a:extLst>
              <a:ext uri="{FF2B5EF4-FFF2-40B4-BE49-F238E27FC236}">
                <a16:creationId xmlns:a16="http://schemas.microsoft.com/office/drawing/2014/main" id="{5FBB4061-3592-4BE8-B31E-CE50B48FAF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0151" y="2455551"/>
            <a:ext cx="823289" cy="592382"/>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59812F8E-B319-4423-9548-427B28F6E0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05178" y="4408838"/>
            <a:ext cx="944721" cy="698207"/>
          </a:xfrm>
          <a:prstGeom prst="rect">
            <a:avLst/>
          </a:prstGeom>
        </p:spPr>
      </p:pic>
      <p:pic>
        <p:nvPicPr>
          <p:cNvPr id="28" name="Picture 27">
            <a:extLst>
              <a:ext uri="{FF2B5EF4-FFF2-40B4-BE49-F238E27FC236}">
                <a16:creationId xmlns:a16="http://schemas.microsoft.com/office/drawing/2014/main" id="{F0DFDEB9-2851-4A5E-B21E-94BBDA3E4B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5167" y="2154929"/>
            <a:ext cx="794486" cy="726831"/>
          </a:xfrm>
          <a:prstGeom prst="rect">
            <a:avLst/>
          </a:prstGeom>
        </p:spPr>
      </p:pic>
      <p:pic>
        <p:nvPicPr>
          <p:cNvPr id="31" name="Picture 30" descr="Icon&#10;&#10;Description automatically generated with low confidence">
            <a:extLst>
              <a:ext uri="{FF2B5EF4-FFF2-40B4-BE49-F238E27FC236}">
                <a16:creationId xmlns:a16="http://schemas.microsoft.com/office/drawing/2014/main" id="{FAE012E3-CDB5-4208-B246-011720E085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63191" y="3042469"/>
            <a:ext cx="852627" cy="843301"/>
          </a:xfrm>
          <a:prstGeom prst="rect">
            <a:avLst/>
          </a:prstGeom>
        </p:spPr>
      </p:pic>
      <p:pic>
        <p:nvPicPr>
          <p:cNvPr id="111" name="Picture 110" descr="Icon&#10;&#10;Description automatically generated">
            <a:extLst>
              <a:ext uri="{FF2B5EF4-FFF2-40B4-BE49-F238E27FC236}">
                <a16:creationId xmlns:a16="http://schemas.microsoft.com/office/drawing/2014/main" id="{B5339F6C-4F40-461B-9752-DA02119A40E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30509" y="4609310"/>
            <a:ext cx="772775" cy="739569"/>
          </a:xfrm>
          <a:prstGeom prst="rect">
            <a:avLst/>
          </a:prstGeom>
        </p:spPr>
      </p:pic>
      <p:pic>
        <p:nvPicPr>
          <p:cNvPr id="33" name="Picture 32" descr="Logo&#10;&#10;Description automatically generated">
            <a:extLst>
              <a:ext uri="{FF2B5EF4-FFF2-40B4-BE49-F238E27FC236}">
                <a16:creationId xmlns:a16="http://schemas.microsoft.com/office/drawing/2014/main" id="{17E9AA59-755A-4F95-B484-51A8198C33B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01527" y="4912808"/>
            <a:ext cx="359384" cy="439781"/>
          </a:xfrm>
          <a:prstGeom prst="rect">
            <a:avLst/>
          </a:prstGeom>
        </p:spPr>
      </p:pic>
      <p:pic>
        <p:nvPicPr>
          <p:cNvPr id="114" name="Picture 8" descr="Jardinero, Jardinería, Jardín, Primavera">
            <a:extLst>
              <a:ext uri="{FF2B5EF4-FFF2-40B4-BE49-F238E27FC236}">
                <a16:creationId xmlns:a16="http://schemas.microsoft.com/office/drawing/2014/main" id="{7DDE69FB-951B-4394-BD4E-397952ADABC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12289" y="5630113"/>
            <a:ext cx="886651" cy="7582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picture containing kitchen appliance&#10;&#10;Description automatically generated">
            <a:extLst>
              <a:ext uri="{FF2B5EF4-FFF2-40B4-BE49-F238E27FC236}">
                <a16:creationId xmlns:a16="http://schemas.microsoft.com/office/drawing/2014/main" id="{08C035D4-6580-4E65-A381-6FDE3E5250E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14840" y="1721939"/>
            <a:ext cx="715559" cy="933655"/>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4218DA34-6A36-4934-B733-1AD57A4B2B0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72924" y="2222329"/>
            <a:ext cx="319726" cy="580496"/>
          </a:xfrm>
          <a:prstGeom prst="rect">
            <a:avLst/>
          </a:prstGeom>
        </p:spPr>
      </p:pic>
      <p:sp>
        <p:nvSpPr>
          <p:cNvPr id="41" name="TextBox 40">
            <a:extLst>
              <a:ext uri="{FF2B5EF4-FFF2-40B4-BE49-F238E27FC236}">
                <a16:creationId xmlns:a16="http://schemas.microsoft.com/office/drawing/2014/main" id="{E586B361-FFF0-4857-87E7-64194A68CED0}"/>
              </a:ext>
            </a:extLst>
          </p:cNvPr>
          <p:cNvSpPr txBox="1"/>
          <p:nvPr/>
        </p:nvSpPr>
        <p:spPr>
          <a:xfrm>
            <a:off x="10850883" y="52107"/>
            <a:ext cx="691661"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8-9</a:t>
            </a:r>
          </a:p>
        </p:txBody>
      </p:sp>
      <p:pic>
        <p:nvPicPr>
          <p:cNvPr id="43" name="Picture 42" descr="Diagram&#10;&#10;Description automatically generated">
            <a:extLst>
              <a:ext uri="{FF2B5EF4-FFF2-40B4-BE49-F238E27FC236}">
                <a16:creationId xmlns:a16="http://schemas.microsoft.com/office/drawing/2014/main" id="{14741882-3DF0-44C1-B296-B70092C9272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89623" y="3175904"/>
            <a:ext cx="1025217" cy="721657"/>
          </a:xfrm>
          <a:prstGeom prst="rect">
            <a:avLst/>
          </a:prstGeom>
        </p:spPr>
      </p:pic>
      <p:pic>
        <p:nvPicPr>
          <p:cNvPr id="113" name="Picture 2" descr="Bucket, Cleaning, Supplies, Housework, Household">
            <a:extLst>
              <a:ext uri="{FF2B5EF4-FFF2-40B4-BE49-F238E27FC236}">
                <a16:creationId xmlns:a16="http://schemas.microsoft.com/office/drawing/2014/main" id="{9E658EA9-C557-4F00-AFCB-0000EC95CE6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53106" y="3323135"/>
            <a:ext cx="674606" cy="641633"/>
          </a:xfrm>
          <a:prstGeom prst="rect">
            <a:avLst/>
          </a:prstGeom>
          <a:noFill/>
          <a:extLst>
            <a:ext uri="{909E8E84-426E-40DD-AFC4-6F175D3DCCD1}">
              <a14:hiddenFill xmlns:a14="http://schemas.microsoft.com/office/drawing/2010/main">
                <a:solidFill>
                  <a:srgbClr val="FFFFFF"/>
                </a:solidFill>
              </a14:hiddenFill>
            </a:ext>
          </a:extLst>
        </p:spPr>
      </p:pic>
      <p:sp>
        <p:nvSpPr>
          <p:cNvPr id="158" name="TextBox 157">
            <a:extLst>
              <a:ext uri="{FF2B5EF4-FFF2-40B4-BE49-F238E27FC236}">
                <a16:creationId xmlns:a16="http://schemas.microsoft.com/office/drawing/2014/main" id="{CE4F8811-8E25-408E-B0DD-118E90DE787C}"/>
              </a:ext>
            </a:extLst>
          </p:cNvPr>
          <p:cNvSpPr txBox="1"/>
          <p:nvPr/>
        </p:nvSpPr>
        <p:spPr>
          <a:xfrm>
            <a:off x="10817366" y="678815"/>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10-11</a:t>
            </a:r>
          </a:p>
        </p:txBody>
      </p:sp>
      <p:sp>
        <p:nvSpPr>
          <p:cNvPr id="159" name="TextBox 158">
            <a:extLst>
              <a:ext uri="{FF2B5EF4-FFF2-40B4-BE49-F238E27FC236}">
                <a16:creationId xmlns:a16="http://schemas.microsoft.com/office/drawing/2014/main" id="{64551DB7-6584-4ADB-9F62-28DC65F96FBE}"/>
              </a:ext>
            </a:extLst>
          </p:cNvPr>
          <p:cNvSpPr txBox="1"/>
          <p:nvPr/>
        </p:nvSpPr>
        <p:spPr>
          <a:xfrm>
            <a:off x="8244781" y="1097864"/>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4-5</a:t>
            </a:r>
          </a:p>
        </p:txBody>
      </p:sp>
      <p:sp>
        <p:nvSpPr>
          <p:cNvPr id="160" name="TextBox 159">
            <a:extLst>
              <a:ext uri="{FF2B5EF4-FFF2-40B4-BE49-F238E27FC236}">
                <a16:creationId xmlns:a16="http://schemas.microsoft.com/office/drawing/2014/main" id="{A075457F-4C9D-4617-ACE3-83B3A9845F36}"/>
              </a:ext>
            </a:extLst>
          </p:cNvPr>
          <p:cNvSpPr txBox="1"/>
          <p:nvPr/>
        </p:nvSpPr>
        <p:spPr>
          <a:xfrm>
            <a:off x="9074969" y="1521884"/>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6-7</a:t>
            </a:r>
          </a:p>
        </p:txBody>
      </p:sp>
      <p:sp>
        <p:nvSpPr>
          <p:cNvPr id="161" name="TextBox 160">
            <a:extLst>
              <a:ext uri="{FF2B5EF4-FFF2-40B4-BE49-F238E27FC236}">
                <a16:creationId xmlns:a16="http://schemas.microsoft.com/office/drawing/2014/main" id="{ED776A55-26B3-4FA5-8507-63CF7C73DA62}"/>
              </a:ext>
            </a:extLst>
          </p:cNvPr>
          <p:cNvSpPr txBox="1"/>
          <p:nvPr/>
        </p:nvSpPr>
        <p:spPr>
          <a:xfrm>
            <a:off x="8981216" y="1945313"/>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8-9</a:t>
            </a:r>
          </a:p>
        </p:txBody>
      </p:sp>
      <p:sp>
        <p:nvSpPr>
          <p:cNvPr id="162" name="TextBox 161">
            <a:extLst>
              <a:ext uri="{FF2B5EF4-FFF2-40B4-BE49-F238E27FC236}">
                <a16:creationId xmlns:a16="http://schemas.microsoft.com/office/drawing/2014/main" id="{54B58A2F-5C18-4761-B41A-AF216B612F3A}"/>
              </a:ext>
            </a:extLst>
          </p:cNvPr>
          <p:cNvSpPr txBox="1"/>
          <p:nvPr/>
        </p:nvSpPr>
        <p:spPr>
          <a:xfrm>
            <a:off x="9013680" y="2364561"/>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12+</a:t>
            </a:r>
          </a:p>
        </p:txBody>
      </p:sp>
      <p:sp>
        <p:nvSpPr>
          <p:cNvPr id="163" name="TextBox 162">
            <a:extLst>
              <a:ext uri="{FF2B5EF4-FFF2-40B4-BE49-F238E27FC236}">
                <a16:creationId xmlns:a16="http://schemas.microsoft.com/office/drawing/2014/main" id="{C0F594CE-16B3-4684-88FB-F7BAC8471C15}"/>
              </a:ext>
            </a:extLst>
          </p:cNvPr>
          <p:cNvSpPr txBox="1"/>
          <p:nvPr/>
        </p:nvSpPr>
        <p:spPr>
          <a:xfrm>
            <a:off x="9644953" y="2799258"/>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6-7</a:t>
            </a:r>
          </a:p>
        </p:txBody>
      </p:sp>
      <p:sp>
        <p:nvSpPr>
          <p:cNvPr id="164" name="TextBox 163">
            <a:extLst>
              <a:ext uri="{FF2B5EF4-FFF2-40B4-BE49-F238E27FC236}">
                <a16:creationId xmlns:a16="http://schemas.microsoft.com/office/drawing/2014/main" id="{1A37C2C6-D528-4D06-A47F-B35CB1A40972}"/>
              </a:ext>
            </a:extLst>
          </p:cNvPr>
          <p:cNvSpPr txBox="1"/>
          <p:nvPr/>
        </p:nvSpPr>
        <p:spPr>
          <a:xfrm>
            <a:off x="9367489" y="3233955"/>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8-9</a:t>
            </a:r>
          </a:p>
        </p:txBody>
      </p:sp>
      <p:sp>
        <p:nvSpPr>
          <p:cNvPr id="165" name="TextBox 164">
            <a:extLst>
              <a:ext uri="{FF2B5EF4-FFF2-40B4-BE49-F238E27FC236}">
                <a16:creationId xmlns:a16="http://schemas.microsoft.com/office/drawing/2014/main" id="{114959C6-5B91-4B5E-B5A3-C3F0A9C4DF10}"/>
              </a:ext>
            </a:extLst>
          </p:cNvPr>
          <p:cNvSpPr txBox="1"/>
          <p:nvPr/>
        </p:nvSpPr>
        <p:spPr>
          <a:xfrm>
            <a:off x="9829720" y="3641696"/>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4-5</a:t>
            </a:r>
          </a:p>
        </p:txBody>
      </p:sp>
      <p:sp>
        <p:nvSpPr>
          <p:cNvPr id="166" name="TextBox 165">
            <a:extLst>
              <a:ext uri="{FF2B5EF4-FFF2-40B4-BE49-F238E27FC236}">
                <a16:creationId xmlns:a16="http://schemas.microsoft.com/office/drawing/2014/main" id="{18607126-05E2-4562-A235-179A0EA8B623}"/>
              </a:ext>
            </a:extLst>
          </p:cNvPr>
          <p:cNvSpPr txBox="1"/>
          <p:nvPr/>
        </p:nvSpPr>
        <p:spPr>
          <a:xfrm>
            <a:off x="9367489" y="4090755"/>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10-11</a:t>
            </a:r>
          </a:p>
        </p:txBody>
      </p:sp>
      <p:sp>
        <p:nvSpPr>
          <p:cNvPr id="167" name="TextBox 166">
            <a:extLst>
              <a:ext uri="{FF2B5EF4-FFF2-40B4-BE49-F238E27FC236}">
                <a16:creationId xmlns:a16="http://schemas.microsoft.com/office/drawing/2014/main" id="{85434E44-F299-40C7-8871-1E32CE12293B}"/>
              </a:ext>
            </a:extLst>
          </p:cNvPr>
          <p:cNvSpPr txBox="1"/>
          <p:nvPr/>
        </p:nvSpPr>
        <p:spPr>
          <a:xfrm>
            <a:off x="8905258" y="4539814"/>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6-7</a:t>
            </a:r>
          </a:p>
        </p:txBody>
      </p:sp>
      <p:sp>
        <p:nvSpPr>
          <p:cNvPr id="168" name="TextBox 167">
            <a:extLst>
              <a:ext uri="{FF2B5EF4-FFF2-40B4-BE49-F238E27FC236}">
                <a16:creationId xmlns:a16="http://schemas.microsoft.com/office/drawing/2014/main" id="{B8751F18-AF7B-4BE7-940C-173206FB5B90}"/>
              </a:ext>
            </a:extLst>
          </p:cNvPr>
          <p:cNvSpPr txBox="1"/>
          <p:nvPr/>
        </p:nvSpPr>
        <p:spPr>
          <a:xfrm>
            <a:off x="9416611" y="4933919"/>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10-11</a:t>
            </a:r>
          </a:p>
        </p:txBody>
      </p:sp>
      <p:sp>
        <p:nvSpPr>
          <p:cNvPr id="169" name="TextBox 168">
            <a:extLst>
              <a:ext uri="{FF2B5EF4-FFF2-40B4-BE49-F238E27FC236}">
                <a16:creationId xmlns:a16="http://schemas.microsoft.com/office/drawing/2014/main" id="{02CF9108-7D9E-410F-8B1C-F16EBAC691CB}"/>
              </a:ext>
            </a:extLst>
          </p:cNvPr>
          <p:cNvSpPr txBox="1"/>
          <p:nvPr/>
        </p:nvSpPr>
        <p:spPr>
          <a:xfrm>
            <a:off x="8954380" y="5355732"/>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12+</a:t>
            </a:r>
          </a:p>
        </p:txBody>
      </p:sp>
      <p:sp>
        <p:nvSpPr>
          <p:cNvPr id="170" name="TextBox 169">
            <a:extLst>
              <a:ext uri="{FF2B5EF4-FFF2-40B4-BE49-F238E27FC236}">
                <a16:creationId xmlns:a16="http://schemas.microsoft.com/office/drawing/2014/main" id="{065C6CCE-8ADC-407F-B2F9-1D7428471521}"/>
              </a:ext>
            </a:extLst>
          </p:cNvPr>
          <p:cNvSpPr txBox="1"/>
          <p:nvPr/>
        </p:nvSpPr>
        <p:spPr>
          <a:xfrm>
            <a:off x="10939854" y="5763236"/>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4-5</a:t>
            </a:r>
          </a:p>
        </p:txBody>
      </p:sp>
      <p:sp>
        <p:nvSpPr>
          <p:cNvPr id="171" name="TextBox 170">
            <a:extLst>
              <a:ext uri="{FF2B5EF4-FFF2-40B4-BE49-F238E27FC236}">
                <a16:creationId xmlns:a16="http://schemas.microsoft.com/office/drawing/2014/main" id="{5CAF374A-C15C-415C-9F66-357203275E4C}"/>
              </a:ext>
            </a:extLst>
          </p:cNvPr>
          <p:cNvSpPr txBox="1"/>
          <p:nvPr/>
        </p:nvSpPr>
        <p:spPr>
          <a:xfrm>
            <a:off x="9926421" y="6225743"/>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12+</a:t>
            </a:r>
          </a:p>
        </p:txBody>
      </p:sp>
      <p:sp>
        <p:nvSpPr>
          <p:cNvPr id="44" name="TextBox 43">
            <a:extLst>
              <a:ext uri="{FF2B5EF4-FFF2-40B4-BE49-F238E27FC236}">
                <a16:creationId xmlns:a16="http://schemas.microsoft.com/office/drawing/2014/main" id="{315C9813-7E72-4203-8FE9-9A2349E535AC}"/>
              </a:ext>
            </a:extLst>
          </p:cNvPr>
          <p:cNvSpPr txBox="1"/>
          <p:nvPr/>
        </p:nvSpPr>
        <p:spPr>
          <a:xfrm>
            <a:off x="4433433" y="5902577"/>
            <a:ext cx="1758401" cy="646331"/>
          </a:xfrm>
          <a:prstGeom prst="rect">
            <a:avLst/>
          </a:prstGeom>
          <a:solidFill>
            <a:srgbClr val="92D050"/>
          </a:solidFill>
        </p:spPr>
        <p:txBody>
          <a:bodyPr wrap="square" rtlCol="0">
            <a:spAutoFit/>
          </a:bodyPr>
          <a:lstStyle/>
          <a:p>
            <a:pPr algn="ct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l’aspirateur</a:t>
            </a:r>
            <a:r>
              <a:rPr lang="en-GB" b="1" dirty="0">
                <a:solidFill>
                  <a:srgbClr val="002060"/>
                </a:solidFill>
                <a:latin typeface="Century Gothic" panose="020B0502020202020204" pitchFamily="34" charset="0"/>
              </a:rPr>
              <a:t> - vacuum</a:t>
            </a:r>
          </a:p>
        </p:txBody>
      </p:sp>
      <p:pic>
        <p:nvPicPr>
          <p:cNvPr id="45" name="Picture 44">
            <a:extLst>
              <a:ext uri="{FF2B5EF4-FFF2-40B4-BE49-F238E27FC236}">
                <a16:creationId xmlns:a16="http://schemas.microsoft.com/office/drawing/2014/main" id="{BD67F0E0-FCD2-48FE-9DB7-932900F4510B}"/>
              </a:ext>
            </a:extLst>
          </p:cNvPr>
          <p:cNvPicPr>
            <a:picLocks noChangeAspect="1"/>
          </p:cNvPicPr>
          <p:nvPr/>
        </p:nvPicPr>
        <p:blipFill>
          <a:blip r:embed="rId12"/>
          <a:stretch>
            <a:fillRect/>
          </a:stretch>
        </p:blipFill>
        <p:spPr>
          <a:xfrm>
            <a:off x="3039662" y="1885761"/>
            <a:ext cx="1153377" cy="1159210"/>
          </a:xfrm>
          <a:prstGeom prst="rect">
            <a:avLst/>
          </a:prstGeom>
        </p:spPr>
      </p:pic>
      <p:pic>
        <p:nvPicPr>
          <p:cNvPr id="46" name="Picture 45" descr="Logo&#10;&#10;Description automatically generated">
            <a:extLst>
              <a:ext uri="{FF2B5EF4-FFF2-40B4-BE49-F238E27FC236}">
                <a16:creationId xmlns:a16="http://schemas.microsoft.com/office/drawing/2014/main" id="{7501BAB1-2354-4368-8CD9-3BF156E912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02060" y="4914083"/>
            <a:ext cx="359384" cy="439781"/>
          </a:xfrm>
          <a:prstGeom prst="rect">
            <a:avLst/>
          </a:prstGeom>
        </p:spPr>
      </p:pic>
    </p:spTree>
    <p:extLst>
      <p:ext uri="{BB962C8B-B14F-4D97-AF65-F5344CB8AC3E}">
        <p14:creationId xmlns:p14="http://schemas.microsoft.com/office/powerpoint/2010/main" val="146090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8" grpId="0"/>
      <p:bldP spid="159" grpId="0"/>
      <p:bldP spid="160" grpId="0"/>
      <p:bldP spid="161" grpId="0"/>
      <p:bldP spid="162" grpId="0"/>
      <p:bldP spid="163" grpId="0"/>
      <p:bldP spid="164" grpId="0"/>
      <p:bldP spid="165" grpId="0"/>
      <p:bldP spid="166" grpId="0"/>
      <p:bldP spid="167" grpId="0"/>
      <p:bldP spid="168" grpId="0"/>
      <p:bldP spid="169" grpId="0"/>
      <p:bldP spid="170" grpId="0"/>
      <p:bldP spid="1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20A21A7A-5045-43E8-B32B-501909B8889D}"/>
              </a:ext>
            </a:extLst>
          </p:cNvPr>
          <p:cNvSpPr/>
          <p:nvPr/>
        </p:nvSpPr>
        <p:spPr>
          <a:xfrm>
            <a:off x="933668" y="3022961"/>
            <a:ext cx="3685224"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787DC4DA-0B6A-445B-B969-2858636979EA}"/>
              </a:ext>
            </a:extLst>
          </p:cNvPr>
          <p:cNvSpPr/>
          <p:nvPr/>
        </p:nvSpPr>
        <p:spPr>
          <a:xfrm>
            <a:off x="3164214" y="1453957"/>
            <a:ext cx="197132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 [1/2]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4843964" y="3039677"/>
            <a:ext cx="442485" cy="523220"/>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4" y="685972"/>
            <a:ext cx="79830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more than one person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956036" y="3001025"/>
            <a:ext cx="4178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rPr>
              <a:t>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 tennis.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4" y="2030049"/>
            <a:ext cx="10768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we change the verb ending to refer to different people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F89BE1-B5D3-4995-8D5E-64FC1F049DF8}"/>
              </a:ext>
            </a:extLst>
          </p:cNvPr>
          <p:cNvSpPr txBox="1"/>
          <p:nvPr/>
        </p:nvSpPr>
        <p:spPr>
          <a:xfrm>
            <a:off x="215155" y="2507019"/>
            <a:ext cx="8213737"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remove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C47CC55D-2CD3-4B86-8283-EB1B84182325}"/>
              </a:ext>
            </a:extLst>
          </p:cNvPr>
          <p:cNvSpPr txBox="1"/>
          <p:nvPr/>
        </p:nvSpPr>
        <p:spPr>
          <a:xfrm>
            <a:off x="271144" y="3787545"/>
            <a:ext cx="9189822"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(plural)’ or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(formal) with a verb:</a:t>
            </a:r>
            <a:endParaRPr kumimoji="0" lang="en-GB" sz="2400" b="0"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endParaRPr>
          </a:p>
        </p:txBody>
      </p:sp>
      <p:sp>
        <p:nvSpPr>
          <p:cNvPr id="28" name="TextBox 27">
            <a:extLst>
              <a:ext uri="{FF2B5EF4-FFF2-40B4-BE49-F238E27FC236}">
                <a16:creationId xmlns:a16="http://schemas.microsoft.com/office/drawing/2014/main" id="{4780FF0D-F3F8-4DF0-9E10-E383E24A0E4F}"/>
              </a:ext>
            </a:extLst>
          </p:cNvPr>
          <p:cNvSpPr txBox="1"/>
          <p:nvPr/>
        </p:nvSpPr>
        <p:spPr>
          <a:xfrm>
            <a:off x="3303502" y="1410086"/>
            <a:ext cx="16605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90C75A1-58B1-4753-9672-282CF1BE99A1}"/>
              </a:ext>
            </a:extLst>
          </p:cNvPr>
          <p:cNvSpPr txBox="1"/>
          <p:nvPr/>
        </p:nvSpPr>
        <p:spPr>
          <a:xfrm>
            <a:off x="5902981" y="1430122"/>
            <a:ext cx="2404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play</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E2FEB39-8A18-40D2-A55B-3F442AF65ED3}"/>
              </a:ext>
            </a:extLst>
          </p:cNvPr>
          <p:cNvSpPr txBox="1"/>
          <p:nvPr/>
        </p:nvSpPr>
        <p:spPr>
          <a:xfrm>
            <a:off x="5427786" y="3070455"/>
            <a:ext cx="3258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 play tennis.</a:t>
            </a:r>
          </a:p>
        </p:txBody>
      </p:sp>
      <p:sp>
        <p:nvSpPr>
          <p:cNvPr id="41" name="Rectangle: Rounded Corners 40">
            <a:extLst>
              <a:ext uri="{FF2B5EF4-FFF2-40B4-BE49-F238E27FC236}">
                <a16:creationId xmlns:a16="http://schemas.microsoft.com/office/drawing/2014/main" id="{CD841B20-EF7E-4D46-9547-FE56C37B5AB5}"/>
              </a:ext>
            </a:extLst>
          </p:cNvPr>
          <p:cNvSpPr/>
          <p:nvPr/>
        </p:nvSpPr>
        <p:spPr>
          <a:xfrm>
            <a:off x="932125" y="4291606"/>
            <a:ext cx="3686767" cy="45679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B70552FC-2603-4672-BD66-67D0B3C59474}"/>
              </a:ext>
            </a:extLst>
          </p:cNvPr>
          <p:cNvSpPr txBox="1"/>
          <p:nvPr/>
        </p:nvSpPr>
        <p:spPr>
          <a:xfrm>
            <a:off x="909758" y="4286733"/>
            <a:ext cx="4518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rPr>
              <a:t>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7EE989E6-1A60-4ED9-B2C2-9C238E1AB1D2}"/>
              </a:ext>
            </a:extLst>
          </p:cNvPr>
          <p:cNvSpPr txBox="1"/>
          <p:nvPr/>
        </p:nvSpPr>
        <p:spPr>
          <a:xfrm>
            <a:off x="5427787" y="4344312"/>
            <a:ext cx="3727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You(all) play skipping.</a:t>
            </a:r>
          </a:p>
        </p:txBody>
      </p:sp>
      <p:pic>
        <p:nvPicPr>
          <p:cNvPr id="50" name="Google Shape;183;p8">
            <a:extLst>
              <a:ext uri="{FF2B5EF4-FFF2-40B4-BE49-F238E27FC236}">
                <a16:creationId xmlns:a16="http://schemas.microsoft.com/office/drawing/2014/main" id="{111F4B10-0E7D-4CA6-97DB-3D4FA96733E9}"/>
              </a:ext>
            </a:extLst>
          </p:cNvPr>
          <p:cNvPicPr preferRelativeResize="0"/>
          <p:nvPr/>
        </p:nvPicPr>
        <p:blipFill rotWithShape="1">
          <a:blip r:embed="rId4">
            <a:alphaModFix/>
          </a:blip>
          <a:srcRect/>
          <a:stretch/>
        </p:blipFill>
        <p:spPr>
          <a:xfrm>
            <a:off x="5299569" y="1383044"/>
            <a:ext cx="603412" cy="577304"/>
          </a:xfrm>
          <a:prstGeom prst="rect">
            <a:avLst/>
          </a:prstGeom>
          <a:noFill/>
          <a:ln>
            <a:noFill/>
          </a:ln>
        </p:spPr>
      </p:pic>
      <p:pic>
        <p:nvPicPr>
          <p:cNvPr id="51" name="Google Shape;183;p8">
            <a:extLst>
              <a:ext uri="{FF2B5EF4-FFF2-40B4-BE49-F238E27FC236}">
                <a16:creationId xmlns:a16="http://schemas.microsoft.com/office/drawing/2014/main" id="{CB65F29B-13A4-4797-A5BB-C1FCC8136424}"/>
              </a:ext>
            </a:extLst>
          </p:cNvPr>
          <p:cNvPicPr preferRelativeResize="0"/>
          <p:nvPr/>
        </p:nvPicPr>
        <p:blipFill rotWithShape="1">
          <a:blip r:embed="rId4">
            <a:alphaModFix/>
          </a:blip>
          <a:srcRect/>
          <a:stretch/>
        </p:blipFill>
        <p:spPr>
          <a:xfrm>
            <a:off x="4843964" y="4282757"/>
            <a:ext cx="442485" cy="523220"/>
          </a:xfrm>
          <a:prstGeom prst="rect">
            <a:avLst/>
          </a:prstGeom>
          <a:noFill/>
          <a:ln>
            <a:noFill/>
          </a:ln>
        </p:spPr>
      </p:pic>
      <p:sp>
        <p:nvSpPr>
          <p:cNvPr id="24" name="TextBox 23">
            <a:extLst>
              <a:ext uri="{FF2B5EF4-FFF2-40B4-BE49-F238E27FC236}">
                <a16:creationId xmlns:a16="http://schemas.microsoft.com/office/drawing/2014/main" id="{885E2B8B-694A-4398-A3E3-6D66303C4572}"/>
              </a:ext>
            </a:extLst>
          </p:cNvPr>
          <p:cNvSpPr txBox="1"/>
          <p:nvPr/>
        </p:nvSpPr>
        <p:spPr>
          <a:xfrm>
            <a:off x="271144" y="5056529"/>
            <a:ext cx="9189822"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 with a verb:</a:t>
            </a:r>
            <a:endParaRPr kumimoji="0" lang="en-GB" sz="2400" b="0"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endParaRPr>
          </a:p>
        </p:txBody>
      </p:sp>
      <p:sp>
        <p:nvSpPr>
          <p:cNvPr id="27" name="Rectangle: Rounded Corners 26">
            <a:extLst>
              <a:ext uri="{FF2B5EF4-FFF2-40B4-BE49-F238E27FC236}">
                <a16:creationId xmlns:a16="http://schemas.microsoft.com/office/drawing/2014/main" id="{A66E7399-50DC-4D8D-92D8-4E3B1DC05F8F}"/>
              </a:ext>
            </a:extLst>
          </p:cNvPr>
          <p:cNvSpPr/>
          <p:nvPr/>
        </p:nvSpPr>
        <p:spPr>
          <a:xfrm>
            <a:off x="932125" y="5560590"/>
            <a:ext cx="3686767" cy="45679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74241F7C-B849-4C3D-BE61-0C009E5C17FB}"/>
              </a:ext>
            </a:extLst>
          </p:cNvPr>
          <p:cNvSpPr txBox="1"/>
          <p:nvPr/>
        </p:nvSpPr>
        <p:spPr>
          <a:xfrm>
            <a:off x="909758" y="5555717"/>
            <a:ext cx="4518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rPr>
              <a: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 foot.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1BCD9FE5-1C9D-4ED7-88BC-948414554583}"/>
              </a:ext>
            </a:extLst>
          </p:cNvPr>
          <p:cNvSpPr txBox="1"/>
          <p:nvPr/>
        </p:nvSpPr>
        <p:spPr>
          <a:xfrm>
            <a:off x="5427786" y="5520047"/>
            <a:ext cx="3727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They (f) play football.</a:t>
            </a:r>
          </a:p>
        </p:txBody>
      </p:sp>
      <p:pic>
        <p:nvPicPr>
          <p:cNvPr id="36" name="Google Shape;183;p8">
            <a:extLst>
              <a:ext uri="{FF2B5EF4-FFF2-40B4-BE49-F238E27FC236}">
                <a16:creationId xmlns:a16="http://schemas.microsoft.com/office/drawing/2014/main" id="{330D2BC0-B96C-4760-B0AF-92D7763353B9}"/>
              </a:ext>
            </a:extLst>
          </p:cNvPr>
          <p:cNvPicPr preferRelativeResize="0"/>
          <p:nvPr/>
        </p:nvPicPr>
        <p:blipFill rotWithShape="1">
          <a:blip r:embed="rId4">
            <a:alphaModFix/>
          </a:blip>
          <a:srcRect/>
          <a:stretch/>
        </p:blipFill>
        <p:spPr>
          <a:xfrm>
            <a:off x="4843964" y="5551741"/>
            <a:ext cx="442485" cy="523220"/>
          </a:xfrm>
          <a:prstGeom prst="rect">
            <a:avLst/>
          </a:prstGeom>
          <a:noFill/>
          <a:ln>
            <a:noFill/>
          </a:ln>
        </p:spPr>
      </p:pic>
      <p:sp>
        <p:nvSpPr>
          <p:cNvPr id="38" name="Rectangle: Rounded Corners 37">
            <a:extLst>
              <a:ext uri="{FF2B5EF4-FFF2-40B4-BE49-F238E27FC236}">
                <a16:creationId xmlns:a16="http://schemas.microsoft.com/office/drawing/2014/main" id="{F41F65A7-3F67-4C82-90C1-8DD35B1FEED0}"/>
              </a:ext>
            </a:extLst>
          </p:cNvPr>
          <p:cNvSpPr/>
          <p:nvPr/>
        </p:nvSpPr>
        <p:spPr>
          <a:xfrm>
            <a:off x="954492" y="6205752"/>
            <a:ext cx="3664400" cy="45679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4BC4D686-7E01-4E96-B5E2-84615308C3A3}"/>
              </a:ext>
            </a:extLst>
          </p:cNvPr>
          <p:cNvSpPr txBox="1"/>
          <p:nvPr/>
        </p:nvSpPr>
        <p:spPr>
          <a:xfrm>
            <a:off x="932125" y="6200879"/>
            <a:ext cx="4518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aim</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rPr>
              <a: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aussi</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foot.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E3B9A244-6893-493E-AEC9-85FE0BEFD64F}"/>
              </a:ext>
            </a:extLst>
          </p:cNvPr>
          <p:cNvSpPr txBox="1"/>
          <p:nvPr/>
        </p:nvSpPr>
        <p:spPr>
          <a:xfrm>
            <a:off x="5474347" y="6212894"/>
            <a:ext cx="4337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They (m) like football, too.</a:t>
            </a:r>
          </a:p>
        </p:txBody>
      </p:sp>
      <p:pic>
        <p:nvPicPr>
          <p:cNvPr id="46" name="Google Shape;183;p8">
            <a:extLst>
              <a:ext uri="{FF2B5EF4-FFF2-40B4-BE49-F238E27FC236}">
                <a16:creationId xmlns:a16="http://schemas.microsoft.com/office/drawing/2014/main" id="{46BCFC16-3627-4925-B25E-CCB67A2FD71B}"/>
              </a:ext>
            </a:extLst>
          </p:cNvPr>
          <p:cNvPicPr preferRelativeResize="0"/>
          <p:nvPr/>
        </p:nvPicPr>
        <p:blipFill rotWithShape="1">
          <a:blip r:embed="rId4">
            <a:alphaModFix/>
          </a:blip>
          <a:srcRect/>
          <a:stretch/>
        </p:blipFill>
        <p:spPr>
          <a:xfrm>
            <a:off x="4866331" y="6196903"/>
            <a:ext cx="442485" cy="523220"/>
          </a:xfrm>
          <a:prstGeom prst="rect">
            <a:avLst/>
          </a:prstGeom>
          <a:noFill/>
          <a:ln>
            <a:noFill/>
          </a:ln>
        </p:spPr>
      </p:pic>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9202284" y="33320"/>
            <a:ext cx="2910169" cy="1374318"/>
          </a:xfrm>
          <a:prstGeom prst="wedgeRoundRectCallout">
            <a:avLst>
              <a:gd name="adj1" fmla="val -199768"/>
              <a:gd name="adj2" fmla="val 575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form of a verb you see in a dictionary. </a:t>
            </a:r>
          </a:p>
        </p:txBody>
      </p:sp>
      <p:sp>
        <p:nvSpPr>
          <p:cNvPr id="47" name="TextBox 46">
            <a:extLst>
              <a:ext uri="{FF2B5EF4-FFF2-40B4-BE49-F238E27FC236}">
                <a16:creationId xmlns:a16="http://schemas.microsoft.com/office/drawing/2014/main" id="{059E9514-B3CE-4C98-861F-D89AC808BCAC}"/>
              </a:ext>
            </a:extLst>
          </p:cNvPr>
          <p:cNvSpPr txBox="1"/>
          <p:nvPr/>
        </p:nvSpPr>
        <p:spPr>
          <a:xfrm>
            <a:off x="5427785" y="4790026"/>
            <a:ext cx="4518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You(formal) play skipping.</a:t>
            </a:r>
          </a:p>
        </p:txBody>
      </p:sp>
      <p:sp>
        <p:nvSpPr>
          <p:cNvPr id="48" name="Speech Bubble: Rectangle with Corners Rounded 47">
            <a:extLst>
              <a:ext uri="{FF2B5EF4-FFF2-40B4-BE49-F238E27FC236}">
                <a16:creationId xmlns:a16="http://schemas.microsoft.com/office/drawing/2014/main" id="{6B40D6D8-0BD6-4534-A260-F9D87A9A0D5B}"/>
              </a:ext>
            </a:extLst>
          </p:cNvPr>
          <p:cNvSpPr/>
          <p:nvPr/>
        </p:nvSpPr>
        <p:spPr>
          <a:xfrm>
            <a:off x="8573728" y="2955469"/>
            <a:ext cx="3414036" cy="1201787"/>
          </a:xfrm>
          <a:prstGeom prst="wedgeRoundRectCallout">
            <a:avLst>
              <a:gd name="adj1" fmla="val -174358"/>
              <a:gd name="adj2" fmla="val 751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could say this to your headteacher if you saw them skipping!</a:t>
            </a:r>
          </a:p>
        </p:txBody>
      </p:sp>
    </p:spTree>
    <p:extLst>
      <p:ext uri="{BB962C8B-B14F-4D97-AF65-F5344CB8AC3E}">
        <p14:creationId xmlns:p14="http://schemas.microsoft.com/office/powerpoint/2010/main" val="278388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animEffect transition="in" filter="fade">
                                      <p:cBhvr>
                                        <p:cTn id="31" dur="500"/>
                                        <p:tgtEl>
                                          <p:spTgt spid="3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0"/>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500"/>
                                        <p:tgtEl>
                                          <p:spTgt spid="46"/>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23" grpId="0"/>
      <p:bldP spid="45" grpId="0"/>
      <p:bldP spid="41" grpId="0" animBg="1"/>
      <p:bldP spid="42" grpId="0"/>
      <p:bldP spid="24" grpId="0"/>
      <p:bldP spid="27" grpId="0" animBg="1"/>
      <p:bldP spid="29" grpId="0"/>
      <p:bldP spid="38" grpId="0" animBg="1"/>
      <p:bldP spid="40" grpId="0"/>
      <p:bldP spid="34"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787DC4DA-0B6A-445B-B969-2858636979EA}"/>
              </a:ext>
            </a:extLst>
          </p:cNvPr>
          <p:cNvSpPr/>
          <p:nvPr/>
        </p:nvSpPr>
        <p:spPr>
          <a:xfrm>
            <a:off x="2775221" y="1630609"/>
            <a:ext cx="197132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 [2/2]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4" y="767367"/>
            <a:ext cx="79830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more than one person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4780FF0D-F3F8-4DF0-9E10-E383E24A0E4F}"/>
              </a:ext>
            </a:extLst>
          </p:cNvPr>
          <p:cNvSpPr txBox="1"/>
          <p:nvPr/>
        </p:nvSpPr>
        <p:spPr>
          <a:xfrm>
            <a:off x="2775221" y="1586738"/>
            <a:ext cx="1996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90C75A1-58B1-4753-9672-282CF1BE99A1}"/>
              </a:ext>
            </a:extLst>
          </p:cNvPr>
          <p:cNvSpPr txBox="1"/>
          <p:nvPr/>
        </p:nvSpPr>
        <p:spPr>
          <a:xfrm>
            <a:off x="5513988" y="1606774"/>
            <a:ext cx="2404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make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0" name="Google Shape;183;p8">
            <a:extLst>
              <a:ext uri="{FF2B5EF4-FFF2-40B4-BE49-F238E27FC236}">
                <a16:creationId xmlns:a16="http://schemas.microsoft.com/office/drawing/2014/main" id="{111F4B10-0E7D-4CA6-97DB-3D4FA96733E9}"/>
              </a:ext>
            </a:extLst>
          </p:cNvPr>
          <p:cNvPicPr preferRelativeResize="0"/>
          <p:nvPr/>
        </p:nvPicPr>
        <p:blipFill rotWithShape="1">
          <a:blip r:embed="rId4">
            <a:alphaModFix/>
          </a:blip>
          <a:srcRect/>
          <a:stretch/>
        </p:blipFill>
        <p:spPr>
          <a:xfrm>
            <a:off x="4910576" y="1559696"/>
            <a:ext cx="603412" cy="577304"/>
          </a:xfrm>
          <a:prstGeom prst="rect">
            <a:avLst/>
          </a:prstGeom>
          <a:noFill/>
          <a:ln>
            <a:noFill/>
          </a:ln>
        </p:spPr>
      </p:pic>
      <p:sp>
        <p:nvSpPr>
          <p:cNvPr id="24" name="Rectangle: Rounded Corners 23">
            <a:extLst>
              <a:ext uri="{FF2B5EF4-FFF2-40B4-BE49-F238E27FC236}">
                <a16:creationId xmlns:a16="http://schemas.microsoft.com/office/drawing/2014/main" id="{711ACC63-80AA-4B05-99E2-A5399DBD5738}"/>
              </a:ext>
            </a:extLst>
          </p:cNvPr>
          <p:cNvSpPr/>
          <p:nvPr/>
        </p:nvSpPr>
        <p:spPr>
          <a:xfrm>
            <a:off x="204234" y="3529498"/>
            <a:ext cx="1512257"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29" name="Google Shape;183;p8">
            <a:extLst>
              <a:ext uri="{FF2B5EF4-FFF2-40B4-BE49-F238E27FC236}">
                <a16:creationId xmlns:a16="http://schemas.microsoft.com/office/drawing/2014/main" id="{136253DC-E4B9-49FE-8389-6F9A5E4CF5EC}"/>
              </a:ext>
            </a:extLst>
          </p:cNvPr>
          <p:cNvPicPr preferRelativeResize="0"/>
          <p:nvPr/>
        </p:nvPicPr>
        <p:blipFill rotWithShape="1">
          <a:blip r:embed="rId4">
            <a:alphaModFix/>
          </a:blip>
          <a:srcRect/>
          <a:stretch/>
        </p:blipFill>
        <p:spPr>
          <a:xfrm>
            <a:off x="1791881" y="3498721"/>
            <a:ext cx="442485" cy="523220"/>
          </a:xfrm>
          <a:prstGeom prst="rect">
            <a:avLst/>
          </a:prstGeom>
          <a:noFill/>
          <a:ln>
            <a:noFill/>
          </a:ln>
        </p:spPr>
      </p:pic>
      <p:sp>
        <p:nvSpPr>
          <p:cNvPr id="34" name="TextBox 33">
            <a:extLst>
              <a:ext uri="{FF2B5EF4-FFF2-40B4-BE49-F238E27FC236}">
                <a16:creationId xmlns:a16="http://schemas.microsoft.com/office/drawing/2014/main" id="{986314C8-E457-4509-97DE-FA42AAA676B5}"/>
              </a:ext>
            </a:extLst>
          </p:cNvPr>
          <p:cNvSpPr txBox="1"/>
          <p:nvPr/>
        </p:nvSpPr>
        <p:spPr>
          <a:xfrm>
            <a:off x="226601" y="3507562"/>
            <a:ext cx="1512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40B0531C-6377-40C7-B597-56DDA8ABA95D}"/>
              </a:ext>
            </a:extLst>
          </p:cNvPr>
          <p:cNvSpPr txBox="1"/>
          <p:nvPr/>
        </p:nvSpPr>
        <p:spPr>
          <a:xfrm>
            <a:off x="204234" y="2194599"/>
            <a:ext cx="10768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an irregular verb.</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You already know the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singular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forms: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C194857A-A9A4-425C-99C4-AFEE40303A9E}"/>
              </a:ext>
            </a:extLst>
          </p:cNvPr>
          <p:cNvSpPr txBox="1"/>
          <p:nvPr/>
        </p:nvSpPr>
        <p:spPr>
          <a:xfrm>
            <a:off x="2234366" y="3529498"/>
            <a:ext cx="3258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do, make</a:t>
            </a:r>
          </a:p>
        </p:txBody>
      </p:sp>
      <p:sp>
        <p:nvSpPr>
          <p:cNvPr id="38" name="Rectangle: Rounded Corners 37">
            <a:extLst>
              <a:ext uri="{FF2B5EF4-FFF2-40B4-BE49-F238E27FC236}">
                <a16:creationId xmlns:a16="http://schemas.microsoft.com/office/drawing/2014/main" id="{76C7B2FC-4ED6-4BE4-96C7-02A518FB0DEB}"/>
              </a:ext>
            </a:extLst>
          </p:cNvPr>
          <p:cNvSpPr/>
          <p:nvPr/>
        </p:nvSpPr>
        <p:spPr>
          <a:xfrm>
            <a:off x="204234" y="4558381"/>
            <a:ext cx="1512257"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43292295-2AF4-4EBC-AFC5-CDE0F0053F01}"/>
              </a:ext>
            </a:extLst>
          </p:cNvPr>
          <p:cNvPicPr preferRelativeResize="0"/>
          <p:nvPr/>
        </p:nvPicPr>
        <p:blipFill rotWithShape="1">
          <a:blip r:embed="rId4">
            <a:alphaModFix/>
          </a:blip>
          <a:srcRect/>
          <a:stretch/>
        </p:blipFill>
        <p:spPr>
          <a:xfrm>
            <a:off x="1791881" y="4527604"/>
            <a:ext cx="442485" cy="523220"/>
          </a:xfrm>
          <a:prstGeom prst="rect">
            <a:avLst/>
          </a:prstGeom>
          <a:noFill/>
          <a:ln>
            <a:noFill/>
          </a:ln>
        </p:spPr>
      </p:pic>
      <p:sp>
        <p:nvSpPr>
          <p:cNvPr id="44" name="TextBox 43">
            <a:extLst>
              <a:ext uri="{FF2B5EF4-FFF2-40B4-BE49-F238E27FC236}">
                <a16:creationId xmlns:a16="http://schemas.microsoft.com/office/drawing/2014/main" id="{D2DC39F9-9D6B-46D9-B0B9-D443F8A291D0}"/>
              </a:ext>
            </a:extLst>
          </p:cNvPr>
          <p:cNvSpPr txBox="1"/>
          <p:nvPr/>
        </p:nvSpPr>
        <p:spPr>
          <a:xfrm>
            <a:off x="226601" y="4536445"/>
            <a:ext cx="1512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453A79B9-0EE7-4522-A2AE-56B0D03E3A42}"/>
              </a:ext>
            </a:extLst>
          </p:cNvPr>
          <p:cNvSpPr txBox="1"/>
          <p:nvPr/>
        </p:nvSpPr>
        <p:spPr>
          <a:xfrm>
            <a:off x="2234366" y="4558381"/>
            <a:ext cx="3258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do, make</a:t>
            </a:r>
          </a:p>
        </p:txBody>
      </p:sp>
      <p:sp>
        <p:nvSpPr>
          <p:cNvPr id="46" name="Rectangle: Rounded Corners 45">
            <a:extLst>
              <a:ext uri="{FF2B5EF4-FFF2-40B4-BE49-F238E27FC236}">
                <a16:creationId xmlns:a16="http://schemas.microsoft.com/office/drawing/2014/main" id="{2D19EEDA-6157-4FF5-AB80-A88B548392AC}"/>
              </a:ext>
            </a:extLst>
          </p:cNvPr>
          <p:cNvSpPr/>
          <p:nvPr/>
        </p:nvSpPr>
        <p:spPr>
          <a:xfrm>
            <a:off x="204234" y="5565839"/>
            <a:ext cx="1512257"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47" name="Google Shape;183;p8">
            <a:extLst>
              <a:ext uri="{FF2B5EF4-FFF2-40B4-BE49-F238E27FC236}">
                <a16:creationId xmlns:a16="http://schemas.microsoft.com/office/drawing/2014/main" id="{2A4DA9BE-F5E0-44D0-A89E-49663E6BB3D1}"/>
              </a:ext>
            </a:extLst>
          </p:cNvPr>
          <p:cNvPicPr preferRelativeResize="0"/>
          <p:nvPr/>
        </p:nvPicPr>
        <p:blipFill rotWithShape="1">
          <a:blip r:embed="rId4">
            <a:alphaModFix/>
          </a:blip>
          <a:srcRect/>
          <a:stretch/>
        </p:blipFill>
        <p:spPr>
          <a:xfrm>
            <a:off x="1791881" y="5535062"/>
            <a:ext cx="442485" cy="523220"/>
          </a:xfrm>
          <a:prstGeom prst="rect">
            <a:avLst/>
          </a:prstGeom>
          <a:noFill/>
          <a:ln>
            <a:noFill/>
          </a:ln>
        </p:spPr>
      </p:pic>
      <p:sp>
        <p:nvSpPr>
          <p:cNvPr id="48" name="TextBox 47">
            <a:extLst>
              <a:ext uri="{FF2B5EF4-FFF2-40B4-BE49-F238E27FC236}">
                <a16:creationId xmlns:a16="http://schemas.microsoft.com/office/drawing/2014/main" id="{421AD89C-D7F7-47EC-93AE-AC0A28466D4C}"/>
              </a:ext>
            </a:extLst>
          </p:cNvPr>
          <p:cNvSpPr txBox="1"/>
          <p:nvPr/>
        </p:nvSpPr>
        <p:spPr>
          <a:xfrm>
            <a:off x="226601" y="5543903"/>
            <a:ext cx="1512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il/</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fait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F0E5A56B-2F92-41EE-967A-3FD8F7C3EC5D}"/>
              </a:ext>
            </a:extLst>
          </p:cNvPr>
          <p:cNvSpPr txBox="1"/>
          <p:nvPr/>
        </p:nvSpPr>
        <p:spPr>
          <a:xfrm>
            <a:off x="2234366" y="5565839"/>
            <a:ext cx="32581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he/she does,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makes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5136A9C1-6DF6-45AA-A42A-13DB4D6F872E}"/>
              </a:ext>
            </a:extLst>
          </p:cNvPr>
          <p:cNvSpPr txBox="1"/>
          <p:nvPr/>
        </p:nvSpPr>
        <p:spPr>
          <a:xfrm>
            <a:off x="204234" y="2688119"/>
            <a:ext cx="10768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These are the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plural</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forms: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55125F7A-C1A0-43D8-A9F9-971A792768D9}"/>
              </a:ext>
            </a:extLst>
          </p:cNvPr>
          <p:cNvSpPr/>
          <p:nvPr/>
        </p:nvSpPr>
        <p:spPr>
          <a:xfrm>
            <a:off x="4471835" y="3552479"/>
            <a:ext cx="3517981"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55" name="Google Shape;183;p8">
            <a:extLst>
              <a:ext uri="{FF2B5EF4-FFF2-40B4-BE49-F238E27FC236}">
                <a16:creationId xmlns:a16="http://schemas.microsoft.com/office/drawing/2014/main" id="{0126E1BA-A7D3-4FAC-9412-A9E5C34763AD}"/>
              </a:ext>
            </a:extLst>
          </p:cNvPr>
          <p:cNvPicPr preferRelativeResize="0"/>
          <p:nvPr/>
        </p:nvPicPr>
        <p:blipFill rotWithShape="1">
          <a:blip r:embed="rId4">
            <a:alphaModFix/>
          </a:blip>
          <a:srcRect/>
          <a:stretch/>
        </p:blipFill>
        <p:spPr>
          <a:xfrm>
            <a:off x="8044607" y="3521702"/>
            <a:ext cx="442485" cy="523220"/>
          </a:xfrm>
          <a:prstGeom prst="rect">
            <a:avLst/>
          </a:prstGeom>
          <a:noFill/>
          <a:ln>
            <a:noFill/>
          </a:ln>
        </p:spPr>
      </p:pic>
      <p:sp>
        <p:nvSpPr>
          <p:cNvPr id="56" name="TextBox 55">
            <a:extLst>
              <a:ext uri="{FF2B5EF4-FFF2-40B4-BE49-F238E27FC236}">
                <a16:creationId xmlns:a16="http://schemas.microsoft.com/office/drawing/2014/main" id="{F7F5B6EC-C2A0-4101-AAEF-C8623F698DB9}"/>
              </a:ext>
            </a:extLst>
          </p:cNvPr>
          <p:cNvSpPr txBox="1"/>
          <p:nvPr/>
        </p:nvSpPr>
        <p:spPr>
          <a:xfrm>
            <a:off x="4483019" y="3543077"/>
            <a:ext cx="3704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Nous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faisons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la cuisine.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769085F2-5970-45B4-97B3-B51854DAB315}"/>
              </a:ext>
            </a:extLst>
          </p:cNvPr>
          <p:cNvSpPr txBox="1"/>
          <p:nvPr/>
        </p:nvSpPr>
        <p:spPr>
          <a:xfrm>
            <a:off x="8487092" y="3552479"/>
            <a:ext cx="3258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 do the cooking.</a:t>
            </a:r>
          </a:p>
        </p:txBody>
      </p:sp>
      <p:sp>
        <p:nvSpPr>
          <p:cNvPr id="58" name="Rectangle: Rounded Corners 57">
            <a:extLst>
              <a:ext uri="{FF2B5EF4-FFF2-40B4-BE49-F238E27FC236}">
                <a16:creationId xmlns:a16="http://schemas.microsoft.com/office/drawing/2014/main" id="{AD42C829-FECE-4569-BA6B-F7470DF3E5D9}"/>
              </a:ext>
            </a:extLst>
          </p:cNvPr>
          <p:cNvSpPr/>
          <p:nvPr/>
        </p:nvSpPr>
        <p:spPr>
          <a:xfrm>
            <a:off x="4471836" y="4581362"/>
            <a:ext cx="3517980"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59" name="Google Shape;183;p8">
            <a:extLst>
              <a:ext uri="{FF2B5EF4-FFF2-40B4-BE49-F238E27FC236}">
                <a16:creationId xmlns:a16="http://schemas.microsoft.com/office/drawing/2014/main" id="{E30D4012-0843-4892-B711-7A9AC11C5C3B}"/>
              </a:ext>
            </a:extLst>
          </p:cNvPr>
          <p:cNvPicPr preferRelativeResize="0"/>
          <p:nvPr/>
        </p:nvPicPr>
        <p:blipFill rotWithShape="1">
          <a:blip r:embed="rId4">
            <a:alphaModFix/>
          </a:blip>
          <a:srcRect/>
          <a:stretch/>
        </p:blipFill>
        <p:spPr>
          <a:xfrm>
            <a:off x="8044607" y="4550585"/>
            <a:ext cx="442485" cy="523220"/>
          </a:xfrm>
          <a:prstGeom prst="rect">
            <a:avLst/>
          </a:prstGeom>
          <a:noFill/>
          <a:ln>
            <a:noFill/>
          </a:ln>
        </p:spPr>
      </p:pic>
      <p:sp>
        <p:nvSpPr>
          <p:cNvPr id="60" name="TextBox 59">
            <a:extLst>
              <a:ext uri="{FF2B5EF4-FFF2-40B4-BE49-F238E27FC236}">
                <a16:creationId xmlns:a16="http://schemas.microsoft.com/office/drawing/2014/main" id="{3DD0E35B-FDA4-4069-8D27-7983F29FCBF3}"/>
              </a:ext>
            </a:extLst>
          </p:cNvPr>
          <p:cNvSpPr txBox="1"/>
          <p:nvPr/>
        </p:nvSpPr>
        <p:spPr>
          <a:xfrm>
            <a:off x="4471835" y="4570646"/>
            <a:ext cx="3594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faites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courses.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6C81FFA8-69AE-454A-AA58-AD12D963406D}"/>
              </a:ext>
            </a:extLst>
          </p:cNvPr>
          <p:cNvSpPr txBox="1"/>
          <p:nvPr/>
        </p:nvSpPr>
        <p:spPr>
          <a:xfrm>
            <a:off x="8487092" y="4581362"/>
            <a:ext cx="3704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 (all) do the shopping.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DF4E5640-3F87-456F-9E76-DE318CE392E6}"/>
              </a:ext>
            </a:extLst>
          </p:cNvPr>
          <p:cNvSpPr/>
          <p:nvPr/>
        </p:nvSpPr>
        <p:spPr>
          <a:xfrm>
            <a:off x="4471836" y="5588820"/>
            <a:ext cx="3517980"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63" name="Google Shape;183;p8">
            <a:extLst>
              <a:ext uri="{FF2B5EF4-FFF2-40B4-BE49-F238E27FC236}">
                <a16:creationId xmlns:a16="http://schemas.microsoft.com/office/drawing/2014/main" id="{99A701D4-A7BF-4EE3-B674-1DA3B9E8F899}"/>
              </a:ext>
            </a:extLst>
          </p:cNvPr>
          <p:cNvPicPr preferRelativeResize="0"/>
          <p:nvPr/>
        </p:nvPicPr>
        <p:blipFill rotWithShape="1">
          <a:blip r:embed="rId4">
            <a:alphaModFix/>
          </a:blip>
          <a:srcRect/>
          <a:stretch/>
        </p:blipFill>
        <p:spPr>
          <a:xfrm>
            <a:off x="8044607" y="5558043"/>
            <a:ext cx="442485" cy="523220"/>
          </a:xfrm>
          <a:prstGeom prst="rect">
            <a:avLst/>
          </a:prstGeom>
          <a:noFill/>
          <a:ln>
            <a:noFill/>
          </a:ln>
        </p:spPr>
      </p:pic>
      <p:sp>
        <p:nvSpPr>
          <p:cNvPr id="64" name="TextBox 63">
            <a:extLst>
              <a:ext uri="{FF2B5EF4-FFF2-40B4-BE49-F238E27FC236}">
                <a16:creationId xmlns:a16="http://schemas.microsoft.com/office/drawing/2014/main" id="{C7F23296-0F3F-4DD0-A8CD-18CC423B7F0E}"/>
              </a:ext>
            </a:extLst>
          </p:cNvPr>
          <p:cNvSpPr txBox="1"/>
          <p:nvPr/>
        </p:nvSpPr>
        <p:spPr>
          <a:xfrm>
            <a:off x="4417045" y="5566628"/>
            <a:ext cx="3704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font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le ménage.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BC69D0BB-1C82-40D4-9BF3-5104859688B1}"/>
              </a:ext>
            </a:extLst>
          </p:cNvPr>
          <p:cNvSpPr txBox="1"/>
          <p:nvPr/>
        </p:nvSpPr>
        <p:spPr>
          <a:xfrm>
            <a:off x="8487092" y="5588820"/>
            <a:ext cx="32581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They do the housework.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0"/>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500"/>
                                        <p:tgtEl>
                                          <p:spTgt spid="63"/>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4" grpId="0" animBg="1"/>
      <p:bldP spid="34" grpId="0"/>
      <p:bldP spid="38" grpId="0" animBg="1"/>
      <p:bldP spid="44" grpId="0"/>
      <p:bldP spid="46" grpId="0" animBg="1"/>
      <p:bldP spid="48" grpId="0"/>
      <p:bldP spid="54" grpId="0" animBg="1"/>
      <p:bldP spid="56" grpId="0"/>
      <p:bldP spid="58" grpId="0" animBg="1"/>
      <p:bldP spid="60" grpId="0"/>
      <p:bldP spid="62" grpId="0" animBg="1"/>
      <p:bldP spid="6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25971</TotalTime>
  <Words>2797</Words>
  <Application>Microsoft Office PowerPoint</Application>
  <PresentationFormat>Widescreen</PresentationFormat>
  <Paragraphs>373</Paragraphs>
  <Slides>13</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1_NCELP Theme</vt:lpstr>
      <vt:lpstr>Office Theme</vt:lpstr>
      <vt:lpstr>Saying what I and others do</vt:lpstr>
      <vt:lpstr> [j/soft g]</vt:lpstr>
      <vt:lpstr> [j/soft g]</vt:lpstr>
      <vt:lpstr>prononcer</vt:lpstr>
      <vt:lpstr>vocabulaire</vt:lpstr>
      <vt:lpstr>vocabulaire</vt:lpstr>
      <vt:lpstr>lire</vt:lpstr>
      <vt:lpstr>Knowing who does what [1/2]</vt:lpstr>
      <vt:lpstr>Knowing who does what [2/2]</vt:lpstr>
      <vt:lpstr>écouter</vt:lpstr>
      <vt:lpstr>Two-verb structures</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267</cp:revision>
  <dcterms:created xsi:type="dcterms:W3CDTF">2022-02-25T13:35:14Z</dcterms:created>
  <dcterms:modified xsi:type="dcterms:W3CDTF">2022-07-15T05:31:52Z</dcterms:modified>
</cp:coreProperties>
</file>