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19"/>
  </p:notesMasterIdLst>
  <p:sldIdLst>
    <p:sldId id="257" r:id="rId5"/>
    <p:sldId id="969" r:id="rId6"/>
    <p:sldId id="970" r:id="rId7"/>
    <p:sldId id="984" r:id="rId8"/>
    <p:sldId id="779" r:id="rId9"/>
    <p:sldId id="982" r:id="rId10"/>
    <p:sldId id="964" r:id="rId11"/>
    <p:sldId id="965" r:id="rId12"/>
    <p:sldId id="963" r:id="rId13"/>
    <p:sldId id="300" r:id="rId14"/>
    <p:sldId id="971" r:id="rId15"/>
    <p:sldId id="983" r:id="rId16"/>
    <p:sldId id="966" r:id="rId17"/>
    <p:sldId id="9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4F87"/>
    <a:srgbClr val="786EB1"/>
    <a:srgbClr val="2994B2"/>
    <a:srgbClr val="FFF3FF"/>
    <a:srgbClr val="EF6D43"/>
    <a:srgbClr val="CC532E"/>
    <a:srgbClr val="8B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56639" autoAdjust="0"/>
  </p:normalViewPr>
  <p:slideViewPr>
    <p:cSldViewPr snapToGrid="0">
      <p:cViewPr varScale="1">
        <p:scale>
          <a:sx n="64" d="100"/>
          <a:sy n="64" d="100"/>
        </p:scale>
        <p:origin x="2334" y="102"/>
      </p:cViewPr>
      <p:guideLst/>
    </p:cSldViewPr>
  </p:slideViewPr>
  <p:outlineViewPr>
    <p:cViewPr>
      <p:scale>
        <a:sx n="33" d="100"/>
        <a:sy n="33" d="100"/>
      </p:scale>
      <p:origin x="0" y="-378"/>
    </p:cViewPr>
  </p:outlineViewPr>
  <p:notesTextViewPr>
    <p:cViewPr>
      <p:scale>
        <a:sx n="3" d="2"/>
        <a:sy n="3" d="2"/>
      </p:scale>
      <p:origin x="0" y="-1200"/>
    </p:cViewPr>
  </p:notesTextViewPr>
  <p:sorterViewPr>
    <p:cViewPr varScale="1">
      <p:scale>
        <a:sx n="100" d="100"/>
        <a:sy n="100" d="100"/>
      </p:scale>
      <p:origin x="0" y="-34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 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j (soft g) jour [78] j’ai [8 - avoir] génial [3872] sujet [353] partager [527] </a:t>
            </a: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it-IT" sz="2000" b="1" strike="noStrike" spc="-1" dirty="0">
                <a:solidFill>
                  <a:srgbClr val="FF0066"/>
                </a:solidFill>
                <a:latin typeface="Century Gothic"/>
                <a:ea typeface="Century Gothic"/>
              </a:rPr>
              <a:t>donner à manger </a:t>
            </a:r>
            <a:r>
              <a:rPr lang="it-IT" sz="2000" b="0" strike="noStrike" spc="-1" dirty="0">
                <a:solidFill>
                  <a:srgbClr val="FF0066"/>
                </a:solidFill>
                <a:latin typeface="Century Gothic"/>
                <a:ea typeface="Century Gothic"/>
              </a:rPr>
              <a:t>[n/a] </a:t>
            </a:r>
            <a:r>
              <a:rPr lang="fr-FR" sz="2000" b="1" strike="noStrike" spc="-1" dirty="0">
                <a:solidFill>
                  <a:srgbClr val="FF0066"/>
                </a:solidFill>
                <a:latin typeface="Century Gothic"/>
                <a:ea typeface="Century Gothic"/>
              </a:rPr>
              <a:t>laver </a:t>
            </a:r>
            <a:r>
              <a:rPr lang="fr-FR" sz="2000" b="0" strike="noStrike" spc="-1" dirty="0">
                <a:solidFill>
                  <a:srgbClr val="FF0066"/>
                </a:solidFill>
                <a:latin typeface="Century Gothic"/>
                <a:ea typeface="Century Gothic"/>
              </a:rPr>
              <a:t>[3503] </a:t>
            </a:r>
            <a:r>
              <a:rPr lang="fr-FR" sz="2000" b="1" strike="noStrike" spc="-1" dirty="0">
                <a:solidFill>
                  <a:srgbClr val="FF0066"/>
                </a:solidFill>
                <a:latin typeface="Century Gothic"/>
                <a:ea typeface="Century Gothic"/>
              </a:rPr>
              <a:t>ranger </a:t>
            </a:r>
            <a:r>
              <a:rPr lang="fr-FR" sz="2000" b="0" strike="noStrike" spc="-1" dirty="0">
                <a:solidFill>
                  <a:srgbClr val="FF0066"/>
                </a:solidFill>
                <a:latin typeface="Century Gothic"/>
                <a:ea typeface="Century Gothic"/>
              </a:rPr>
              <a:t>[2774] </a:t>
            </a:r>
            <a:r>
              <a:rPr lang="fr-FR" sz="2000" b="1" strike="noStrike" spc="-1" dirty="0">
                <a:solidFill>
                  <a:srgbClr val="FF0066"/>
                </a:solidFill>
                <a:latin typeface="Century Gothic"/>
                <a:ea typeface="Century Gothic"/>
              </a:rPr>
              <a:t>cuisine</a:t>
            </a:r>
            <a:r>
              <a:rPr lang="fr-FR" sz="2000" b="1" strike="noStrike" spc="-1" baseline="30000" dirty="0">
                <a:solidFill>
                  <a:srgbClr val="FF0066"/>
                </a:solidFill>
                <a:latin typeface="Century Gothic"/>
                <a:ea typeface="Century Gothic"/>
              </a:rPr>
              <a:t>2</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[2618] </a:t>
            </a:r>
            <a:r>
              <a:rPr lang="fr-FR" sz="2000" b="1" strike="noStrike" spc="-1" dirty="0">
                <a:solidFill>
                  <a:srgbClr val="FF0066"/>
                </a:solidFill>
                <a:latin typeface="Century Gothic"/>
                <a:ea typeface="Century Gothic"/>
              </a:rPr>
              <a:t>repas </a:t>
            </a:r>
            <a:r>
              <a:rPr lang="fr-FR" sz="2000" b="0" strike="noStrike" spc="-1" dirty="0">
                <a:solidFill>
                  <a:srgbClr val="FF0066"/>
                </a:solidFill>
                <a:latin typeface="Century Gothic"/>
                <a:ea typeface="Century Gothic"/>
              </a:rPr>
              <a:t>[2948] - revisit: aimer [242] détester [2898]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football [2602] tennis [3687] corde [3784] fois [49]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and answering questions using plural </a:t>
            </a:r>
            <a:r>
              <a:rPr lang="en-GB" b="0" dirty="0" err="1"/>
              <a:t>vous</a:t>
            </a:r>
            <a:r>
              <a:rPr lang="en-GB" b="0" dirty="0"/>
              <a:t> and nous with 2-verb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Model the task using the example.  Click to demonstrate each step.</a:t>
            </a:r>
          </a:p>
          <a:p>
            <a:pPr marL="0" marR="0" lvl="0" indent="0" algn="l" rtl="0">
              <a:lnSpc>
                <a:spcPct val="100000"/>
              </a:lnSpc>
              <a:spcBef>
                <a:spcPts val="0"/>
              </a:spcBef>
              <a:spcAft>
                <a:spcPts val="0"/>
              </a:spcAft>
              <a:buClr>
                <a:schemeClr val="dk1"/>
              </a:buClr>
              <a:buSzPts val="1200"/>
              <a:buFont typeface="Calibri"/>
              <a:buNone/>
            </a:pPr>
            <a:r>
              <a:rPr lang="en-GB" b="0" dirty="0"/>
              <a:t>2. Then move to the next slide for the first round – there is no need for printing with this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that pupils work in pair asking and answering with another pair.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Pair B chooses one letter – that is the ‘person’ they are.</a:t>
            </a:r>
          </a:p>
          <a:p>
            <a:r>
              <a:rPr lang="en-GB" dirty="0"/>
              <a:t>2. Pair A asks yes/no questions to work out who B are</a:t>
            </a:r>
          </a:p>
          <a:p>
            <a:r>
              <a:rPr lang="en-GB" dirty="0"/>
              <a:t>The four questions are:</a:t>
            </a:r>
            <a:br>
              <a:rPr lang="en-GB" dirty="0"/>
            </a:br>
            <a:r>
              <a:rPr lang="en-GB" dirty="0" err="1"/>
              <a:t>Vous</a:t>
            </a:r>
            <a:r>
              <a:rPr lang="en-GB" dirty="0"/>
              <a:t> </a:t>
            </a:r>
            <a:r>
              <a:rPr lang="en-GB" dirty="0" err="1"/>
              <a:t>aimez</a:t>
            </a:r>
            <a:r>
              <a:rPr lang="en-GB" dirty="0"/>
              <a:t> </a:t>
            </a:r>
            <a:r>
              <a:rPr lang="en-GB" dirty="0" err="1"/>
              <a:t>jouer</a:t>
            </a:r>
            <a:r>
              <a:rPr lang="en-GB" dirty="0"/>
              <a:t> au foot ?</a:t>
            </a:r>
            <a:br>
              <a:rPr lang="en-GB" dirty="0"/>
            </a:br>
            <a:r>
              <a:rPr lang="en-GB" dirty="0" err="1"/>
              <a:t>Vous</a:t>
            </a:r>
            <a:r>
              <a:rPr lang="en-GB" dirty="0"/>
              <a:t> </a:t>
            </a:r>
            <a:r>
              <a:rPr lang="en-GB" dirty="0" err="1"/>
              <a:t>aimez</a:t>
            </a:r>
            <a:r>
              <a:rPr lang="en-GB" dirty="0"/>
              <a:t> faire de la natation ?</a:t>
            </a:r>
            <a:br>
              <a:rPr lang="en-GB" dirty="0"/>
            </a:br>
            <a:r>
              <a:rPr lang="en-GB" dirty="0" err="1"/>
              <a:t>Vous</a:t>
            </a:r>
            <a:r>
              <a:rPr lang="en-GB" dirty="0"/>
              <a:t> </a:t>
            </a:r>
            <a:r>
              <a:rPr lang="en-GB" dirty="0" err="1"/>
              <a:t>aimez</a:t>
            </a:r>
            <a:r>
              <a:rPr lang="en-GB" dirty="0"/>
              <a:t> </a:t>
            </a:r>
            <a:r>
              <a:rPr lang="en-GB" dirty="0" err="1"/>
              <a:t>jouer</a:t>
            </a:r>
            <a:r>
              <a:rPr lang="en-GB" dirty="0"/>
              <a:t> au tennis ?</a:t>
            </a:r>
            <a:br>
              <a:rPr lang="en-GB" dirty="0"/>
            </a:br>
            <a:r>
              <a:rPr lang="en-GB" dirty="0" err="1"/>
              <a:t>Vous</a:t>
            </a:r>
            <a:r>
              <a:rPr lang="en-GB" dirty="0"/>
              <a:t> </a:t>
            </a:r>
            <a:r>
              <a:rPr lang="en-GB" dirty="0" err="1"/>
              <a:t>aimez</a:t>
            </a:r>
            <a:r>
              <a:rPr lang="en-GB" dirty="0"/>
              <a:t> faire de </a:t>
            </a:r>
            <a:r>
              <a:rPr lang="en-GB" dirty="0" err="1"/>
              <a:t>l’exercice</a:t>
            </a:r>
            <a:r>
              <a:rPr lang="en-GB" dirty="0"/>
              <a:t> ?</a:t>
            </a:r>
            <a:br>
              <a:rPr lang="en-GB" i="1" dirty="0"/>
            </a:br>
            <a:r>
              <a:rPr lang="en-GB" dirty="0"/>
              <a:t>3. Pair B answers with full phrases (as per the example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Pair A keeps going until they have worked out which letter Pair B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r>
              <a:rPr lang="en-GB" dirty="0"/>
              <a:t>There is a further round of the game with different language to practise on the next slide.</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230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p>
          <a:p>
            <a:endParaRPr lang="en-US" b="0" dirty="0"/>
          </a:p>
          <a:p>
            <a:endParaRPr lang="en-US" b="0" dirty="0"/>
          </a:p>
          <a:p>
            <a:r>
              <a:rPr lang="en-US" b="1" dirty="0"/>
              <a:t>P</a:t>
            </a:r>
            <a:r>
              <a:rPr lang="en-GB" b="1" dirty="0" err="1"/>
              <a:t>rocedure</a:t>
            </a:r>
            <a:r>
              <a:rPr lang="en-GB" b="1" dirty="0"/>
              <a:t>:</a:t>
            </a:r>
            <a:br>
              <a:rPr lang="en-GB" dirty="0"/>
            </a:br>
            <a:r>
              <a:rPr lang="en-GB" dirty="0"/>
              <a:t>1. Pair B chooses one letter – that is the ‘person’ they are.</a:t>
            </a:r>
          </a:p>
          <a:p>
            <a:r>
              <a:rPr lang="en-GB" dirty="0"/>
              <a:t>2. Pair A asks yes/no questions to work out who B are.</a:t>
            </a:r>
          </a:p>
          <a:p>
            <a:r>
              <a:rPr lang="en-GB" dirty="0"/>
              <a:t>The four questions are:</a:t>
            </a:r>
            <a:br>
              <a:rPr lang="en-GB" i="1" dirty="0"/>
            </a:br>
            <a:r>
              <a:rPr lang="en-GB" i="1" dirty="0" err="1"/>
              <a:t>Vous</a:t>
            </a:r>
            <a:r>
              <a:rPr lang="en-GB" i="1" dirty="0"/>
              <a:t> </a:t>
            </a:r>
            <a:r>
              <a:rPr lang="en-GB" i="1" dirty="0" err="1"/>
              <a:t>aimez</a:t>
            </a:r>
            <a:r>
              <a:rPr lang="en-GB" i="1" dirty="0"/>
              <a:t> </a:t>
            </a:r>
            <a:r>
              <a:rPr lang="en-GB" i="1" dirty="0" err="1"/>
              <a:t>préparer</a:t>
            </a:r>
            <a:r>
              <a:rPr lang="en-GB" i="1" dirty="0"/>
              <a:t> un </a:t>
            </a:r>
            <a:r>
              <a:rPr lang="en-GB" i="1" dirty="0" err="1"/>
              <a:t>repas</a:t>
            </a:r>
            <a:r>
              <a:rPr lang="en-GB" i="1" dirty="0"/>
              <a:t> ?</a:t>
            </a:r>
            <a:br>
              <a:rPr lang="en-GB" i="1" dirty="0"/>
            </a:br>
            <a:r>
              <a:rPr lang="en-GB" i="1" dirty="0" err="1"/>
              <a:t>Vous</a:t>
            </a:r>
            <a:r>
              <a:rPr lang="en-GB" i="1" dirty="0"/>
              <a:t> </a:t>
            </a:r>
            <a:r>
              <a:rPr lang="en-GB" i="1" dirty="0" err="1"/>
              <a:t>aimez</a:t>
            </a:r>
            <a:r>
              <a:rPr lang="en-GB" i="1" dirty="0"/>
              <a:t> laver la voiture ?</a:t>
            </a:r>
            <a:br>
              <a:rPr lang="en-GB" i="1" dirty="0"/>
            </a:br>
            <a:r>
              <a:rPr lang="en-GB" i="1" dirty="0" err="1"/>
              <a:t>Vous</a:t>
            </a:r>
            <a:r>
              <a:rPr lang="en-GB" i="1" dirty="0"/>
              <a:t> </a:t>
            </a:r>
            <a:r>
              <a:rPr lang="en-GB" i="1" dirty="0" err="1"/>
              <a:t>aimez</a:t>
            </a:r>
            <a:r>
              <a:rPr lang="en-GB" i="1" dirty="0"/>
              <a:t> ranger les </a:t>
            </a:r>
            <a:r>
              <a:rPr lang="en-GB" i="1" dirty="0" err="1"/>
              <a:t>vêtements</a:t>
            </a:r>
            <a:r>
              <a:rPr lang="en-GB" i="1" dirty="0"/>
              <a:t> ?</a:t>
            </a:r>
          </a:p>
          <a:p>
            <a:r>
              <a:rPr lang="en-GB" i="1" dirty="0" err="1"/>
              <a:t>Vous</a:t>
            </a:r>
            <a:r>
              <a:rPr lang="en-GB" i="1" dirty="0"/>
              <a:t> </a:t>
            </a:r>
            <a:r>
              <a:rPr lang="en-GB" i="1" dirty="0" err="1"/>
              <a:t>aimez</a:t>
            </a:r>
            <a:r>
              <a:rPr lang="en-GB" i="1" dirty="0"/>
              <a:t> faire le ménage dans la cuisine ?</a:t>
            </a:r>
          </a:p>
          <a:p>
            <a:r>
              <a:rPr lang="en-GB" dirty="0"/>
              <a:t>3. Pair B gives full sentence answers using the ‘nous’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Pair A keeps going until they have worked out which letter Pair B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0917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Recap the phonics for this week, time permitting.  Otherwise just go straight to follow up 1.</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French words with the SSC [j/soft g] and hard [g] in sets of three words. Some words are known, others are cognates, some will be taught later in the SOW.</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Do the first one to model the task.</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listen.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try to note down (in French) the odd one out.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reveal the answer, drawing pupils’ attention to the soft ‘g’ in rouge and orange and the hard ‘g’ in </a:t>
            </a:r>
            <a:r>
              <a:rPr lang="en-GB" b="0" dirty="0" err="1">
                <a:latin typeface="Calibri" panose="020F0502020204030204" pitchFamily="34" charset="0"/>
                <a:cs typeface="Calibri" panose="020F0502020204030204" pitchFamily="34" charset="0"/>
              </a:rPr>
              <a:t>gris</a:t>
            </a:r>
            <a:r>
              <a:rPr lang="en-GB" b="0" dirty="0">
                <a:latin typeface="Calibri" panose="020F0502020204030204" pitchFamily="34" charset="0"/>
                <a:cs typeface="Calibri" panose="020F0502020204030204" pitchFamily="34" charset="0"/>
              </a:rPr>
              <a:t>, which makes it the odd one out.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Continue with items 2-7.</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Elicit answers from pupils and click to confirm the answers.</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algn="l" rtl="0" eaLnBrk="1" fontAlgn="ctr" latinLnBrk="0" hangingPunct="1">
              <a:spcBef>
                <a:spcPts val="0"/>
              </a:spcBef>
              <a:spcAft>
                <a:spcPts val="0"/>
              </a:spcAft>
            </a:pPr>
            <a:r>
              <a:rPr lang="en-GB" b="1" baseline="0" dirty="0"/>
              <a:t>Transcript</a:t>
            </a:r>
            <a:r>
              <a:rPr lang="en-GB" baseline="0" dirty="0"/>
              <a:t>:</a:t>
            </a:r>
            <a:br>
              <a:rPr lang="en-GB" baseline="0" dirty="0"/>
            </a:br>
            <a:r>
              <a:rPr lang="en-GB" sz="1800" b="0" i="0" u="none" strike="noStrike" kern="1200" dirty="0">
                <a:solidFill>
                  <a:srgbClr val="002060"/>
                </a:solidFill>
                <a:effectLst/>
                <a:latin typeface="Century Gothic" panose="020B0502020202020204" pitchFamily="34" charset="0"/>
                <a:ea typeface="DejaVu Sans"/>
                <a:cs typeface="DejaVu Sans"/>
              </a:rPr>
              <a:t>rouge | </a:t>
            </a:r>
            <a:r>
              <a:rPr lang="en-GB" sz="1800" b="0" i="0" u="none" strike="noStrike" kern="1200" dirty="0" err="1">
                <a:solidFill>
                  <a:srgbClr val="002060"/>
                </a:solidFill>
                <a:effectLst/>
                <a:latin typeface="Century Gothic" panose="020B0502020202020204" pitchFamily="34" charset="0"/>
                <a:ea typeface="DejaVu Sans"/>
                <a:cs typeface="DejaVu Sans"/>
              </a:rPr>
              <a:t>gris</a:t>
            </a:r>
            <a:r>
              <a:rPr lang="en-GB" sz="1800" b="0" i="0" u="none" strike="noStrike" kern="1200" dirty="0">
                <a:solidFill>
                  <a:srgbClr val="002060"/>
                </a:solidFill>
                <a:effectLst/>
                <a:latin typeface="Century Gothic" panose="020B0502020202020204" pitchFamily="34" charset="0"/>
                <a:ea typeface="DejaVu Sans"/>
                <a:cs typeface="DejaVu Sans"/>
              </a:rPr>
              <a:t> | orange</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dirty="0" err="1">
                <a:solidFill>
                  <a:srgbClr val="002060"/>
                </a:solidFill>
                <a:effectLst/>
                <a:latin typeface="Century Gothic" panose="020B0502020202020204" pitchFamily="34" charset="0"/>
                <a:ea typeface="DejaVu Sans"/>
                <a:cs typeface="DejaVu Sans"/>
              </a:rPr>
              <a:t>partager</a:t>
            </a:r>
            <a:r>
              <a:rPr lang="en-GB" sz="1800" b="0" i="0" u="none" strike="noStrike" kern="1200" dirty="0">
                <a:solidFill>
                  <a:srgbClr val="002060"/>
                </a:solidFill>
                <a:effectLst/>
                <a:latin typeface="Century Gothic" panose="020B0502020202020204" pitchFamily="34" charset="0"/>
                <a:ea typeface="DejaVu Sans"/>
                <a:cs typeface="DejaVu Sans"/>
              </a:rPr>
              <a:t> | voyager | organiser</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DejaVu Sans"/>
                <a:cs typeface="DejaVu Sans"/>
              </a:rPr>
              <a:t>la </a:t>
            </a:r>
            <a:r>
              <a:rPr lang="en-GB" sz="1800" b="0" i="0" u="none" strike="noStrike" kern="1200" dirty="0" err="1">
                <a:solidFill>
                  <a:srgbClr val="002060"/>
                </a:solidFill>
                <a:effectLst/>
                <a:latin typeface="Century Gothic" panose="020B0502020202020204" pitchFamily="34" charset="0"/>
                <a:ea typeface="DejaVu Sans"/>
                <a:cs typeface="DejaVu Sans"/>
              </a:rPr>
              <a:t>gymnastique</a:t>
            </a:r>
            <a:r>
              <a:rPr lang="en-GB" sz="1800" b="0" i="0" u="none" strike="noStrike" kern="1200" dirty="0">
                <a:solidFill>
                  <a:srgbClr val="002060"/>
                </a:solidFill>
                <a:effectLst/>
                <a:latin typeface="Century Gothic" panose="020B0502020202020204" pitchFamily="34" charset="0"/>
                <a:ea typeface="DejaVu Sans"/>
                <a:cs typeface="DejaVu Sans"/>
              </a:rPr>
              <a:t> | le golf | le rugby</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DejaVu Sans"/>
                <a:cs typeface="DejaVu Sans"/>
              </a:rPr>
              <a:t>la </a:t>
            </a:r>
            <a:r>
              <a:rPr lang="en-GB" sz="1800" b="0" i="0" u="none" strike="noStrike" kern="1200" dirty="0" err="1">
                <a:solidFill>
                  <a:srgbClr val="002060"/>
                </a:solidFill>
                <a:effectLst/>
                <a:latin typeface="Century Gothic" panose="020B0502020202020204" pitchFamily="34" charset="0"/>
                <a:ea typeface="DejaVu Sans"/>
                <a:cs typeface="DejaVu Sans"/>
              </a:rPr>
              <a:t>montagne</a:t>
            </a:r>
            <a:r>
              <a:rPr lang="en-GB" sz="1800" b="0" i="0" u="none" strike="noStrike" kern="1200" dirty="0">
                <a:solidFill>
                  <a:srgbClr val="002060"/>
                </a:solidFill>
                <a:effectLst/>
                <a:latin typeface="Century Gothic" panose="020B0502020202020204" pitchFamily="34" charset="0"/>
                <a:ea typeface="DejaVu Sans"/>
                <a:cs typeface="DejaVu Sans"/>
              </a:rPr>
              <a:t> | la </a:t>
            </a:r>
            <a:r>
              <a:rPr lang="en-GB" sz="1800" b="0" i="0" u="none" strike="noStrike" kern="1200" dirty="0" err="1">
                <a:solidFill>
                  <a:srgbClr val="002060"/>
                </a:solidFill>
                <a:effectLst/>
                <a:latin typeface="Century Gothic" panose="020B0502020202020204" pitchFamily="34" charset="0"/>
                <a:ea typeface="DejaVu Sans"/>
                <a:cs typeface="DejaVu Sans"/>
              </a:rPr>
              <a:t>plage</a:t>
            </a:r>
            <a:r>
              <a:rPr lang="en-GB" sz="1800" b="0" i="0" u="none" strike="noStrike" kern="1200" dirty="0">
                <a:solidFill>
                  <a:srgbClr val="002060"/>
                </a:solidFill>
                <a:effectLst/>
                <a:latin typeface="Century Gothic" panose="020B0502020202020204" pitchFamily="34" charset="0"/>
                <a:ea typeface="DejaVu Sans"/>
                <a:cs typeface="DejaVu Sans"/>
              </a:rPr>
              <a:t> | la </a:t>
            </a:r>
            <a:r>
              <a:rPr lang="en-GB" sz="1800" b="0" i="0" u="none" strike="noStrike" kern="1200" dirty="0" err="1">
                <a:solidFill>
                  <a:srgbClr val="002060"/>
                </a:solidFill>
                <a:effectLst/>
                <a:latin typeface="Century Gothic" panose="020B0502020202020204" pitchFamily="34" charset="0"/>
                <a:ea typeface="DejaVu Sans"/>
                <a:cs typeface="DejaVu Sans"/>
              </a:rPr>
              <a:t>campagne</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DejaVu Sans"/>
                <a:cs typeface="DejaVu Sans"/>
              </a:rPr>
              <a:t>grand | </a:t>
            </a:r>
            <a:r>
              <a:rPr lang="en-GB" sz="1800" b="0" i="0" u="none" strike="noStrike" kern="1200" dirty="0" err="1">
                <a:solidFill>
                  <a:srgbClr val="002060"/>
                </a:solidFill>
                <a:effectLst/>
                <a:latin typeface="Century Gothic" panose="020B0502020202020204" pitchFamily="34" charset="0"/>
                <a:ea typeface="DejaVu Sans"/>
                <a:cs typeface="DejaVu Sans"/>
              </a:rPr>
              <a:t>génial</a:t>
            </a:r>
            <a:r>
              <a:rPr lang="en-GB" sz="1800" b="0" i="0" u="none" strike="noStrike" kern="1200" dirty="0">
                <a:solidFill>
                  <a:srgbClr val="002060"/>
                </a:solidFill>
                <a:effectLst/>
                <a:latin typeface="Century Gothic" panose="020B0502020202020204" pitchFamily="34" charset="0"/>
                <a:ea typeface="DejaVu Sans"/>
                <a:cs typeface="DejaVu Sans"/>
              </a:rPr>
              <a:t> | grave</a:t>
            </a:r>
            <a:endParaRPr lang="en-GB"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DejaVu Sans"/>
                <a:cs typeface="DejaVu Sans"/>
              </a:rPr>
              <a:t>le village | le </a:t>
            </a:r>
            <a:r>
              <a:rPr lang="en-GB" sz="1800" b="0" i="0" u="none" strike="noStrike" kern="1200" dirty="0" err="1">
                <a:solidFill>
                  <a:srgbClr val="002060"/>
                </a:solidFill>
                <a:effectLst/>
                <a:latin typeface="Century Gothic" panose="020B0502020202020204" pitchFamily="34" charset="0"/>
                <a:ea typeface="DejaVu Sans"/>
                <a:cs typeface="DejaVu Sans"/>
              </a:rPr>
              <a:t>magasin</a:t>
            </a:r>
            <a:r>
              <a:rPr lang="en-GB" sz="1800" b="0" i="0" u="none" strike="noStrike" kern="1200" dirty="0">
                <a:solidFill>
                  <a:srgbClr val="002060"/>
                </a:solidFill>
                <a:effectLst/>
                <a:latin typeface="Century Gothic" panose="020B0502020202020204" pitchFamily="34" charset="0"/>
                <a:ea typeface="DejaVu Sans"/>
                <a:cs typeface="DejaVu Sans"/>
              </a:rPr>
              <a:t> | </a:t>
            </a:r>
            <a:r>
              <a:rPr lang="en-GB" sz="1800" b="0" i="0" u="none" strike="noStrike" kern="1200" dirty="0" err="1">
                <a:solidFill>
                  <a:srgbClr val="002060"/>
                </a:solidFill>
                <a:effectLst/>
                <a:latin typeface="Century Gothic" panose="020B0502020202020204" pitchFamily="34" charset="0"/>
                <a:ea typeface="DejaVu Sans"/>
                <a:cs typeface="DejaVu Sans"/>
              </a:rPr>
              <a:t>l’église</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2-verb structures with ‘nous’ and ‘</a:t>
            </a:r>
            <a:r>
              <a:rPr lang="en-GB" b="0" dirty="0" err="1"/>
              <a:t>ils</a:t>
            </a:r>
            <a:r>
              <a:rPr lang="en-GB" b="0" dirty="0"/>
              <a:t>’ forms of aider / </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Adèle writes to </a:t>
            </a:r>
            <a:r>
              <a:rPr lang="en-GB" dirty="0" err="1"/>
              <a:t>Sanaya</a:t>
            </a:r>
            <a:r>
              <a:rPr lang="en-GB" dirty="0"/>
              <a:t> about her and Pierre and her two cousins </a:t>
            </a:r>
            <a:r>
              <a:rPr lang="en-GB" dirty="0" err="1"/>
              <a:t>Clémentine</a:t>
            </a:r>
            <a:r>
              <a:rPr lang="en-GB" dirty="0"/>
              <a:t> and Jean-Michel.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They decide for each one whether the subject is we or they and if the opinion is like or hate.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Move to the next slide to practise comprehension of the rest of the sentence.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2-verb structures with ‘nous’ and ‘</a:t>
            </a:r>
            <a:r>
              <a:rPr lang="en-GB" b="0" dirty="0" err="1"/>
              <a:t>ils</a:t>
            </a:r>
            <a:r>
              <a:rPr lang="en-GB" b="0" dirty="0"/>
              <a:t>’ forms of aider / </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These are the same sentences pupils have just read.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This time they listen, without reference to the text, and write the full sentence meanings.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endParaRPr lang="en-GB" dirty="0">
              <a:sym typeface="Wingdings" panose="05000000000000000000" pitchFamily="2" charset="2"/>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for Pierre and Yves.</a:t>
            </a:r>
          </a:p>
          <a:p>
            <a:r>
              <a:rPr lang="en-US" b="0" dirty="0"/>
              <a:t>2. Students say the total shown on the two dice in French.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a:t>
            </a:r>
            <a:br>
              <a:rPr lang="en-GB" baseline="0" dirty="0"/>
            </a:br>
            <a:r>
              <a:rPr lang="en-GB" baseline="0" dirty="0"/>
              <a:t>point [97]</a:t>
            </a:r>
          </a:p>
          <a:p>
            <a:pPr marL="0" lvl="0" indent="0" algn="l" rtl="0">
              <a:spcBef>
                <a:spcPts val="0"/>
              </a:spcBef>
              <a:spcAft>
                <a:spcPts val="0"/>
              </a:spcAf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050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09/04/2023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29.png"/><Relationship Id="rId21" Type="http://schemas.openxmlformats.org/officeDocument/2006/relationships/image" Target="../media/image15.png"/><Relationship Id="rId7" Type="http://schemas.openxmlformats.org/officeDocument/2006/relationships/image" Target="../media/image42.sv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21.svg"/><Relationship Id="rId15" Type="http://schemas.openxmlformats.org/officeDocument/2006/relationships/image" Target="../media/image50.png"/><Relationship Id="rId10" Type="http://schemas.openxmlformats.org/officeDocument/2006/relationships/image" Target="../media/image45.svg"/><Relationship Id="rId19" Type="http://schemas.openxmlformats.org/officeDocument/2006/relationships/image" Target="../media/image54.png"/><Relationship Id="rId4" Type="http://schemas.openxmlformats.org/officeDocument/2006/relationships/image" Target="../media/image20.png"/><Relationship Id="rId9" Type="http://schemas.openxmlformats.org/officeDocument/2006/relationships/image" Target="../media/image44.png"/><Relationship Id="rId14"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4.pn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3.svg"/><Relationship Id="rId11" Type="http://schemas.openxmlformats.org/officeDocument/2006/relationships/image" Target="../media/image45.svg"/><Relationship Id="rId5" Type="http://schemas.openxmlformats.org/officeDocument/2006/relationships/image" Target="../media/image52.png"/><Relationship Id="rId15" Type="http://schemas.openxmlformats.org/officeDocument/2006/relationships/image" Target="../media/image47.svg"/><Relationship Id="rId10" Type="http://schemas.openxmlformats.org/officeDocument/2006/relationships/image" Target="../media/image44.png"/><Relationship Id="rId4" Type="http://schemas.openxmlformats.org/officeDocument/2006/relationships/image" Target="../media/image49.svg"/><Relationship Id="rId9" Type="http://schemas.openxmlformats.org/officeDocument/2006/relationships/image" Target="../media/image29.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29.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3.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2.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audio" Target="../media/audio6.wav"/><Relationship Id="rId5" Type="http://schemas.openxmlformats.org/officeDocument/2006/relationships/image" Target="../media/image20.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1.svg"/><Relationship Id="rId10"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22.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audio" Target="../media/audio13.wav"/><Relationship Id="rId5" Type="http://schemas.openxmlformats.org/officeDocument/2006/relationships/image" Target="../media/image21.svg"/><Relationship Id="rId10" Type="http://schemas.openxmlformats.org/officeDocument/2006/relationships/audio" Target="../media/audio12.wav"/><Relationship Id="rId4" Type="http://schemas.openxmlformats.org/officeDocument/2006/relationships/image" Target="../media/image20.png"/><Relationship Id="rId9" Type="http://schemas.openxmlformats.org/officeDocument/2006/relationships/audio" Target="../media/audio11.wav"/><Relationship Id="rId14" Type="http://schemas.openxmlformats.org/officeDocument/2006/relationships/audio" Target="../media/audio16.wav"/></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gif"/><Relationship Id="rId3" Type="http://schemas.openxmlformats.org/officeDocument/2006/relationships/image" Target="../media/image29.png"/><Relationship Id="rId7" Type="http://schemas.openxmlformats.org/officeDocument/2006/relationships/image" Target="../media/image35.png"/><Relationship Id="rId12"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1.svg"/><Relationship Id="rId10"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1488" y="15033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8" name="Group 7">
            <a:extLst>
              <a:ext uri="{FF2B5EF4-FFF2-40B4-BE49-F238E27FC236}">
                <a16:creationId xmlns:a16="http://schemas.microsoft.com/office/drawing/2014/main" id="{96AB17E6-1C77-4083-BD99-BFCFA151A66B}"/>
              </a:ext>
            </a:extLst>
          </p:cNvPr>
          <p:cNvGrpSpPr/>
          <p:nvPr/>
        </p:nvGrpSpPr>
        <p:grpSpPr>
          <a:xfrm>
            <a:off x="3746628" y="1144413"/>
            <a:ext cx="2684012" cy="1723452"/>
            <a:chOff x="-7789524" y="1887582"/>
            <a:chExt cx="5412084" cy="3442064"/>
          </a:xfrm>
        </p:grpSpPr>
        <p:sp>
          <p:nvSpPr>
            <p:cNvPr id="10" name="Thought Bubble: Cloud 9">
              <a:extLst>
                <a:ext uri="{FF2B5EF4-FFF2-40B4-BE49-F238E27FC236}">
                  <a16:creationId xmlns:a16="http://schemas.microsoft.com/office/drawing/2014/main" id="{BDC33BDF-816A-4043-8F9E-5CCCBA5D2403}"/>
                </a:ext>
              </a:extLst>
            </p:cNvPr>
            <p:cNvSpPr/>
            <p:nvPr/>
          </p:nvSpPr>
          <p:spPr>
            <a:xfrm>
              <a:off x="-7789524" y="1887582"/>
              <a:ext cx="5412084" cy="3442064"/>
            </a:xfrm>
            <a:prstGeom prst="cloudCallou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F6D5B875-8A6D-4425-BD36-FC5DA9B2A546}"/>
                </a:ext>
              </a:extLst>
            </p:cNvPr>
            <p:cNvGrpSpPr/>
            <p:nvPr/>
          </p:nvGrpSpPr>
          <p:grpSpPr>
            <a:xfrm>
              <a:off x="-6697552" y="2246811"/>
              <a:ext cx="3083322" cy="2561788"/>
              <a:chOff x="-6697552" y="2246811"/>
              <a:chExt cx="3083322" cy="2561788"/>
            </a:xfrm>
          </p:grpSpPr>
          <p:pic>
            <p:nvPicPr>
              <p:cNvPr id="12" name="Picture 11" descr="A picture containing text, toy, doll&#10;&#10;Description automatically generated">
                <a:extLst>
                  <a:ext uri="{FF2B5EF4-FFF2-40B4-BE49-F238E27FC236}">
                    <a16:creationId xmlns:a16="http://schemas.microsoft.com/office/drawing/2014/main" id="{DAE7F94F-C1CB-4EB6-B55A-03CE6B146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552" y="2246811"/>
                <a:ext cx="1553315" cy="2561788"/>
              </a:xfrm>
              <a:prstGeom prst="rect">
                <a:avLst/>
              </a:prstGeom>
            </p:spPr>
          </p:pic>
          <p:pic>
            <p:nvPicPr>
              <p:cNvPr id="13" name="Picture 12" descr="A person wearing a striped shirt&#10;&#10;Description automatically generated with medium confidence">
                <a:extLst>
                  <a:ext uri="{FF2B5EF4-FFF2-40B4-BE49-F238E27FC236}">
                    <a16:creationId xmlns:a16="http://schemas.microsoft.com/office/drawing/2014/main" id="{FF1C2D56-6FBB-4670-B600-46F87BAFC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742" y="2504144"/>
                <a:ext cx="2196512" cy="2230304"/>
              </a:xfrm>
              <a:prstGeom prst="rect">
                <a:avLst/>
              </a:prstGeom>
            </p:spPr>
          </p:pic>
        </p:grpSp>
      </p:grpSp>
      <p:grpSp>
        <p:nvGrpSpPr>
          <p:cNvPr id="14" name="Group 13">
            <a:extLst>
              <a:ext uri="{FF2B5EF4-FFF2-40B4-BE49-F238E27FC236}">
                <a16:creationId xmlns:a16="http://schemas.microsoft.com/office/drawing/2014/main" id="{A1FEB7C8-213B-4E79-AEC4-47DD80AE40D2}"/>
              </a:ext>
            </a:extLst>
          </p:cNvPr>
          <p:cNvGrpSpPr/>
          <p:nvPr/>
        </p:nvGrpSpPr>
        <p:grpSpPr>
          <a:xfrm>
            <a:off x="4105754" y="3455841"/>
            <a:ext cx="1965759" cy="3532604"/>
            <a:chOff x="2723365" y="2478585"/>
            <a:chExt cx="2534234" cy="4483019"/>
          </a:xfrm>
        </p:grpSpPr>
        <p:pic>
          <p:nvPicPr>
            <p:cNvPr id="15" name="Picture 14" descr="A cartoon of a person&#10;&#10;Description automatically generated with low confidence">
              <a:extLst>
                <a:ext uri="{FF2B5EF4-FFF2-40B4-BE49-F238E27FC236}">
                  <a16:creationId xmlns:a16="http://schemas.microsoft.com/office/drawing/2014/main" id="{93E91B7F-C07A-4EA8-9AD6-FDC0BB0FD7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365" y="2478585"/>
              <a:ext cx="2010107" cy="4483019"/>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DFD04DE-11E5-4CD5-962E-4D7DC841F4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6840" y="2873829"/>
              <a:ext cx="1420759" cy="3984171"/>
            </a:xfrm>
            <a:prstGeom prst="rect">
              <a:avLst/>
            </a:prstGeom>
          </p:spPr>
        </p:pic>
      </p:grpSp>
      <p:sp>
        <p:nvSpPr>
          <p:cNvPr id="17" name="Thought Bubble: Cloud 16">
            <a:extLst>
              <a:ext uri="{FF2B5EF4-FFF2-40B4-BE49-F238E27FC236}">
                <a16:creationId xmlns:a16="http://schemas.microsoft.com/office/drawing/2014/main" id="{176C09CA-E41A-4BEF-8614-111BE8239888}"/>
              </a:ext>
            </a:extLst>
          </p:cNvPr>
          <p:cNvSpPr/>
          <p:nvPr/>
        </p:nvSpPr>
        <p:spPr>
          <a:xfrm>
            <a:off x="22367" y="1942841"/>
            <a:ext cx="3939993" cy="2623840"/>
          </a:xfrm>
          <a:prstGeom prst="cloudCallout">
            <a:avLst>
              <a:gd name="adj1" fmla="val 57263"/>
              <a:gd name="adj2" fmla="val 28254"/>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text&#10;&#10;Description automatically generated">
            <a:extLst>
              <a:ext uri="{FF2B5EF4-FFF2-40B4-BE49-F238E27FC236}">
                <a16:creationId xmlns:a16="http://schemas.microsoft.com/office/drawing/2014/main" id="{62FADB2F-E8EE-4431-9215-AFF4662F4B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3332" y="2167567"/>
            <a:ext cx="676338" cy="885349"/>
          </a:xfrm>
          <a:prstGeom prst="rect">
            <a:avLst/>
          </a:prstGeom>
        </p:spPr>
      </p:pic>
      <p:pic>
        <p:nvPicPr>
          <p:cNvPr id="19" name="Picture 8" descr="Gráficos vectoriales gratis de Gráfico">
            <a:extLst>
              <a:ext uri="{FF2B5EF4-FFF2-40B4-BE49-F238E27FC236}">
                <a16:creationId xmlns:a16="http://schemas.microsoft.com/office/drawing/2014/main" id="{59A347B0-383F-4F3C-B3B0-80FE775B5E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7" t="4599" r="1452" b="1935"/>
          <a:stretch/>
        </p:blipFill>
        <p:spPr bwMode="auto">
          <a:xfrm>
            <a:off x="1629768" y="2335133"/>
            <a:ext cx="825017" cy="730876"/>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logo&#10;&#10;Description automatically generated">
            <a:extLst>
              <a:ext uri="{FF2B5EF4-FFF2-40B4-BE49-F238E27FC236}">
                <a16:creationId xmlns:a16="http://schemas.microsoft.com/office/drawing/2014/main" id="{606D7EEC-C861-47D2-9A6E-14BF3B1D6F5F}"/>
              </a:ext>
            </a:extLst>
          </p:cNvPr>
          <p:cNvPicPr>
            <a:picLocks noChangeAspect="1"/>
          </p:cNvPicPr>
          <p:nvPr/>
        </p:nvPicPr>
        <p:blipFill>
          <a:blip r:embed="rId10">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2365581" y="3277642"/>
            <a:ext cx="879891" cy="743096"/>
          </a:xfrm>
          <a:prstGeom prst="rect">
            <a:avLst/>
          </a:prstGeom>
        </p:spPr>
      </p:pic>
      <p:pic>
        <p:nvPicPr>
          <p:cNvPr id="21" name="Picture 6" descr="Free vector graphics of Cleaning">
            <a:extLst>
              <a:ext uri="{FF2B5EF4-FFF2-40B4-BE49-F238E27FC236}">
                <a16:creationId xmlns:a16="http://schemas.microsoft.com/office/drawing/2014/main" id="{5BE3B820-D8AB-4F7D-9344-A0FE14864D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152" y="2606975"/>
            <a:ext cx="747140" cy="534795"/>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1" descr="Graphical user interface, application&#10;&#10;Description automatically generated">
            <a:extLst>
              <a:ext uri="{FF2B5EF4-FFF2-40B4-BE49-F238E27FC236}">
                <a16:creationId xmlns:a16="http://schemas.microsoft.com/office/drawing/2014/main" id="{A0A5FC69-63E9-4840-B9EF-AA61C06438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0789" y="3310356"/>
            <a:ext cx="871988" cy="871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47BE38D7-B257-430B-9726-0840A9036B99}"/>
              </a:ext>
            </a:extLst>
          </p:cNvPr>
          <p:cNvSpPr/>
          <p:nvPr/>
        </p:nvSpPr>
        <p:spPr>
          <a:xfrm>
            <a:off x="6123563" y="1848269"/>
            <a:ext cx="3241994"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nous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jouer</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foot.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CustomShape 3">
            <a:extLst>
              <a:ext uri="{FF2B5EF4-FFF2-40B4-BE49-F238E27FC236}">
                <a16:creationId xmlns:a16="http://schemas.microsoft.com/office/drawing/2014/main" id="{976A85E5-4281-4E0F-BAB0-72DE6B3B6253}"/>
              </a:ext>
            </a:extLst>
          </p:cNvPr>
          <p:cNvSpPr/>
          <p:nvPr/>
        </p:nvSpPr>
        <p:spPr>
          <a:xfrm>
            <a:off x="250439" y="939664"/>
            <a:ext cx="336311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Exemple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Google Shape;167;p2">
            <a:extLst>
              <a:ext uri="{FF2B5EF4-FFF2-40B4-BE49-F238E27FC236}">
                <a16:creationId xmlns:a16="http://schemas.microsoft.com/office/drawing/2014/main" id="{54C56D46-165B-4515-945D-08C627478F9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2" name="Speech Bubble: Rectangle with Corners Rounded 21">
            <a:extLst>
              <a:ext uri="{FF2B5EF4-FFF2-40B4-BE49-F238E27FC236}">
                <a16:creationId xmlns:a16="http://schemas.microsoft.com/office/drawing/2014/main" id="{0D3C16F5-4E76-4320-8B26-A968CAD138F2}"/>
              </a:ext>
            </a:extLst>
          </p:cNvPr>
          <p:cNvSpPr/>
          <p:nvPr/>
        </p:nvSpPr>
        <p:spPr>
          <a:xfrm>
            <a:off x="3825240" y="177062"/>
            <a:ext cx="7246111" cy="793637"/>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93A2AF5-8552-498D-ABF5-7C4D91A2F186}"/>
              </a:ext>
            </a:extLst>
          </p:cNvPr>
          <p:cNvSpPr txBox="1"/>
          <p:nvPr/>
        </p:nvSpPr>
        <p:spPr>
          <a:xfrm>
            <a:off x="3845252" y="172816"/>
            <a:ext cx="7246111" cy="707886"/>
          </a:xfrm>
          <a:prstGeom prst="rect">
            <a:avLst/>
          </a:prstGeom>
          <a:noFill/>
        </p:spPr>
        <p:txBody>
          <a:bodyPr wrap="square" rtlCol="0">
            <a:spAutoFit/>
          </a:bodyPr>
          <a:lstStyle/>
          <a:p>
            <a:pPr>
              <a:defRPr/>
            </a:pPr>
            <a:r>
              <a:rPr lang="fr-FR" sz="2000" dirty="0">
                <a:solidFill>
                  <a:prstClr val="white"/>
                </a:solidFill>
                <a:latin typeface="Century Gothic" panose="020B0502020202020204" pitchFamily="34" charset="0"/>
              </a:rPr>
              <a:t>Pose des questions en français pour trouver le partenaire correspondant ou la partenaire correspondante.</a:t>
            </a:r>
          </a:p>
        </p:txBody>
      </p:sp>
      <p:pic>
        <p:nvPicPr>
          <p:cNvPr id="24" name="Graphic 23" descr="Teacher">
            <a:extLst>
              <a:ext uri="{FF2B5EF4-FFF2-40B4-BE49-F238E27FC236}">
                <a16:creationId xmlns:a16="http://schemas.microsoft.com/office/drawing/2014/main" id="{6EEAD3D0-1053-4254-9FDA-F0C2780200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81000" y="-1198"/>
            <a:ext cx="914400" cy="914400"/>
          </a:xfrm>
          <a:prstGeom prst="rect">
            <a:avLst/>
          </a:prstGeom>
        </p:spPr>
      </p:pic>
      <p:graphicFrame>
        <p:nvGraphicFramePr>
          <p:cNvPr id="25" name="Table 7">
            <a:extLst>
              <a:ext uri="{FF2B5EF4-FFF2-40B4-BE49-F238E27FC236}">
                <a16:creationId xmlns:a16="http://schemas.microsoft.com/office/drawing/2014/main" id="{87070700-C6E2-4E1D-B74F-DFA92B326F83}"/>
              </a:ext>
            </a:extLst>
          </p:cNvPr>
          <p:cNvGraphicFramePr>
            <a:graphicFrameLocks noGrp="1"/>
          </p:cNvGraphicFramePr>
          <p:nvPr/>
        </p:nvGraphicFramePr>
        <p:xfrm>
          <a:off x="687001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pic>
        <p:nvPicPr>
          <p:cNvPr id="26" name="Graphic 25" descr="User">
            <a:extLst>
              <a:ext uri="{FF2B5EF4-FFF2-40B4-BE49-F238E27FC236}">
                <a16:creationId xmlns:a16="http://schemas.microsoft.com/office/drawing/2014/main" id="{2195CB4C-904A-40F0-BB9A-1F4891C74B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856" y="2704880"/>
            <a:ext cx="914400" cy="914400"/>
          </a:xfrm>
          <a:prstGeom prst="rect">
            <a:avLst/>
          </a:prstGeom>
        </p:spPr>
      </p:pic>
      <p:sp>
        <p:nvSpPr>
          <p:cNvPr id="27" name="Speech Bubble: Rectangle with Corners Rounded 26">
            <a:extLst>
              <a:ext uri="{FF2B5EF4-FFF2-40B4-BE49-F238E27FC236}">
                <a16:creationId xmlns:a16="http://schemas.microsoft.com/office/drawing/2014/main" id="{353A688F-5134-4667-81B6-AF57E7D64FCB}"/>
              </a:ext>
            </a:extLst>
          </p:cNvPr>
          <p:cNvSpPr/>
          <p:nvPr/>
        </p:nvSpPr>
        <p:spPr>
          <a:xfrm>
            <a:off x="2097761" y="1891209"/>
            <a:ext cx="3277004"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aimez</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jouer</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foot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0" name="Table 7">
            <a:extLst>
              <a:ext uri="{FF2B5EF4-FFF2-40B4-BE49-F238E27FC236}">
                <a16:creationId xmlns:a16="http://schemas.microsoft.com/office/drawing/2014/main" id="{16BDB831-90A6-403F-94C0-CDE684237476}"/>
              </a:ext>
            </a:extLst>
          </p:cNvPr>
          <p:cNvGraphicFramePr>
            <a:graphicFrameLocks noGrp="1"/>
          </p:cNvGraphicFramePr>
          <p:nvPr/>
        </p:nvGraphicFramePr>
        <p:xfrm>
          <a:off x="1884334"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0" name="Table 7">
            <a:extLst>
              <a:ext uri="{FF2B5EF4-FFF2-40B4-BE49-F238E27FC236}">
                <a16:creationId xmlns:a16="http://schemas.microsoft.com/office/drawing/2014/main" id="{F1A3E63C-D4F5-407E-8E61-79DB12F3B347}"/>
              </a:ext>
            </a:extLst>
          </p:cNvPr>
          <p:cNvGraphicFramePr>
            <a:graphicFrameLocks noGrp="1"/>
          </p:cNvGraphicFramePr>
          <p:nvPr/>
        </p:nvGraphicFramePr>
        <p:xfrm>
          <a:off x="4360125" y="431195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63" name="Rectangle 62">
            <a:extLst>
              <a:ext uri="{FF2B5EF4-FFF2-40B4-BE49-F238E27FC236}">
                <a16:creationId xmlns:a16="http://schemas.microsoft.com/office/drawing/2014/main" id="{CA649DC9-5C8A-4512-8461-9934DE5E958F}"/>
              </a:ext>
            </a:extLst>
          </p:cNvPr>
          <p:cNvSpPr/>
          <p:nvPr/>
        </p:nvSpPr>
        <p:spPr>
          <a:xfrm>
            <a:off x="1826786" y="3549201"/>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A</a:t>
            </a:r>
          </a:p>
        </p:txBody>
      </p:sp>
      <p:sp>
        <p:nvSpPr>
          <p:cNvPr id="64" name="Rectangle 63">
            <a:extLst>
              <a:ext uri="{FF2B5EF4-FFF2-40B4-BE49-F238E27FC236}">
                <a16:creationId xmlns:a16="http://schemas.microsoft.com/office/drawing/2014/main" id="{59339B16-1146-49DC-B1C7-B31049AA3C5C}"/>
              </a:ext>
            </a:extLst>
          </p:cNvPr>
          <p:cNvSpPr/>
          <p:nvPr/>
        </p:nvSpPr>
        <p:spPr>
          <a:xfrm>
            <a:off x="4289808" y="3552805"/>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B</a:t>
            </a:r>
          </a:p>
        </p:txBody>
      </p:sp>
      <p:sp>
        <p:nvSpPr>
          <p:cNvPr id="65" name="Rectangle 64">
            <a:extLst>
              <a:ext uri="{FF2B5EF4-FFF2-40B4-BE49-F238E27FC236}">
                <a16:creationId xmlns:a16="http://schemas.microsoft.com/office/drawing/2014/main" id="{8685C1FC-76AA-4D5A-9EA9-B84BB4E862DB}"/>
              </a:ext>
            </a:extLst>
          </p:cNvPr>
          <p:cNvSpPr/>
          <p:nvPr/>
        </p:nvSpPr>
        <p:spPr>
          <a:xfrm>
            <a:off x="6815275" y="3549201"/>
            <a:ext cx="68480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C</a:t>
            </a:r>
          </a:p>
        </p:txBody>
      </p:sp>
      <p:sp>
        <p:nvSpPr>
          <p:cNvPr id="128" name="Speech Bubble: Rectangle with Corners Rounded 127">
            <a:extLst>
              <a:ext uri="{FF2B5EF4-FFF2-40B4-BE49-F238E27FC236}">
                <a16:creationId xmlns:a16="http://schemas.microsoft.com/office/drawing/2014/main" id="{B471F7DB-11DC-47CA-A01C-EBED953CEADD}"/>
              </a:ext>
            </a:extLst>
          </p:cNvPr>
          <p:cNvSpPr/>
          <p:nvPr/>
        </p:nvSpPr>
        <p:spPr>
          <a:xfrm>
            <a:off x="2107875" y="1868342"/>
            <a:ext cx="3277004"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de la natation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9" name="Speech Bubble: Rectangle with Corners Rounded 128">
            <a:extLst>
              <a:ext uri="{FF2B5EF4-FFF2-40B4-BE49-F238E27FC236}">
                <a16:creationId xmlns:a16="http://schemas.microsoft.com/office/drawing/2014/main" id="{37047C3B-63ED-418B-94AC-FD8F7EE89E1A}"/>
              </a:ext>
            </a:extLst>
          </p:cNvPr>
          <p:cNvSpPr/>
          <p:nvPr/>
        </p:nvSpPr>
        <p:spPr>
          <a:xfrm>
            <a:off x="6088553" y="1836804"/>
            <a:ext cx="3277004"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aimons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de la natation.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0" name="Picture 8" descr="green checkmark">
            <a:extLst>
              <a:ext uri="{FF2B5EF4-FFF2-40B4-BE49-F238E27FC236}">
                <a16:creationId xmlns:a16="http://schemas.microsoft.com/office/drawing/2014/main" id="{AB064F20-66BF-455E-953C-673E6382BD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5446" y="3826139"/>
            <a:ext cx="282522" cy="294294"/>
          </a:xfrm>
          <a:prstGeom prst="rect">
            <a:avLst/>
          </a:prstGeom>
        </p:spPr>
      </p:pic>
      <p:sp>
        <p:nvSpPr>
          <p:cNvPr id="131" name="Speech Bubble: Rectangle with Corners Rounded 130">
            <a:extLst>
              <a:ext uri="{FF2B5EF4-FFF2-40B4-BE49-F238E27FC236}">
                <a16:creationId xmlns:a16="http://schemas.microsoft.com/office/drawing/2014/main" id="{08E9EAAF-1EDB-4223-8514-B3A966B9A5D7}"/>
              </a:ext>
            </a:extLst>
          </p:cNvPr>
          <p:cNvSpPr/>
          <p:nvPr/>
        </p:nvSpPr>
        <p:spPr>
          <a:xfrm>
            <a:off x="2093183" y="1882630"/>
            <a:ext cx="3258945" cy="1537791"/>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êtes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2" name="Speech Bubble: Rectangle with Corners Rounded 131">
            <a:extLst>
              <a:ext uri="{FF2B5EF4-FFF2-40B4-BE49-F238E27FC236}">
                <a16:creationId xmlns:a16="http://schemas.microsoft.com/office/drawing/2014/main" id="{204BC1D8-4CBC-43C7-87C0-5F7F02635715}"/>
              </a:ext>
            </a:extLst>
          </p:cNvPr>
          <p:cNvSpPr/>
          <p:nvPr/>
        </p:nvSpPr>
        <p:spPr>
          <a:xfrm>
            <a:off x="6068439" y="1846324"/>
            <a:ext cx="3297118"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3" name="Graphic 132" descr="User">
            <a:extLst>
              <a:ext uri="{FF2B5EF4-FFF2-40B4-BE49-F238E27FC236}">
                <a16:creationId xmlns:a16="http://schemas.microsoft.com/office/drawing/2014/main" id="{339F058F-6F0E-4613-9D91-904C40DDD9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2517" y="2738901"/>
            <a:ext cx="914400" cy="914400"/>
          </a:xfrm>
          <a:prstGeom prst="rect">
            <a:avLst/>
          </a:prstGeom>
        </p:spPr>
      </p:pic>
      <p:pic>
        <p:nvPicPr>
          <p:cNvPr id="134" name="Graphic 133" descr="User">
            <a:extLst>
              <a:ext uri="{FF2B5EF4-FFF2-40B4-BE49-F238E27FC236}">
                <a16:creationId xmlns:a16="http://schemas.microsoft.com/office/drawing/2014/main" id="{3F2319B5-995B-45AF-8FC0-4F33D6D7C6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0" y="2675217"/>
            <a:ext cx="914400" cy="914400"/>
          </a:xfrm>
          <a:prstGeom prst="rect">
            <a:avLst/>
          </a:prstGeom>
        </p:spPr>
      </p:pic>
      <p:pic>
        <p:nvPicPr>
          <p:cNvPr id="135" name="Graphic 134" descr="User">
            <a:extLst>
              <a:ext uri="{FF2B5EF4-FFF2-40B4-BE49-F238E27FC236}">
                <a16:creationId xmlns:a16="http://schemas.microsoft.com/office/drawing/2014/main" id="{CF5980F7-71EC-466C-973B-35BF8FAB94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47065" y="2741256"/>
            <a:ext cx="914400" cy="914400"/>
          </a:xfrm>
          <a:prstGeom prst="rect">
            <a:avLst/>
          </a:prstGeom>
        </p:spPr>
      </p:pic>
      <p:pic>
        <p:nvPicPr>
          <p:cNvPr id="136" name="Graphic 135" descr="Swimming with solid fill">
            <a:extLst>
              <a:ext uri="{FF2B5EF4-FFF2-40B4-BE49-F238E27FC236}">
                <a16:creationId xmlns:a16="http://schemas.microsoft.com/office/drawing/2014/main" id="{D8714457-11D4-44A8-BA84-8845ADF6D3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00456" y="4593970"/>
            <a:ext cx="755906" cy="755906"/>
          </a:xfrm>
          <a:prstGeom prst="rect">
            <a:avLst/>
          </a:prstGeom>
        </p:spPr>
      </p:pic>
      <p:pic>
        <p:nvPicPr>
          <p:cNvPr id="137" name="Graphic 136" descr="Yoga with solid fill">
            <a:extLst>
              <a:ext uri="{FF2B5EF4-FFF2-40B4-BE49-F238E27FC236}">
                <a16:creationId xmlns:a16="http://schemas.microsoft.com/office/drawing/2014/main" id="{0501BAF6-2C55-4AA9-B8C6-0582A51F38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25829" y="5461904"/>
            <a:ext cx="680056" cy="680056"/>
          </a:xfrm>
          <a:prstGeom prst="rect">
            <a:avLst/>
          </a:prstGeom>
        </p:spPr>
      </p:pic>
      <p:pic>
        <p:nvPicPr>
          <p:cNvPr id="11" name="Graphic 10" descr="Football ball with solid fill">
            <a:extLst>
              <a:ext uri="{FF2B5EF4-FFF2-40B4-BE49-F238E27FC236}">
                <a16:creationId xmlns:a16="http://schemas.microsoft.com/office/drawing/2014/main" id="{73F56496-3127-4D81-B87F-7A4D17F56F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88953" y="4550447"/>
            <a:ext cx="680056" cy="680056"/>
          </a:xfrm>
          <a:prstGeom prst="rect">
            <a:avLst/>
          </a:prstGeom>
        </p:spPr>
      </p:pic>
      <p:pic>
        <p:nvPicPr>
          <p:cNvPr id="15" name="Graphic 14" descr="Tennis racket and ball with solid fill">
            <a:extLst>
              <a:ext uri="{FF2B5EF4-FFF2-40B4-BE49-F238E27FC236}">
                <a16:creationId xmlns:a16="http://schemas.microsoft.com/office/drawing/2014/main" id="{3876D48E-F5DC-4644-AD12-D107631B47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51728" y="5484169"/>
            <a:ext cx="680056" cy="680056"/>
          </a:xfrm>
          <a:prstGeom prst="rect">
            <a:avLst/>
          </a:prstGeom>
        </p:spPr>
      </p:pic>
      <p:pic>
        <p:nvPicPr>
          <p:cNvPr id="138" name="Graphic 137" descr="Football ball with solid fill">
            <a:extLst>
              <a:ext uri="{FF2B5EF4-FFF2-40B4-BE49-F238E27FC236}">
                <a16:creationId xmlns:a16="http://schemas.microsoft.com/office/drawing/2014/main" id="{5E582F30-8E43-4AAF-B141-391C68FB0B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18791" y="4550447"/>
            <a:ext cx="680056" cy="680056"/>
          </a:xfrm>
          <a:prstGeom prst="rect">
            <a:avLst/>
          </a:prstGeom>
        </p:spPr>
      </p:pic>
      <p:pic>
        <p:nvPicPr>
          <p:cNvPr id="139" name="Graphic 138" descr="Football ball with solid fill">
            <a:extLst>
              <a:ext uri="{FF2B5EF4-FFF2-40B4-BE49-F238E27FC236}">
                <a16:creationId xmlns:a16="http://schemas.microsoft.com/office/drawing/2014/main" id="{0441D1DD-C353-4C24-95D8-7551B1A3D4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83292" y="4550447"/>
            <a:ext cx="680056" cy="680056"/>
          </a:xfrm>
          <a:prstGeom prst="rect">
            <a:avLst/>
          </a:prstGeom>
        </p:spPr>
      </p:pic>
      <p:pic>
        <p:nvPicPr>
          <p:cNvPr id="19" name="Graphic 18" descr="Thumbs up sign with solid fill">
            <a:extLst>
              <a:ext uri="{FF2B5EF4-FFF2-40B4-BE49-F238E27FC236}">
                <a16:creationId xmlns:a16="http://schemas.microsoft.com/office/drawing/2014/main" id="{9EFA228A-0EC5-467C-9CE8-05915F0958B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27682" y="4254721"/>
            <a:ext cx="507287" cy="507287"/>
          </a:xfrm>
          <a:prstGeom prst="rect">
            <a:avLst/>
          </a:prstGeom>
        </p:spPr>
      </p:pic>
      <p:pic>
        <p:nvPicPr>
          <p:cNvPr id="141" name="Graphic 140" descr="Thumbs up sign with solid fill">
            <a:extLst>
              <a:ext uri="{FF2B5EF4-FFF2-40B4-BE49-F238E27FC236}">
                <a16:creationId xmlns:a16="http://schemas.microsoft.com/office/drawing/2014/main" id="{94D469EA-E4F1-47EA-AD0A-E9EA5BB4B3B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V="1">
            <a:off x="4975587" y="4276332"/>
            <a:ext cx="472811" cy="571371"/>
          </a:xfrm>
          <a:prstGeom prst="rect">
            <a:avLst/>
          </a:prstGeom>
        </p:spPr>
      </p:pic>
      <p:pic>
        <p:nvPicPr>
          <p:cNvPr id="143" name="Graphic 142" descr="Thumbs up sign with solid fill">
            <a:extLst>
              <a:ext uri="{FF2B5EF4-FFF2-40B4-BE49-F238E27FC236}">
                <a16:creationId xmlns:a16="http://schemas.microsoft.com/office/drawing/2014/main" id="{101FC838-FB75-4727-8A77-BD6CF98C2AF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524337" y="4290275"/>
            <a:ext cx="507287" cy="507287"/>
          </a:xfrm>
          <a:prstGeom prst="rect">
            <a:avLst/>
          </a:prstGeom>
        </p:spPr>
      </p:pic>
      <p:pic>
        <p:nvPicPr>
          <p:cNvPr id="144" name="Graphic 143" descr="Thumbs up sign with solid fill">
            <a:extLst>
              <a:ext uri="{FF2B5EF4-FFF2-40B4-BE49-F238E27FC236}">
                <a16:creationId xmlns:a16="http://schemas.microsoft.com/office/drawing/2014/main" id="{51AF719A-A3D3-49DC-BD2F-F96CD72A7FC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V="1">
            <a:off x="7474854" y="4253924"/>
            <a:ext cx="472811" cy="571371"/>
          </a:xfrm>
          <a:prstGeom prst="rect">
            <a:avLst/>
          </a:prstGeom>
        </p:spPr>
      </p:pic>
      <p:pic>
        <p:nvPicPr>
          <p:cNvPr id="145" name="Graphic 144" descr="Swimming with solid fill">
            <a:extLst>
              <a:ext uri="{FF2B5EF4-FFF2-40B4-BE49-F238E27FC236}">
                <a16:creationId xmlns:a16="http://schemas.microsoft.com/office/drawing/2014/main" id="{EBDFF538-5283-4388-A464-1C60AA340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43799" y="4607762"/>
            <a:ext cx="755906" cy="755906"/>
          </a:xfrm>
          <a:prstGeom prst="rect">
            <a:avLst/>
          </a:prstGeom>
        </p:spPr>
      </p:pic>
      <p:pic>
        <p:nvPicPr>
          <p:cNvPr id="146" name="Graphic 145" descr="Thumbs up sign with solid fill">
            <a:extLst>
              <a:ext uri="{FF2B5EF4-FFF2-40B4-BE49-F238E27FC236}">
                <a16:creationId xmlns:a16="http://schemas.microsoft.com/office/drawing/2014/main" id="{F796C761-6F27-4F94-A165-FE2D712A5D5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V="1">
            <a:off x="6050272" y="4281156"/>
            <a:ext cx="472811" cy="571371"/>
          </a:xfrm>
          <a:prstGeom prst="rect">
            <a:avLst/>
          </a:prstGeom>
        </p:spPr>
      </p:pic>
      <p:pic>
        <p:nvPicPr>
          <p:cNvPr id="147" name="Graphic 146" descr="Swimming with solid fill">
            <a:extLst>
              <a:ext uri="{FF2B5EF4-FFF2-40B4-BE49-F238E27FC236}">
                <a16:creationId xmlns:a16="http://schemas.microsoft.com/office/drawing/2014/main" id="{ABEE71F3-F35F-42CA-B93B-4B88253F6D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33120" y="4588626"/>
            <a:ext cx="755906" cy="755906"/>
          </a:xfrm>
          <a:prstGeom prst="rect">
            <a:avLst/>
          </a:prstGeom>
        </p:spPr>
      </p:pic>
      <p:pic>
        <p:nvPicPr>
          <p:cNvPr id="148" name="Graphic 147" descr="Thumbs up sign with solid fill">
            <a:extLst>
              <a:ext uri="{FF2B5EF4-FFF2-40B4-BE49-F238E27FC236}">
                <a16:creationId xmlns:a16="http://schemas.microsoft.com/office/drawing/2014/main" id="{EBF35F89-6EB4-4C43-9D9D-81BFAC97E02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51464" y="4273138"/>
            <a:ext cx="507287" cy="507287"/>
          </a:xfrm>
          <a:prstGeom prst="rect">
            <a:avLst/>
          </a:prstGeom>
        </p:spPr>
      </p:pic>
      <p:pic>
        <p:nvPicPr>
          <p:cNvPr id="149" name="Graphic 148" descr="Thumbs up sign with solid fill">
            <a:extLst>
              <a:ext uri="{FF2B5EF4-FFF2-40B4-BE49-F238E27FC236}">
                <a16:creationId xmlns:a16="http://schemas.microsoft.com/office/drawing/2014/main" id="{B8DCE1F8-FCF0-4244-B001-72A454498CC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54046" y="5163354"/>
            <a:ext cx="507287" cy="507287"/>
          </a:xfrm>
          <a:prstGeom prst="rect">
            <a:avLst/>
          </a:prstGeom>
        </p:spPr>
      </p:pic>
      <p:pic>
        <p:nvPicPr>
          <p:cNvPr id="150" name="Graphic 149" descr="Tennis racket and ball with solid fill">
            <a:extLst>
              <a:ext uri="{FF2B5EF4-FFF2-40B4-BE49-F238E27FC236}">
                <a16:creationId xmlns:a16="http://schemas.microsoft.com/office/drawing/2014/main" id="{D40658B6-72DD-4F15-B61C-A45E556240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47363" y="5507029"/>
            <a:ext cx="680056" cy="680056"/>
          </a:xfrm>
          <a:prstGeom prst="rect">
            <a:avLst/>
          </a:prstGeom>
        </p:spPr>
      </p:pic>
      <p:pic>
        <p:nvPicPr>
          <p:cNvPr id="151" name="Graphic 150" descr="Thumbs up sign with solid fill">
            <a:extLst>
              <a:ext uri="{FF2B5EF4-FFF2-40B4-BE49-F238E27FC236}">
                <a16:creationId xmlns:a16="http://schemas.microsoft.com/office/drawing/2014/main" id="{27425F8D-8BFE-42A2-9FFD-945D1D7C73B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49681" y="5174784"/>
            <a:ext cx="507287" cy="507287"/>
          </a:xfrm>
          <a:prstGeom prst="rect">
            <a:avLst/>
          </a:prstGeom>
        </p:spPr>
      </p:pic>
      <p:pic>
        <p:nvPicPr>
          <p:cNvPr id="152" name="Graphic 151" descr="Tennis racket and ball with solid fill">
            <a:extLst>
              <a:ext uri="{FF2B5EF4-FFF2-40B4-BE49-F238E27FC236}">
                <a16:creationId xmlns:a16="http://schemas.microsoft.com/office/drawing/2014/main" id="{0EBC5C1E-D7D2-45A4-9B44-4343C2C8BE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29554" y="5502257"/>
            <a:ext cx="680056" cy="680056"/>
          </a:xfrm>
          <a:prstGeom prst="rect">
            <a:avLst/>
          </a:prstGeom>
        </p:spPr>
      </p:pic>
      <p:pic>
        <p:nvPicPr>
          <p:cNvPr id="153" name="Graphic 152" descr="Thumbs up sign with solid fill">
            <a:extLst>
              <a:ext uri="{FF2B5EF4-FFF2-40B4-BE49-F238E27FC236}">
                <a16:creationId xmlns:a16="http://schemas.microsoft.com/office/drawing/2014/main" id="{4EB24CA5-2CFA-4F81-8530-40226BA871D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30788" y="5172577"/>
            <a:ext cx="507287" cy="507287"/>
          </a:xfrm>
          <a:prstGeom prst="rect">
            <a:avLst/>
          </a:prstGeom>
        </p:spPr>
      </p:pic>
      <p:pic>
        <p:nvPicPr>
          <p:cNvPr id="154" name="Graphic 153" descr="Thumbs up sign with solid fill">
            <a:extLst>
              <a:ext uri="{FF2B5EF4-FFF2-40B4-BE49-F238E27FC236}">
                <a16:creationId xmlns:a16="http://schemas.microsoft.com/office/drawing/2014/main" id="{B78DC850-4651-4244-B0E8-4D80C1B98A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V="1">
            <a:off x="8527488" y="5197113"/>
            <a:ext cx="472811" cy="571371"/>
          </a:xfrm>
          <a:prstGeom prst="rect">
            <a:avLst/>
          </a:prstGeom>
        </p:spPr>
      </p:pic>
      <p:pic>
        <p:nvPicPr>
          <p:cNvPr id="155" name="Graphic 154" descr="Yoga with solid fill">
            <a:extLst>
              <a:ext uri="{FF2B5EF4-FFF2-40B4-BE49-F238E27FC236}">
                <a16:creationId xmlns:a16="http://schemas.microsoft.com/office/drawing/2014/main" id="{F0D38529-E6FE-4F7A-BCEE-D242626DA4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92768" y="5452819"/>
            <a:ext cx="680056" cy="680056"/>
          </a:xfrm>
          <a:prstGeom prst="rect">
            <a:avLst/>
          </a:prstGeom>
        </p:spPr>
      </p:pic>
      <p:pic>
        <p:nvPicPr>
          <p:cNvPr id="156" name="Graphic 155" descr="Thumbs up sign with solid fill">
            <a:extLst>
              <a:ext uri="{FF2B5EF4-FFF2-40B4-BE49-F238E27FC236}">
                <a16:creationId xmlns:a16="http://schemas.microsoft.com/office/drawing/2014/main" id="{9C2AEB1D-962E-4BC7-9FCE-85CFC0A5498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04928" y="5177253"/>
            <a:ext cx="507287" cy="507287"/>
          </a:xfrm>
          <a:prstGeom prst="rect">
            <a:avLst/>
          </a:prstGeom>
        </p:spPr>
      </p:pic>
      <p:pic>
        <p:nvPicPr>
          <p:cNvPr id="157" name="Graphic 156" descr="Yoga with solid fill">
            <a:extLst>
              <a:ext uri="{FF2B5EF4-FFF2-40B4-BE49-F238E27FC236}">
                <a16:creationId xmlns:a16="http://schemas.microsoft.com/office/drawing/2014/main" id="{B513A64B-6E83-4E2C-A666-EA6B161B6E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90920" y="5449559"/>
            <a:ext cx="680056" cy="680056"/>
          </a:xfrm>
          <a:prstGeom prst="rect">
            <a:avLst/>
          </a:prstGeom>
        </p:spPr>
      </p:pic>
      <p:pic>
        <p:nvPicPr>
          <p:cNvPr id="158" name="Graphic 157" descr="Thumbs up sign with solid fill">
            <a:extLst>
              <a:ext uri="{FF2B5EF4-FFF2-40B4-BE49-F238E27FC236}">
                <a16:creationId xmlns:a16="http://schemas.microsoft.com/office/drawing/2014/main" id="{EA080C32-FD92-4D12-83AC-76F153DAA7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27741" y="5185266"/>
            <a:ext cx="507287" cy="507287"/>
          </a:xfrm>
          <a:prstGeom prst="rect">
            <a:avLst/>
          </a:prstGeom>
        </p:spPr>
      </p:pic>
      <p:pic>
        <p:nvPicPr>
          <p:cNvPr id="159" name="Graphic 158" descr="Yoga with solid fill">
            <a:extLst>
              <a:ext uri="{FF2B5EF4-FFF2-40B4-BE49-F238E27FC236}">
                <a16:creationId xmlns:a16="http://schemas.microsoft.com/office/drawing/2014/main" id="{D996F7C8-4DB1-4A3D-80C3-702F08A1D2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13733" y="5457572"/>
            <a:ext cx="680056" cy="680056"/>
          </a:xfrm>
          <a:prstGeom prst="rect">
            <a:avLst/>
          </a:prstGeom>
        </p:spPr>
      </p:pic>
      <p:pic>
        <p:nvPicPr>
          <p:cNvPr id="127" name="Picture 126" descr="Shape, arrow&#10;&#10;Description automatically generated">
            <a:extLst>
              <a:ext uri="{FF2B5EF4-FFF2-40B4-BE49-F238E27FC236}">
                <a16:creationId xmlns:a16="http://schemas.microsoft.com/office/drawing/2014/main" id="{459C9F7A-4243-4A7C-8724-8B918AAB0FC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94590" y="4371546"/>
            <a:ext cx="2329918" cy="1583616"/>
          </a:xfrm>
          <a:prstGeom prst="rect">
            <a:avLst/>
          </a:prstGeom>
        </p:spPr>
      </p:pic>
      <p:pic>
        <p:nvPicPr>
          <p:cNvPr id="160" name="Picture 159" descr="Shape, arrow&#10;&#10;Description automatically generated">
            <a:extLst>
              <a:ext uri="{FF2B5EF4-FFF2-40B4-BE49-F238E27FC236}">
                <a16:creationId xmlns:a16="http://schemas.microsoft.com/office/drawing/2014/main" id="{2D5CDB5A-57C0-40A3-8E89-ED60DFA4B8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32737" y="4393458"/>
            <a:ext cx="2329918" cy="1583616"/>
          </a:xfrm>
          <a:prstGeom prst="rect">
            <a:avLst/>
          </a:prstGeom>
        </p:spPr>
      </p:pic>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28" grpId="0" animBg="1"/>
      <p:bldP spid="129" grpId="0" animBg="1"/>
      <p:bldP spid="131" grpId="0" animBg="1"/>
      <p:bldP spid="1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[1/2]</a:t>
            </a:r>
            <a:endParaRPr lang="en-GB" sz="3200" dirty="0"/>
          </a:p>
        </p:txBody>
      </p:sp>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C</a:t>
            </a:r>
          </a:p>
        </p:txBody>
      </p:sp>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D</a:t>
            </a:r>
          </a:p>
        </p:txBody>
      </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G</a:t>
            </a:r>
          </a:p>
        </p:txBody>
      </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H</a:t>
            </a:r>
          </a:p>
        </p:txBody>
      </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K</a:t>
            </a:r>
          </a:p>
        </p:txBody>
      </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L</a:t>
            </a:r>
          </a:p>
        </p:txBody>
      </p:sp>
      <p:sp>
        <p:nvSpPr>
          <p:cNvPr id="401" name="Google Shape;167;p2">
            <a:extLst>
              <a:ext uri="{FF2B5EF4-FFF2-40B4-BE49-F238E27FC236}">
                <a16:creationId xmlns:a16="http://schemas.microsoft.com/office/drawing/2014/main" id="{21D4E090-1615-4FF6-B86A-C897BF65DFB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67" name="Graphic 466" descr="Football ball with solid fill">
            <a:extLst>
              <a:ext uri="{FF2B5EF4-FFF2-40B4-BE49-F238E27FC236}">
                <a16:creationId xmlns:a16="http://schemas.microsoft.com/office/drawing/2014/main" id="{06E4BB08-D4A2-481F-8744-DE7034F17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7726" y="996098"/>
            <a:ext cx="680056" cy="680056"/>
          </a:xfrm>
          <a:prstGeom prst="rect">
            <a:avLst/>
          </a:prstGeom>
        </p:spPr>
      </p:pic>
      <p:pic>
        <p:nvPicPr>
          <p:cNvPr id="468" name="Graphic 467" descr="Thumbs up sign with solid fill">
            <a:extLst>
              <a:ext uri="{FF2B5EF4-FFF2-40B4-BE49-F238E27FC236}">
                <a16:creationId xmlns:a16="http://schemas.microsoft.com/office/drawing/2014/main" id="{6A06BB16-1997-479D-A068-E79DFA57A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6702" y="701389"/>
            <a:ext cx="507287" cy="507287"/>
          </a:xfrm>
          <a:prstGeom prst="rect">
            <a:avLst/>
          </a:prstGeom>
        </p:spPr>
      </p:pic>
      <p:pic>
        <p:nvPicPr>
          <p:cNvPr id="469" name="Graphic 468" descr="Football ball with solid fill">
            <a:extLst>
              <a:ext uri="{FF2B5EF4-FFF2-40B4-BE49-F238E27FC236}">
                <a16:creationId xmlns:a16="http://schemas.microsoft.com/office/drawing/2014/main" id="{AB624DE2-D0D1-4D44-808C-41C9F48A78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2154" y="1002460"/>
            <a:ext cx="680056" cy="680056"/>
          </a:xfrm>
          <a:prstGeom prst="rect">
            <a:avLst/>
          </a:prstGeom>
        </p:spPr>
      </p:pic>
      <p:pic>
        <p:nvPicPr>
          <p:cNvPr id="470" name="Graphic 469" descr="Thumbs up sign with solid fill">
            <a:extLst>
              <a:ext uri="{FF2B5EF4-FFF2-40B4-BE49-F238E27FC236}">
                <a16:creationId xmlns:a16="http://schemas.microsoft.com/office/drawing/2014/main" id="{176CF0A2-91A8-40D9-B15D-AC0954DF91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1130" y="707751"/>
            <a:ext cx="507287" cy="507287"/>
          </a:xfrm>
          <a:prstGeom prst="rect">
            <a:avLst/>
          </a:prstGeom>
        </p:spPr>
      </p:pic>
      <p:pic>
        <p:nvPicPr>
          <p:cNvPr id="471" name="Graphic 470" descr="Football ball with solid fill">
            <a:extLst>
              <a:ext uri="{FF2B5EF4-FFF2-40B4-BE49-F238E27FC236}">
                <a16:creationId xmlns:a16="http://schemas.microsoft.com/office/drawing/2014/main" id="{A64DF6F8-F6C3-44AA-8D5A-E778A5447E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7907" y="984884"/>
            <a:ext cx="680056" cy="680056"/>
          </a:xfrm>
          <a:prstGeom prst="rect">
            <a:avLst/>
          </a:prstGeom>
        </p:spPr>
      </p:pic>
      <p:pic>
        <p:nvPicPr>
          <p:cNvPr id="472" name="Graphic 471" descr="Thumbs up sign with solid fill">
            <a:extLst>
              <a:ext uri="{FF2B5EF4-FFF2-40B4-BE49-F238E27FC236}">
                <a16:creationId xmlns:a16="http://schemas.microsoft.com/office/drawing/2014/main" id="{E0BB0796-336B-4A03-94E3-4F61CB8377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6883" y="690175"/>
            <a:ext cx="507287" cy="507287"/>
          </a:xfrm>
          <a:prstGeom prst="rect">
            <a:avLst/>
          </a:prstGeom>
        </p:spPr>
      </p:pic>
      <p:pic>
        <p:nvPicPr>
          <p:cNvPr id="473" name="Graphic 472" descr="Football ball with solid fill">
            <a:extLst>
              <a:ext uri="{FF2B5EF4-FFF2-40B4-BE49-F238E27FC236}">
                <a16:creationId xmlns:a16="http://schemas.microsoft.com/office/drawing/2014/main" id="{A41803E0-7E34-4596-B459-5C6B619CB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0152" y="2993632"/>
            <a:ext cx="680056" cy="680056"/>
          </a:xfrm>
          <a:prstGeom prst="rect">
            <a:avLst/>
          </a:prstGeom>
        </p:spPr>
      </p:pic>
      <p:pic>
        <p:nvPicPr>
          <p:cNvPr id="474" name="Graphic 473" descr="Thumbs up sign with solid fill">
            <a:extLst>
              <a:ext uri="{FF2B5EF4-FFF2-40B4-BE49-F238E27FC236}">
                <a16:creationId xmlns:a16="http://schemas.microsoft.com/office/drawing/2014/main" id="{75D58C46-DCFA-42F8-9937-5766E1D6AA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9128" y="2698923"/>
            <a:ext cx="507287" cy="507287"/>
          </a:xfrm>
          <a:prstGeom prst="rect">
            <a:avLst/>
          </a:prstGeom>
        </p:spPr>
      </p:pic>
      <p:pic>
        <p:nvPicPr>
          <p:cNvPr id="475" name="Graphic 474" descr="Football ball with solid fill">
            <a:extLst>
              <a:ext uri="{FF2B5EF4-FFF2-40B4-BE49-F238E27FC236}">
                <a16:creationId xmlns:a16="http://schemas.microsoft.com/office/drawing/2014/main" id="{2EE88039-4CA1-4642-8FC3-E3D8506F4F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008" y="3007437"/>
            <a:ext cx="680056" cy="680056"/>
          </a:xfrm>
          <a:prstGeom prst="rect">
            <a:avLst/>
          </a:prstGeom>
        </p:spPr>
      </p:pic>
      <p:pic>
        <p:nvPicPr>
          <p:cNvPr id="476" name="Graphic 475" descr="Thumbs up sign with solid fill">
            <a:extLst>
              <a:ext uri="{FF2B5EF4-FFF2-40B4-BE49-F238E27FC236}">
                <a16:creationId xmlns:a16="http://schemas.microsoft.com/office/drawing/2014/main" id="{75A25E66-171E-4E5F-81F6-A5599F73DC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3984" y="2712728"/>
            <a:ext cx="507287" cy="507287"/>
          </a:xfrm>
          <a:prstGeom prst="rect">
            <a:avLst/>
          </a:prstGeom>
        </p:spPr>
      </p:pic>
      <p:pic>
        <p:nvPicPr>
          <p:cNvPr id="477" name="Graphic 476" descr="Football ball with solid fill">
            <a:extLst>
              <a:ext uri="{FF2B5EF4-FFF2-40B4-BE49-F238E27FC236}">
                <a16:creationId xmlns:a16="http://schemas.microsoft.com/office/drawing/2014/main" id="{EEECAA49-4388-42A8-AD90-401F60D6B2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0008" y="5033763"/>
            <a:ext cx="680056" cy="680056"/>
          </a:xfrm>
          <a:prstGeom prst="rect">
            <a:avLst/>
          </a:prstGeom>
        </p:spPr>
      </p:pic>
      <p:pic>
        <p:nvPicPr>
          <p:cNvPr id="478" name="Graphic 477" descr="Thumbs up sign with solid fill">
            <a:extLst>
              <a:ext uri="{FF2B5EF4-FFF2-40B4-BE49-F238E27FC236}">
                <a16:creationId xmlns:a16="http://schemas.microsoft.com/office/drawing/2014/main" id="{14FE9606-7D6A-42CA-816D-93536C9BD6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8984" y="4739054"/>
            <a:ext cx="507287" cy="507287"/>
          </a:xfrm>
          <a:prstGeom prst="rect">
            <a:avLst/>
          </a:prstGeom>
        </p:spPr>
      </p:pic>
      <p:pic>
        <p:nvPicPr>
          <p:cNvPr id="479" name="Graphic 478" descr="Football ball with solid fill">
            <a:extLst>
              <a:ext uri="{FF2B5EF4-FFF2-40B4-BE49-F238E27FC236}">
                <a16:creationId xmlns:a16="http://schemas.microsoft.com/office/drawing/2014/main" id="{D6D60A91-9593-4196-929A-FD242A2155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7331" y="990408"/>
            <a:ext cx="680056" cy="680056"/>
          </a:xfrm>
          <a:prstGeom prst="rect">
            <a:avLst/>
          </a:prstGeom>
        </p:spPr>
      </p:pic>
      <p:pic>
        <p:nvPicPr>
          <p:cNvPr id="480" name="Graphic 479" descr="Thumbs up sign with solid fill">
            <a:extLst>
              <a:ext uri="{FF2B5EF4-FFF2-40B4-BE49-F238E27FC236}">
                <a16:creationId xmlns:a16="http://schemas.microsoft.com/office/drawing/2014/main" id="{309A1F64-C77B-4CB7-92D1-B703F23D1B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95312" y="716774"/>
            <a:ext cx="472811" cy="571371"/>
          </a:xfrm>
          <a:prstGeom prst="rect">
            <a:avLst/>
          </a:prstGeom>
        </p:spPr>
      </p:pic>
      <p:sp>
        <p:nvSpPr>
          <p:cNvPr id="481" name="Title 2">
            <a:extLst>
              <a:ext uri="{FF2B5EF4-FFF2-40B4-BE49-F238E27FC236}">
                <a16:creationId xmlns:a16="http://schemas.microsoft.com/office/drawing/2014/main" id="{D8FCFFC2-F9BE-4B7C-962F-A6B01EDEC02C}"/>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2" name="Picture 481" descr="Icon&#10;&#10;Description automatically generated">
            <a:extLst>
              <a:ext uri="{FF2B5EF4-FFF2-40B4-BE49-F238E27FC236}">
                <a16:creationId xmlns:a16="http://schemas.microsoft.com/office/drawing/2014/main" id="{C704FA3A-80CA-4C03-9EFD-C364085563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83" name="Graphic 482" descr="Football ball with solid fill">
            <a:extLst>
              <a:ext uri="{FF2B5EF4-FFF2-40B4-BE49-F238E27FC236}">
                <a16:creationId xmlns:a16="http://schemas.microsoft.com/office/drawing/2014/main" id="{D7846743-4626-4E2A-9F56-519610FB2B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976" y="2989682"/>
            <a:ext cx="680056" cy="680056"/>
          </a:xfrm>
          <a:prstGeom prst="rect">
            <a:avLst/>
          </a:prstGeom>
        </p:spPr>
      </p:pic>
      <p:pic>
        <p:nvPicPr>
          <p:cNvPr id="484" name="Graphic 483" descr="Thumbs up sign with solid fill">
            <a:extLst>
              <a:ext uri="{FF2B5EF4-FFF2-40B4-BE49-F238E27FC236}">
                <a16:creationId xmlns:a16="http://schemas.microsoft.com/office/drawing/2014/main" id="{9A3AB50F-B4E3-4F26-9049-D7BDC25CD2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1369957" y="2716048"/>
            <a:ext cx="472811" cy="571371"/>
          </a:xfrm>
          <a:prstGeom prst="rect">
            <a:avLst/>
          </a:prstGeom>
        </p:spPr>
      </p:pic>
      <p:pic>
        <p:nvPicPr>
          <p:cNvPr id="485" name="Graphic 484" descr="Football ball with solid fill">
            <a:extLst>
              <a:ext uri="{FF2B5EF4-FFF2-40B4-BE49-F238E27FC236}">
                <a16:creationId xmlns:a16="http://schemas.microsoft.com/office/drawing/2014/main" id="{869BE9F4-2590-4D0A-AA79-3526EB219A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3848" y="2956157"/>
            <a:ext cx="680056" cy="680056"/>
          </a:xfrm>
          <a:prstGeom prst="rect">
            <a:avLst/>
          </a:prstGeom>
        </p:spPr>
      </p:pic>
      <p:pic>
        <p:nvPicPr>
          <p:cNvPr id="486" name="Graphic 485" descr="Thumbs up sign with solid fill">
            <a:extLst>
              <a:ext uri="{FF2B5EF4-FFF2-40B4-BE49-F238E27FC236}">
                <a16:creationId xmlns:a16="http://schemas.microsoft.com/office/drawing/2014/main" id="{5DFE1646-2121-4198-8C0C-33289FF14D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51829" y="2682523"/>
            <a:ext cx="472811" cy="571371"/>
          </a:xfrm>
          <a:prstGeom prst="rect">
            <a:avLst/>
          </a:prstGeom>
        </p:spPr>
      </p:pic>
      <p:pic>
        <p:nvPicPr>
          <p:cNvPr id="487" name="Graphic 486" descr="Football ball with solid fill">
            <a:extLst>
              <a:ext uri="{FF2B5EF4-FFF2-40B4-BE49-F238E27FC236}">
                <a16:creationId xmlns:a16="http://schemas.microsoft.com/office/drawing/2014/main" id="{377B1CB8-C680-4701-9BCD-A91B1D808B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7701" y="4996676"/>
            <a:ext cx="680056" cy="680056"/>
          </a:xfrm>
          <a:prstGeom prst="rect">
            <a:avLst/>
          </a:prstGeom>
        </p:spPr>
      </p:pic>
      <p:pic>
        <p:nvPicPr>
          <p:cNvPr id="488" name="Graphic 487" descr="Thumbs up sign with solid fill">
            <a:extLst>
              <a:ext uri="{FF2B5EF4-FFF2-40B4-BE49-F238E27FC236}">
                <a16:creationId xmlns:a16="http://schemas.microsoft.com/office/drawing/2014/main" id="{345BE9CD-DDA3-4B8E-BC5E-81974C6F8D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35682" y="4723042"/>
            <a:ext cx="472811" cy="571371"/>
          </a:xfrm>
          <a:prstGeom prst="rect">
            <a:avLst/>
          </a:prstGeom>
        </p:spPr>
      </p:pic>
      <p:pic>
        <p:nvPicPr>
          <p:cNvPr id="489" name="Graphic 488" descr="Football ball with solid fill">
            <a:extLst>
              <a:ext uri="{FF2B5EF4-FFF2-40B4-BE49-F238E27FC236}">
                <a16:creationId xmlns:a16="http://schemas.microsoft.com/office/drawing/2014/main" id="{E7B7C645-5CF1-488C-A338-B325885515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744" y="5009667"/>
            <a:ext cx="680056" cy="680056"/>
          </a:xfrm>
          <a:prstGeom prst="rect">
            <a:avLst/>
          </a:prstGeom>
        </p:spPr>
      </p:pic>
      <p:pic>
        <p:nvPicPr>
          <p:cNvPr id="490" name="Graphic 489" descr="Thumbs up sign with solid fill">
            <a:extLst>
              <a:ext uri="{FF2B5EF4-FFF2-40B4-BE49-F238E27FC236}">
                <a16:creationId xmlns:a16="http://schemas.microsoft.com/office/drawing/2014/main" id="{368C042C-B916-4B4D-BD26-7E94E685CE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6364725" y="4736033"/>
            <a:ext cx="472811" cy="571371"/>
          </a:xfrm>
          <a:prstGeom prst="rect">
            <a:avLst/>
          </a:prstGeom>
        </p:spPr>
      </p:pic>
      <p:pic>
        <p:nvPicPr>
          <p:cNvPr id="491" name="Graphic 490" descr="Football ball with solid fill">
            <a:extLst>
              <a:ext uri="{FF2B5EF4-FFF2-40B4-BE49-F238E27FC236}">
                <a16:creationId xmlns:a16="http://schemas.microsoft.com/office/drawing/2014/main" id="{280D1CB1-307F-4A5D-9BCE-C68667CFC9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8278" y="5028382"/>
            <a:ext cx="680056" cy="680056"/>
          </a:xfrm>
          <a:prstGeom prst="rect">
            <a:avLst/>
          </a:prstGeom>
        </p:spPr>
      </p:pic>
      <p:pic>
        <p:nvPicPr>
          <p:cNvPr id="492" name="Graphic 491" descr="Thumbs up sign with solid fill">
            <a:extLst>
              <a:ext uri="{FF2B5EF4-FFF2-40B4-BE49-F238E27FC236}">
                <a16:creationId xmlns:a16="http://schemas.microsoft.com/office/drawing/2014/main" id="{144B957A-5269-4243-8CEE-7D647A69B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8816259" y="4754748"/>
            <a:ext cx="472811" cy="571371"/>
          </a:xfrm>
          <a:prstGeom prst="rect">
            <a:avLst/>
          </a:prstGeom>
        </p:spPr>
      </p:pic>
      <p:pic>
        <p:nvPicPr>
          <p:cNvPr id="493" name="Graphic 492" descr="Swimming with solid fill">
            <a:extLst>
              <a:ext uri="{FF2B5EF4-FFF2-40B4-BE49-F238E27FC236}">
                <a16:creationId xmlns:a16="http://schemas.microsoft.com/office/drawing/2014/main" id="{D2C9DBD9-19AC-4D98-A77E-64105B8F76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7150" y="1024632"/>
            <a:ext cx="755906" cy="755906"/>
          </a:xfrm>
          <a:prstGeom prst="rect">
            <a:avLst/>
          </a:prstGeom>
        </p:spPr>
      </p:pic>
      <p:pic>
        <p:nvPicPr>
          <p:cNvPr id="494" name="Graphic 493" descr="Thumbs up sign with solid fill">
            <a:extLst>
              <a:ext uri="{FF2B5EF4-FFF2-40B4-BE49-F238E27FC236}">
                <a16:creationId xmlns:a16="http://schemas.microsoft.com/office/drawing/2014/main" id="{E24EDEF2-C107-4F26-BD95-FD58F75F5D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1031" y="720937"/>
            <a:ext cx="507287" cy="507287"/>
          </a:xfrm>
          <a:prstGeom prst="rect">
            <a:avLst/>
          </a:prstGeom>
        </p:spPr>
      </p:pic>
      <p:pic>
        <p:nvPicPr>
          <p:cNvPr id="495" name="Graphic 494" descr="Swimming with solid fill">
            <a:extLst>
              <a:ext uri="{FF2B5EF4-FFF2-40B4-BE49-F238E27FC236}">
                <a16:creationId xmlns:a16="http://schemas.microsoft.com/office/drawing/2014/main" id="{7EC32DDE-EBB5-40C2-998D-32F9138D53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4837" y="998124"/>
            <a:ext cx="755906" cy="755906"/>
          </a:xfrm>
          <a:prstGeom prst="rect">
            <a:avLst/>
          </a:prstGeom>
        </p:spPr>
      </p:pic>
      <p:pic>
        <p:nvPicPr>
          <p:cNvPr id="496" name="Graphic 495" descr="Thumbs up sign with solid fill">
            <a:extLst>
              <a:ext uri="{FF2B5EF4-FFF2-40B4-BE49-F238E27FC236}">
                <a16:creationId xmlns:a16="http://schemas.microsoft.com/office/drawing/2014/main" id="{92560FFF-D0E4-4780-B775-72BA44C226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8718" y="694429"/>
            <a:ext cx="507287" cy="507287"/>
          </a:xfrm>
          <a:prstGeom prst="rect">
            <a:avLst/>
          </a:prstGeom>
        </p:spPr>
      </p:pic>
      <p:pic>
        <p:nvPicPr>
          <p:cNvPr id="497" name="Graphic 496" descr="Swimming with solid fill">
            <a:extLst>
              <a:ext uri="{FF2B5EF4-FFF2-40B4-BE49-F238E27FC236}">
                <a16:creationId xmlns:a16="http://schemas.microsoft.com/office/drawing/2014/main" id="{113E8C2B-CC42-4337-9C54-01942F6119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89315" y="997528"/>
            <a:ext cx="755906" cy="755906"/>
          </a:xfrm>
          <a:prstGeom prst="rect">
            <a:avLst/>
          </a:prstGeom>
        </p:spPr>
      </p:pic>
      <p:pic>
        <p:nvPicPr>
          <p:cNvPr id="498" name="Graphic 497" descr="Thumbs up sign with solid fill">
            <a:extLst>
              <a:ext uri="{FF2B5EF4-FFF2-40B4-BE49-F238E27FC236}">
                <a16:creationId xmlns:a16="http://schemas.microsoft.com/office/drawing/2014/main" id="{238F024C-59C2-4AB2-AF5F-C786CD260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3196" y="693833"/>
            <a:ext cx="507287" cy="507287"/>
          </a:xfrm>
          <a:prstGeom prst="rect">
            <a:avLst/>
          </a:prstGeom>
        </p:spPr>
      </p:pic>
      <p:pic>
        <p:nvPicPr>
          <p:cNvPr id="499" name="Graphic 498" descr="Swimming with solid fill">
            <a:extLst>
              <a:ext uri="{FF2B5EF4-FFF2-40B4-BE49-F238E27FC236}">
                <a16:creationId xmlns:a16="http://schemas.microsoft.com/office/drawing/2014/main" id="{38D39C5F-5F39-4E2F-91A4-0528881627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3834" y="2989887"/>
            <a:ext cx="755906" cy="755906"/>
          </a:xfrm>
          <a:prstGeom prst="rect">
            <a:avLst/>
          </a:prstGeom>
        </p:spPr>
      </p:pic>
      <p:pic>
        <p:nvPicPr>
          <p:cNvPr id="500" name="Graphic 499" descr="Thumbs up sign with solid fill">
            <a:extLst>
              <a:ext uri="{FF2B5EF4-FFF2-40B4-BE49-F238E27FC236}">
                <a16:creationId xmlns:a16="http://schemas.microsoft.com/office/drawing/2014/main" id="{5500C145-D8FC-4A08-887A-B9204768A9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7715" y="2686192"/>
            <a:ext cx="507287" cy="507287"/>
          </a:xfrm>
          <a:prstGeom prst="rect">
            <a:avLst/>
          </a:prstGeom>
        </p:spPr>
      </p:pic>
      <p:pic>
        <p:nvPicPr>
          <p:cNvPr id="503" name="Graphic 502" descr="Swimming with solid fill">
            <a:extLst>
              <a:ext uri="{FF2B5EF4-FFF2-40B4-BE49-F238E27FC236}">
                <a16:creationId xmlns:a16="http://schemas.microsoft.com/office/drawing/2014/main" id="{0FCA3EA2-994A-479C-B166-E066B9382A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34449" y="998035"/>
            <a:ext cx="755906" cy="755906"/>
          </a:xfrm>
          <a:prstGeom prst="rect">
            <a:avLst/>
          </a:prstGeom>
        </p:spPr>
      </p:pic>
      <p:pic>
        <p:nvPicPr>
          <p:cNvPr id="504" name="Graphic 503" descr="Thumbs up sign with solid fill">
            <a:extLst>
              <a:ext uri="{FF2B5EF4-FFF2-40B4-BE49-F238E27FC236}">
                <a16:creationId xmlns:a16="http://schemas.microsoft.com/office/drawing/2014/main" id="{876950CF-1AD1-4699-AB97-B76CCA1CFE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7518191" y="718506"/>
            <a:ext cx="472811" cy="571371"/>
          </a:xfrm>
          <a:prstGeom prst="rect">
            <a:avLst/>
          </a:prstGeom>
        </p:spPr>
      </p:pic>
      <p:pic>
        <p:nvPicPr>
          <p:cNvPr id="505" name="Graphic 504" descr="Swimming with solid fill">
            <a:extLst>
              <a:ext uri="{FF2B5EF4-FFF2-40B4-BE49-F238E27FC236}">
                <a16:creationId xmlns:a16="http://schemas.microsoft.com/office/drawing/2014/main" id="{90DE5901-21D2-4EC3-886D-A494040233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0905" y="3006850"/>
            <a:ext cx="755906" cy="755906"/>
          </a:xfrm>
          <a:prstGeom prst="rect">
            <a:avLst/>
          </a:prstGeom>
        </p:spPr>
      </p:pic>
      <p:pic>
        <p:nvPicPr>
          <p:cNvPr id="506" name="Graphic 505" descr="Thumbs up sign with solid fill">
            <a:extLst>
              <a:ext uri="{FF2B5EF4-FFF2-40B4-BE49-F238E27FC236}">
                <a16:creationId xmlns:a16="http://schemas.microsoft.com/office/drawing/2014/main" id="{FBA5B441-F1D7-4EBF-BB2B-4377C8F645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7454647" y="2727321"/>
            <a:ext cx="472811" cy="571371"/>
          </a:xfrm>
          <a:prstGeom prst="rect">
            <a:avLst/>
          </a:prstGeom>
        </p:spPr>
      </p:pic>
      <p:pic>
        <p:nvPicPr>
          <p:cNvPr id="507" name="Graphic 506" descr="Swimming with solid fill">
            <a:extLst>
              <a:ext uri="{FF2B5EF4-FFF2-40B4-BE49-F238E27FC236}">
                <a16:creationId xmlns:a16="http://schemas.microsoft.com/office/drawing/2014/main" id="{4A969AEB-7D55-478B-8F28-DF29C0A346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5612" y="2989682"/>
            <a:ext cx="755906" cy="755906"/>
          </a:xfrm>
          <a:prstGeom prst="rect">
            <a:avLst/>
          </a:prstGeom>
        </p:spPr>
      </p:pic>
      <p:pic>
        <p:nvPicPr>
          <p:cNvPr id="508" name="Graphic 507" descr="Thumbs up sign with solid fill">
            <a:extLst>
              <a:ext uri="{FF2B5EF4-FFF2-40B4-BE49-F238E27FC236}">
                <a16:creationId xmlns:a16="http://schemas.microsoft.com/office/drawing/2014/main" id="{B8C9D9D1-1779-4D42-9A69-6B5CBD4081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489354" y="2710153"/>
            <a:ext cx="472811" cy="571371"/>
          </a:xfrm>
          <a:prstGeom prst="rect">
            <a:avLst/>
          </a:prstGeom>
        </p:spPr>
      </p:pic>
      <p:pic>
        <p:nvPicPr>
          <p:cNvPr id="509" name="Graphic 508" descr="Swimming with solid fill">
            <a:extLst>
              <a:ext uri="{FF2B5EF4-FFF2-40B4-BE49-F238E27FC236}">
                <a16:creationId xmlns:a16="http://schemas.microsoft.com/office/drawing/2014/main" id="{3E271CBB-A840-40CE-A8E3-139ACD8D4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9949" y="5015731"/>
            <a:ext cx="755906" cy="755906"/>
          </a:xfrm>
          <a:prstGeom prst="rect">
            <a:avLst/>
          </a:prstGeom>
        </p:spPr>
      </p:pic>
      <p:pic>
        <p:nvPicPr>
          <p:cNvPr id="510" name="Graphic 509" descr="Thumbs up sign with solid fill">
            <a:extLst>
              <a:ext uri="{FF2B5EF4-FFF2-40B4-BE49-F238E27FC236}">
                <a16:creationId xmlns:a16="http://schemas.microsoft.com/office/drawing/2014/main" id="{28A8E5F5-56E1-4BB6-AE36-1BAE157C39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473691" y="4736202"/>
            <a:ext cx="472811" cy="571371"/>
          </a:xfrm>
          <a:prstGeom prst="rect">
            <a:avLst/>
          </a:prstGeom>
        </p:spPr>
      </p:pic>
      <p:pic>
        <p:nvPicPr>
          <p:cNvPr id="511" name="Graphic 510" descr="Swimming with solid fill">
            <a:extLst>
              <a:ext uri="{FF2B5EF4-FFF2-40B4-BE49-F238E27FC236}">
                <a16:creationId xmlns:a16="http://schemas.microsoft.com/office/drawing/2014/main" id="{255B3803-F936-423F-AE51-B2C711CEAD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7207" y="5029933"/>
            <a:ext cx="755906" cy="755906"/>
          </a:xfrm>
          <a:prstGeom prst="rect">
            <a:avLst/>
          </a:prstGeom>
        </p:spPr>
      </p:pic>
      <p:pic>
        <p:nvPicPr>
          <p:cNvPr id="512" name="Graphic 511" descr="Thumbs up sign with solid fill">
            <a:extLst>
              <a:ext uri="{FF2B5EF4-FFF2-40B4-BE49-F238E27FC236}">
                <a16:creationId xmlns:a16="http://schemas.microsoft.com/office/drawing/2014/main" id="{17C7E3CD-88D0-413E-A89D-8D62FDCACA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4940949" y="4750404"/>
            <a:ext cx="472811" cy="571371"/>
          </a:xfrm>
          <a:prstGeom prst="rect">
            <a:avLst/>
          </a:prstGeom>
        </p:spPr>
      </p:pic>
      <p:pic>
        <p:nvPicPr>
          <p:cNvPr id="513" name="Graphic 512" descr="Swimming with solid fill">
            <a:extLst>
              <a:ext uri="{FF2B5EF4-FFF2-40B4-BE49-F238E27FC236}">
                <a16:creationId xmlns:a16="http://schemas.microsoft.com/office/drawing/2014/main" id="{0D319394-0152-43B8-89ED-4B8E516264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03244" y="5030946"/>
            <a:ext cx="755906" cy="755906"/>
          </a:xfrm>
          <a:prstGeom prst="rect">
            <a:avLst/>
          </a:prstGeom>
        </p:spPr>
      </p:pic>
      <p:pic>
        <p:nvPicPr>
          <p:cNvPr id="514" name="Graphic 513" descr="Thumbs up sign with solid fill">
            <a:extLst>
              <a:ext uri="{FF2B5EF4-FFF2-40B4-BE49-F238E27FC236}">
                <a16:creationId xmlns:a16="http://schemas.microsoft.com/office/drawing/2014/main" id="{EFE194AF-8E44-4F23-B05C-FB0F7187BC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7486986" y="4751417"/>
            <a:ext cx="472811" cy="571371"/>
          </a:xfrm>
          <a:prstGeom prst="rect">
            <a:avLst/>
          </a:prstGeom>
        </p:spPr>
      </p:pic>
      <p:pic>
        <p:nvPicPr>
          <p:cNvPr id="515" name="Graphic 514" descr="Swimming with solid fill">
            <a:extLst>
              <a:ext uri="{FF2B5EF4-FFF2-40B4-BE49-F238E27FC236}">
                <a16:creationId xmlns:a16="http://schemas.microsoft.com/office/drawing/2014/main" id="{CBA64791-B637-43A2-AE46-089EA5B5FD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84422" y="3006018"/>
            <a:ext cx="755906" cy="755906"/>
          </a:xfrm>
          <a:prstGeom prst="rect">
            <a:avLst/>
          </a:prstGeom>
        </p:spPr>
      </p:pic>
      <p:pic>
        <p:nvPicPr>
          <p:cNvPr id="516" name="Graphic 515" descr="Thumbs up sign with solid fill">
            <a:extLst>
              <a:ext uri="{FF2B5EF4-FFF2-40B4-BE49-F238E27FC236}">
                <a16:creationId xmlns:a16="http://schemas.microsoft.com/office/drawing/2014/main" id="{C35E798E-A9ED-4F35-955F-EC9EF31A48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968164" y="2726489"/>
            <a:ext cx="472811" cy="571371"/>
          </a:xfrm>
          <a:prstGeom prst="rect">
            <a:avLst/>
          </a:prstGeom>
        </p:spPr>
      </p:pic>
      <p:pic>
        <p:nvPicPr>
          <p:cNvPr id="517" name="Graphic 516" descr="Swimming with solid fill">
            <a:extLst>
              <a:ext uri="{FF2B5EF4-FFF2-40B4-BE49-F238E27FC236}">
                <a16:creationId xmlns:a16="http://schemas.microsoft.com/office/drawing/2014/main" id="{2715E4A8-1B04-4F54-B1BE-672822AF5C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37304" y="5030220"/>
            <a:ext cx="755906" cy="755906"/>
          </a:xfrm>
          <a:prstGeom prst="rect">
            <a:avLst/>
          </a:prstGeom>
        </p:spPr>
      </p:pic>
      <p:pic>
        <p:nvPicPr>
          <p:cNvPr id="518" name="Graphic 517" descr="Thumbs up sign with solid fill">
            <a:extLst>
              <a:ext uri="{FF2B5EF4-FFF2-40B4-BE49-F238E27FC236}">
                <a16:creationId xmlns:a16="http://schemas.microsoft.com/office/drawing/2014/main" id="{9E8D9C4A-C184-438A-95C2-AB032EF7A0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921046" y="4750691"/>
            <a:ext cx="472811" cy="571371"/>
          </a:xfrm>
          <a:prstGeom prst="rect">
            <a:avLst/>
          </a:prstGeom>
        </p:spPr>
      </p:pic>
      <p:pic>
        <p:nvPicPr>
          <p:cNvPr id="519" name="Graphic 518" descr="Tennis racket and ball with solid fill">
            <a:extLst>
              <a:ext uri="{FF2B5EF4-FFF2-40B4-BE49-F238E27FC236}">
                <a16:creationId xmlns:a16="http://schemas.microsoft.com/office/drawing/2014/main" id="{54A5F46D-2C13-45F9-AB30-28E1568D7A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1992" y="1947863"/>
            <a:ext cx="680056" cy="680056"/>
          </a:xfrm>
          <a:prstGeom prst="rect">
            <a:avLst/>
          </a:prstGeom>
        </p:spPr>
      </p:pic>
      <p:pic>
        <p:nvPicPr>
          <p:cNvPr id="520" name="Graphic 519" descr="Thumbs up sign with solid fill">
            <a:extLst>
              <a:ext uri="{FF2B5EF4-FFF2-40B4-BE49-F238E27FC236}">
                <a16:creationId xmlns:a16="http://schemas.microsoft.com/office/drawing/2014/main" id="{14E24114-C1C7-46B2-9E1E-C73B1DC00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3226" y="1618183"/>
            <a:ext cx="507287" cy="507287"/>
          </a:xfrm>
          <a:prstGeom prst="rect">
            <a:avLst/>
          </a:prstGeom>
        </p:spPr>
      </p:pic>
      <p:pic>
        <p:nvPicPr>
          <p:cNvPr id="521" name="Graphic 520" descr="Tennis racket and ball with solid fill">
            <a:extLst>
              <a:ext uri="{FF2B5EF4-FFF2-40B4-BE49-F238E27FC236}">
                <a16:creationId xmlns:a16="http://schemas.microsoft.com/office/drawing/2014/main" id="{739656CF-2D5B-404E-B66E-F07A8E1C04B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54839" y="1955036"/>
            <a:ext cx="680056" cy="680056"/>
          </a:xfrm>
          <a:prstGeom prst="rect">
            <a:avLst/>
          </a:prstGeom>
        </p:spPr>
      </p:pic>
      <p:pic>
        <p:nvPicPr>
          <p:cNvPr id="522" name="Graphic 521" descr="Thumbs up sign with solid fill">
            <a:extLst>
              <a:ext uri="{FF2B5EF4-FFF2-40B4-BE49-F238E27FC236}">
                <a16:creationId xmlns:a16="http://schemas.microsoft.com/office/drawing/2014/main" id="{FC48E479-88A7-48FC-851D-61E9C17AF1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6073" y="1625356"/>
            <a:ext cx="507287" cy="507287"/>
          </a:xfrm>
          <a:prstGeom prst="rect">
            <a:avLst/>
          </a:prstGeom>
        </p:spPr>
      </p:pic>
      <p:pic>
        <p:nvPicPr>
          <p:cNvPr id="523" name="Graphic 522" descr="Tennis racket and ball with solid fill">
            <a:extLst>
              <a:ext uri="{FF2B5EF4-FFF2-40B4-BE49-F238E27FC236}">
                <a16:creationId xmlns:a16="http://schemas.microsoft.com/office/drawing/2014/main" id="{3C1E1131-4F14-4447-9470-AF118F35D3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04471" y="1938023"/>
            <a:ext cx="680056" cy="680056"/>
          </a:xfrm>
          <a:prstGeom prst="rect">
            <a:avLst/>
          </a:prstGeom>
        </p:spPr>
      </p:pic>
      <p:pic>
        <p:nvPicPr>
          <p:cNvPr id="524" name="Graphic 523" descr="Thumbs up sign with solid fill">
            <a:extLst>
              <a:ext uri="{FF2B5EF4-FFF2-40B4-BE49-F238E27FC236}">
                <a16:creationId xmlns:a16="http://schemas.microsoft.com/office/drawing/2014/main" id="{7F6A453B-B1BE-4995-8445-C32007B49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5705" y="1608343"/>
            <a:ext cx="507287" cy="507287"/>
          </a:xfrm>
          <a:prstGeom prst="rect">
            <a:avLst/>
          </a:prstGeom>
        </p:spPr>
      </p:pic>
      <p:pic>
        <p:nvPicPr>
          <p:cNvPr id="525" name="Graphic 524" descr="Tennis racket and ball with solid fill">
            <a:extLst>
              <a:ext uri="{FF2B5EF4-FFF2-40B4-BE49-F238E27FC236}">
                <a16:creationId xmlns:a16="http://schemas.microsoft.com/office/drawing/2014/main" id="{A37EF1D1-630D-4E36-A5A7-572046C839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6369" y="3915668"/>
            <a:ext cx="680056" cy="680056"/>
          </a:xfrm>
          <a:prstGeom prst="rect">
            <a:avLst/>
          </a:prstGeom>
        </p:spPr>
      </p:pic>
      <p:pic>
        <p:nvPicPr>
          <p:cNvPr id="526" name="Graphic 525" descr="Thumbs up sign with solid fill">
            <a:extLst>
              <a:ext uri="{FF2B5EF4-FFF2-40B4-BE49-F238E27FC236}">
                <a16:creationId xmlns:a16="http://schemas.microsoft.com/office/drawing/2014/main" id="{E93450DD-8666-412B-89F9-28BB8FBAB8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7603" y="3585988"/>
            <a:ext cx="507287" cy="507287"/>
          </a:xfrm>
          <a:prstGeom prst="rect">
            <a:avLst/>
          </a:prstGeom>
        </p:spPr>
      </p:pic>
      <p:pic>
        <p:nvPicPr>
          <p:cNvPr id="527" name="Graphic 526" descr="Tennis racket and ball with solid fill">
            <a:extLst>
              <a:ext uri="{FF2B5EF4-FFF2-40B4-BE49-F238E27FC236}">
                <a16:creationId xmlns:a16="http://schemas.microsoft.com/office/drawing/2014/main" id="{D0F7E0AF-1B70-461D-BC3D-3DC0192A57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2148" y="3930583"/>
            <a:ext cx="680056" cy="680056"/>
          </a:xfrm>
          <a:prstGeom prst="rect">
            <a:avLst/>
          </a:prstGeom>
        </p:spPr>
      </p:pic>
      <p:pic>
        <p:nvPicPr>
          <p:cNvPr id="528" name="Graphic 527" descr="Thumbs up sign with solid fill">
            <a:extLst>
              <a:ext uri="{FF2B5EF4-FFF2-40B4-BE49-F238E27FC236}">
                <a16:creationId xmlns:a16="http://schemas.microsoft.com/office/drawing/2014/main" id="{D307BF23-218B-450C-B9D1-CF32E9C846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3382" y="3600903"/>
            <a:ext cx="507287" cy="507287"/>
          </a:xfrm>
          <a:prstGeom prst="rect">
            <a:avLst/>
          </a:prstGeom>
        </p:spPr>
      </p:pic>
      <p:pic>
        <p:nvPicPr>
          <p:cNvPr id="529" name="Graphic 528" descr="Tennis racket and ball with solid fill">
            <a:extLst>
              <a:ext uri="{FF2B5EF4-FFF2-40B4-BE49-F238E27FC236}">
                <a16:creationId xmlns:a16="http://schemas.microsoft.com/office/drawing/2014/main" id="{677472F2-BF5B-4EA3-AE81-0738AB0FC7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55453" y="5970693"/>
            <a:ext cx="680056" cy="680056"/>
          </a:xfrm>
          <a:prstGeom prst="rect">
            <a:avLst/>
          </a:prstGeom>
        </p:spPr>
      </p:pic>
      <p:pic>
        <p:nvPicPr>
          <p:cNvPr id="530" name="Graphic 529" descr="Thumbs up sign with solid fill">
            <a:extLst>
              <a:ext uri="{FF2B5EF4-FFF2-40B4-BE49-F238E27FC236}">
                <a16:creationId xmlns:a16="http://schemas.microsoft.com/office/drawing/2014/main" id="{7B7D0C6B-2798-49C6-97FE-075D668160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6687" y="5641013"/>
            <a:ext cx="507287" cy="507287"/>
          </a:xfrm>
          <a:prstGeom prst="rect">
            <a:avLst/>
          </a:prstGeom>
        </p:spPr>
      </p:pic>
      <p:pic>
        <p:nvPicPr>
          <p:cNvPr id="533" name="Graphic 532" descr="Tennis racket and ball with solid fill">
            <a:extLst>
              <a:ext uri="{FF2B5EF4-FFF2-40B4-BE49-F238E27FC236}">
                <a16:creationId xmlns:a16="http://schemas.microsoft.com/office/drawing/2014/main" id="{CD7D1619-A160-4697-9B30-03B2DEA9B0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6511" y="1918378"/>
            <a:ext cx="680056" cy="680056"/>
          </a:xfrm>
          <a:prstGeom prst="rect">
            <a:avLst/>
          </a:prstGeom>
        </p:spPr>
      </p:pic>
      <p:pic>
        <p:nvPicPr>
          <p:cNvPr id="534" name="Graphic 533" descr="Thumbs up sign with solid fill">
            <a:extLst>
              <a:ext uri="{FF2B5EF4-FFF2-40B4-BE49-F238E27FC236}">
                <a16:creationId xmlns:a16="http://schemas.microsoft.com/office/drawing/2014/main" id="{2F00AC61-ACD2-4926-A7C2-BD1D2669AD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8855016" y="1632471"/>
            <a:ext cx="472811" cy="571371"/>
          </a:xfrm>
          <a:prstGeom prst="rect">
            <a:avLst/>
          </a:prstGeom>
        </p:spPr>
      </p:pic>
      <p:pic>
        <p:nvPicPr>
          <p:cNvPr id="535" name="Graphic 534" descr="Tennis racket and ball with solid fill">
            <a:extLst>
              <a:ext uri="{FF2B5EF4-FFF2-40B4-BE49-F238E27FC236}">
                <a16:creationId xmlns:a16="http://schemas.microsoft.com/office/drawing/2014/main" id="{A03E6FAC-9927-49D7-8AD6-A7F24D556D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63023" y="3914188"/>
            <a:ext cx="680056" cy="680056"/>
          </a:xfrm>
          <a:prstGeom prst="rect">
            <a:avLst/>
          </a:prstGeom>
        </p:spPr>
      </p:pic>
      <p:pic>
        <p:nvPicPr>
          <p:cNvPr id="536" name="Graphic 535" descr="Thumbs up sign with solid fill">
            <a:extLst>
              <a:ext uri="{FF2B5EF4-FFF2-40B4-BE49-F238E27FC236}">
                <a16:creationId xmlns:a16="http://schemas.microsoft.com/office/drawing/2014/main" id="{FE6C2ECE-7D5B-40BD-A8F8-F54BFE1A1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3831528" y="3628281"/>
            <a:ext cx="472811" cy="571371"/>
          </a:xfrm>
          <a:prstGeom prst="rect">
            <a:avLst/>
          </a:prstGeom>
        </p:spPr>
      </p:pic>
      <p:pic>
        <p:nvPicPr>
          <p:cNvPr id="537" name="Graphic 536" descr="Tennis racket and ball with solid fill">
            <a:extLst>
              <a:ext uri="{FF2B5EF4-FFF2-40B4-BE49-F238E27FC236}">
                <a16:creationId xmlns:a16="http://schemas.microsoft.com/office/drawing/2014/main" id="{403AA832-75E1-4484-8C63-AF7B1C2761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83254" y="3904427"/>
            <a:ext cx="680056" cy="680056"/>
          </a:xfrm>
          <a:prstGeom prst="rect">
            <a:avLst/>
          </a:prstGeom>
        </p:spPr>
      </p:pic>
      <p:pic>
        <p:nvPicPr>
          <p:cNvPr id="538" name="Graphic 537" descr="Thumbs up sign with solid fill">
            <a:extLst>
              <a:ext uri="{FF2B5EF4-FFF2-40B4-BE49-F238E27FC236}">
                <a16:creationId xmlns:a16="http://schemas.microsoft.com/office/drawing/2014/main" id="{9706D332-06DB-47AA-B6DF-96D0BF0A6F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6351759" y="3618520"/>
            <a:ext cx="472811" cy="571371"/>
          </a:xfrm>
          <a:prstGeom prst="rect">
            <a:avLst/>
          </a:prstGeom>
        </p:spPr>
      </p:pic>
      <p:pic>
        <p:nvPicPr>
          <p:cNvPr id="539" name="Graphic 538" descr="Tennis racket and ball with solid fill">
            <a:extLst>
              <a:ext uri="{FF2B5EF4-FFF2-40B4-BE49-F238E27FC236}">
                <a16:creationId xmlns:a16="http://schemas.microsoft.com/office/drawing/2014/main" id="{A6C2FA18-3B04-4D46-B12A-E5A91D482F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9978" y="5929028"/>
            <a:ext cx="680056" cy="680056"/>
          </a:xfrm>
          <a:prstGeom prst="rect">
            <a:avLst/>
          </a:prstGeom>
        </p:spPr>
      </p:pic>
      <p:pic>
        <p:nvPicPr>
          <p:cNvPr id="540" name="Graphic 539" descr="Thumbs up sign with solid fill">
            <a:extLst>
              <a:ext uri="{FF2B5EF4-FFF2-40B4-BE49-F238E27FC236}">
                <a16:creationId xmlns:a16="http://schemas.microsoft.com/office/drawing/2014/main" id="{EF91E5DF-D3EB-4238-AB36-0F2E2B7302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1338483" y="5643121"/>
            <a:ext cx="472811" cy="571371"/>
          </a:xfrm>
          <a:prstGeom prst="rect">
            <a:avLst/>
          </a:prstGeom>
        </p:spPr>
      </p:pic>
      <p:pic>
        <p:nvPicPr>
          <p:cNvPr id="541" name="Graphic 540" descr="Tennis racket and ball with solid fill">
            <a:extLst>
              <a:ext uri="{FF2B5EF4-FFF2-40B4-BE49-F238E27FC236}">
                <a16:creationId xmlns:a16="http://schemas.microsoft.com/office/drawing/2014/main" id="{D9C356F9-8BB7-40D6-BDBE-3A2FEBA7CD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67586" y="5928066"/>
            <a:ext cx="680056" cy="680056"/>
          </a:xfrm>
          <a:prstGeom prst="rect">
            <a:avLst/>
          </a:prstGeom>
        </p:spPr>
      </p:pic>
      <p:pic>
        <p:nvPicPr>
          <p:cNvPr id="542" name="Graphic 541" descr="Thumbs up sign with solid fill">
            <a:extLst>
              <a:ext uri="{FF2B5EF4-FFF2-40B4-BE49-F238E27FC236}">
                <a16:creationId xmlns:a16="http://schemas.microsoft.com/office/drawing/2014/main" id="{65D72E9D-9FB7-4548-A8B7-3C23631CB9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6336091" y="5642159"/>
            <a:ext cx="472811" cy="571371"/>
          </a:xfrm>
          <a:prstGeom prst="rect">
            <a:avLst/>
          </a:prstGeom>
        </p:spPr>
      </p:pic>
      <p:pic>
        <p:nvPicPr>
          <p:cNvPr id="543" name="Graphic 542" descr="Tennis racket and ball with solid fill">
            <a:extLst>
              <a:ext uri="{FF2B5EF4-FFF2-40B4-BE49-F238E27FC236}">
                <a16:creationId xmlns:a16="http://schemas.microsoft.com/office/drawing/2014/main" id="{A8D931E4-1026-4A7D-BAA1-1E6AEB50E3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074" y="5908133"/>
            <a:ext cx="680056" cy="680056"/>
          </a:xfrm>
          <a:prstGeom prst="rect">
            <a:avLst/>
          </a:prstGeom>
        </p:spPr>
      </p:pic>
      <p:pic>
        <p:nvPicPr>
          <p:cNvPr id="544" name="Graphic 543" descr="Thumbs up sign with solid fill">
            <a:extLst>
              <a:ext uri="{FF2B5EF4-FFF2-40B4-BE49-F238E27FC236}">
                <a16:creationId xmlns:a16="http://schemas.microsoft.com/office/drawing/2014/main" id="{7864744A-6F19-4A86-BBD9-7662D9F7E1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8848579" y="5622226"/>
            <a:ext cx="472811" cy="571371"/>
          </a:xfrm>
          <a:prstGeom prst="rect">
            <a:avLst/>
          </a:prstGeom>
        </p:spPr>
      </p:pic>
      <p:pic>
        <p:nvPicPr>
          <p:cNvPr id="545" name="Graphic 544" descr="Yoga with solid fill">
            <a:extLst>
              <a:ext uri="{FF2B5EF4-FFF2-40B4-BE49-F238E27FC236}">
                <a16:creationId xmlns:a16="http://schemas.microsoft.com/office/drawing/2014/main" id="{329FC019-2677-41EE-B24D-806FF69424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7199" y="1858811"/>
            <a:ext cx="680056" cy="680056"/>
          </a:xfrm>
          <a:prstGeom prst="rect">
            <a:avLst/>
          </a:prstGeom>
        </p:spPr>
      </p:pic>
      <p:pic>
        <p:nvPicPr>
          <p:cNvPr id="546" name="Graphic 545" descr="Thumbs up sign with solid fill">
            <a:extLst>
              <a:ext uri="{FF2B5EF4-FFF2-40B4-BE49-F238E27FC236}">
                <a16:creationId xmlns:a16="http://schemas.microsoft.com/office/drawing/2014/main" id="{37978286-496E-4915-8996-75C56A5AA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9229" y="1630138"/>
            <a:ext cx="507287" cy="507287"/>
          </a:xfrm>
          <a:prstGeom prst="rect">
            <a:avLst/>
          </a:prstGeom>
        </p:spPr>
      </p:pic>
      <p:pic>
        <p:nvPicPr>
          <p:cNvPr id="547" name="Graphic 546" descr="Yoga with solid fill">
            <a:extLst>
              <a:ext uri="{FF2B5EF4-FFF2-40B4-BE49-F238E27FC236}">
                <a16:creationId xmlns:a16="http://schemas.microsoft.com/office/drawing/2014/main" id="{DDD4A452-60F8-43BC-BF9C-7537F899AD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50541" y="1880489"/>
            <a:ext cx="680056" cy="680056"/>
          </a:xfrm>
          <a:prstGeom prst="rect">
            <a:avLst/>
          </a:prstGeom>
        </p:spPr>
      </p:pic>
      <p:pic>
        <p:nvPicPr>
          <p:cNvPr id="548" name="Graphic 547" descr="Thumbs up sign with solid fill">
            <a:extLst>
              <a:ext uri="{FF2B5EF4-FFF2-40B4-BE49-F238E27FC236}">
                <a16:creationId xmlns:a16="http://schemas.microsoft.com/office/drawing/2014/main" id="{77577A36-0BC1-4BDC-882F-568FA9206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2571" y="1651816"/>
            <a:ext cx="507287" cy="507287"/>
          </a:xfrm>
          <a:prstGeom prst="rect">
            <a:avLst/>
          </a:prstGeom>
        </p:spPr>
      </p:pic>
      <p:pic>
        <p:nvPicPr>
          <p:cNvPr id="549" name="Graphic 548" descr="Yoga with solid fill">
            <a:extLst>
              <a:ext uri="{FF2B5EF4-FFF2-40B4-BE49-F238E27FC236}">
                <a16:creationId xmlns:a16="http://schemas.microsoft.com/office/drawing/2014/main" id="{10D8252B-151D-419B-8527-58DD03CA257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53821" y="1863689"/>
            <a:ext cx="680056" cy="680056"/>
          </a:xfrm>
          <a:prstGeom prst="rect">
            <a:avLst/>
          </a:prstGeom>
        </p:spPr>
      </p:pic>
      <p:pic>
        <p:nvPicPr>
          <p:cNvPr id="550" name="Graphic 549" descr="Thumbs up sign with solid fill">
            <a:extLst>
              <a:ext uri="{FF2B5EF4-FFF2-40B4-BE49-F238E27FC236}">
                <a16:creationId xmlns:a16="http://schemas.microsoft.com/office/drawing/2014/main" id="{A4F5F79A-5325-487F-9178-A1F1727A0D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5851" y="1635016"/>
            <a:ext cx="507287" cy="507287"/>
          </a:xfrm>
          <a:prstGeom prst="rect">
            <a:avLst/>
          </a:prstGeom>
        </p:spPr>
      </p:pic>
      <p:pic>
        <p:nvPicPr>
          <p:cNvPr id="551" name="Graphic 550" descr="Yoga with solid fill">
            <a:extLst>
              <a:ext uri="{FF2B5EF4-FFF2-40B4-BE49-F238E27FC236}">
                <a16:creationId xmlns:a16="http://schemas.microsoft.com/office/drawing/2014/main" id="{D52D568C-A9D0-4C88-8E79-3B65722956F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54406" y="1880489"/>
            <a:ext cx="680056" cy="680056"/>
          </a:xfrm>
          <a:prstGeom prst="rect">
            <a:avLst/>
          </a:prstGeom>
        </p:spPr>
      </p:pic>
      <p:pic>
        <p:nvPicPr>
          <p:cNvPr id="552" name="Graphic 551" descr="Thumbs up sign with solid fill">
            <a:extLst>
              <a:ext uri="{FF2B5EF4-FFF2-40B4-BE49-F238E27FC236}">
                <a16:creationId xmlns:a16="http://schemas.microsoft.com/office/drawing/2014/main" id="{B843E4E0-82B3-463C-80DD-93BC8923B4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46436" y="1651816"/>
            <a:ext cx="507287" cy="507287"/>
          </a:xfrm>
          <a:prstGeom prst="rect">
            <a:avLst/>
          </a:prstGeom>
        </p:spPr>
      </p:pic>
      <p:pic>
        <p:nvPicPr>
          <p:cNvPr id="553" name="Graphic 552" descr="Yoga with solid fill">
            <a:extLst>
              <a:ext uri="{FF2B5EF4-FFF2-40B4-BE49-F238E27FC236}">
                <a16:creationId xmlns:a16="http://schemas.microsoft.com/office/drawing/2014/main" id="{42E2F7D1-9056-4CBF-81C1-0C4525CBDA8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38713" y="3808807"/>
            <a:ext cx="680056" cy="680056"/>
          </a:xfrm>
          <a:prstGeom prst="rect">
            <a:avLst/>
          </a:prstGeom>
        </p:spPr>
      </p:pic>
      <p:pic>
        <p:nvPicPr>
          <p:cNvPr id="554" name="Graphic 553" descr="Thumbs up sign with solid fill">
            <a:extLst>
              <a:ext uri="{FF2B5EF4-FFF2-40B4-BE49-F238E27FC236}">
                <a16:creationId xmlns:a16="http://schemas.microsoft.com/office/drawing/2014/main" id="{AF4011F6-68D0-4FA8-A665-257B3AE9B8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0743" y="3580134"/>
            <a:ext cx="507287" cy="507287"/>
          </a:xfrm>
          <a:prstGeom prst="rect">
            <a:avLst/>
          </a:prstGeom>
        </p:spPr>
      </p:pic>
      <p:pic>
        <p:nvPicPr>
          <p:cNvPr id="555" name="Graphic 554" descr="Yoga with solid fill">
            <a:extLst>
              <a:ext uri="{FF2B5EF4-FFF2-40B4-BE49-F238E27FC236}">
                <a16:creationId xmlns:a16="http://schemas.microsoft.com/office/drawing/2014/main" id="{03D6514C-3FB6-4081-9371-16912B589E6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33668" y="3857325"/>
            <a:ext cx="680056" cy="680056"/>
          </a:xfrm>
          <a:prstGeom prst="rect">
            <a:avLst/>
          </a:prstGeom>
        </p:spPr>
      </p:pic>
      <p:pic>
        <p:nvPicPr>
          <p:cNvPr id="556" name="Graphic 555" descr="Thumbs up sign with solid fill">
            <a:extLst>
              <a:ext uri="{FF2B5EF4-FFF2-40B4-BE49-F238E27FC236}">
                <a16:creationId xmlns:a16="http://schemas.microsoft.com/office/drawing/2014/main" id="{61F41D87-49C0-4CB1-B63E-269977306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5698" y="3628652"/>
            <a:ext cx="507287" cy="507287"/>
          </a:xfrm>
          <a:prstGeom prst="rect">
            <a:avLst/>
          </a:prstGeom>
        </p:spPr>
      </p:pic>
      <p:pic>
        <p:nvPicPr>
          <p:cNvPr id="557" name="Graphic 556" descr="Yoga with solid fill">
            <a:extLst>
              <a:ext uri="{FF2B5EF4-FFF2-40B4-BE49-F238E27FC236}">
                <a16:creationId xmlns:a16="http://schemas.microsoft.com/office/drawing/2014/main" id="{68818FE5-C2EC-47D0-A525-33ECA150D9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02562" y="3820642"/>
            <a:ext cx="680056" cy="680056"/>
          </a:xfrm>
          <a:prstGeom prst="rect">
            <a:avLst/>
          </a:prstGeom>
        </p:spPr>
      </p:pic>
      <p:pic>
        <p:nvPicPr>
          <p:cNvPr id="558" name="Graphic 557" descr="Thumbs up sign with solid fill">
            <a:extLst>
              <a:ext uri="{FF2B5EF4-FFF2-40B4-BE49-F238E27FC236}">
                <a16:creationId xmlns:a16="http://schemas.microsoft.com/office/drawing/2014/main" id="{AF8A5396-7238-4AC4-B8D2-36B740E156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4592" y="3591969"/>
            <a:ext cx="507287" cy="507287"/>
          </a:xfrm>
          <a:prstGeom prst="rect">
            <a:avLst/>
          </a:prstGeom>
        </p:spPr>
      </p:pic>
      <p:pic>
        <p:nvPicPr>
          <p:cNvPr id="559" name="Graphic 558" descr="Yoga with solid fill">
            <a:extLst>
              <a:ext uri="{FF2B5EF4-FFF2-40B4-BE49-F238E27FC236}">
                <a16:creationId xmlns:a16="http://schemas.microsoft.com/office/drawing/2014/main" id="{7C354075-E3F3-4409-9BBF-80BE4DCEB07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34311" y="5878313"/>
            <a:ext cx="680056" cy="680056"/>
          </a:xfrm>
          <a:prstGeom prst="rect">
            <a:avLst/>
          </a:prstGeom>
        </p:spPr>
      </p:pic>
      <p:pic>
        <p:nvPicPr>
          <p:cNvPr id="560" name="Graphic 559" descr="Thumbs up sign with solid fill">
            <a:extLst>
              <a:ext uri="{FF2B5EF4-FFF2-40B4-BE49-F238E27FC236}">
                <a16:creationId xmlns:a16="http://schemas.microsoft.com/office/drawing/2014/main" id="{87B131BC-0F1F-44EB-B548-12C93A07DA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6341" y="5649640"/>
            <a:ext cx="507287" cy="507287"/>
          </a:xfrm>
          <a:prstGeom prst="rect">
            <a:avLst/>
          </a:prstGeom>
        </p:spPr>
      </p:pic>
      <p:pic>
        <p:nvPicPr>
          <p:cNvPr id="561" name="Graphic 560" descr="Yoga with solid fill">
            <a:extLst>
              <a:ext uri="{FF2B5EF4-FFF2-40B4-BE49-F238E27FC236}">
                <a16:creationId xmlns:a16="http://schemas.microsoft.com/office/drawing/2014/main" id="{5CCB45B8-A3D9-44C0-9613-0B43894D2F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89457" y="3866666"/>
            <a:ext cx="680056" cy="680056"/>
          </a:xfrm>
          <a:prstGeom prst="rect">
            <a:avLst/>
          </a:prstGeom>
        </p:spPr>
      </p:pic>
      <p:pic>
        <p:nvPicPr>
          <p:cNvPr id="562" name="Graphic 561" descr="Thumbs up sign with solid fill">
            <a:extLst>
              <a:ext uri="{FF2B5EF4-FFF2-40B4-BE49-F238E27FC236}">
                <a16:creationId xmlns:a16="http://schemas.microsoft.com/office/drawing/2014/main" id="{3084094A-0ED9-4ACD-AEE2-CE25580F55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891116" y="3601875"/>
            <a:ext cx="472811" cy="571371"/>
          </a:xfrm>
          <a:prstGeom prst="rect">
            <a:avLst/>
          </a:prstGeom>
        </p:spPr>
      </p:pic>
      <p:pic>
        <p:nvPicPr>
          <p:cNvPr id="563" name="Graphic 562" descr="Yoga with solid fill">
            <a:extLst>
              <a:ext uri="{FF2B5EF4-FFF2-40B4-BE49-F238E27FC236}">
                <a16:creationId xmlns:a16="http://schemas.microsoft.com/office/drawing/2014/main" id="{51DDA000-F0C9-4DBF-ACCF-2A4F31DB541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99304" y="5908133"/>
            <a:ext cx="680056" cy="680056"/>
          </a:xfrm>
          <a:prstGeom prst="rect">
            <a:avLst/>
          </a:prstGeom>
        </p:spPr>
      </p:pic>
      <p:pic>
        <p:nvPicPr>
          <p:cNvPr id="564" name="Graphic 563" descr="Thumbs up sign with solid fill">
            <a:extLst>
              <a:ext uri="{FF2B5EF4-FFF2-40B4-BE49-F238E27FC236}">
                <a16:creationId xmlns:a16="http://schemas.microsoft.com/office/drawing/2014/main" id="{061D0816-DD17-4F15-8F0C-4D2C0BDA2F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9900963" y="5643342"/>
            <a:ext cx="472811" cy="571371"/>
          </a:xfrm>
          <a:prstGeom prst="rect">
            <a:avLst/>
          </a:prstGeom>
        </p:spPr>
      </p:pic>
      <p:pic>
        <p:nvPicPr>
          <p:cNvPr id="565" name="Graphic 564" descr="Yoga with solid fill">
            <a:extLst>
              <a:ext uri="{FF2B5EF4-FFF2-40B4-BE49-F238E27FC236}">
                <a16:creationId xmlns:a16="http://schemas.microsoft.com/office/drawing/2014/main" id="{052CC888-464A-4E18-82ED-47C68BC3C7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82328" y="5888071"/>
            <a:ext cx="680056" cy="680056"/>
          </a:xfrm>
          <a:prstGeom prst="rect">
            <a:avLst/>
          </a:prstGeom>
        </p:spPr>
      </p:pic>
      <p:pic>
        <p:nvPicPr>
          <p:cNvPr id="566" name="Graphic 565" descr="Thumbs up sign with solid fill">
            <a:extLst>
              <a:ext uri="{FF2B5EF4-FFF2-40B4-BE49-F238E27FC236}">
                <a16:creationId xmlns:a16="http://schemas.microsoft.com/office/drawing/2014/main" id="{B03642A8-52DD-4ED7-8005-65EA952109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4883987" y="5623280"/>
            <a:ext cx="472811" cy="571371"/>
          </a:xfrm>
          <a:prstGeom prst="rect">
            <a:avLst/>
          </a:prstGeom>
        </p:spPr>
      </p:pic>
      <p:pic>
        <p:nvPicPr>
          <p:cNvPr id="567" name="Graphic 566" descr="Yoga with solid fill">
            <a:extLst>
              <a:ext uri="{FF2B5EF4-FFF2-40B4-BE49-F238E27FC236}">
                <a16:creationId xmlns:a16="http://schemas.microsoft.com/office/drawing/2014/main" id="{E78E333F-5E59-47CF-A495-9325152D38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97266" y="5888071"/>
            <a:ext cx="680056" cy="680056"/>
          </a:xfrm>
          <a:prstGeom prst="rect">
            <a:avLst/>
          </a:prstGeom>
        </p:spPr>
      </p:pic>
      <p:pic>
        <p:nvPicPr>
          <p:cNvPr id="568" name="Graphic 567" descr="Thumbs up sign with solid fill">
            <a:extLst>
              <a:ext uri="{FF2B5EF4-FFF2-40B4-BE49-F238E27FC236}">
                <a16:creationId xmlns:a16="http://schemas.microsoft.com/office/drawing/2014/main" id="{EB27BD23-CF5E-41CC-B79A-BDCE27FBD7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498925" y="5623280"/>
            <a:ext cx="472811" cy="571371"/>
          </a:xfrm>
          <a:prstGeom prst="rect">
            <a:avLst/>
          </a:prstGeom>
        </p:spPr>
      </p:pic>
    </p:spTree>
    <p:extLst>
      <p:ext uri="{BB962C8B-B14F-4D97-AF65-F5344CB8AC3E}">
        <p14:creationId xmlns:p14="http://schemas.microsoft.com/office/powerpoint/2010/main" val="172210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 name="Table 7">
            <a:extLst>
              <a:ext uri="{FF2B5EF4-FFF2-40B4-BE49-F238E27FC236}">
                <a16:creationId xmlns:a16="http://schemas.microsoft.com/office/drawing/2014/main" id="{BB274095-7DC5-4F1F-B709-71712FF75AE3}"/>
              </a:ext>
            </a:extLst>
          </p:cNvPr>
          <p:cNvGraphicFramePr>
            <a:graphicFrameLocks noGrp="1"/>
          </p:cNvGraphicFramePr>
          <p:nvPr/>
        </p:nvGraphicFramePr>
        <p:xfrm>
          <a:off x="8286189" y="7476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64" name="Table 7">
            <a:extLst>
              <a:ext uri="{FF2B5EF4-FFF2-40B4-BE49-F238E27FC236}">
                <a16:creationId xmlns:a16="http://schemas.microsoft.com/office/drawing/2014/main" id="{EADA380B-C26C-4A66-AC30-BAFD1D2E766C}"/>
              </a:ext>
            </a:extLst>
          </p:cNvPr>
          <p:cNvGraphicFramePr>
            <a:graphicFrameLocks noGrp="1"/>
          </p:cNvGraphicFramePr>
          <p:nvPr/>
        </p:nvGraphicFramePr>
        <p:xfrm>
          <a:off x="581212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[2/2]</a:t>
            </a:r>
            <a:endParaRPr lang="en-GB" sz="3200" dirty="0"/>
          </a:p>
        </p:txBody>
      </p:sp>
      <p:graphicFrame>
        <p:nvGraphicFramePr>
          <p:cNvPr id="4" name="Table 7">
            <a:extLst>
              <a:ext uri="{FF2B5EF4-FFF2-40B4-BE49-F238E27FC236}">
                <a16:creationId xmlns:a16="http://schemas.microsoft.com/office/drawing/2014/main" id="{FF48BFC6-98D9-4264-995C-14E200BAF70D}"/>
              </a:ext>
            </a:extLst>
          </p:cNvPr>
          <p:cNvGraphicFramePr>
            <a:graphicFrameLocks noGrp="1"/>
          </p:cNvGraphicFramePr>
          <p:nvPr/>
        </p:nvGraphicFramePr>
        <p:xfrm>
          <a:off x="826448"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52" name="Table 7">
            <a:extLst>
              <a:ext uri="{FF2B5EF4-FFF2-40B4-BE49-F238E27FC236}">
                <a16:creationId xmlns:a16="http://schemas.microsoft.com/office/drawing/2014/main" id="{8E576658-0ED3-41B3-A13D-F8D61C6FDF6A}"/>
              </a:ext>
            </a:extLst>
          </p:cNvPr>
          <p:cNvGraphicFramePr>
            <a:graphicFrameLocks noGrp="1"/>
          </p:cNvGraphicFramePr>
          <p:nvPr/>
        </p:nvGraphicFramePr>
        <p:xfrm>
          <a:off x="3302239" y="73905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7" name="Rectangle 46">
            <a:extLst>
              <a:ext uri="{FF2B5EF4-FFF2-40B4-BE49-F238E27FC236}">
                <a16:creationId xmlns:a16="http://schemas.microsoft.com/office/drawing/2014/main" id="{769F1B58-8115-461D-9490-8AEBAF40FEA6}"/>
              </a:ext>
            </a:extLst>
          </p:cNvPr>
          <p:cNvSpPr/>
          <p:nvPr/>
        </p:nvSpPr>
        <p:spPr>
          <a:xfrm>
            <a:off x="802853" y="678659"/>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A</a:t>
            </a:r>
          </a:p>
        </p:txBody>
      </p:sp>
      <p:sp>
        <p:nvSpPr>
          <p:cNvPr id="73" name="Rectangle 72">
            <a:extLst>
              <a:ext uri="{FF2B5EF4-FFF2-40B4-BE49-F238E27FC236}">
                <a16:creationId xmlns:a16="http://schemas.microsoft.com/office/drawing/2014/main" id="{D65B29F1-E196-4CF9-9292-6D6DA8BA681C}"/>
              </a:ext>
            </a:extLst>
          </p:cNvPr>
          <p:cNvSpPr/>
          <p:nvPr/>
        </p:nvSpPr>
        <p:spPr>
          <a:xfrm>
            <a:off x="3267433" y="68615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5777309" y="710345"/>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C</a:t>
            </a:r>
          </a:p>
        </p:txBody>
      </p:sp>
      <p:sp>
        <p:nvSpPr>
          <p:cNvPr id="158" name="Rectangle 157">
            <a:extLst>
              <a:ext uri="{FF2B5EF4-FFF2-40B4-BE49-F238E27FC236}">
                <a16:creationId xmlns:a16="http://schemas.microsoft.com/office/drawing/2014/main" id="{7784308D-CFD5-444F-A2DA-A047F3984098}"/>
              </a:ext>
            </a:extLst>
          </p:cNvPr>
          <p:cNvSpPr/>
          <p:nvPr/>
        </p:nvSpPr>
        <p:spPr>
          <a:xfrm>
            <a:off x="8251370" y="7189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D</a:t>
            </a:r>
          </a:p>
        </p:txBody>
      </p:sp>
      <p:graphicFrame>
        <p:nvGraphicFramePr>
          <p:cNvPr id="179" name="Table 7">
            <a:extLst>
              <a:ext uri="{FF2B5EF4-FFF2-40B4-BE49-F238E27FC236}">
                <a16:creationId xmlns:a16="http://schemas.microsoft.com/office/drawing/2014/main" id="{2F368D36-02A6-4677-971B-BFFE9411231D}"/>
              </a:ext>
            </a:extLst>
          </p:cNvPr>
          <p:cNvGraphicFramePr>
            <a:graphicFrameLocks noGrp="1"/>
          </p:cNvGraphicFramePr>
          <p:nvPr/>
        </p:nvGraphicFramePr>
        <p:xfrm>
          <a:off x="579903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80" name="Table 7">
            <a:extLst>
              <a:ext uri="{FF2B5EF4-FFF2-40B4-BE49-F238E27FC236}">
                <a16:creationId xmlns:a16="http://schemas.microsoft.com/office/drawing/2014/main" id="{088720E2-2633-4231-A929-22ACAE003F4E}"/>
              </a:ext>
            </a:extLst>
          </p:cNvPr>
          <p:cNvGraphicFramePr>
            <a:graphicFrameLocks noGrp="1"/>
          </p:cNvGraphicFramePr>
          <p:nvPr/>
        </p:nvGraphicFramePr>
        <p:xfrm>
          <a:off x="813356"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94" name="Table 7">
            <a:extLst>
              <a:ext uri="{FF2B5EF4-FFF2-40B4-BE49-F238E27FC236}">
                <a16:creationId xmlns:a16="http://schemas.microsoft.com/office/drawing/2014/main" id="{4264B1E9-C56B-4CD5-B8B5-D8F77139D720}"/>
              </a:ext>
            </a:extLst>
          </p:cNvPr>
          <p:cNvGraphicFramePr>
            <a:graphicFrameLocks noGrp="1"/>
          </p:cNvGraphicFramePr>
          <p:nvPr/>
        </p:nvGraphicFramePr>
        <p:xfrm>
          <a:off x="3289147" y="271766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07" name="Rectangle 206">
            <a:extLst>
              <a:ext uri="{FF2B5EF4-FFF2-40B4-BE49-F238E27FC236}">
                <a16:creationId xmlns:a16="http://schemas.microsoft.com/office/drawing/2014/main" id="{0C52450F-AA7A-4237-A04C-56FDDE837B42}"/>
              </a:ext>
            </a:extLst>
          </p:cNvPr>
          <p:cNvSpPr/>
          <p:nvPr/>
        </p:nvSpPr>
        <p:spPr>
          <a:xfrm>
            <a:off x="798578" y="2657262"/>
            <a:ext cx="3898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E</a:t>
            </a:r>
          </a:p>
        </p:txBody>
      </p:sp>
      <p:sp>
        <p:nvSpPr>
          <p:cNvPr id="208" name="Rectangle 207">
            <a:extLst>
              <a:ext uri="{FF2B5EF4-FFF2-40B4-BE49-F238E27FC236}">
                <a16:creationId xmlns:a16="http://schemas.microsoft.com/office/drawing/2014/main" id="{F89D13D3-A963-49F1-AFE2-9165551304C8}"/>
              </a:ext>
            </a:extLst>
          </p:cNvPr>
          <p:cNvSpPr/>
          <p:nvPr/>
        </p:nvSpPr>
        <p:spPr>
          <a:xfrm>
            <a:off x="3271974" y="2664753"/>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F</a:t>
            </a:r>
          </a:p>
        </p:txBody>
      </p:sp>
      <p:sp>
        <p:nvSpPr>
          <p:cNvPr id="209" name="Rectangle 208">
            <a:extLst>
              <a:ext uri="{FF2B5EF4-FFF2-40B4-BE49-F238E27FC236}">
                <a16:creationId xmlns:a16="http://schemas.microsoft.com/office/drawing/2014/main" id="{A0634DDE-F6CA-4CE5-847B-52281EF1B5C6}"/>
              </a:ext>
            </a:extLst>
          </p:cNvPr>
          <p:cNvSpPr/>
          <p:nvPr/>
        </p:nvSpPr>
        <p:spPr>
          <a:xfrm>
            <a:off x="5756202" y="2688948"/>
            <a:ext cx="42351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G</a:t>
            </a:r>
          </a:p>
        </p:txBody>
      </p:sp>
      <p:graphicFrame>
        <p:nvGraphicFramePr>
          <p:cNvPr id="271" name="Table 7">
            <a:extLst>
              <a:ext uri="{FF2B5EF4-FFF2-40B4-BE49-F238E27FC236}">
                <a16:creationId xmlns:a16="http://schemas.microsoft.com/office/drawing/2014/main" id="{4B4E3872-9BDD-454C-BB6D-E7D3889161DE}"/>
              </a:ext>
            </a:extLst>
          </p:cNvPr>
          <p:cNvGraphicFramePr>
            <a:graphicFrameLocks noGrp="1"/>
          </p:cNvGraphicFramePr>
          <p:nvPr/>
        </p:nvGraphicFramePr>
        <p:xfrm>
          <a:off x="8273097" y="2726283"/>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282" name="Rectangle 281">
            <a:extLst>
              <a:ext uri="{FF2B5EF4-FFF2-40B4-BE49-F238E27FC236}">
                <a16:creationId xmlns:a16="http://schemas.microsoft.com/office/drawing/2014/main" id="{E5B43966-1D3D-4EAC-9F99-B2060E85DDF5}"/>
              </a:ext>
            </a:extLst>
          </p:cNvPr>
          <p:cNvSpPr/>
          <p:nvPr/>
        </p:nvSpPr>
        <p:spPr>
          <a:xfrm>
            <a:off x="8238278" y="2697570"/>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H</a:t>
            </a:r>
          </a:p>
        </p:txBody>
      </p:sp>
      <p:graphicFrame>
        <p:nvGraphicFramePr>
          <p:cNvPr id="303" name="Table 7">
            <a:extLst>
              <a:ext uri="{FF2B5EF4-FFF2-40B4-BE49-F238E27FC236}">
                <a16:creationId xmlns:a16="http://schemas.microsoft.com/office/drawing/2014/main" id="{6D74D1B2-1240-4FA4-8D8F-AD640C06B0D7}"/>
              </a:ext>
            </a:extLst>
          </p:cNvPr>
          <p:cNvGraphicFramePr>
            <a:graphicFrameLocks noGrp="1"/>
          </p:cNvGraphicFramePr>
          <p:nvPr/>
        </p:nvGraphicFramePr>
        <p:xfrm>
          <a:off x="578703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04" name="Table 7">
            <a:extLst>
              <a:ext uri="{FF2B5EF4-FFF2-40B4-BE49-F238E27FC236}">
                <a16:creationId xmlns:a16="http://schemas.microsoft.com/office/drawing/2014/main" id="{FE370283-D82C-4482-A136-5E19AE7E87D3}"/>
              </a:ext>
            </a:extLst>
          </p:cNvPr>
          <p:cNvGraphicFramePr>
            <a:graphicFrameLocks noGrp="1"/>
          </p:cNvGraphicFramePr>
          <p:nvPr/>
        </p:nvGraphicFramePr>
        <p:xfrm>
          <a:off x="801356"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318" name="Table 7">
            <a:extLst>
              <a:ext uri="{FF2B5EF4-FFF2-40B4-BE49-F238E27FC236}">
                <a16:creationId xmlns:a16="http://schemas.microsoft.com/office/drawing/2014/main" id="{F2FD7152-BAB6-451A-AA4E-765830588E79}"/>
              </a:ext>
            </a:extLst>
          </p:cNvPr>
          <p:cNvGraphicFramePr>
            <a:graphicFrameLocks noGrp="1"/>
          </p:cNvGraphicFramePr>
          <p:nvPr/>
        </p:nvGraphicFramePr>
        <p:xfrm>
          <a:off x="3277147" y="4758180"/>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331" name="Rectangle 330">
            <a:extLst>
              <a:ext uri="{FF2B5EF4-FFF2-40B4-BE49-F238E27FC236}">
                <a16:creationId xmlns:a16="http://schemas.microsoft.com/office/drawing/2014/main" id="{40DB64F4-2480-46A9-BDDE-E275000DEF50}"/>
              </a:ext>
            </a:extLst>
          </p:cNvPr>
          <p:cNvSpPr/>
          <p:nvPr/>
        </p:nvSpPr>
        <p:spPr>
          <a:xfrm>
            <a:off x="846690" y="4697781"/>
            <a:ext cx="26962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I</a:t>
            </a:r>
          </a:p>
        </p:txBody>
      </p:sp>
      <p:sp>
        <p:nvSpPr>
          <p:cNvPr id="332" name="Rectangle 331">
            <a:extLst>
              <a:ext uri="{FF2B5EF4-FFF2-40B4-BE49-F238E27FC236}">
                <a16:creationId xmlns:a16="http://schemas.microsoft.com/office/drawing/2014/main" id="{43817A8C-73C6-46BD-BCD5-65EB71609CF6}"/>
              </a:ext>
            </a:extLst>
          </p:cNvPr>
          <p:cNvSpPr/>
          <p:nvPr/>
        </p:nvSpPr>
        <p:spPr>
          <a:xfrm>
            <a:off x="3267989" y="4705272"/>
            <a:ext cx="35618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J</a:t>
            </a:r>
          </a:p>
        </p:txBody>
      </p:sp>
      <p:sp>
        <p:nvSpPr>
          <p:cNvPr id="333" name="Rectangle 332">
            <a:extLst>
              <a:ext uri="{FF2B5EF4-FFF2-40B4-BE49-F238E27FC236}">
                <a16:creationId xmlns:a16="http://schemas.microsoft.com/office/drawing/2014/main" id="{D621B212-E197-462C-9B9E-11D80418AE9B}"/>
              </a:ext>
            </a:extLst>
          </p:cNvPr>
          <p:cNvSpPr/>
          <p:nvPr/>
        </p:nvSpPr>
        <p:spPr>
          <a:xfrm>
            <a:off x="5752217" y="4729467"/>
            <a:ext cx="40748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K</a:t>
            </a:r>
          </a:p>
        </p:txBody>
      </p:sp>
      <p:graphicFrame>
        <p:nvGraphicFramePr>
          <p:cNvPr id="395" name="Table 7">
            <a:extLst>
              <a:ext uri="{FF2B5EF4-FFF2-40B4-BE49-F238E27FC236}">
                <a16:creationId xmlns:a16="http://schemas.microsoft.com/office/drawing/2014/main" id="{B8BA258C-83ED-4193-84DB-A8996ACE8CEF}"/>
              </a:ext>
            </a:extLst>
          </p:cNvPr>
          <p:cNvGraphicFramePr>
            <a:graphicFrameLocks noGrp="1"/>
          </p:cNvGraphicFramePr>
          <p:nvPr/>
        </p:nvGraphicFramePr>
        <p:xfrm>
          <a:off x="8261097" y="4766802"/>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sp>
        <p:nvSpPr>
          <p:cNvPr id="406" name="Rectangle 405">
            <a:extLst>
              <a:ext uri="{FF2B5EF4-FFF2-40B4-BE49-F238E27FC236}">
                <a16:creationId xmlns:a16="http://schemas.microsoft.com/office/drawing/2014/main" id="{85A617E4-DC84-4FC0-8F2F-EF613A8668C3}"/>
              </a:ext>
            </a:extLst>
          </p:cNvPr>
          <p:cNvSpPr/>
          <p:nvPr/>
        </p:nvSpPr>
        <p:spPr>
          <a:xfrm>
            <a:off x="8243911" y="4738089"/>
            <a:ext cx="3722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12700" cmpd="sng">
                  <a:solidFill>
                    <a:srgbClr val="1D6FA9"/>
                  </a:solidFill>
                  <a:prstDash val="solid"/>
                </a:ln>
                <a:solidFill>
                  <a:srgbClr val="0070C0"/>
                </a:solidFill>
                <a:effectLst/>
                <a:uLnTx/>
                <a:uFillTx/>
                <a:latin typeface="Arial"/>
                <a:ea typeface="+mn-ea"/>
                <a:cs typeface="+mn-cs"/>
              </a:rPr>
              <a:t>L</a:t>
            </a:r>
          </a:p>
        </p:txBody>
      </p:sp>
      <p:sp>
        <p:nvSpPr>
          <p:cNvPr id="401" name="Google Shape;167;p2">
            <a:extLst>
              <a:ext uri="{FF2B5EF4-FFF2-40B4-BE49-F238E27FC236}">
                <a16:creationId xmlns:a16="http://schemas.microsoft.com/office/drawing/2014/main" id="{21D4E090-1615-4FF6-B86A-C897BF65DFB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68" name="Graphic 467" descr="Thumbs up sign with solid fill">
            <a:extLst>
              <a:ext uri="{FF2B5EF4-FFF2-40B4-BE49-F238E27FC236}">
                <a16:creationId xmlns:a16="http://schemas.microsoft.com/office/drawing/2014/main" id="{6A06BB16-1997-479D-A068-E79DFA57A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6702" y="701389"/>
            <a:ext cx="507287" cy="507287"/>
          </a:xfrm>
          <a:prstGeom prst="rect">
            <a:avLst/>
          </a:prstGeom>
        </p:spPr>
      </p:pic>
      <p:pic>
        <p:nvPicPr>
          <p:cNvPr id="470" name="Graphic 469" descr="Thumbs up sign with solid fill">
            <a:extLst>
              <a:ext uri="{FF2B5EF4-FFF2-40B4-BE49-F238E27FC236}">
                <a16:creationId xmlns:a16="http://schemas.microsoft.com/office/drawing/2014/main" id="{176CF0A2-91A8-40D9-B15D-AC0954DF91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1130" y="707751"/>
            <a:ext cx="507287" cy="507287"/>
          </a:xfrm>
          <a:prstGeom prst="rect">
            <a:avLst/>
          </a:prstGeom>
        </p:spPr>
      </p:pic>
      <p:pic>
        <p:nvPicPr>
          <p:cNvPr id="472" name="Graphic 471" descr="Thumbs up sign with solid fill">
            <a:extLst>
              <a:ext uri="{FF2B5EF4-FFF2-40B4-BE49-F238E27FC236}">
                <a16:creationId xmlns:a16="http://schemas.microsoft.com/office/drawing/2014/main" id="{E0BB0796-336B-4A03-94E3-4F61CB837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6883" y="690175"/>
            <a:ext cx="507287" cy="507287"/>
          </a:xfrm>
          <a:prstGeom prst="rect">
            <a:avLst/>
          </a:prstGeom>
        </p:spPr>
      </p:pic>
      <p:pic>
        <p:nvPicPr>
          <p:cNvPr id="474" name="Graphic 473" descr="Thumbs up sign with solid fill">
            <a:extLst>
              <a:ext uri="{FF2B5EF4-FFF2-40B4-BE49-F238E27FC236}">
                <a16:creationId xmlns:a16="http://schemas.microsoft.com/office/drawing/2014/main" id="{75D58C46-DCFA-42F8-9937-5766E1D6AA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89128" y="2698923"/>
            <a:ext cx="507287" cy="507287"/>
          </a:xfrm>
          <a:prstGeom prst="rect">
            <a:avLst/>
          </a:prstGeom>
        </p:spPr>
      </p:pic>
      <p:pic>
        <p:nvPicPr>
          <p:cNvPr id="476" name="Graphic 475" descr="Thumbs up sign with solid fill">
            <a:extLst>
              <a:ext uri="{FF2B5EF4-FFF2-40B4-BE49-F238E27FC236}">
                <a16:creationId xmlns:a16="http://schemas.microsoft.com/office/drawing/2014/main" id="{75A25E66-171E-4E5F-81F6-A5599F73DC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53984" y="2712728"/>
            <a:ext cx="507287" cy="507287"/>
          </a:xfrm>
          <a:prstGeom prst="rect">
            <a:avLst/>
          </a:prstGeom>
        </p:spPr>
      </p:pic>
      <p:pic>
        <p:nvPicPr>
          <p:cNvPr id="478" name="Graphic 477" descr="Thumbs up sign with solid fill">
            <a:extLst>
              <a:ext uri="{FF2B5EF4-FFF2-40B4-BE49-F238E27FC236}">
                <a16:creationId xmlns:a16="http://schemas.microsoft.com/office/drawing/2014/main" id="{14FE9606-7D6A-42CA-816D-93536C9BD6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8984" y="4739054"/>
            <a:ext cx="507287" cy="507287"/>
          </a:xfrm>
          <a:prstGeom prst="rect">
            <a:avLst/>
          </a:prstGeom>
        </p:spPr>
      </p:pic>
      <p:pic>
        <p:nvPicPr>
          <p:cNvPr id="480" name="Graphic 479" descr="Thumbs up sign with solid fill">
            <a:extLst>
              <a:ext uri="{FF2B5EF4-FFF2-40B4-BE49-F238E27FC236}">
                <a16:creationId xmlns:a16="http://schemas.microsoft.com/office/drawing/2014/main" id="{309A1F64-C77B-4CB7-92D1-B703F23D1B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95312" y="716774"/>
            <a:ext cx="472811" cy="571371"/>
          </a:xfrm>
          <a:prstGeom prst="rect">
            <a:avLst/>
          </a:prstGeom>
        </p:spPr>
      </p:pic>
      <p:sp>
        <p:nvSpPr>
          <p:cNvPr id="481" name="Title 2">
            <a:extLst>
              <a:ext uri="{FF2B5EF4-FFF2-40B4-BE49-F238E27FC236}">
                <a16:creationId xmlns:a16="http://schemas.microsoft.com/office/drawing/2014/main" id="{D8FCFFC2-F9BE-4B7C-962F-A6B01EDEC02C}"/>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2" name="Picture 481" descr="Icon&#10;&#10;Description automatically generated">
            <a:extLst>
              <a:ext uri="{FF2B5EF4-FFF2-40B4-BE49-F238E27FC236}">
                <a16:creationId xmlns:a16="http://schemas.microsoft.com/office/drawing/2014/main" id="{C704FA3A-80CA-4C03-9EFD-C364085563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84" name="Graphic 483" descr="Thumbs up sign with solid fill">
            <a:extLst>
              <a:ext uri="{FF2B5EF4-FFF2-40B4-BE49-F238E27FC236}">
                <a16:creationId xmlns:a16="http://schemas.microsoft.com/office/drawing/2014/main" id="{9A3AB50F-B4E3-4F26-9049-D7BDC25CD2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1369957" y="2716048"/>
            <a:ext cx="472811" cy="571371"/>
          </a:xfrm>
          <a:prstGeom prst="rect">
            <a:avLst/>
          </a:prstGeom>
        </p:spPr>
      </p:pic>
      <p:pic>
        <p:nvPicPr>
          <p:cNvPr id="486" name="Graphic 485" descr="Thumbs up sign with solid fill">
            <a:extLst>
              <a:ext uri="{FF2B5EF4-FFF2-40B4-BE49-F238E27FC236}">
                <a16:creationId xmlns:a16="http://schemas.microsoft.com/office/drawing/2014/main" id="{5DFE1646-2121-4198-8C0C-33289FF14D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51829" y="2682523"/>
            <a:ext cx="472811" cy="571371"/>
          </a:xfrm>
          <a:prstGeom prst="rect">
            <a:avLst/>
          </a:prstGeom>
        </p:spPr>
      </p:pic>
      <p:pic>
        <p:nvPicPr>
          <p:cNvPr id="488" name="Graphic 487" descr="Thumbs up sign with solid fill">
            <a:extLst>
              <a:ext uri="{FF2B5EF4-FFF2-40B4-BE49-F238E27FC236}">
                <a16:creationId xmlns:a16="http://schemas.microsoft.com/office/drawing/2014/main" id="{345BE9CD-DDA3-4B8E-BC5E-81974C6F8D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35682" y="4723042"/>
            <a:ext cx="472811" cy="571371"/>
          </a:xfrm>
          <a:prstGeom prst="rect">
            <a:avLst/>
          </a:prstGeom>
        </p:spPr>
      </p:pic>
      <p:pic>
        <p:nvPicPr>
          <p:cNvPr id="490" name="Graphic 489" descr="Thumbs up sign with solid fill">
            <a:extLst>
              <a:ext uri="{FF2B5EF4-FFF2-40B4-BE49-F238E27FC236}">
                <a16:creationId xmlns:a16="http://schemas.microsoft.com/office/drawing/2014/main" id="{368C042C-B916-4B4D-BD26-7E94E685CE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364725" y="4736033"/>
            <a:ext cx="472811" cy="571371"/>
          </a:xfrm>
          <a:prstGeom prst="rect">
            <a:avLst/>
          </a:prstGeom>
        </p:spPr>
      </p:pic>
      <p:pic>
        <p:nvPicPr>
          <p:cNvPr id="492" name="Graphic 491" descr="Thumbs up sign with solid fill">
            <a:extLst>
              <a:ext uri="{FF2B5EF4-FFF2-40B4-BE49-F238E27FC236}">
                <a16:creationId xmlns:a16="http://schemas.microsoft.com/office/drawing/2014/main" id="{144B957A-5269-4243-8CEE-7D647A69B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816259" y="4754748"/>
            <a:ext cx="472811" cy="571371"/>
          </a:xfrm>
          <a:prstGeom prst="rect">
            <a:avLst/>
          </a:prstGeom>
        </p:spPr>
      </p:pic>
      <p:pic>
        <p:nvPicPr>
          <p:cNvPr id="494" name="Graphic 493" descr="Thumbs up sign with solid fill">
            <a:extLst>
              <a:ext uri="{FF2B5EF4-FFF2-40B4-BE49-F238E27FC236}">
                <a16:creationId xmlns:a16="http://schemas.microsoft.com/office/drawing/2014/main" id="{E24EDEF2-C107-4F26-BD95-FD58F75F5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1031" y="720937"/>
            <a:ext cx="507287" cy="507287"/>
          </a:xfrm>
          <a:prstGeom prst="rect">
            <a:avLst/>
          </a:prstGeom>
        </p:spPr>
      </p:pic>
      <p:pic>
        <p:nvPicPr>
          <p:cNvPr id="496" name="Graphic 495" descr="Thumbs up sign with solid fill">
            <a:extLst>
              <a:ext uri="{FF2B5EF4-FFF2-40B4-BE49-F238E27FC236}">
                <a16:creationId xmlns:a16="http://schemas.microsoft.com/office/drawing/2014/main" id="{92560FFF-D0E4-4780-B775-72BA44C226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8718" y="694429"/>
            <a:ext cx="507287" cy="507287"/>
          </a:xfrm>
          <a:prstGeom prst="rect">
            <a:avLst/>
          </a:prstGeom>
        </p:spPr>
      </p:pic>
      <p:pic>
        <p:nvPicPr>
          <p:cNvPr id="498" name="Graphic 497" descr="Thumbs up sign with solid fill">
            <a:extLst>
              <a:ext uri="{FF2B5EF4-FFF2-40B4-BE49-F238E27FC236}">
                <a16:creationId xmlns:a16="http://schemas.microsoft.com/office/drawing/2014/main" id="{238F024C-59C2-4AB2-AF5F-C786CD2600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3196" y="693833"/>
            <a:ext cx="507287" cy="507287"/>
          </a:xfrm>
          <a:prstGeom prst="rect">
            <a:avLst/>
          </a:prstGeom>
        </p:spPr>
      </p:pic>
      <p:pic>
        <p:nvPicPr>
          <p:cNvPr id="500" name="Graphic 499" descr="Thumbs up sign with solid fill">
            <a:extLst>
              <a:ext uri="{FF2B5EF4-FFF2-40B4-BE49-F238E27FC236}">
                <a16:creationId xmlns:a16="http://schemas.microsoft.com/office/drawing/2014/main" id="{5500C145-D8FC-4A08-887A-B9204768A9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7715" y="2686192"/>
            <a:ext cx="507287" cy="507287"/>
          </a:xfrm>
          <a:prstGeom prst="rect">
            <a:avLst/>
          </a:prstGeom>
        </p:spPr>
      </p:pic>
      <p:pic>
        <p:nvPicPr>
          <p:cNvPr id="504" name="Graphic 503" descr="Thumbs up sign with solid fill">
            <a:extLst>
              <a:ext uri="{FF2B5EF4-FFF2-40B4-BE49-F238E27FC236}">
                <a16:creationId xmlns:a16="http://schemas.microsoft.com/office/drawing/2014/main" id="{876950CF-1AD1-4699-AB97-B76CCA1CFE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7518191" y="718506"/>
            <a:ext cx="472811" cy="571371"/>
          </a:xfrm>
          <a:prstGeom prst="rect">
            <a:avLst/>
          </a:prstGeom>
        </p:spPr>
      </p:pic>
      <p:pic>
        <p:nvPicPr>
          <p:cNvPr id="506" name="Graphic 505" descr="Thumbs up sign with solid fill">
            <a:extLst>
              <a:ext uri="{FF2B5EF4-FFF2-40B4-BE49-F238E27FC236}">
                <a16:creationId xmlns:a16="http://schemas.microsoft.com/office/drawing/2014/main" id="{FBA5B441-F1D7-4EBF-BB2B-4377C8F645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7454647" y="2727321"/>
            <a:ext cx="472811" cy="571371"/>
          </a:xfrm>
          <a:prstGeom prst="rect">
            <a:avLst/>
          </a:prstGeom>
        </p:spPr>
      </p:pic>
      <p:pic>
        <p:nvPicPr>
          <p:cNvPr id="508" name="Graphic 507" descr="Thumbs up sign with solid fill">
            <a:extLst>
              <a:ext uri="{FF2B5EF4-FFF2-40B4-BE49-F238E27FC236}">
                <a16:creationId xmlns:a16="http://schemas.microsoft.com/office/drawing/2014/main" id="{B8C9D9D1-1779-4D42-9A69-6B5CBD408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2489354" y="2710153"/>
            <a:ext cx="472811" cy="571371"/>
          </a:xfrm>
          <a:prstGeom prst="rect">
            <a:avLst/>
          </a:prstGeom>
        </p:spPr>
      </p:pic>
      <p:pic>
        <p:nvPicPr>
          <p:cNvPr id="510" name="Graphic 509" descr="Thumbs up sign with solid fill">
            <a:extLst>
              <a:ext uri="{FF2B5EF4-FFF2-40B4-BE49-F238E27FC236}">
                <a16:creationId xmlns:a16="http://schemas.microsoft.com/office/drawing/2014/main" id="{28A8E5F5-56E1-4BB6-AE36-1BAE157C39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2473691" y="4736202"/>
            <a:ext cx="472811" cy="571371"/>
          </a:xfrm>
          <a:prstGeom prst="rect">
            <a:avLst/>
          </a:prstGeom>
        </p:spPr>
      </p:pic>
      <p:pic>
        <p:nvPicPr>
          <p:cNvPr id="512" name="Graphic 511" descr="Thumbs up sign with solid fill">
            <a:extLst>
              <a:ext uri="{FF2B5EF4-FFF2-40B4-BE49-F238E27FC236}">
                <a16:creationId xmlns:a16="http://schemas.microsoft.com/office/drawing/2014/main" id="{17C7E3CD-88D0-413E-A89D-8D62FDCACA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4940949" y="4750404"/>
            <a:ext cx="472811" cy="571371"/>
          </a:xfrm>
          <a:prstGeom prst="rect">
            <a:avLst/>
          </a:prstGeom>
        </p:spPr>
      </p:pic>
      <p:pic>
        <p:nvPicPr>
          <p:cNvPr id="514" name="Graphic 513" descr="Thumbs up sign with solid fill">
            <a:extLst>
              <a:ext uri="{FF2B5EF4-FFF2-40B4-BE49-F238E27FC236}">
                <a16:creationId xmlns:a16="http://schemas.microsoft.com/office/drawing/2014/main" id="{EFE194AF-8E44-4F23-B05C-FB0F7187BC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7486986" y="4751417"/>
            <a:ext cx="472811" cy="571371"/>
          </a:xfrm>
          <a:prstGeom prst="rect">
            <a:avLst/>
          </a:prstGeom>
        </p:spPr>
      </p:pic>
      <p:pic>
        <p:nvPicPr>
          <p:cNvPr id="516" name="Graphic 515" descr="Thumbs up sign with solid fill">
            <a:extLst>
              <a:ext uri="{FF2B5EF4-FFF2-40B4-BE49-F238E27FC236}">
                <a16:creationId xmlns:a16="http://schemas.microsoft.com/office/drawing/2014/main" id="{C35E798E-A9ED-4F35-955F-EC9EF31A48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968164" y="2726489"/>
            <a:ext cx="472811" cy="571371"/>
          </a:xfrm>
          <a:prstGeom prst="rect">
            <a:avLst/>
          </a:prstGeom>
        </p:spPr>
      </p:pic>
      <p:pic>
        <p:nvPicPr>
          <p:cNvPr id="518" name="Graphic 517" descr="Thumbs up sign with solid fill">
            <a:extLst>
              <a:ext uri="{FF2B5EF4-FFF2-40B4-BE49-F238E27FC236}">
                <a16:creationId xmlns:a16="http://schemas.microsoft.com/office/drawing/2014/main" id="{9E8D9C4A-C184-438A-95C2-AB032EF7A0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921046" y="4750691"/>
            <a:ext cx="472811" cy="571371"/>
          </a:xfrm>
          <a:prstGeom prst="rect">
            <a:avLst/>
          </a:prstGeom>
        </p:spPr>
      </p:pic>
      <p:pic>
        <p:nvPicPr>
          <p:cNvPr id="520" name="Graphic 519" descr="Thumbs up sign with solid fill">
            <a:extLst>
              <a:ext uri="{FF2B5EF4-FFF2-40B4-BE49-F238E27FC236}">
                <a16:creationId xmlns:a16="http://schemas.microsoft.com/office/drawing/2014/main" id="{14E24114-C1C7-46B2-9E1E-C73B1DC00C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3226" y="1618183"/>
            <a:ext cx="507287" cy="507287"/>
          </a:xfrm>
          <a:prstGeom prst="rect">
            <a:avLst/>
          </a:prstGeom>
        </p:spPr>
      </p:pic>
      <p:pic>
        <p:nvPicPr>
          <p:cNvPr id="522" name="Graphic 521" descr="Thumbs up sign with solid fill">
            <a:extLst>
              <a:ext uri="{FF2B5EF4-FFF2-40B4-BE49-F238E27FC236}">
                <a16:creationId xmlns:a16="http://schemas.microsoft.com/office/drawing/2014/main" id="{FC48E479-88A7-48FC-851D-61E9C17AF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6073" y="1625356"/>
            <a:ext cx="507287" cy="507287"/>
          </a:xfrm>
          <a:prstGeom prst="rect">
            <a:avLst/>
          </a:prstGeom>
        </p:spPr>
      </p:pic>
      <p:pic>
        <p:nvPicPr>
          <p:cNvPr id="524" name="Graphic 523" descr="Thumbs up sign with solid fill">
            <a:extLst>
              <a:ext uri="{FF2B5EF4-FFF2-40B4-BE49-F238E27FC236}">
                <a16:creationId xmlns:a16="http://schemas.microsoft.com/office/drawing/2014/main" id="{7F6A453B-B1BE-4995-8445-C32007B490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5705" y="1608343"/>
            <a:ext cx="507287" cy="507287"/>
          </a:xfrm>
          <a:prstGeom prst="rect">
            <a:avLst/>
          </a:prstGeom>
        </p:spPr>
      </p:pic>
      <p:pic>
        <p:nvPicPr>
          <p:cNvPr id="526" name="Graphic 525" descr="Thumbs up sign with solid fill">
            <a:extLst>
              <a:ext uri="{FF2B5EF4-FFF2-40B4-BE49-F238E27FC236}">
                <a16:creationId xmlns:a16="http://schemas.microsoft.com/office/drawing/2014/main" id="{E93450DD-8666-412B-89F9-28BB8FBAB8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7603" y="3585988"/>
            <a:ext cx="507287" cy="507287"/>
          </a:xfrm>
          <a:prstGeom prst="rect">
            <a:avLst/>
          </a:prstGeom>
        </p:spPr>
      </p:pic>
      <p:pic>
        <p:nvPicPr>
          <p:cNvPr id="528" name="Graphic 527" descr="Thumbs up sign with solid fill">
            <a:extLst>
              <a:ext uri="{FF2B5EF4-FFF2-40B4-BE49-F238E27FC236}">
                <a16:creationId xmlns:a16="http://schemas.microsoft.com/office/drawing/2014/main" id="{D307BF23-218B-450C-B9D1-CF32E9C84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53382" y="3600903"/>
            <a:ext cx="507287" cy="507287"/>
          </a:xfrm>
          <a:prstGeom prst="rect">
            <a:avLst/>
          </a:prstGeom>
        </p:spPr>
      </p:pic>
      <p:pic>
        <p:nvPicPr>
          <p:cNvPr id="530" name="Graphic 529" descr="Thumbs up sign with solid fill">
            <a:extLst>
              <a:ext uri="{FF2B5EF4-FFF2-40B4-BE49-F238E27FC236}">
                <a16:creationId xmlns:a16="http://schemas.microsoft.com/office/drawing/2014/main" id="{7B7D0C6B-2798-49C6-97FE-075D668160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6687" y="5641013"/>
            <a:ext cx="507287" cy="507287"/>
          </a:xfrm>
          <a:prstGeom prst="rect">
            <a:avLst/>
          </a:prstGeom>
        </p:spPr>
      </p:pic>
      <p:pic>
        <p:nvPicPr>
          <p:cNvPr id="534" name="Graphic 533" descr="Thumbs up sign with solid fill">
            <a:extLst>
              <a:ext uri="{FF2B5EF4-FFF2-40B4-BE49-F238E27FC236}">
                <a16:creationId xmlns:a16="http://schemas.microsoft.com/office/drawing/2014/main" id="{2F00AC61-ACD2-4926-A7C2-BD1D2669AD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855016" y="1632471"/>
            <a:ext cx="472811" cy="571371"/>
          </a:xfrm>
          <a:prstGeom prst="rect">
            <a:avLst/>
          </a:prstGeom>
        </p:spPr>
      </p:pic>
      <p:pic>
        <p:nvPicPr>
          <p:cNvPr id="536" name="Graphic 535" descr="Thumbs up sign with solid fill">
            <a:extLst>
              <a:ext uri="{FF2B5EF4-FFF2-40B4-BE49-F238E27FC236}">
                <a16:creationId xmlns:a16="http://schemas.microsoft.com/office/drawing/2014/main" id="{FE6C2ECE-7D5B-40BD-A8F8-F54BFE1A18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3831528" y="3628281"/>
            <a:ext cx="472811" cy="571371"/>
          </a:xfrm>
          <a:prstGeom prst="rect">
            <a:avLst/>
          </a:prstGeom>
        </p:spPr>
      </p:pic>
      <p:pic>
        <p:nvPicPr>
          <p:cNvPr id="538" name="Graphic 537" descr="Thumbs up sign with solid fill">
            <a:extLst>
              <a:ext uri="{FF2B5EF4-FFF2-40B4-BE49-F238E27FC236}">
                <a16:creationId xmlns:a16="http://schemas.microsoft.com/office/drawing/2014/main" id="{9706D332-06DB-47AA-B6DF-96D0BF0A6F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351759" y="3618520"/>
            <a:ext cx="472811" cy="571371"/>
          </a:xfrm>
          <a:prstGeom prst="rect">
            <a:avLst/>
          </a:prstGeom>
        </p:spPr>
      </p:pic>
      <p:pic>
        <p:nvPicPr>
          <p:cNvPr id="540" name="Graphic 539" descr="Thumbs up sign with solid fill">
            <a:extLst>
              <a:ext uri="{FF2B5EF4-FFF2-40B4-BE49-F238E27FC236}">
                <a16:creationId xmlns:a16="http://schemas.microsoft.com/office/drawing/2014/main" id="{EF91E5DF-D3EB-4238-AB36-0F2E2B7302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1338483" y="5643121"/>
            <a:ext cx="472811" cy="571371"/>
          </a:xfrm>
          <a:prstGeom prst="rect">
            <a:avLst/>
          </a:prstGeom>
        </p:spPr>
      </p:pic>
      <p:pic>
        <p:nvPicPr>
          <p:cNvPr id="542" name="Graphic 541" descr="Thumbs up sign with solid fill">
            <a:extLst>
              <a:ext uri="{FF2B5EF4-FFF2-40B4-BE49-F238E27FC236}">
                <a16:creationId xmlns:a16="http://schemas.microsoft.com/office/drawing/2014/main" id="{65D72E9D-9FB7-4548-A8B7-3C23631CB9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336091" y="5642159"/>
            <a:ext cx="472811" cy="571371"/>
          </a:xfrm>
          <a:prstGeom prst="rect">
            <a:avLst/>
          </a:prstGeom>
        </p:spPr>
      </p:pic>
      <p:pic>
        <p:nvPicPr>
          <p:cNvPr id="544" name="Graphic 543" descr="Thumbs up sign with solid fill">
            <a:extLst>
              <a:ext uri="{FF2B5EF4-FFF2-40B4-BE49-F238E27FC236}">
                <a16:creationId xmlns:a16="http://schemas.microsoft.com/office/drawing/2014/main" id="{7864744A-6F19-4A86-BBD9-7662D9F7E1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848579" y="5622226"/>
            <a:ext cx="472811" cy="571371"/>
          </a:xfrm>
          <a:prstGeom prst="rect">
            <a:avLst/>
          </a:prstGeom>
        </p:spPr>
      </p:pic>
      <p:pic>
        <p:nvPicPr>
          <p:cNvPr id="546" name="Graphic 545" descr="Thumbs up sign with solid fill">
            <a:extLst>
              <a:ext uri="{FF2B5EF4-FFF2-40B4-BE49-F238E27FC236}">
                <a16:creationId xmlns:a16="http://schemas.microsoft.com/office/drawing/2014/main" id="{37978286-496E-4915-8996-75C56A5AA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9229" y="1630138"/>
            <a:ext cx="507287" cy="507287"/>
          </a:xfrm>
          <a:prstGeom prst="rect">
            <a:avLst/>
          </a:prstGeom>
        </p:spPr>
      </p:pic>
      <p:pic>
        <p:nvPicPr>
          <p:cNvPr id="548" name="Graphic 547" descr="Thumbs up sign with solid fill">
            <a:extLst>
              <a:ext uri="{FF2B5EF4-FFF2-40B4-BE49-F238E27FC236}">
                <a16:creationId xmlns:a16="http://schemas.microsoft.com/office/drawing/2014/main" id="{77577A36-0BC1-4BDC-882F-568FA9206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2571" y="1651816"/>
            <a:ext cx="507287" cy="507287"/>
          </a:xfrm>
          <a:prstGeom prst="rect">
            <a:avLst/>
          </a:prstGeom>
        </p:spPr>
      </p:pic>
      <p:pic>
        <p:nvPicPr>
          <p:cNvPr id="550" name="Graphic 549" descr="Thumbs up sign with solid fill">
            <a:extLst>
              <a:ext uri="{FF2B5EF4-FFF2-40B4-BE49-F238E27FC236}">
                <a16:creationId xmlns:a16="http://schemas.microsoft.com/office/drawing/2014/main" id="{A4F5F79A-5325-487F-9178-A1F1727A0D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5851" y="1635016"/>
            <a:ext cx="507287" cy="507287"/>
          </a:xfrm>
          <a:prstGeom prst="rect">
            <a:avLst/>
          </a:prstGeom>
        </p:spPr>
      </p:pic>
      <p:pic>
        <p:nvPicPr>
          <p:cNvPr id="552" name="Graphic 551" descr="Thumbs up sign with solid fill">
            <a:extLst>
              <a:ext uri="{FF2B5EF4-FFF2-40B4-BE49-F238E27FC236}">
                <a16:creationId xmlns:a16="http://schemas.microsoft.com/office/drawing/2014/main" id="{B843E4E0-82B3-463C-80DD-93BC8923B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6436" y="1651816"/>
            <a:ext cx="507287" cy="507287"/>
          </a:xfrm>
          <a:prstGeom prst="rect">
            <a:avLst/>
          </a:prstGeom>
        </p:spPr>
      </p:pic>
      <p:pic>
        <p:nvPicPr>
          <p:cNvPr id="554" name="Graphic 553" descr="Thumbs up sign with solid fill">
            <a:extLst>
              <a:ext uri="{FF2B5EF4-FFF2-40B4-BE49-F238E27FC236}">
                <a16:creationId xmlns:a16="http://schemas.microsoft.com/office/drawing/2014/main" id="{AF4011F6-68D0-4FA8-A665-257B3AE9B8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0743" y="3580134"/>
            <a:ext cx="507287" cy="507287"/>
          </a:xfrm>
          <a:prstGeom prst="rect">
            <a:avLst/>
          </a:prstGeom>
        </p:spPr>
      </p:pic>
      <p:pic>
        <p:nvPicPr>
          <p:cNvPr id="556" name="Graphic 555" descr="Thumbs up sign with solid fill">
            <a:extLst>
              <a:ext uri="{FF2B5EF4-FFF2-40B4-BE49-F238E27FC236}">
                <a16:creationId xmlns:a16="http://schemas.microsoft.com/office/drawing/2014/main" id="{61F41D87-49C0-4CB1-B63E-2699773067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5698" y="3628652"/>
            <a:ext cx="507287" cy="507287"/>
          </a:xfrm>
          <a:prstGeom prst="rect">
            <a:avLst/>
          </a:prstGeom>
        </p:spPr>
      </p:pic>
      <p:pic>
        <p:nvPicPr>
          <p:cNvPr id="558" name="Graphic 557" descr="Thumbs up sign with solid fill">
            <a:extLst>
              <a:ext uri="{FF2B5EF4-FFF2-40B4-BE49-F238E27FC236}">
                <a16:creationId xmlns:a16="http://schemas.microsoft.com/office/drawing/2014/main" id="{AF8A5396-7238-4AC4-B8D2-36B740E156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4592" y="3591969"/>
            <a:ext cx="507287" cy="507287"/>
          </a:xfrm>
          <a:prstGeom prst="rect">
            <a:avLst/>
          </a:prstGeom>
        </p:spPr>
      </p:pic>
      <p:pic>
        <p:nvPicPr>
          <p:cNvPr id="560" name="Graphic 559" descr="Thumbs up sign with solid fill">
            <a:extLst>
              <a:ext uri="{FF2B5EF4-FFF2-40B4-BE49-F238E27FC236}">
                <a16:creationId xmlns:a16="http://schemas.microsoft.com/office/drawing/2014/main" id="{87B131BC-0F1F-44EB-B548-12C93A07DA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6341" y="5649640"/>
            <a:ext cx="507287" cy="507287"/>
          </a:xfrm>
          <a:prstGeom prst="rect">
            <a:avLst/>
          </a:prstGeom>
        </p:spPr>
      </p:pic>
      <p:pic>
        <p:nvPicPr>
          <p:cNvPr id="562" name="Graphic 561" descr="Thumbs up sign with solid fill">
            <a:extLst>
              <a:ext uri="{FF2B5EF4-FFF2-40B4-BE49-F238E27FC236}">
                <a16:creationId xmlns:a16="http://schemas.microsoft.com/office/drawing/2014/main" id="{3084094A-0ED9-4ACD-AEE2-CE25580F55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891116" y="3601875"/>
            <a:ext cx="472811" cy="571371"/>
          </a:xfrm>
          <a:prstGeom prst="rect">
            <a:avLst/>
          </a:prstGeom>
        </p:spPr>
      </p:pic>
      <p:pic>
        <p:nvPicPr>
          <p:cNvPr id="564" name="Graphic 563" descr="Thumbs up sign with solid fill">
            <a:extLst>
              <a:ext uri="{FF2B5EF4-FFF2-40B4-BE49-F238E27FC236}">
                <a16:creationId xmlns:a16="http://schemas.microsoft.com/office/drawing/2014/main" id="{061D0816-DD17-4F15-8F0C-4D2C0BDA2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900963" y="5643342"/>
            <a:ext cx="472811" cy="571371"/>
          </a:xfrm>
          <a:prstGeom prst="rect">
            <a:avLst/>
          </a:prstGeom>
        </p:spPr>
      </p:pic>
      <p:pic>
        <p:nvPicPr>
          <p:cNvPr id="566" name="Graphic 565" descr="Thumbs up sign with solid fill">
            <a:extLst>
              <a:ext uri="{FF2B5EF4-FFF2-40B4-BE49-F238E27FC236}">
                <a16:creationId xmlns:a16="http://schemas.microsoft.com/office/drawing/2014/main" id="{B03642A8-52DD-4ED7-8005-65EA95210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4883987" y="5623280"/>
            <a:ext cx="472811" cy="571371"/>
          </a:xfrm>
          <a:prstGeom prst="rect">
            <a:avLst/>
          </a:prstGeom>
        </p:spPr>
      </p:pic>
      <p:pic>
        <p:nvPicPr>
          <p:cNvPr id="568" name="Graphic 567" descr="Thumbs up sign with solid fill">
            <a:extLst>
              <a:ext uri="{FF2B5EF4-FFF2-40B4-BE49-F238E27FC236}">
                <a16:creationId xmlns:a16="http://schemas.microsoft.com/office/drawing/2014/main" id="{EB27BD23-CF5E-41CC-B79A-BDCE27FBD7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2498925" y="5623280"/>
            <a:ext cx="472811" cy="571371"/>
          </a:xfrm>
          <a:prstGeom prst="rect">
            <a:avLst/>
          </a:prstGeom>
        </p:spPr>
      </p:pic>
      <p:pic>
        <p:nvPicPr>
          <p:cNvPr id="127" name="Picture 126" descr="A picture containing logo&#10;&#10;Description automatically generated">
            <a:extLst>
              <a:ext uri="{FF2B5EF4-FFF2-40B4-BE49-F238E27FC236}">
                <a16:creationId xmlns:a16="http://schemas.microsoft.com/office/drawing/2014/main" id="{F6C907E5-70BB-49F8-8E80-DC37505DD5DA}"/>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900030" y="1088961"/>
            <a:ext cx="632278" cy="533979"/>
          </a:xfrm>
          <a:prstGeom prst="rect">
            <a:avLst/>
          </a:prstGeom>
        </p:spPr>
      </p:pic>
      <p:grpSp>
        <p:nvGrpSpPr>
          <p:cNvPr id="3" name="Group 2">
            <a:extLst>
              <a:ext uri="{FF2B5EF4-FFF2-40B4-BE49-F238E27FC236}">
                <a16:creationId xmlns:a16="http://schemas.microsoft.com/office/drawing/2014/main" id="{26500B31-4408-430D-879D-06C31820A2B4}"/>
              </a:ext>
            </a:extLst>
          </p:cNvPr>
          <p:cNvGrpSpPr/>
          <p:nvPr/>
        </p:nvGrpSpPr>
        <p:grpSpPr>
          <a:xfrm>
            <a:off x="1905311" y="2029264"/>
            <a:ext cx="509797" cy="483512"/>
            <a:chOff x="-770560" y="1507096"/>
            <a:chExt cx="509797" cy="483512"/>
          </a:xfrm>
        </p:grpSpPr>
        <p:pic>
          <p:nvPicPr>
            <p:cNvPr id="129" name="Picture 128" descr="Graphical user interface, application&#10;&#10;Description automatically generated">
              <a:extLst>
                <a:ext uri="{FF2B5EF4-FFF2-40B4-BE49-F238E27FC236}">
                  <a16:creationId xmlns:a16="http://schemas.microsoft.com/office/drawing/2014/main" id="{16612E56-82C9-4865-BB4C-205AC146D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131" name="Picture 2" descr="Bucket, Cleaning, Supplies, Housework, Household">
              <a:extLst>
                <a:ext uri="{FF2B5EF4-FFF2-40B4-BE49-F238E27FC236}">
                  <a16:creationId xmlns:a16="http://schemas.microsoft.com/office/drawing/2014/main" id="{333F45B4-DFCA-43A9-B43A-EFF86E5A20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Picture 131">
            <a:extLst>
              <a:ext uri="{FF2B5EF4-FFF2-40B4-BE49-F238E27FC236}">
                <a16:creationId xmlns:a16="http://schemas.microsoft.com/office/drawing/2014/main" id="{53EE66AC-BF71-48B7-A2D8-D2BAD9A83D93}"/>
              </a:ext>
            </a:extLst>
          </p:cNvPr>
          <p:cNvPicPr>
            <a:picLocks noChangeAspect="1"/>
          </p:cNvPicPr>
          <p:nvPr/>
        </p:nvPicPr>
        <p:blipFill>
          <a:blip r:embed="rId11"/>
          <a:stretch>
            <a:fillRect/>
          </a:stretch>
        </p:blipFill>
        <p:spPr>
          <a:xfrm>
            <a:off x="869068" y="2017786"/>
            <a:ext cx="532967" cy="535662"/>
          </a:xfrm>
          <a:prstGeom prst="rect">
            <a:avLst/>
          </a:prstGeom>
        </p:spPr>
      </p:pic>
      <p:pic>
        <p:nvPicPr>
          <p:cNvPr id="134" name="Picture 133" descr="A picture containing logo&#10;&#10;Description automatically generated">
            <a:extLst>
              <a:ext uri="{FF2B5EF4-FFF2-40B4-BE49-F238E27FC236}">
                <a16:creationId xmlns:a16="http://schemas.microsoft.com/office/drawing/2014/main" id="{A9C49B65-FAD2-4761-8662-674FF28C7270}"/>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3420142" y="1060209"/>
            <a:ext cx="632278" cy="533979"/>
          </a:xfrm>
          <a:prstGeom prst="rect">
            <a:avLst/>
          </a:prstGeom>
        </p:spPr>
      </p:pic>
      <p:pic>
        <p:nvPicPr>
          <p:cNvPr id="135" name="Picture 134" descr="A picture containing logo&#10;&#10;Description automatically generated">
            <a:extLst>
              <a:ext uri="{FF2B5EF4-FFF2-40B4-BE49-F238E27FC236}">
                <a16:creationId xmlns:a16="http://schemas.microsoft.com/office/drawing/2014/main" id="{D8F11374-AF2F-423D-851F-14065F782076}"/>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968623" y="1044213"/>
            <a:ext cx="632278" cy="533979"/>
          </a:xfrm>
          <a:prstGeom prst="rect">
            <a:avLst/>
          </a:prstGeom>
        </p:spPr>
      </p:pic>
      <p:pic>
        <p:nvPicPr>
          <p:cNvPr id="136" name="Picture 135" descr="A picture containing logo&#10;&#10;Description automatically generated">
            <a:extLst>
              <a:ext uri="{FF2B5EF4-FFF2-40B4-BE49-F238E27FC236}">
                <a16:creationId xmlns:a16="http://schemas.microsoft.com/office/drawing/2014/main" id="{EFDACA56-CF82-4FB3-81EC-63D8C2855827}"/>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514883" y="1062740"/>
            <a:ext cx="632278" cy="533979"/>
          </a:xfrm>
          <a:prstGeom prst="rect">
            <a:avLst/>
          </a:prstGeom>
        </p:spPr>
      </p:pic>
      <p:pic>
        <p:nvPicPr>
          <p:cNvPr id="137" name="Picture 136" descr="A picture containing logo&#10;&#10;Description automatically generated">
            <a:extLst>
              <a:ext uri="{FF2B5EF4-FFF2-40B4-BE49-F238E27FC236}">
                <a16:creationId xmlns:a16="http://schemas.microsoft.com/office/drawing/2014/main" id="{EEC2336B-36C3-4E92-B8E7-9586CC9C8D45}"/>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72289" y="3038947"/>
            <a:ext cx="632278" cy="533979"/>
          </a:xfrm>
          <a:prstGeom prst="rect">
            <a:avLst/>
          </a:prstGeom>
        </p:spPr>
      </p:pic>
      <p:pic>
        <p:nvPicPr>
          <p:cNvPr id="138" name="Picture 137" descr="A picture containing logo&#10;&#10;Description automatically generated">
            <a:extLst>
              <a:ext uri="{FF2B5EF4-FFF2-40B4-BE49-F238E27FC236}">
                <a16:creationId xmlns:a16="http://schemas.microsoft.com/office/drawing/2014/main" id="{7BCDF09C-8622-4876-9687-2A686154BCFA}"/>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3389173" y="3055752"/>
            <a:ext cx="632278" cy="533979"/>
          </a:xfrm>
          <a:prstGeom prst="rect">
            <a:avLst/>
          </a:prstGeom>
        </p:spPr>
      </p:pic>
      <p:pic>
        <p:nvPicPr>
          <p:cNvPr id="139" name="Picture 138" descr="A picture containing logo&#10;&#10;Description automatically generated">
            <a:extLst>
              <a:ext uri="{FF2B5EF4-FFF2-40B4-BE49-F238E27FC236}">
                <a16:creationId xmlns:a16="http://schemas.microsoft.com/office/drawing/2014/main" id="{DA2490A1-7C2F-4A8C-8814-52354E484B30}"/>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869409" y="3038947"/>
            <a:ext cx="632278" cy="533979"/>
          </a:xfrm>
          <a:prstGeom prst="rect">
            <a:avLst/>
          </a:prstGeom>
        </p:spPr>
      </p:pic>
      <p:pic>
        <p:nvPicPr>
          <p:cNvPr id="140" name="Picture 139" descr="A picture containing logo&#10;&#10;Description automatically generated">
            <a:extLst>
              <a:ext uri="{FF2B5EF4-FFF2-40B4-BE49-F238E27FC236}">
                <a16:creationId xmlns:a16="http://schemas.microsoft.com/office/drawing/2014/main" id="{3650EB02-8769-40C9-8686-3FA5819C0BFB}"/>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382541" y="3067319"/>
            <a:ext cx="632278" cy="533979"/>
          </a:xfrm>
          <a:prstGeom prst="rect">
            <a:avLst/>
          </a:prstGeom>
        </p:spPr>
      </p:pic>
      <p:pic>
        <p:nvPicPr>
          <p:cNvPr id="141" name="Picture 140" descr="A picture containing logo&#10;&#10;Description automatically generated">
            <a:extLst>
              <a:ext uri="{FF2B5EF4-FFF2-40B4-BE49-F238E27FC236}">
                <a16:creationId xmlns:a16="http://schemas.microsoft.com/office/drawing/2014/main" id="{B85E7901-BEA6-4B43-8951-3D15CF6CB785}"/>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905042" y="5062731"/>
            <a:ext cx="632278" cy="533979"/>
          </a:xfrm>
          <a:prstGeom prst="rect">
            <a:avLst/>
          </a:prstGeom>
        </p:spPr>
      </p:pic>
      <p:pic>
        <p:nvPicPr>
          <p:cNvPr id="142" name="Picture 141" descr="A picture containing logo&#10;&#10;Description automatically generated">
            <a:extLst>
              <a:ext uri="{FF2B5EF4-FFF2-40B4-BE49-F238E27FC236}">
                <a16:creationId xmlns:a16="http://schemas.microsoft.com/office/drawing/2014/main" id="{8704FD1C-DCD7-4EF6-B622-34567C1A5775}"/>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3323951" y="5062134"/>
            <a:ext cx="632278" cy="533979"/>
          </a:xfrm>
          <a:prstGeom prst="rect">
            <a:avLst/>
          </a:prstGeom>
        </p:spPr>
      </p:pic>
      <p:pic>
        <p:nvPicPr>
          <p:cNvPr id="143" name="Picture 142" descr="A picture containing logo&#10;&#10;Description automatically generated">
            <a:extLst>
              <a:ext uri="{FF2B5EF4-FFF2-40B4-BE49-F238E27FC236}">
                <a16:creationId xmlns:a16="http://schemas.microsoft.com/office/drawing/2014/main" id="{47BE6318-BCFE-429F-BF2A-1336156EF550}"/>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5902893" y="5075902"/>
            <a:ext cx="632278" cy="533979"/>
          </a:xfrm>
          <a:prstGeom prst="rect">
            <a:avLst/>
          </a:prstGeom>
        </p:spPr>
      </p:pic>
      <p:pic>
        <p:nvPicPr>
          <p:cNvPr id="144" name="Picture 143" descr="A picture containing logo&#10;&#10;Description automatically generated">
            <a:extLst>
              <a:ext uri="{FF2B5EF4-FFF2-40B4-BE49-F238E27FC236}">
                <a16:creationId xmlns:a16="http://schemas.microsoft.com/office/drawing/2014/main" id="{590C409D-FCCE-48AB-A9CD-383EBEEE2E44}"/>
              </a:ext>
            </a:extLst>
          </p:cNvPr>
          <p:cNvPicPr>
            <a:picLocks noChangeAspect="1"/>
          </p:cNvPicPr>
          <p:nvPr/>
        </p:nvPicPr>
        <p:blipFill>
          <a:blip r:embed="rId8">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8348626" y="5095693"/>
            <a:ext cx="632278" cy="533979"/>
          </a:xfrm>
          <a:prstGeom prst="rect">
            <a:avLst/>
          </a:prstGeom>
        </p:spPr>
      </p:pic>
      <p:grpSp>
        <p:nvGrpSpPr>
          <p:cNvPr id="146" name="Group 145">
            <a:extLst>
              <a:ext uri="{FF2B5EF4-FFF2-40B4-BE49-F238E27FC236}">
                <a16:creationId xmlns:a16="http://schemas.microsoft.com/office/drawing/2014/main" id="{7BF0925A-240A-4B87-9156-B82083AE3782}"/>
              </a:ext>
            </a:extLst>
          </p:cNvPr>
          <p:cNvGrpSpPr/>
          <p:nvPr/>
        </p:nvGrpSpPr>
        <p:grpSpPr>
          <a:xfrm>
            <a:off x="2019019" y="1024802"/>
            <a:ext cx="552051" cy="583541"/>
            <a:chOff x="-1174798" y="5062731"/>
            <a:chExt cx="947839" cy="945026"/>
          </a:xfrm>
        </p:grpSpPr>
        <p:pic>
          <p:nvPicPr>
            <p:cNvPr id="148" name="Picture 147" descr="A picture containing logo&#10;&#10;Description automatically generated">
              <a:extLst>
                <a:ext uri="{FF2B5EF4-FFF2-40B4-BE49-F238E27FC236}">
                  <a16:creationId xmlns:a16="http://schemas.microsoft.com/office/drawing/2014/main" id="{626B8B7B-7B6D-45F0-816A-DC75F06FD3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49" name="Picture 148" descr="Logo&#10;&#10;Description automatically generated">
              <a:extLst>
                <a:ext uri="{FF2B5EF4-FFF2-40B4-BE49-F238E27FC236}">
                  <a16:creationId xmlns:a16="http://schemas.microsoft.com/office/drawing/2014/main" id="{C55957AD-E5BA-4A5D-B51A-055E6AC787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50" name="Group 149">
            <a:extLst>
              <a:ext uri="{FF2B5EF4-FFF2-40B4-BE49-F238E27FC236}">
                <a16:creationId xmlns:a16="http://schemas.microsoft.com/office/drawing/2014/main" id="{F3D78B4B-44F8-4C8A-9BD2-B13F4046E35F}"/>
              </a:ext>
            </a:extLst>
          </p:cNvPr>
          <p:cNvGrpSpPr/>
          <p:nvPr/>
        </p:nvGrpSpPr>
        <p:grpSpPr>
          <a:xfrm>
            <a:off x="4455839" y="1014165"/>
            <a:ext cx="552051" cy="583541"/>
            <a:chOff x="-1174798" y="5062731"/>
            <a:chExt cx="947839" cy="945026"/>
          </a:xfrm>
        </p:grpSpPr>
        <p:pic>
          <p:nvPicPr>
            <p:cNvPr id="151" name="Picture 150" descr="A picture containing logo&#10;&#10;Description automatically generated">
              <a:extLst>
                <a:ext uri="{FF2B5EF4-FFF2-40B4-BE49-F238E27FC236}">
                  <a16:creationId xmlns:a16="http://schemas.microsoft.com/office/drawing/2014/main" id="{D608F27D-DE4D-4E5F-857D-287DEAC47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52" name="Picture 151" descr="Logo&#10;&#10;Description automatically generated">
              <a:extLst>
                <a:ext uri="{FF2B5EF4-FFF2-40B4-BE49-F238E27FC236}">
                  <a16:creationId xmlns:a16="http://schemas.microsoft.com/office/drawing/2014/main" id="{C0FD69E2-0D93-4873-84EB-93AE0DCD8B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53" name="Group 152">
            <a:extLst>
              <a:ext uri="{FF2B5EF4-FFF2-40B4-BE49-F238E27FC236}">
                <a16:creationId xmlns:a16="http://schemas.microsoft.com/office/drawing/2014/main" id="{AE55A806-F251-4F91-A041-D1095C75266E}"/>
              </a:ext>
            </a:extLst>
          </p:cNvPr>
          <p:cNvGrpSpPr/>
          <p:nvPr/>
        </p:nvGrpSpPr>
        <p:grpSpPr>
          <a:xfrm>
            <a:off x="7021924" y="996587"/>
            <a:ext cx="552051" cy="583541"/>
            <a:chOff x="-1174798" y="5062731"/>
            <a:chExt cx="947839" cy="945026"/>
          </a:xfrm>
        </p:grpSpPr>
        <p:pic>
          <p:nvPicPr>
            <p:cNvPr id="154" name="Picture 153" descr="A picture containing logo&#10;&#10;Description automatically generated">
              <a:extLst>
                <a:ext uri="{FF2B5EF4-FFF2-40B4-BE49-F238E27FC236}">
                  <a16:creationId xmlns:a16="http://schemas.microsoft.com/office/drawing/2014/main" id="{B09C996D-B217-40DA-A1B1-25348F568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55" name="Picture 154" descr="Logo&#10;&#10;Description automatically generated">
              <a:extLst>
                <a:ext uri="{FF2B5EF4-FFF2-40B4-BE49-F238E27FC236}">
                  <a16:creationId xmlns:a16="http://schemas.microsoft.com/office/drawing/2014/main" id="{CFA651C4-B2DB-4B61-8A1A-61A111A0B3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56" name="Group 155">
            <a:extLst>
              <a:ext uri="{FF2B5EF4-FFF2-40B4-BE49-F238E27FC236}">
                <a16:creationId xmlns:a16="http://schemas.microsoft.com/office/drawing/2014/main" id="{D3BA31F6-2BE2-4328-8B58-E24E109617D9}"/>
              </a:ext>
            </a:extLst>
          </p:cNvPr>
          <p:cNvGrpSpPr/>
          <p:nvPr/>
        </p:nvGrpSpPr>
        <p:grpSpPr>
          <a:xfrm>
            <a:off x="9455204" y="1014165"/>
            <a:ext cx="552051" cy="583541"/>
            <a:chOff x="-1174798" y="5062731"/>
            <a:chExt cx="947839" cy="945026"/>
          </a:xfrm>
        </p:grpSpPr>
        <p:pic>
          <p:nvPicPr>
            <p:cNvPr id="157" name="Picture 156" descr="A picture containing logo&#10;&#10;Description automatically generated">
              <a:extLst>
                <a:ext uri="{FF2B5EF4-FFF2-40B4-BE49-F238E27FC236}">
                  <a16:creationId xmlns:a16="http://schemas.microsoft.com/office/drawing/2014/main" id="{A6E82470-F16D-4842-A781-1BD325C580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59" name="Picture 158" descr="Logo&#10;&#10;Description automatically generated">
              <a:extLst>
                <a:ext uri="{FF2B5EF4-FFF2-40B4-BE49-F238E27FC236}">
                  <a16:creationId xmlns:a16="http://schemas.microsoft.com/office/drawing/2014/main" id="{B7FAFE2F-00BA-4613-99C7-B16619E654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0" name="Group 159">
            <a:extLst>
              <a:ext uri="{FF2B5EF4-FFF2-40B4-BE49-F238E27FC236}">
                <a16:creationId xmlns:a16="http://schemas.microsoft.com/office/drawing/2014/main" id="{231C2C28-7833-4917-9221-E1A498DC11F3}"/>
              </a:ext>
            </a:extLst>
          </p:cNvPr>
          <p:cNvGrpSpPr/>
          <p:nvPr/>
        </p:nvGrpSpPr>
        <p:grpSpPr>
          <a:xfrm>
            <a:off x="1959631" y="2988876"/>
            <a:ext cx="552051" cy="583541"/>
            <a:chOff x="-1174798" y="5062731"/>
            <a:chExt cx="947839" cy="945026"/>
          </a:xfrm>
        </p:grpSpPr>
        <p:pic>
          <p:nvPicPr>
            <p:cNvPr id="161" name="Picture 160" descr="A picture containing logo&#10;&#10;Description automatically generated">
              <a:extLst>
                <a:ext uri="{FF2B5EF4-FFF2-40B4-BE49-F238E27FC236}">
                  <a16:creationId xmlns:a16="http://schemas.microsoft.com/office/drawing/2014/main" id="{56BAB856-5ECA-458F-A4E2-97F2ED9D7D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62" name="Picture 161" descr="Logo&#10;&#10;Description automatically generated">
              <a:extLst>
                <a:ext uri="{FF2B5EF4-FFF2-40B4-BE49-F238E27FC236}">
                  <a16:creationId xmlns:a16="http://schemas.microsoft.com/office/drawing/2014/main" id="{2CB8D7F8-CB04-4E75-BE20-33031FC8DD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3" name="Group 162">
            <a:extLst>
              <a:ext uri="{FF2B5EF4-FFF2-40B4-BE49-F238E27FC236}">
                <a16:creationId xmlns:a16="http://schemas.microsoft.com/office/drawing/2014/main" id="{F896FCEB-A816-43AC-A936-FF4E0930EFE2}"/>
              </a:ext>
            </a:extLst>
          </p:cNvPr>
          <p:cNvGrpSpPr/>
          <p:nvPr/>
        </p:nvGrpSpPr>
        <p:grpSpPr>
          <a:xfrm>
            <a:off x="4441061" y="3006190"/>
            <a:ext cx="552051" cy="583541"/>
            <a:chOff x="-1174798" y="5062731"/>
            <a:chExt cx="947839" cy="945026"/>
          </a:xfrm>
        </p:grpSpPr>
        <p:pic>
          <p:nvPicPr>
            <p:cNvPr id="164" name="Picture 163" descr="A picture containing logo&#10;&#10;Description automatically generated">
              <a:extLst>
                <a:ext uri="{FF2B5EF4-FFF2-40B4-BE49-F238E27FC236}">
                  <a16:creationId xmlns:a16="http://schemas.microsoft.com/office/drawing/2014/main" id="{F833F41D-4203-42B4-B8C9-7A20000317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65" name="Picture 164" descr="Logo&#10;&#10;Description automatically generated">
              <a:extLst>
                <a:ext uri="{FF2B5EF4-FFF2-40B4-BE49-F238E27FC236}">
                  <a16:creationId xmlns:a16="http://schemas.microsoft.com/office/drawing/2014/main" id="{51C07821-7133-406D-B962-CFF31912CD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6" name="Group 165">
            <a:extLst>
              <a:ext uri="{FF2B5EF4-FFF2-40B4-BE49-F238E27FC236}">
                <a16:creationId xmlns:a16="http://schemas.microsoft.com/office/drawing/2014/main" id="{A764CE50-9CF0-4413-AE3E-4A2572E18A9C}"/>
              </a:ext>
            </a:extLst>
          </p:cNvPr>
          <p:cNvGrpSpPr/>
          <p:nvPr/>
        </p:nvGrpSpPr>
        <p:grpSpPr>
          <a:xfrm>
            <a:off x="6972173" y="2988876"/>
            <a:ext cx="552051" cy="583541"/>
            <a:chOff x="-1174798" y="5062731"/>
            <a:chExt cx="947839" cy="945026"/>
          </a:xfrm>
        </p:grpSpPr>
        <p:pic>
          <p:nvPicPr>
            <p:cNvPr id="167" name="Picture 166" descr="A picture containing logo&#10;&#10;Description automatically generated">
              <a:extLst>
                <a:ext uri="{FF2B5EF4-FFF2-40B4-BE49-F238E27FC236}">
                  <a16:creationId xmlns:a16="http://schemas.microsoft.com/office/drawing/2014/main" id="{55E79401-BC0E-4422-8514-2B1F5C591A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68" name="Picture 167" descr="Logo&#10;&#10;Description automatically generated">
              <a:extLst>
                <a:ext uri="{FF2B5EF4-FFF2-40B4-BE49-F238E27FC236}">
                  <a16:creationId xmlns:a16="http://schemas.microsoft.com/office/drawing/2014/main" id="{651FEA43-2E67-4128-9CA4-8D17B951F6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69" name="Group 168">
            <a:extLst>
              <a:ext uri="{FF2B5EF4-FFF2-40B4-BE49-F238E27FC236}">
                <a16:creationId xmlns:a16="http://schemas.microsoft.com/office/drawing/2014/main" id="{059283E0-0EFF-41B7-848C-0D1497442DA9}"/>
              </a:ext>
            </a:extLst>
          </p:cNvPr>
          <p:cNvGrpSpPr/>
          <p:nvPr/>
        </p:nvGrpSpPr>
        <p:grpSpPr>
          <a:xfrm>
            <a:off x="9487480" y="3006190"/>
            <a:ext cx="552051" cy="583541"/>
            <a:chOff x="-1174798" y="5062731"/>
            <a:chExt cx="947839" cy="945026"/>
          </a:xfrm>
        </p:grpSpPr>
        <p:pic>
          <p:nvPicPr>
            <p:cNvPr id="170" name="Picture 169" descr="A picture containing logo&#10;&#10;Description automatically generated">
              <a:extLst>
                <a:ext uri="{FF2B5EF4-FFF2-40B4-BE49-F238E27FC236}">
                  <a16:creationId xmlns:a16="http://schemas.microsoft.com/office/drawing/2014/main" id="{9CEDC1E2-03E7-4427-BD54-2659D52090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71" name="Picture 170" descr="Logo&#10;&#10;Description automatically generated">
              <a:extLst>
                <a:ext uri="{FF2B5EF4-FFF2-40B4-BE49-F238E27FC236}">
                  <a16:creationId xmlns:a16="http://schemas.microsoft.com/office/drawing/2014/main" id="{4CE93409-1631-4729-9447-5A9FFC6BB0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72" name="Group 171">
            <a:extLst>
              <a:ext uri="{FF2B5EF4-FFF2-40B4-BE49-F238E27FC236}">
                <a16:creationId xmlns:a16="http://schemas.microsoft.com/office/drawing/2014/main" id="{120573E8-C090-46C3-99F4-6CDBB7B4328C}"/>
              </a:ext>
            </a:extLst>
          </p:cNvPr>
          <p:cNvGrpSpPr/>
          <p:nvPr/>
        </p:nvGrpSpPr>
        <p:grpSpPr>
          <a:xfrm>
            <a:off x="1991262" y="5031355"/>
            <a:ext cx="552051" cy="583541"/>
            <a:chOff x="-1174798" y="5062731"/>
            <a:chExt cx="947839" cy="945026"/>
          </a:xfrm>
        </p:grpSpPr>
        <p:pic>
          <p:nvPicPr>
            <p:cNvPr id="173" name="Picture 172" descr="A picture containing logo&#10;&#10;Description automatically generated">
              <a:extLst>
                <a:ext uri="{FF2B5EF4-FFF2-40B4-BE49-F238E27FC236}">
                  <a16:creationId xmlns:a16="http://schemas.microsoft.com/office/drawing/2014/main" id="{FFF5C5B7-CAAA-44B8-8FD1-E772D0528B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74" name="Picture 173" descr="Logo&#10;&#10;Description automatically generated">
              <a:extLst>
                <a:ext uri="{FF2B5EF4-FFF2-40B4-BE49-F238E27FC236}">
                  <a16:creationId xmlns:a16="http://schemas.microsoft.com/office/drawing/2014/main" id="{40C06E32-AF3A-48A4-8FF5-5929E1B4B5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75" name="Group 174">
            <a:extLst>
              <a:ext uri="{FF2B5EF4-FFF2-40B4-BE49-F238E27FC236}">
                <a16:creationId xmlns:a16="http://schemas.microsoft.com/office/drawing/2014/main" id="{766D345F-4C6D-4D22-8EE3-D31F101B0D95}"/>
              </a:ext>
            </a:extLst>
          </p:cNvPr>
          <p:cNvGrpSpPr/>
          <p:nvPr/>
        </p:nvGrpSpPr>
        <p:grpSpPr>
          <a:xfrm>
            <a:off x="4408900" y="5046930"/>
            <a:ext cx="552051" cy="583541"/>
            <a:chOff x="-1174798" y="5062731"/>
            <a:chExt cx="947839" cy="945026"/>
          </a:xfrm>
        </p:grpSpPr>
        <p:pic>
          <p:nvPicPr>
            <p:cNvPr id="176" name="Picture 175" descr="A picture containing logo&#10;&#10;Description automatically generated">
              <a:extLst>
                <a:ext uri="{FF2B5EF4-FFF2-40B4-BE49-F238E27FC236}">
                  <a16:creationId xmlns:a16="http://schemas.microsoft.com/office/drawing/2014/main" id="{0E06353F-00AF-43F6-84C8-BFECC4963A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77" name="Picture 176" descr="Logo&#10;&#10;Description automatically generated">
              <a:extLst>
                <a:ext uri="{FF2B5EF4-FFF2-40B4-BE49-F238E27FC236}">
                  <a16:creationId xmlns:a16="http://schemas.microsoft.com/office/drawing/2014/main" id="{F8BBCDA8-B0A1-442D-B7EC-D93CE6C2A6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78" name="Group 177">
            <a:extLst>
              <a:ext uri="{FF2B5EF4-FFF2-40B4-BE49-F238E27FC236}">
                <a16:creationId xmlns:a16="http://schemas.microsoft.com/office/drawing/2014/main" id="{A0872E06-2549-4BCB-A768-EC20AE780A3E}"/>
              </a:ext>
            </a:extLst>
          </p:cNvPr>
          <p:cNvGrpSpPr/>
          <p:nvPr/>
        </p:nvGrpSpPr>
        <p:grpSpPr>
          <a:xfrm>
            <a:off x="6988672" y="5062134"/>
            <a:ext cx="552051" cy="583541"/>
            <a:chOff x="-1174798" y="5062731"/>
            <a:chExt cx="947839" cy="945026"/>
          </a:xfrm>
        </p:grpSpPr>
        <p:pic>
          <p:nvPicPr>
            <p:cNvPr id="181" name="Picture 180" descr="A picture containing logo&#10;&#10;Description automatically generated">
              <a:extLst>
                <a:ext uri="{FF2B5EF4-FFF2-40B4-BE49-F238E27FC236}">
                  <a16:creationId xmlns:a16="http://schemas.microsoft.com/office/drawing/2014/main" id="{50947AB5-5D37-4C70-B4EB-44BA16725C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82" name="Picture 181" descr="Logo&#10;&#10;Description automatically generated">
              <a:extLst>
                <a:ext uri="{FF2B5EF4-FFF2-40B4-BE49-F238E27FC236}">
                  <a16:creationId xmlns:a16="http://schemas.microsoft.com/office/drawing/2014/main" id="{DD15FE61-9CB5-42BF-A320-6DC1EDD59D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grpSp>
        <p:nvGrpSpPr>
          <p:cNvPr id="183" name="Group 182">
            <a:extLst>
              <a:ext uri="{FF2B5EF4-FFF2-40B4-BE49-F238E27FC236}">
                <a16:creationId xmlns:a16="http://schemas.microsoft.com/office/drawing/2014/main" id="{1FD7FFF7-E679-46D3-A4A2-D44ED6C98631}"/>
              </a:ext>
            </a:extLst>
          </p:cNvPr>
          <p:cNvGrpSpPr/>
          <p:nvPr/>
        </p:nvGrpSpPr>
        <p:grpSpPr>
          <a:xfrm>
            <a:off x="9487480" y="5031355"/>
            <a:ext cx="552051" cy="583541"/>
            <a:chOff x="-1174798" y="5062731"/>
            <a:chExt cx="947839" cy="945026"/>
          </a:xfrm>
        </p:grpSpPr>
        <p:pic>
          <p:nvPicPr>
            <p:cNvPr id="184" name="Picture 183" descr="A picture containing logo&#10;&#10;Description automatically generated">
              <a:extLst>
                <a:ext uri="{FF2B5EF4-FFF2-40B4-BE49-F238E27FC236}">
                  <a16:creationId xmlns:a16="http://schemas.microsoft.com/office/drawing/2014/main" id="{8C71AF92-3957-4284-9EF6-D1476F00B5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1680" y="5062731"/>
              <a:ext cx="944721" cy="698207"/>
            </a:xfrm>
            <a:prstGeom prst="rect">
              <a:avLst/>
            </a:prstGeom>
          </p:spPr>
        </p:pic>
        <p:pic>
          <p:nvPicPr>
            <p:cNvPr id="185" name="Picture 184" descr="Logo&#10;&#10;Description automatically generated">
              <a:extLst>
                <a:ext uri="{FF2B5EF4-FFF2-40B4-BE49-F238E27FC236}">
                  <a16:creationId xmlns:a16="http://schemas.microsoft.com/office/drawing/2014/main" id="{AD0264DE-C2D7-4622-8BB5-5B24A11634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798" y="5567976"/>
              <a:ext cx="359384" cy="439781"/>
            </a:xfrm>
            <a:prstGeom prst="rect">
              <a:avLst/>
            </a:prstGeom>
          </p:spPr>
        </p:pic>
      </p:grpSp>
      <p:pic>
        <p:nvPicPr>
          <p:cNvPr id="186" name="Picture 185">
            <a:extLst>
              <a:ext uri="{FF2B5EF4-FFF2-40B4-BE49-F238E27FC236}">
                <a16:creationId xmlns:a16="http://schemas.microsoft.com/office/drawing/2014/main" id="{3FDFCE1E-333C-4DB7-826D-FD9A8AA8CC44}"/>
              </a:ext>
            </a:extLst>
          </p:cNvPr>
          <p:cNvPicPr>
            <a:picLocks noChangeAspect="1"/>
          </p:cNvPicPr>
          <p:nvPr/>
        </p:nvPicPr>
        <p:blipFill>
          <a:blip r:embed="rId11"/>
          <a:stretch>
            <a:fillRect/>
          </a:stretch>
        </p:blipFill>
        <p:spPr>
          <a:xfrm>
            <a:off x="3290553" y="1977114"/>
            <a:ext cx="532967" cy="535662"/>
          </a:xfrm>
          <a:prstGeom prst="rect">
            <a:avLst/>
          </a:prstGeom>
        </p:spPr>
      </p:pic>
      <p:pic>
        <p:nvPicPr>
          <p:cNvPr id="187" name="Picture 186">
            <a:extLst>
              <a:ext uri="{FF2B5EF4-FFF2-40B4-BE49-F238E27FC236}">
                <a16:creationId xmlns:a16="http://schemas.microsoft.com/office/drawing/2014/main" id="{697DEEA2-4D20-4272-8A6A-55CD9259F966}"/>
              </a:ext>
            </a:extLst>
          </p:cNvPr>
          <p:cNvPicPr>
            <a:picLocks noChangeAspect="1"/>
          </p:cNvPicPr>
          <p:nvPr/>
        </p:nvPicPr>
        <p:blipFill>
          <a:blip r:embed="rId11"/>
          <a:stretch>
            <a:fillRect/>
          </a:stretch>
        </p:blipFill>
        <p:spPr>
          <a:xfrm>
            <a:off x="5842433" y="2003205"/>
            <a:ext cx="532967" cy="535662"/>
          </a:xfrm>
          <a:prstGeom prst="rect">
            <a:avLst/>
          </a:prstGeom>
        </p:spPr>
      </p:pic>
      <p:pic>
        <p:nvPicPr>
          <p:cNvPr id="188" name="Picture 187">
            <a:extLst>
              <a:ext uri="{FF2B5EF4-FFF2-40B4-BE49-F238E27FC236}">
                <a16:creationId xmlns:a16="http://schemas.microsoft.com/office/drawing/2014/main" id="{22988306-6CAE-4ADC-823D-2E3BB2A82FBF}"/>
              </a:ext>
            </a:extLst>
          </p:cNvPr>
          <p:cNvPicPr>
            <a:picLocks noChangeAspect="1"/>
          </p:cNvPicPr>
          <p:nvPr/>
        </p:nvPicPr>
        <p:blipFill>
          <a:blip r:embed="rId11"/>
          <a:stretch>
            <a:fillRect/>
          </a:stretch>
        </p:blipFill>
        <p:spPr>
          <a:xfrm>
            <a:off x="8353916" y="2006548"/>
            <a:ext cx="532967" cy="535662"/>
          </a:xfrm>
          <a:prstGeom prst="rect">
            <a:avLst/>
          </a:prstGeom>
        </p:spPr>
      </p:pic>
      <p:pic>
        <p:nvPicPr>
          <p:cNvPr id="189" name="Picture 188">
            <a:extLst>
              <a:ext uri="{FF2B5EF4-FFF2-40B4-BE49-F238E27FC236}">
                <a16:creationId xmlns:a16="http://schemas.microsoft.com/office/drawing/2014/main" id="{D98CC863-B248-4F58-A605-2D2749C890CB}"/>
              </a:ext>
            </a:extLst>
          </p:cNvPr>
          <p:cNvPicPr>
            <a:picLocks noChangeAspect="1"/>
          </p:cNvPicPr>
          <p:nvPr/>
        </p:nvPicPr>
        <p:blipFill>
          <a:blip r:embed="rId11"/>
          <a:stretch>
            <a:fillRect/>
          </a:stretch>
        </p:blipFill>
        <p:spPr>
          <a:xfrm>
            <a:off x="793067" y="3992686"/>
            <a:ext cx="532967" cy="535662"/>
          </a:xfrm>
          <a:prstGeom prst="rect">
            <a:avLst/>
          </a:prstGeom>
        </p:spPr>
      </p:pic>
      <p:pic>
        <p:nvPicPr>
          <p:cNvPr id="190" name="Picture 189">
            <a:extLst>
              <a:ext uri="{FF2B5EF4-FFF2-40B4-BE49-F238E27FC236}">
                <a16:creationId xmlns:a16="http://schemas.microsoft.com/office/drawing/2014/main" id="{8A5709D1-0F2F-4126-AD55-B206B559E7D8}"/>
              </a:ext>
            </a:extLst>
          </p:cNvPr>
          <p:cNvPicPr>
            <a:picLocks noChangeAspect="1"/>
          </p:cNvPicPr>
          <p:nvPr/>
        </p:nvPicPr>
        <p:blipFill>
          <a:blip r:embed="rId11"/>
          <a:stretch>
            <a:fillRect/>
          </a:stretch>
        </p:blipFill>
        <p:spPr>
          <a:xfrm>
            <a:off x="3323245" y="3966959"/>
            <a:ext cx="532967" cy="535662"/>
          </a:xfrm>
          <a:prstGeom prst="rect">
            <a:avLst/>
          </a:prstGeom>
        </p:spPr>
      </p:pic>
      <p:pic>
        <p:nvPicPr>
          <p:cNvPr id="191" name="Picture 190">
            <a:extLst>
              <a:ext uri="{FF2B5EF4-FFF2-40B4-BE49-F238E27FC236}">
                <a16:creationId xmlns:a16="http://schemas.microsoft.com/office/drawing/2014/main" id="{CCCFE87C-E2C4-47DC-B224-D20376586877}"/>
              </a:ext>
            </a:extLst>
          </p:cNvPr>
          <p:cNvPicPr>
            <a:picLocks noChangeAspect="1"/>
          </p:cNvPicPr>
          <p:nvPr/>
        </p:nvPicPr>
        <p:blipFill>
          <a:blip r:embed="rId11"/>
          <a:stretch>
            <a:fillRect/>
          </a:stretch>
        </p:blipFill>
        <p:spPr>
          <a:xfrm>
            <a:off x="5821865" y="3966959"/>
            <a:ext cx="532967" cy="535662"/>
          </a:xfrm>
          <a:prstGeom prst="rect">
            <a:avLst/>
          </a:prstGeom>
        </p:spPr>
      </p:pic>
      <p:pic>
        <p:nvPicPr>
          <p:cNvPr id="192" name="Picture 191">
            <a:extLst>
              <a:ext uri="{FF2B5EF4-FFF2-40B4-BE49-F238E27FC236}">
                <a16:creationId xmlns:a16="http://schemas.microsoft.com/office/drawing/2014/main" id="{7EB807D2-ADED-4BD4-AF10-91CB9AF2A0BA}"/>
              </a:ext>
            </a:extLst>
          </p:cNvPr>
          <p:cNvPicPr>
            <a:picLocks noChangeAspect="1"/>
          </p:cNvPicPr>
          <p:nvPr/>
        </p:nvPicPr>
        <p:blipFill>
          <a:blip r:embed="rId11"/>
          <a:stretch>
            <a:fillRect/>
          </a:stretch>
        </p:blipFill>
        <p:spPr>
          <a:xfrm>
            <a:off x="8320448" y="3966211"/>
            <a:ext cx="532967" cy="535662"/>
          </a:xfrm>
          <a:prstGeom prst="rect">
            <a:avLst/>
          </a:prstGeom>
        </p:spPr>
      </p:pic>
      <p:pic>
        <p:nvPicPr>
          <p:cNvPr id="193" name="Picture 192">
            <a:extLst>
              <a:ext uri="{FF2B5EF4-FFF2-40B4-BE49-F238E27FC236}">
                <a16:creationId xmlns:a16="http://schemas.microsoft.com/office/drawing/2014/main" id="{4ED75519-3329-4AA5-98B9-190705AD7595}"/>
              </a:ext>
            </a:extLst>
          </p:cNvPr>
          <p:cNvPicPr>
            <a:picLocks noChangeAspect="1"/>
          </p:cNvPicPr>
          <p:nvPr/>
        </p:nvPicPr>
        <p:blipFill>
          <a:blip r:embed="rId11"/>
          <a:stretch>
            <a:fillRect/>
          </a:stretch>
        </p:blipFill>
        <p:spPr>
          <a:xfrm>
            <a:off x="842685" y="6022707"/>
            <a:ext cx="532967" cy="535662"/>
          </a:xfrm>
          <a:prstGeom prst="rect">
            <a:avLst/>
          </a:prstGeom>
        </p:spPr>
      </p:pic>
      <p:pic>
        <p:nvPicPr>
          <p:cNvPr id="195" name="Picture 194">
            <a:extLst>
              <a:ext uri="{FF2B5EF4-FFF2-40B4-BE49-F238E27FC236}">
                <a16:creationId xmlns:a16="http://schemas.microsoft.com/office/drawing/2014/main" id="{12569565-99D0-4F69-B508-790F93102C3C}"/>
              </a:ext>
            </a:extLst>
          </p:cNvPr>
          <p:cNvPicPr>
            <a:picLocks noChangeAspect="1"/>
          </p:cNvPicPr>
          <p:nvPr/>
        </p:nvPicPr>
        <p:blipFill>
          <a:blip r:embed="rId11"/>
          <a:stretch>
            <a:fillRect/>
          </a:stretch>
        </p:blipFill>
        <p:spPr>
          <a:xfrm>
            <a:off x="3290711" y="5980330"/>
            <a:ext cx="532967" cy="535662"/>
          </a:xfrm>
          <a:prstGeom prst="rect">
            <a:avLst/>
          </a:prstGeom>
        </p:spPr>
      </p:pic>
      <p:pic>
        <p:nvPicPr>
          <p:cNvPr id="196" name="Picture 195">
            <a:extLst>
              <a:ext uri="{FF2B5EF4-FFF2-40B4-BE49-F238E27FC236}">
                <a16:creationId xmlns:a16="http://schemas.microsoft.com/office/drawing/2014/main" id="{ACD3DE27-24F2-4C02-BE94-227E9CE9691C}"/>
              </a:ext>
            </a:extLst>
          </p:cNvPr>
          <p:cNvPicPr>
            <a:picLocks noChangeAspect="1"/>
          </p:cNvPicPr>
          <p:nvPr/>
        </p:nvPicPr>
        <p:blipFill>
          <a:blip r:embed="rId11"/>
          <a:stretch>
            <a:fillRect/>
          </a:stretch>
        </p:blipFill>
        <p:spPr>
          <a:xfrm>
            <a:off x="5821864" y="6024175"/>
            <a:ext cx="532967" cy="535662"/>
          </a:xfrm>
          <a:prstGeom prst="rect">
            <a:avLst/>
          </a:prstGeom>
        </p:spPr>
      </p:pic>
      <p:pic>
        <p:nvPicPr>
          <p:cNvPr id="197" name="Picture 196">
            <a:extLst>
              <a:ext uri="{FF2B5EF4-FFF2-40B4-BE49-F238E27FC236}">
                <a16:creationId xmlns:a16="http://schemas.microsoft.com/office/drawing/2014/main" id="{12745F24-268F-4B53-9AC9-471BDEA975FF}"/>
              </a:ext>
            </a:extLst>
          </p:cNvPr>
          <p:cNvPicPr>
            <a:picLocks noChangeAspect="1"/>
          </p:cNvPicPr>
          <p:nvPr/>
        </p:nvPicPr>
        <p:blipFill>
          <a:blip r:embed="rId11"/>
          <a:stretch>
            <a:fillRect/>
          </a:stretch>
        </p:blipFill>
        <p:spPr>
          <a:xfrm>
            <a:off x="8286189" y="6020426"/>
            <a:ext cx="532967" cy="535662"/>
          </a:xfrm>
          <a:prstGeom prst="rect">
            <a:avLst/>
          </a:prstGeom>
        </p:spPr>
      </p:pic>
      <p:grpSp>
        <p:nvGrpSpPr>
          <p:cNvPr id="198" name="Group 197">
            <a:extLst>
              <a:ext uri="{FF2B5EF4-FFF2-40B4-BE49-F238E27FC236}">
                <a16:creationId xmlns:a16="http://schemas.microsoft.com/office/drawing/2014/main" id="{5E425D6C-83F9-483A-96E2-BFDEA793E0EA}"/>
              </a:ext>
            </a:extLst>
          </p:cNvPr>
          <p:cNvGrpSpPr/>
          <p:nvPr/>
        </p:nvGrpSpPr>
        <p:grpSpPr>
          <a:xfrm>
            <a:off x="4477082" y="2019070"/>
            <a:ext cx="509797" cy="483512"/>
            <a:chOff x="-770560" y="1507096"/>
            <a:chExt cx="509797" cy="483512"/>
          </a:xfrm>
        </p:grpSpPr>
        <p:pic>
          <p:nvPicPr>
            <p:cNvPr id="199" name="Picture 198" descr="Graphical user interface, application&#10;&#10;Description automatically generated">
              <a:extLst>
                <a:ext uri="{FF2B5EF4-FFF2-40B4-BE49-F238E27FC236}">
                  <a16:creationId xmlns:a16="http://schemas.microsoft.com/office/drawing/2014/main" id="{68D1600F-D2C8-44B0-94B1-A65B6D646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00" name="Picture 2" descr="Bucket, Cleaning, Supplies, Housework, Household">
              <a:extLst>
                <a:ext uri="{FF2B5EF4-FFF2-40B4-BE49-F238E27FC236}">
                  <a16:creationId xmlns:a16="http://schemas.microsoft.com/office/drawing/2014/main" id="{55B26D02-6D7F-4FD6-9881-3B71318127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200">
            <a:extLst>
              <a:ext uri="{FF2B5EF4-FFF2-40B4-BE49-F238E27FC236}">
                <a16:creationId xmlns:a16="http://schemas.microsoft.com/office/drawing/2014/main" id="{6D3C3A6E-C77F-4A28-B0D4-C21E93FFCE1F}"/>
              </a:ext>
            </a:extLst>
          </p:cNvPr>
          <p:cNvGrpSpPr/>
          <p:nvPr/>
        </p:nvGrpSpPr>
        <p:grpSpPr>
          <a:xfrm>
            <a:off x="6965110" y="2025393"/>
            <a:ext cx="509797" cy="483512"/>
            <a:chOff x="-770560" y="1507096"/>
            <a:chExt cx="509797" cy="483512"/>
          </a:xfrm>
        </p:grpSpPr>
        <p:pic>
          <p:nvPicPr>
            <p:cNvPr id="202" name="Picture 201" descr="Graphical user interface, application&#10;&#10;Description automatically generated">
              <a:extLst>
                <a:ext uri="{FF2B5EF4-FFF2-40B4-BE49-F238E27FC236}">
                  <a16:creationId xmlns:a16="http://schemas.microsoft.com/office/drawing/2014/main" id="{59E05194-C1A6-43D7-AFCC-A09CDE3196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03" name="Picture 2" descr="Bucket, Cleaning, Supplies, Housework, Household">
              <a:extLst>
                <a:ext uri="{FF2B5EF4-FFF2-40B4-BE49-F238E27FC236}">
                  <a16:creationId xmlns:a16="http://schemas.microsoft.com/office/drawing/2014/main" id="{C61AC392-25F8-4F2A-B9A0-49C32D74A8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4" name="Group 203">
            <a:extLst>
              <a:ext uri="{FF2B5EF4-FFF2-40B4-BE49-F238E27FC236}">
                <a16:creationId xmlns:a16="http://schemas.microsoft.com/office/drawing/2014/main" id="{354F4F72-73C7-4E07-9241-79B0B0B71FDF}"/>
              </a:ext>
            </a:extLst>
          </p:cNvPr>
          <p:cNvGrpSpPr/>
          <p:nvPr/>
        </p:nvGrpSpPr>
        <p:grpSpPr>
          <a:xfrm>
            <a:off x="9412988" y="2040223"/>
            <a:ext cx="509797" cy="483512"/>
            <a:chOff x="-770560" y="1507096"/>
            <a:chExt cx="509797" cy="483512"/>
          </a:xfrm>
        </p:grpSpPr>
        <p:pic>
          <p:nvPicPr>
            <p:cNvPr id="205" name="Picture 204" descr="Graphical user interface, application&#10;&#10;Description automatically generated">
              <a:extLst>
                <a:ext uri="{FF2B5EF4-FFF2-40B4-BE49-F238E27FC236}">
                  <a16:creationId xmlns:a16="http://schemas.microsoft.com/office/drawing/2014/main" id="{6CFA5478-6EF0-4C01-948C-18D689F8CE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06" name="Picture 2" descr="Bucket, Cleaning, Supplies, Housework, Household">
              <a:extLst>
                <a:ext uri="{FF2B5EF4-FFF2-40B4-BE49-F238E27FC236}">
                  <a16:creationId xmlns:a16="http://schemas.microsoft.com/office/drawing/2014/main" id="{7CDFDD0C-AE41-4AF3-A37F-C1FE2610FBD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0" name="Group 209">
            <a:extLst>
              <a:ext uri="{FF2B5EF4-FFF2-40B4-BE49-F238E27FC236}">
                <a16:creationId xmlns:a16="http://schemas.microsoft.com/office/drawing/2014/main" id="{7A7E2EAE-6672-47F2-9287-AAD5E6F90502}"/>
              </a:ext>
            </a:extLst>
          </p:cNvPr>
          <p:cNvGrpSpPr/>
          <p:nvPr/>
        </p:nvGrpSpPr>
        <p:grpSpPr>
          <a:xfrm>
            <a:off x="1947393" y="3982090"/>
            <a:ext cx="509797" cy="483512"/>
            <a:chOff x="-770560" y="1507096"/>
            <a:chExt cx="509797" cy="483512"/>
          </a:xfrm>
        </p:grpSpPr>
        <p:pic>
          <p:nvPicPr>
            <p:cNvPr id="211" name="Picture 210" descr="Graphical user interface, application&#10;&#10;Description automatically generated">
              <a:extLst>
                <a:ext uri="{FF2B5EF4-FFF2-40B4-BE49-F238E27FC236}">
                  <a16:creationId xmlns:a16="http://schemas.microsoft.com/office/drawing/2014/main" id="{7706836B-33BE-4905-84B2-48DB6B04E9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12" name="Picture 2" descr="Bucket, Cleaning, Supplies, Housework, Household">
              <a:extLst>
                <a:ext uri="{FF2B5EF4-FFF2-40B4-BE49-F238E27FC236}">
                  <a16:creationId xmlns:a16="http://schemas.microsoft.com/office/drawing/2014/main" id="{2B57F958-FDB5-4D40-BA61-641BFED7D5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3" name="Group 212">
            <a:extLst>
              <a:ext uri="{FF2B5EF4-FFF2-40B4-BE49-F238E27FC236}">
                <a16:creationId xmlns:a16="http://schemas.microsoft.com/office/drawing/2014/main" id="{A732BCB9-D753-4BAC-85D1-C4EB2EF02EB9}"/>
              </a:ext>
            </a:extLst>
          </p:cNvPr>
          <p:cNvGrpSpPr/>
          <p:nvPr/>
        </p:nvGrpSpPr>
        <p:grpSpPr>
          <a:xfrm>
            <a:off x="4417581" y="3982090"/>
            <a:ext cx="509797" cy="483512"/>
            <a:chOff x="-770560" y="1507096"/>
            <a:chExt cx="509797" cy="483512"/>
          </a:xfrm>
        </p:grpSpPr>
        <p:pic>
          <p:nvPicPr>
            <p:cNvPr id="214" name="Picture 213" descr="Graphical user interface, application&#10;&#10;Description automatically generated">
              <a:extLst>
                <a:ext uri="{FF2B5EF4-FFF2-40B4-BE49-F238E27FC236}">
                  <a16:creationId xmlns:a16="http://schemas.microsoft.com/office/drawing/2014/main" id="{4E94107E-CC0A-4BD9-B738-17AB67632E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15" name="Picture 2" descr="Bucket, Cleaning, Supplies, Housework, Household">
              <a:extLst>
                <a:ext uri="{FF2B5EF4-FFF2-40B4-BE49-F238E27FC236}">
                  <a16:creationId xmlns:a16="http://schemas.microsoft.com/office/drawing/2014/main" id="{29EE6920-BD38-46C7-A9DA-C058B050EC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6" name="Group 215">
            <a:extLst>
              <a:ext uri="{FF2B5EF4-FFF2-40B4-BE49-F238E27FC236}">
                <a16:creationId xmlns:a16="http://schemas.microsoft.com/office/drawing/2014/main" id="{C6D710C6-7FB3-4B14-81A3-2485227D788F}"/>
              </a:ext>
            </a:extLst>
          </p:cNvPr>
          <p:cNvGrpSpPr/>
          <p:nvPr/>
        </p:nvGrpSpPr>
        <p:grpSpPr>
          <a:xfrm>
            <a:off x="6928417" y="3984752"/>
            <a:ext cx="509797" cy="483512"/>
            <a:chOff x="-770560" y="1507096"/>
            <a:chExt cx="509797" cy="483512"/>
          </a:xfrm>
        </p:grpSpPr>
        <p:pic>
          <p:nvPicPr>
            <p:cNvPr id="217" name="Picture 216" descr="Graphical user interface, application&#10;&#10;Description automatically generated">
              <a:extLst>
                <a:ext uri="{FF2B5EF4-FFF2-40B4-BE49-F238E27FC236}">
                  <a16:creationId xmlns:a16="http://schemas.microsoft.com/office/drawing/2014/main" id="{57E1D1E7-5518-48E9-8516-C9000C3A0E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18" name="Picture 2" descr="Bucket, Cleaning, Supplies, Housework, Household">
              <a:extLst>
                <a:ext uri="{FF2B5EF4-FFF2-40B4-BE49-F238E27FC236}">
                  <a16:creationId xmlns:a16="http://schemas.microsoft.com/office/drawing/2014/main" id="{509F47DB-7B39-4219-B97D-79C981F0496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Group 218">
            <a:extLst>
              <a:ext uri="{FF2B5EF4-FFF2-40B4-BE49-F238E27FC236}">
                <a16:creationId xmlns:a16="http://schemas.microsoft.com/office/drawing/2014/main" id="{DE637785-F226-49D3-ADD7-89C95777D90E}"/>
              </a:ext>
            </a:extLst>
          </p:cNvPr>
          <p:cNvGrpSpPr/>
          <p:nvPr/>
        </p:nvGrpSpPr>
        <p:grpSpPr>
          <a:xfrm>
            <a:off x="9414280" y="4001704"/>
            <a:ext cx="509797" cy="483512"/>
            <a:chOff x="-770560" y="1507096"/>
            <a:chExt cx="509797" cy="483512"/>
          </a:xfrm>
        </p:grpSpPr>
        <p:pic>
          <p:nvPicPr>
            <p:cNvPr id="220" name="Picture 219" descr="Graphical user interface, application&#10;&#10;Description automatically generated">
              <a:extLst>
                <a:ext uri="{FF2B5EF4-FFF2-40B4-BE49-F238E27FC236}">
                  <a16:creationId xmlns:a16="http://schemas.microsoft.com/office/drawing/2014/main" id="{9FDB3B18-B60A-4A36-833D-D848900238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21" name="Picture 2" descr="Bucket, Cleaning, Supplies, Housework, Household">
              <a:extLst>
                <a:ext uri="{FF2B5EF4-FFF2-40B4-BE49-F238E27FC236}">
                  <a16:creationId xmlns:a16="http://schemas.microsoft.com/office/drawing/2014/main" id="{CA56F22E-52BE-4780-9B38-22F621CF906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2" name="Group 221">
            <a:extLst>
              <a:ext uri="{FF2B5EF4-FFF2-40B4-BE49-F238E27FC236}">
                <a16:creationId xmlns:a16="http://schemas.microsoft.com/office/drawing/2014/main" id="{9BEB632F-FE31-4971-A64C-6A53860523FC}"/>
              </a:ext>
            </a:extLst>
          </p:cNvPr>
          <p:cNvGrpSpPr/>
          <p:nvPr/>
        </p:nvGrpSpPr>
        <p:grpSpPr>
          <a:xfrm>
            <a:off x="1918913" y="6006405"/>
            <a:ext cx="509797" cy="483512"/>
            <a:chOff x="-770560" y="1507096"/>
            <a:chExt cx="509797" cy="483512"/>
          </a:xfrm>
        </p:grpSpPr>
        <p:pic>
          <p:nvPicPr>
            <p:cNvPr id="223" name="Picture 222" descr="Graphical user interface, application&#10;&#10;Description automatically generated">
              <a:extLst>
                <a:ext uri="{FF2B5EF4-FFF2-40B4-BE49-F238E27FC236}">
                  <a16:creationId xmlns:a16="http://schemas.microsoft.com/office/drawing/2014/main" id="{8E0B68ED-171B-4C85-9424-C0F3FC97D8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24" name="Picture 2" descr="Bucket, Cleaning, Supplies, Housework, Household">
              <a:extLst>
                <a:ext uri="{FF2B5EF4-FFF2-40B4-BE49-F238E27FC236}">
                  <a16:creationId xmlns:a16="http://schemas.microsoft.com/office/drawing/2014/main" id="{532E46A0-9E93-4DE3-921C-28EE30E388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5" name="Group 224">
            <a:extLst>
              <a:ext uri="{FF2B5EF4-FFF2-40B4-BE49-F238E27FC236}">
                <a16:creationId xmlns:a16="http://schemas.microsoft.com/office/drawing/2014/main" id="{FBD8AD07-6B95-4241-BF41-379C645361C9}"/>
              </a:ext>
            </a:extLst>
          </p:cNvPr>
          <p:cNvGrpSpPr/>
          <p:nvPr/>
        </p:nvGrpSpPr>
        <p:grpSpPr>
          <a:xfrm>
            <a:off x="4401913" y="6041173"/>
            <a:ext cx="509797" cy="483512"/>
            <a:chOff x="-770560" y="1507096"/>
            <a:chExt cx="509797" cy="483512"/>
          </a:xfrm>
        </p:grpSpPr>
        <p:pic>
          <p:nvPicPr>
            <p:cNvPr id="226" name="Picture 225" descr="Graphical user interface, application&#10;&#10;Description automatically generated">
              <a:extLst>
                <a:ext uri="{FF2B5EF4-FFF2-40B4-BE49-F238E27FC236}">
                  <a16:creationId xmlns:a16="http://schemas.microsoft.com/office/drawing/2014/main" id="{716A6D4D-F62E-4C5A-981D-1E4BECEC90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27" name="Picture 2" descr="Bucket, Cleaning, Supplies, Housework, Household">
              <a:extLst>
                <a:ext uri="{FF2B5EF4-FFF2-40B4-BE49-F238E27FC236}">
                  <a16:creationId xmlns:a16="http://schemas.microsoft.com/office/drawing/2014/main" id="{F4AFDF61-3B23-47B5-A74A-C8E7A20B9F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 name="Group 227">
            <a:extLst>
              <a:ext uri="{FF2B5EF4-FFF2-40B4-BE49-F238E27FC236}">
                <a16:creationId xmlns:a16="http://schemas.microsoft.com/office/drawing/2014/main" id="{63331783-5F94-4635-94AA-B45C5955C214}"/>
              </a:ext>
            </a:extLst>
          </p:cNvPr>
          <p:cNvGrpSpPr/>
          <p:nvPr/>
        </p:nvGrpSpPr>
        <p:grpSpPr>
          <a:xfrm>
            <a:off x="6899134" y="6006405"/>
            <a:ext cx="509797" cy="483512"/>
            <a:chOff x="-770560" y="1507096"/>
            <a:chExt cx="509797" cy="483512"/>
          </a:xfrm>
        </p:grpSpPr>
        <p:pic>
          <p:nvPicPr>
            <p:cNvPr id="229" name="Picture 228" descr="Graphical user interface, application&#10;&#10;Description automatically generated">
              <a:extLst>
                <a:ext uri="{FF2B5EF4-FFF2-40B4-BE49-F238E27FC236}">
                  <a16:creationId xmlns:a16="http://schemas.microsoft.com/office/drawing/2014/main" id="{463AE500-A521-4042-AC32-2C038DB258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30" name="Picture 2" descr="Bucket, Cleaning, Supplies, Housework, Household">
              <a:extLst>
                <a:ext uri="{FF2B5EF4-FFF2-40B4-BE49-F238E27FC236}">
                  <a16:creationId xmlns:a16="http://schemas.microsoft.com/office/drawing/2014/main" id="{D03D1892-956B-4B05-8DD1-68ADFE6E131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1" name="Group 230">
            <a:extLst>
              <a:ext uri="{FF2B5EF4-FFF2-40B4-BE49-F238E27FC236}">
                <a16:creationId xmlns:a16="http://schemas.microsoft.com/office/drawing/2014/main" id="{9C516367-78A9-4D85-B5D1-AD79EFB039A8}"/>
              </a:ext>
            </a:extLst>
          </p:cNvPr>
          <p:cNvGrpSpPr/>
          <p:nvPr/>
        </p:nvGrpSpPr>
        <p:grpSpPr>
          <a:xfrm>
            <a:off x="9396140" y="6041173"/>
            <a:ext cx="509797" cy="483512"/>
            <a:chOff x="-770560" y="1507096"/>
            <a:chExt cx="509797" cy="483512"/>
          </a:xfrm>
        </p:grpSpPr>
        <p:pic>
          <p:nvPicPr>
            <p:cNvPr id="232" name="Picture 231" descr="Graphical user interface, application&#10;&#10;Description automatically generated">
              <a:extLst>
                <a:ext uri="{FF2B5EF4-FFF2-40B4-BE49-F238E27FC236}">
                  <a16:creationId xmlns:a16="http://schemas.microsoft.com/office/drawing/2014/main" id="{79701F36-0B73-43D8-AF34-FCC1F6BA70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780" y="1507096"/>
              <a:ext cx="470017" cy="470017"/>
            </a:xfrm>
            <a:prstGeom prst="rect">
              <a:avLst/>
            </a:prstGeom>
          </p:spPr>
        </p:pic>
        <p:pic>
          <p:nvPicPr>
            <p:cNvPr id="233" name="Picture 2" descr="Bucket, Cleaning, Supplies, Housework, Household">
              <a:extLst>
                <a:ext uri="{FF2B5EF4-FFF2-40B4-BE49-F238E27FC236}">
                  <a16:creationId xmlns:a16="http://schemas.microsoft.com/office/drawing/2014/main" id="{4FA88DEA-BE94-4F5E-BD53-31A623787A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560" y="1731900"/>
              <a:ext cx="272003" cy="2587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1528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F36CDA7F-6385-4E40-B1C7-A090E65CACBA}"/>
              </a:ext>
            </a:extLst>
          </p:cNvPr>
          <p:cNvGraphicFramePr>
            <a:graphicFrameLocks noGrp="1"/>
          </p:cNvGraphicFramePr>
          <p:nvPr>
            <p:extLst>
              <p:ext uri="{D42A27DB-BD31-4B8C-83A1-F6EECF244321}">
                <p14:modId xmlns:p14="http://schemas.microsoft.com/office/powerpoint/2010/main" val="2979774589"/>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seize</a:t>
                      </a:r>
                    </a:p>
                  </a:txBody>
                  <a:tcPr/>
                </a:tc>
                <a:tc>
                  <a:txBody>
                    <a:bodyPr/>
                    <a:lstStyle/>
                    <a:p>
                      <a:r>
                        <a:rPr lang="en-GB" sz="2400" b="1" dirty="0">
                          <a:solidFill>
                            <a:srgbClr val="002060"/>
                          </a:solidFill>
                          <a:latin typeface="Century Gothic" panose="020B0502020202020204" pitchFamily="34" charset="0"/>
                        </a:rPr>
                        <a:t>quinze</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-quatre</a:t>
                      </a: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treize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-sept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corde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tennis</a:t>
                      </a: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il y a </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repas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ranger</a:t>
                      </a:r>
                    </a:p>
                  </a:txBody>
                  <a:tcPr/>
                </a:tc>
                <a:tc>
                  <a:txBody>
                    <a:bodyPr/>
                    <a:lstStyle/>
                    <a:p>
                      <a:r>
                        <a:rPr lang="en-GB" sz="2400" b="1" dirty="0">
                          <a:solidFill>
                            <a:srgbClr val="002060"/>
                          </a:solidFill>
                          <a:latin typeface="Century Gothic" panose="020B0502020202020204" pitchFamily="34" charset="0"/>
                        </a:rPr>
                        <a:t>laver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football</a:t>
                      </a:r>
                    </a:p>
                  </a:txBody>
                  <a:tcPr/>
                </a:tc>
                <a:tc>
                  <a:txBody>
                    <a:bodyPr/>
                    <a:lstStyle/>
                    <a:p>
                      <a:r>
                        <a:rPr lang="en-GB" sz="2400" b="1" dirty="0">
                          <a:solidFill>
                            <a:srgbClr val="002060"/>
                          </a:solidFill>
                          <a:latin typeface="Century Gothic" panose="020B0502020202020204" pitchFamily="34" charset="0"/>
                        </a:rPr>
                        <a:t>donner à manger</a:t>
                      </a:r>
                    </a:p>
                  </a:txBody>
                  <a:tcPr/>
                </a:tc>
                <a:tc>
                  <a:txBody>
                    <a:bodyPr/>
                    <a:lstStyle/>
                    <a:p>
                      <a:r>
                        <a:rPr lang="en-GB" sz="2400" b="1" dirty="0">
                          <a:solidFill>
                            <a:srgbClr val="002060"/>
                          </a:solidFill>
                          <a:latin typeface="Century Gothic" panose="020B0502020202020204" pitchFamily="34" charset="0"/>
                        </a:rPr>
                        <a:t>la cuisine</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D0EEA418-B257-4A0B-8D7C-77A9FBEAA72A}"/>
              </a:ext>
            </a:extLst>
          </p:cNvPr>
          <p:cNvPicPr>
            <a:picLocks noChangeAspect="1"/>
          </p:cNvPicPr>
          <p:nvPr/>
        </p:nvPicPr>
        <p:blipFill>
          <a:blip r:embed="rId5"/>
          <a:stretch>
            <a:fillRect/>
          </a:stretch>
        </p:blipFill>
        <p:spPr>
          <a:xfrm>
            <a:off x="806471" y="3587702"/>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CAC68905-9B2E-4CD8-8935-FBF82A6929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20" name="Picture 19">
            <a:extLst>
              <a:ext uri="{FF2B5EF4-FFF2-40B4-BE49-F238E27FC236}">
                <a16:creationId xmlns:a16="http://schemas.microsoft.com/office/drawing/2014/main" id="{1000955A-109D-46D5-B34E-159FEE313913}"/>
              </a:ext>
            </a:extLst>
          </p:cNvPr>
          <p:cNvPicPr>
            <a:picLocks noChangeAspect="1"/>
          </p:cNvPicPr>
          <p:nvPr/>
        </p:nvPicPr>
        <p:blipFill>
          <a:blip r:embed="rId7"/>
          <a:stretch>
            <a:fillRect/>
          </a:stretch>
        </p:blipFill>
        <p:spPr>
          <a:xfrm>
            <a:off x="829501" y="5212115"/>
            <a:ext cx="893494" cy="846468"/>
          </a:xfrm>
          <a:prstGeom prst="rect">
            <a:avLst/>
          </a:prstGeom>
        </p:spPr>
      </p:pic>
      <p:sp>
        <p:nvSpPr>
          <p:cNvPr id="21" name="TextBox 20">
            <a:extLst>
              <a:ext uri="{FF2B5EF4-FFF2-40B4-BE49-F238E27FC236}">
                <a16:creationId xmlns:a16="http://schemas.microsoft.com/office/drawing/2014/main" id="{429B516E-FB2D-490B-A2C2-957AA14DF544}"/>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18B627AF-5E0B-474B-9C5D-869C01B6B11B}"/>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68FE405E-9002-45EA-A5A7-C97EA159A8A0}"/>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23" name="Picture 22">
            <a:extLst>
              <a:ext uri="{FF2B5EF4-FFF2-40B4-BE49-F238E27FC236}">
                <a16:creationId xmlns:a16="http://schemas.microsoft.com/office/drawing/2014/main" id="{62DC1991-3376-4240-A873-2E42E9C324BA}"/>
              </a:ext>
            </a:extLst>
          </p:cNvPr>
          <p:cNvPicPr>
            <a:picLocks noChangeAspect="1"/>
          </p:cNvPicPr>
          <p:nvPr/>
        </p:nvPicPr>
        <p:blipFill>
          <a:blip r:embed="rId5"/>
          <a:stretch>
            <a:fillRect/>
          </a:stretch>
        </p:blipFill>
        <p:spPr>
          <a:xfrm>
            <a:off x="806471" y="3587702"/>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7F9E94A1-FD2C-4883-908A-9A9708B863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25" name="Picture 24">
            <a:extLst>
              <a:ext uri="{FF2B5EF4-FFF2-40B4-BE49-F238E27FC236}">
                <a16:creationId xmlns:a16="http://schemas.microsoft.com/office/drawing/2014/main" id="{3B6CAB01-2874-4EC5-B67E-6D4D2047F32A}"/>
              </a:ext>
            </a:extLst>
          </p:cNvPr>
          <p:cNvPicPr>
            <a:picLocks noChangeAspect="1"/>
          </p:cNvPicPr>
          <p:nvPr/>
        </p:nvPicPr>
        <p:blipFill>
          <a:blip r:embed="rId7"/>
          <a:stretch>
            <a:fillRect/>
          </a:stretch>
        </p:blipFill>
        <p:spPr>
          <a:xfrm>
            <a:off x="829501" y="5212115"/>
            <a:ext cx="893494" cy="846468"/>
          </a:xfrm>
          <a:prstGeom prst="rect">
            <a:avLst/>
          </a:prstGeom>
        </p:spPr>
      </p:pic>
      <p:sp>
        <p:nvSpPr>
          <p:cNvPr id="26" name="TextBox 25">
            <a:extLst>
              <a:ext uri="{FF2B5EF4-FFF2-40B4-BE49-F238E27FC236}">
                <a16:creationId xmlns:a16="http://schemas.microsoft.com/office/drawing/2014/main" id="{FB16FBD0-6241-4FF5-ADA9-E5EF856192D2}"/>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673FF047-51EA-441F-8E2C-DE5E841BA27E}"/>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8" name="TextBox 27">
            <a:extLst>
              <a:ext uri="{FF2B5EF4-FFF2-40B4-BE49-F238E27FC236}">
                <a16:creationId xmlns:a16="http://schemas.microsoft.com/office/drawing/2014/main" id="{A1CF8A50-4747-4109-9AB7-A3BA4784CC3B}"/>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53" name="Table 4">
            <a:extLst>
              <a:ext uri="{FF2B5EF4-FFF2-40B4-BE49-F238E27FC236}">
                <a16:creationId xmlns:a16="http://schemas.microsoft.com/office/drawing/2014/main" id="{756B3B9F-B39C-42FE-B731-F67A5BFB2CC1}"/>
              </a:ext>
            </a:extLst>
          </p:cNvPr>
          <p:cNvGraphicFramePr>
            <a:graphicFrameLocks noGrp="1"/>
          </p:cNvGraphicFramePr>
          <p:nvPr>
            <p:extLst>
              <p:ext uri="{D42A27DB-BD31-4B8C-83A1-F6EECF244321}">
                <p14:modId xmlns:p14="http://schemas.microsoft.com/office/powerpoint/2010/main" val="2521137493"/>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16</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15</a:t>
                      </a:r>
                    </a:p>
                  </a:txBody>
                  <a:tcPr/>
                </a:tc>
                <a:tc>
                  <a:txBody>
                    <a:bodyPr/>
                    <a:lstStyle/>
                    <a:p>
                      <a:r>
                        <a:rPr lang="en-GB" sz="2400" b="1" dirty="0">
                          <a:solidFill>
                            <a:srgbClr val="002060"/>
                          </a:solidFill>
                          <a:latin typeface="Century Gothic" panose="020B0502020202020204" pitchFamily="34" charset="0"/>
                        </a:rPr>
                        <a:t>19</a:t>
                      </a:r>
                    </a:p>
                  </a:txBody>
                  <a:tcPr/>
                </a:tc>
                <a:tc>
                  <a:txBody>
                    <a:bodyPr/>
                    <a:lstStyle/>
                    <a:p>
                      <a:r>
                        <a:rPr lang="en-GB" sz="2400" b="1" dirty="0">
                          <a:solidFill>
                            <a:srgbClr val="002060"/>
                          </a:solidFill>
                          <a:latin typeface="Century Gothic" panose="020B0502020202020204" pitchFamily="34" charset="0"/>
                        </a:rPr>
                        <a:t>24</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30</a:t>
                      </a:r>
                    </a:p>
                  </a:txBody>
                  <a:tcPr/>
                </a:tc>
                <a:tc>
                  <a:txBody>
                    <a:bodyPr/>
                    <a:lstStyle/>
                    <a:p>
                      <a:r>
                        <a:rPr lang="en-GB" sz="2400" b="1" dirty="0">
                          <a:solidFill>
                            <a:srgbClr val="002060"/>
                          </a:solidFill>
                          <a:latin typeface="Century Gothic" panose="020B0502020202020204" pitchFamily="34" charset="0"/>
                        </a:rPr>
                        <a:t>27</a:t>
                      </a:r>
                    </a:p>
                  </a:txBody>
                  <a:tcPr/>
                </a:tc>
                <a:tc>
                  <a:txBody>
                    <a:bodyPr/>
                    <a:lstStyle/>
                    <a:p>
                      <a:r>
                        <a:rPr lang="en-GB" sz="2400" b="1" dirty="0">
                          <a:solidFill>
                            <a:srgbClr val="002060"/>
                          </a:solidFill>
                          <a:latin typeface="Century Gothic" panose="020B0502020202020204" pitchFamily="34" charset="0"/>
                        </a:rPr>
                        <a:t>13</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there is/are</a:t>
                      </a:r>
                    </a:p>
                  </a:txBody>
                  <a:tcPr/>
                </a:tc>
                <a:tc>
                  <a:txBody>
                    <a:bodyPr/>
                    <a:lstStyle/>
                    <a:p>
                      <a:r>
                        <a:rPr lang="en-GB" sz="2400" b="1" dirty="0">
                          <a:solidFill>
                            <a:srgbClr val="002060"/>
                          </a:solidFill>
                          <a:latin typeface="Century Gothic" panose="020B0502020202020204" pitchFamily="34" charset="0"/>
                        </a:rPr>
                        <a:t>a/an (m), a/an (f)</a:t>
                      </a:r>
                    </a:p>
                  </a:txBody>
                  <a:tcPr/>
                </a:tc>
                <a:tc>
                  <a:txBody>
                    <a:bodyPr/>
                    <a:lstStyle/>
                    <a:p>
                      <a:r>
                        <a:rPr lang="en-GB" sz="2400" b="1" dirty="0">
                          <a:solidFill>
                            <a:srgbClr val="002060"/>
                          </a:solidFill>
                          <a:latin typeface="Century Gothic" panose="020B0502020202020204" pitchFamily="34" charset="0"/>
                        </a:rPr>
                        <a:t>some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tennis</a:t>
                      </a:r>
                    </a:p>
                  </a:txBody>
                  <a:tcPr/>
                </a:tc>
                <a:tc>
                  <a:txBody>
                    <a:bodyPr/>
                    <a:lstStyle/>
                    <a:p>
                      <a:r>
                        <a:rPr lang="en-GB" sz="2400" b="1" dirty="0">
                          <a:solidFill>
                            <a:srgbClr val="002060"/>
                          </a:solidFill>
                          <a:latin typeface="Century Gothic" panose="020B0502020202020204" pitchFamily="34" charset="0"/>
                        </a:rPr>
                        <a:t>(the) rope</a:t>
                      </a:r>
                    </a:p>
                  </a:txBody>
                  <a:tcPr/>
                </a:tc>
                <a:tc>
                  <a:txBody>
                    <a:bodyPr/>
                    <a:lstStyle/>
                    <a:p>
                      <a:r>
                        <a:rPr lang="en-GB" sz="2400" b="1" dirty="0">
                          <a:solidFill>
                            <a:srgbClr val="002060"/>
                          </a:solidFill>
                          <a:latin typeface="Century Gothic" panose="020B0502020202020204" pitchFamily="34" charset="0"/>
                        </a:rPr>
                        <a:t>(a/one) time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kitchen</a:t>
                      </a:r>
                    </a:p>
                  </a:txBody>
                  <a:tcPr/>
                </a:tc>
                <a:tc>
                  <a:txBody>
                    <a:bodyPr/>
                    <a:lstStyle/>
                    <a:p>
                      <a:r>
                        <a:rPr lang="en-GB" sz="2400" b="1" dirty="0">
                          <a:solidFill>
                            <a:srgbClr val="002060"/>
                          </a:solidFill>
                          <a:latin typeface="Century Gothic" panose="020B0502020202020204" pitchFamily="34" charset="0"/>
                        </a:rPr>
                        <a:t>(the) meal</a:t>
                      </a:r>
                    </a:p>
                  </a:txBody>
                  <a:tcPr/>
                </a:tc>
                <a:tc>
                  <a:txBody>
                    <a:bodyPr/>
                    <a:lstStyle/>
                    <a:p>
                      <a:r>
                        <a:rPr lang="en-GB" sz="2400" b="1" dirty="0">
                          <a:solidFill>
                            <a:srgbClr val="002060"/>
                          </a:solidFill>
                          <a:latin typeface="Century Gothic" panose="020B0502020202020204" pitchFamily="34" charset="0"/>
                        </a:rPr>
                        <a:t>(the) football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tidy up, put away</a:t>
                      </a:r>
                    </a:p>
                  </a:txBody>
                  <a:tcPr/>
                </a:tc>
                <a:tc>
                  <a:txBody>
                    <a:bodyPr/>
                    <a:lstStyle/>
                    <a:p>
                      <a:r>
                        <a:rPr lang="en-GB" sz="2400" b="1" dirty="0">
                          <a:solidFill>
                            <a:srgbClr val="002060"/>
                          </a:solidFill>
                          <a:latin typeface="Century Gothic" panose="020B0502020202020204" pitchFamily="34" charset="0"/>
                        </a:rPr>
                        <a:t>to wash, washing</a:t>
                      </a:r>
                    </a:p>
                  </a:txBody>
                  <a:tcPr/>
                </a:tc>
                <a:tc>
                  <a:txBody>
                    <a:bodyPr/>
                    <a:lstStyle/>
                    <a:p>
                      <a:r>
                        <a:rPr lang="en-GB" sz="2400" b="1" dirty="0">
                          <a:solidFill>
                            <a:srgbClr val="002060"/>
                          </a:solidFill>
                          <a:latin typeface="Century Gothic" panose="020B0502020202020204" pitchFamily="34" charset="0"/>
                        </a:rPr>
                        <a:t>to feed, feeding</a:t>
                      </a:r>
                    </a:p>
                  </a:txBody>
                  <a:tcPr/>
                </a:tc>
                <a:extLst>
                  <a:ext uri="{0D108BD9-81ED-4DB2-BD59-A6C34878D82A}">
                    <a16:rowId xmlns:a16="http://schemas.microsoft.com/office/drawing/2014/main" val="80090313"/>
                  </a:ext>
                </a:extLst>
              </a:tr>
            </a:tbl>
          </a:graphicData>
        </a:graphic>
      </p:graphicFrame>
    </p:spTree>
    <p:extLst>
      <p:ext uri="{BB962C8B-B14F-4D97-AF65-F5344CB8AC3E}">
        <p14:creationId xmlns:p14="http://schemas.microsoft.com/office/powerpoint/2010/main" val="11309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spTree>
    <p:extLst>
      <p:ext uri="{BB962C8B-B14F-4D97-AF65-F5344CB8AC3E}">
        <p14:creationId xmlns:p14="http://schemas.microsoft.com/office/powerpoint/2010/main" val="2001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27720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4" name="1_1.wav"/>
            </a:hlinkClick>
            <a:extLst>
              <a:ext uri="{FF2B5EF4-FFF2-40B4-BE49-F238E27FC236}">
                <a16:creationId xmlns:a16="http://schemas.microsoft.com/office/drawing/2014/main" id="{EEEEC65F-70DA-4836-8C8D-69AB906E60DE}"/>
              </a:ext>
            </a:extLst>
          </p:cNvPr>
          <p:cNvSpPr txBox="1"/>
          <p:nvPr/>
        </p:nvSpPr>
        <p:spPr>
          <a:xfrm>
            <a:off x="1141080" y="647913"/>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Écoute. L’intrus, c’est quoi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764" y="515450"/>
            <a:ext cx="914400" cy="914400"/>
          </a:xfrm>
          <a:prstGeom prst="rect">
            <a:avLst/>
          </a:prstGeom>
        </p:spPr>
      </p:pic>
      <p:graphicFrame>
        <p:nvGraphicFramePr>
          <p:cNvPr id="70" name="Table 13">
            <a:extLst>
              <a:ext uri="{FF2B5EF4-FFF2-40B4-BE49-F238E27FC236}">
                <a16:creationId xmlns:a16="http://schemas.microsoft.com/office/drawing/2014/main" id="{FC41C757-B4CF-46BF-930F-79D80183B610}"/>
              </a:ext>
            </a:extLst>
          </p:cNvPr>
          <p:cNvGraphicFramePr>
            <a:graphicFrameLocks noGrp="1"/>
          </p:cNvGraphicFramePr>
          <p:nvPr>
            <p:extLst>
              <p:ext uri="{D42A27DB-BD31-4B8C-83A1-F6EECF244321}">
                <p14:modId xmlns:p14="http://schemas.microsoft.com/office/powerpoint/2010/main" val="2992937410"/>
              </p:ext>
            </p:extLst>
          </p:nvPr>
        </p:nvGraphicFramePr>
        <p:xfrm>
          <a:off x="1517999" y="1542877"/>
          <a:ext cx="8853010" cy="4322106"/>
        </p:xfrm>
        <a:graphic>
          <a:graphicData uri="http://schemas.openxmlformats.org/drawingml/2006/table">
            <a:tbl>
              <a:tblPr firstRow="1" bandRow="1">
                <a:tableStyleId>{5940675A-B579-460E-94D1-54222C63F5DA}</a:tableStyleId>
              </a:tblPr>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72035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rouge | </a:t>
                      </a:r>
                      <a:r>
                        <a:rPr lang="en-GB" sz="2800" dirty="0" err="1">
                          <a:solidFill>
                            <a:srgbClr val="002060"/>
                          </a:solidFill>
                          <a:latin typeface="Century Gothic" panose="020B0502020202020204" pitchFamily="34" charset="0"/>
                        </a:rPr>
                        <a:t>gris</a:t>
                      </a:r>
                      <a:r>
                        <a:rPr lang="en-GB" sz="2800" dirty="0">
                          <a:solidFill>
                            <a:srgbClr val="002060"/>
                          </a:solidFill>
                          <a:latin typeface="Century Gothic" panose="020B0502020202020204" pitchFamily="34" charset="0"/>
                        </a:rPr>
                        <a:t> | orange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err="1">
                          <a:solidFill>
                            <a:srgbClr val="002060"/>
                          </a:solidFill>
                          <a:latin typeface="Century Gothic" panose="020B0502020202020204" pitchFamily="34" charset="0"/>
                        </a:rPr>
                        <a:t>partager</a:t>
                      </a:r>
                      <a:r>
                        <a:rPr lang="en-GB" sz="2800" dirty="0">
                          <a:solidFill>
                            <a:srgbClr val="002060"/>
                          </a:solidFill>
                          <a:latin typeface="Century Gothic" panose="020B0502020202020204" pitchFamily="34" charset="0"/>
                        </a:rPr>
                        <a:t> | voyager | organiser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987668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gymnastique</a:t>
                      </a:r>
                      <a:r>
                        <a:rPr lang="en-GB" sz="2800" dirty="0">
                          <a:solidFill>
                            <a:srgbClr val="002060"/>
                          </a:solidFill>
                          <a:latin typeface="Century Gothic" panose="020B0502020202020204" pitchFamily="34" charset="0"/>
                        </a:rPr>
                        <a:t> | le golf | le rugby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20063606"/>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montagne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plage</a:t>
                      </a:r>
                      <a:r>
                        <a:rPr lang="en-GB" sz="2800" dirty="0">
                          <a:solidFill>
                            <a:srgbClr val="002060"/>
                          </a:solidFill>
                          <a:latin typeface="Century Gothic" panose="020B0502020202020204" pitchFamily="34" charset="0"/>
                        </a:rPr>
                        <a:t> | la </a:t>
                      </a:r>
                      <a:r>
                        <a:rPr lang="en-GB" sz="2800" dirty="0" err="1">
                          <a:solidFill>
                            <a:srgbClr val="002060"/>
                          </a:solidFill>
                          <a:latin typeface="Century Gothic" panose="020B0502020202020204" pitchFamily="34" charset="0"/>
                        </a:rPr>
                        <a:t>campagne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72542585"/>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grand | </a:t>
                      </a:r>
                      <a:r>
                        <a:rPr lang="en-GB" sz="2800" dirty="0" err="1">
                          <a:solidFill>
                            <a:srgbClr val="002060"/>
                          </a:solidFill>
                          <a:latin typeface="Century Gothic" panose="020B0502020202020204" pitchFamily="34" charset="0"/>
                        </a:rPr>
                        <a:t>génial</a:t>
                      </a:r>
                      <a:r>
                        <a:rPr lang="en-GB" sz="2800" dirty="0">
                          <a:solidFill>
                            <a:srgbClr val="002060"/>
                          </a:solidFill>
                          <a:latin typeface="Century Gothic" panose="020B0502020202020204" pitchFamily="34" charset="0"/>
                        </a:rPr>
                        <a:t> | grave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64549862"/>
                  </a:ext>
                </a:extLst>
              </a:tr>
              <a:tr h="72035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le village | le </a:t>
                      </a:r>
                      <a:r>
                        <a:rPr lang="en-GB" sz="2800" dirty="0" err="1">
                          <a:solidFill>
                            <a:srgbClr val="002060"/>
                          </a:solidFill>
                          <a:latin typeface="Century Gothic" panose="020B0502020202020204" pitchFamily="34" charset="0"/>
                        </a:rPr>
                        <a:t>magasin</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l’église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34334475"/>
                  </a:ext>
                </a:extLst>
              </a:tr>
            </a:tbl>
          </a:graphicData>
        </a:graphic>
      </p:graphicFrame>
      <p:sp>
        <p:nvSpPr>
          <p:cNvPr id="90" name="CustomShape 23">
            <a:hlinkClick r:id="" action="ppaction://noaction">
              <a:snd r:embed="rId7" name="1_2.wav"/>
            </a:hlinkClick>
            <a:extLst>
              <a:ext uri="{FF2B5EF4-FFF2-40B4-BE49-F238E27FC236}">
                <a16:creationId xmlns:a16="http://schemas.microsoft.com/office/drawing/2014/main" id="{4205E3C7-51BF-499F-9D83-06B7FC0CD790}"/>
              </a:ext>
            </a:extLst>
          </p:cNvPr>
          <p:cNvSpPr/>
          <p:nvPr/>
        </p:nvSpPr>
        <p:spPr>
          <a:xfrm>
            <a:off x="1667093" y="1664721"/>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1" name="CustomShape 23">
            <a:hlinkClick r:id="" action="ppaction://noaction">
              <a:snd r:embed="rId8" name="1_3.wav"/>
            </a:hlinkClick>
            <a:extLst>
              <a:ext uri="{FF2B5EF4-FFF2-40B4-BE49-F238E27FC236}">
                <a16:creationId xmlns:a16="http://schemas.microsoft.com/office/drawing/2014/main" id="{B6348450-0F50-4F5B-9980-77C241BAED9C}"/>
              </a:ext>
            </a:extLst>
          </p:cNvPr>
          <p:cNvSpPr/>
          <p:nvPr/>
        </p:nvSpPr>
        <p:spPr>
          <a:xfrm>
            <a:off x="1663918" y="23892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2" name="CustomShape 23">
            <a:hlinkClick r:id="" action="ppaction://noaction">
              <a:snd r:embed="rId9" name="1_4.wav"/>
            </a:hlinkClick>
            <a:extLst>
              <a:ext uri="{FF2B5EF4-FFF2-40B4-BE49-F238E27FC236}">
                <a16:creationId xmlns:a16="http://schemas.microsoft.com/office/drawing/2014/main" id="{F82AE2D9-99EB-440D-AB76-75C9599F0DCF}"/>
              </a:ext>
            </a:extLst>
          </p:cNvPr>
          <p:cNvSpPr/>
          <p:nvPr/>
        </p:nvSpPr>
        <p:spPr>
          <a:xfrm>
            <a:off x="1663918" y="312354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7" name="CustomShape 23">
            <a:hlinkClick r:id="" action="ppaction://noaction">
              <a:snd r:embed="rId10" name="1_5.wav"/>
            </a:hlinkClick>
            <a:extLst>
              <a:ext uri="{FF2B5EF4-FFF2-40B4-BE49-F238E27FC236}">
                <a16:creationId xmlns:a16="http://schemas.microsoft.com/office/drawing/2014/main" id="{DF0529EE-3E2F-4119-9F3E-103AD08956E3}"/>
              </a:ext>
            </a:extLst>
          </p:cNvPr>
          <p:cNvSpPr/>
          <p:nvPr/>
        </p:nvSpPr>
        <p:spPr>
          <a:xfrm>
            <a:off x="1663918" y="386414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8" name="CustomShape 23">
            <a:hlinkClick r:id="" action="ppaction://noaction">
              <a:snd r:embed="rId11" name="1_7.wav"/>
            </a:hlinkClick>
            <a:extLst>
              <a:ext uri="{FF2B5EF4-FFF2-40B4-BE49-F238E27FC236}">
                <a16:creationId xmlns:a16="http://schemas.microsoft.com/office/drawing/2014/main" id="{A0E779BD-EEB0-4BA3-80AC-5B6C0A220EE2}"/>
              </a:ext>
            </a:extLst>
          </p:cNvPr>
          <p:cNvSpPr/>
          <p:nvPr/>
        </p:nvSpPr>
        <p:spPr>
          <a:xfrm>
            <a:off x="1700622" y="451995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99" name="CustomShape 23">
            <a:hlinkClick r:id="" action="ppaction://noaction">
              <a:snd r:embed="rId12" name="1_8.wav"/>
            </a:hlinkClick>
            <a:extLst>
              <a:ext uri="{FF2B5EF4-FFF2-40B4-BE49-F238E27FC236}">
                <a16:creationId xmlns:a16="http://schemas.microsoft.com/office/drawing/2014/main" id="{834B31C5-83B0-449C-85EC-8E84F33D4C90}"/>
              </a:ext>
            </a:extLst>
          </p:cNvPr>
          <p:cNvSpPr/>
          <p:nvPr/>
        </p:nvSpPr>
        <p:spPr>
          <a:xfrm>
            <a:off x="1700622" y="522473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A4A0CFD7-AEF5-4DC9-8761-17D344F861E3}"/>
              </a:ext>
            </a:extLst>
          </p:cNvPr>
          <p:cNvSpPr/>
          <p:nvPr/>
        </p:nvSpPr>
        <p:spPr>
          <a:xfrm>
            <a:off x="2685535" y="1589441"/>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3" name="Rectangle: Rounded Corners 92">
            <a:extLst>
              <a:ext uri="{FF2B5EF4-FFF2-40B4-BE49-F238E27FC236}">
                <a16:creationId xmlns:a16="http://schemas.microsoft.com/office/drawing/2014/main" id="{CC93120D-701B-441F-BCFB-C372E8BB856F}"/>
              </a:ext>
            </a:extLst>
          </p:cNvPr>
          <p:cNvSpPr/>
          <p:nvPr/>
        </p:nvSpPr>
        <p:spPr>
          <a:xfrm>
            <a:off x="5836509" y="1698502"/>
            <a:ext cx="724930"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Rounded Corners 26">
            <a:extLst>
              <a:ext uri="{FF2B5EF4-FFF2-40B4-BE49-F238E27FC236}">
                <a16:creationId xmlns:a16="http://schemas.microsoft.com/office/drawing/2014/main" id="{CA6C6885-D6EA-425B-9877-2AD6075274B9}"/>
              </a:ext>
            </a:extLst>
          </p:cNvPr>
          <p:cNvSpPr/>
          <p:nvPr/>
        </p:nvSpPr>
        <p:spPr>
          <a:xfrm>
            <a:off x="3150974" y="2282336"/>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4" name="Rectangle: Rounded Corners 93">
            <a:extLst>
              <a:ext uri="{FF2B5EF4-FFF2-40B4-BE49-F238E27FC236}">
                <a16:creationId xmlns:a16="http://schemas.microsoft.com/office/drawing/2014/main" id="{D2AA52A5-B64C-4F64-B94F-F27A7B715A0A}"/>
              </a:ext>
            </a:extLst>
          </p:cNvPr>
          <p:cNvSpPr/>
          <p:nvPr/>
        </p:nvSpPr>
        <p:spPr>
          <a:xfrm>
            <a:off x="7392223" y="2420984"/>
            <a:ext cx="1735448"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7CDA6C36-4B0E-4B68-8D3D-26917E7E9DFA}"/>
              </a:ext>
            </a:extLst>
          </p:cNvPr>
          <p:cNvSpPr/>
          <p:nvPr/>
        </p:nvSpPr>
        <p:spPr>
          <a:xfrm>
            <a:off x="2534039" y="3043244"/>
            <a:ext cx="6820930"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5" name="Rectangle: Rounded Corners 94">
            <a:extLst>
              <a:ext uri="{FF2B5EF4-FFF2-40B4-BE49-F238E27FC236}">
                <a16:creationId xmlns:a16="http://schemas.microsoft.com/office/drawing/2014/main" id="{6F8FC8CA-D16C-440F-A198-048270592B31}"/>
              </a:ext>
            </a:extLst>
          </p:cNvPr>
          <p:cNvSpPr/>
          <p:nvPr/>
        </p:nvSpPr>
        <p:spPr>
          <a:xfrm>
            <a:off x="3140283" y="3158087"/>
            <a:ext cx="2955717"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97EACB00-4350-4E90-9A1A-48072854B39F}"/>
              </a:ext>
            </a:extLst>
          </p:cNvPr>
          <p:cNvSpPr/>
          <p:nvPr/>
        </p:nvSpPr>
        <p:spPr>
          <a:xfrm>
            <a:off x="2685535" y="3733716"/>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2B312B5B-20AD-44E2-9181-8603DC3D5C21}"/>
              </a:ext>
            </a:extLst>
          </p:cNvPr>
          <p:cNvSpPr/>
          <p:nvPr/>
        </p:nvSpPr>
        <p:spPr>
          <a:xfrm>
            <a:off x="5463713" y="3867113"/>
            <a:ext cx="1639218" cy="44453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B01BB26B-5506-4C91-BD93-087B6E8B279C}"/>
              </a:ext>
            </a:extLst>
          </p:cNvPr>
          <p:cNvSpPr/>
          <p:nvPr/>
        </p:nvSpPr>
        <p:spPr>
          <a:xfrm>
            <a:off x="2850405" y="4457751"/>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3" name="Rectangle: Rounded Corners 102">
            <a:extLst>
              <a:ext uri="{FF2B5EF4-FFF2-40B4-BE49-F238E27FC236}">
                <a16:creationId xmlns:a16="http://schemas.microsoft.com/office/drawing/2014/main" id="{7DBFEF89-B178-4A92-A95B-5F93071DDCF0}"/>
              </a:ext>
            </a:extLst>
          </p:cNvPr>
          <p:cNvSpPr/>
          <p:nvPr/>
        </p:nvSpPr>
        <p:spPr>
          <a:xfrm>
            <a:off x="5760889" y="4610563"/>
            <a:ext cx="1211411" cy="46166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5110ED67-CB49-4B4D-89CD-BAF1268D6A5F}"/>
              </a:ext>
            </a:extLst>
          </p:cNvPr>
          <p:cNvSpPr/>
          <p:nvPr/>
        </p:nvSpPr>
        <p:spPr>
          <a:xfrm>
            <a:off x="2636549" y="5197210"/>
            <a:ext cx="7422068" cy="622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1" name="Rectangle: Rounded Corners 100">
            <a:extLst>
              <a:ext uri="{FF2B5EF4-FFF2-40B4-BE49-F238E27FC236}">
                <a16:creationId xmlns:a16="http://schemas.microsoft.com/office/drawing/2014/main" id="{43A8D294-1FFB-4017-A0C7-EAE82ACE94E9}"/>
              </a:ext>
            </a:extLst>
          </p:cNvPr>
          <p:cNvSpPr/>
          <p:nvPr/>
        </p:nvSpPr>
        <p:spPr>
          <a:xfrm>
            <a:off x="3449665" y="5315123"/>
            <a:ext cx="1791805" cy="44453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Speech Bubble: Rectangle with Corners Rounded 31">
            <a:extLst>
              <a:ext uri="{FF2B5EF4-FFF2-40B4-BE49-F238E27FC236}">
                <a16:creationId xmlns:a16="http://schemas.microsoft.com/office/drawing/2014/main" id="{1D9C3D6D-BE45-431F-A9DD-B39FC4A6BFF3}"/>
              </a:ext>
            </a:extLst>
          </p:cNvPr>
          <p:cNvSpPr/>
          <p:nvPr/>
        </p:nvSpPr>
        <p:spPr>
          <a:xfrm>
            <a:off x="6095365" y="153526"/>
            <a:ext cx="4275644" cy="983768"/>
          </a:xfrm>
          <a:prstGeom prst="wedgeRoundRectCallout">
            <a:avLst>
              <a:gd name="adj1" fmla="val -58860"/>
              <a:gd name="adj2" fmla="val 185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may hear soft [g/j], hard [g] or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sounds like the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lasagne.</a:t>
            </a:r>
          </a:p>
        </p:txBody>
      </p:sp>
    </p:spTree>
    <p:extLst>
      <p:ext uri="{BB962C8B-B14F-4D97-AF65-F5344CB8AC3E}">
        <p14:creationId xmlns:p14="http://schemas.microsoft.com/office/powerpoint/2010/main" val="40222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4"/>
                                        </p:tgtEl>
                                        <p:attrNameLst>
                                          <p:attrName>style.visibility</p:attrName>
                                        </p:attrNameLst>
                                      </p:cBhvr>
                                      <p:to>
                                        <p:strVal val="visible"/>
                                      </p:to>
                                    </p:set>
                                  </p:childTnLst>
                                </p:cTn>
                              </p:par>
                              <p:par>
                                <p:cTn id="18" presetID="1" presetClass="exit"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0"/>
                                        </p:tgtEl>
                                        <p:attrNameLst>
                                          <p:attrName>style.visibility</p:attrName>
                                        </p:attrNameLst>
                                      </p:cBhvr>
                                      <p:to>
                                        <p:strVal val="visible"/>
                                      </p:to>
                                    </p:set>
                                  </p:childTnLst>
                                </p:cTn>
                              </p:par>
                              <p:par>
                                <p:cTn id="30" presetID="1" presetClass="exit"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3"/>
                                        </p:tgtEl>
                                        <p:attrNameLst>
                                          <p:attrName>style.visibility</p:attrName>
                                        </p:attrNameLst>
                                      </p:cBhvr>
                                      <p:to>
                                        <p:strVal val="visible"/>
                                      </p:to>
                                    </p:set>
                                  </p:childTnLst>
                                </p:cTn>
                              </p:par>
                              <p:par>
                                <p:cTn id="36" presetID="1" presetClass="exit"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3" grpId="0" animBg="1"/>
      <p:bldP spid="27" grpId="0" animBg="1"/>
      <p:bldP spid="94" grpId="0" animBg="1"/>
      <p:bldP spid="28" grpId="0" animBg="1"/>
      <p:bldP spid="95" grpId="0" animBg="1"/>
      <p:bldP spid="29" grpId="0" animBg="1"/>
      <p:bldP spid="100" grpId="0" animBg="1"/>
      <p:bldP spid="30" grpId="0" animBg="1"/>
      <p:bldP spid="103" grpId="0" animBg="1"/>
      <p:bldP spid="31" grpId="0" animBg="1"/>
      <p:bldP spid="10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307" y="-5170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email à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996786" y="806747"/>
            <a:ext cx="8829254"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85988"/>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6" name="TextBox 115">
            <a:extLst>
              <a:ext uri="{FF2B5EF4-FFF2-40B4-BE49-F238E27FC236}">
                <a16:creationId xmlns:a16="http://schemas.microsoft.com/office/drawing/2014/main" id="{C62EDE92-DCAF-4A9C-B0D5-BA6FE89B4CF1}"/>
              </a:ext>
            </a:extLst>
          </p:cNvPr>
          <p:cNvSpPr txBox="1"/>
          <p:nvPr/>
        </p:nvSpPr>
        <p:spPr>
          <a:xfrm>
            <a:off x="1043732" y="891961"/>
            <a:ext cx="796534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Lis les phrases.  C’est nous (we) ou ils (they) ?</a:t>
            </a:r>
          </a:p>
        </p:txBody>
      </p:sp>
      <p:graphicFrame>
        <p:nvGraphicFramePr>
          <p:cNvPr id="40" name="Table 3">
            <a:extLst>
              <a:ext uri="{FF2B5EF4-FFF2-40B4-BE49-F238E27FC236}">
                <a16:creationId xmlns:a16="http://schemas.microsoft.com/office/drawing/2014/main" id="{5A007868-155B-4882-822D-F568B0596738}"/>
              </a:ext>
            </a:extLst>
          </p:cNvPr>
          <p:cNvGraphicFramePr>
            <a:graphicFrameLocks noGrp="1"/>
          </p:cNvGraphicFramePr>
          <p:nvPr>
            <p:extLst>
              <p:ext uri="{D42A27DB-BD31-4B8C-83A1-F6EECF244321}">
                <p14:modId xmlns:p14="http://schemas.microsoft.com/office/powerpoint/2010/main" val="3451183388"/>
              </p:ext>
            </p:extLst>
          </p:nvPr>
        </p:nvGraphicFramePr>
        <p:xfrm>
          <a:off x="553308" y="1580915"/>
          <a:ext cx="10966988" cy="5148585"/>
        </p:xfrm>
        <a:graphic>
          <a:graphicData uri="http://schemas.openxmlformats.org/drawingml/2006/table">
            <a:tbl>
              <a:tblPr firstRow="1" bandRow="1"/>
              <a:tblGrid>
                <a:gridCol w="7335329">
                  <a:extLst>
                    <a:ext uri="{9D8B030D-6E8A-4147-A177-3AD203B41FA5}">
                      <a16:colId xmlns:a16="http://schemas.microsoft.com/office/drawing/2014/main" val="3791761402"/>
                    </a:ext>
                  </a:extLst>
                </a:gridCol>
                <a:gridCol w="2323424">
                  <a:extLst>
                    <a:ext uri="{9D8B030D-6E8A-4147-A177-3AD203B41FA5}">
                      <a16:colId xmlns:a16="http://schemas.microsoft.com/office/drawing/2014/main" val="2216121970"/>
                    </a:ext>
                  </a:extLst>
                </a:gridCol>
                <a:gridCol w="1308235">
                  <a:extLst>
                    <a:ext uri="{9D8B030D-6E8A-4147-A177-3AD203B41FA5}">
                      <a16:colId xmlns:a16="http://schemas.microsoft.com/office/drawing/2014/main" val="519322569"/>
                    </a:ext>
                  </a:extLst>
                </a:gridCol>
              </a:tblGrid>
              <a:tr h="572065">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 we / they</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39720828"/>
                  </a:ext>
                </a:extLst>
              </a:tr>
              <a:tr h="572065">
                <a:tc>
                  <a:txBody>
                    <a:bodyPr/>
                    <a:lstStyle/>
                    <a:p>
                      <a:r>
                        <a:rPr lang="en-GB" sz="240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Ils</a:t>
                      </a:r>
                      <a:r>
                        <a:rPr lang="en-GB" sz="2400" b="0" dirty="0">
                          <a:solidFill>
                            <a:srgbClr val="002060"/>
                          </a:solidFill>
                          <a:latin typeface="Century Gothic" panose="020B0502020202020204" pitchFamily="34" charset="0"/>
                        </a:rPr>
                        <a:t>     </a:t>
                      </a:r>
                      <a:r>
                        <a:rPr lang="en-GB" sz="24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détestent</a:t>
                      </a:r>
                      <a:r>
                        <a:rPr lang="en-GB" sz="24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faire le lit.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Nous détestons faire une salade.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détestent ranger les courses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Nous aimons faire les gâteaux.</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aiment préparer des repas.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Ils     détestent faire le ménage dans la cuisine.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 </a:t>
                      </a:r>
                      <a:r>
                        <a:rPr lang="fr-FR" sz="2400" dirty="0">
                          <a:solidFill>
                            <a:srgbClr val="002060"/>
                          </a:solidFill>
                          <a:latin typeface="Century Gothic" panose="020B0502020202020204" pitchFamily="34" charset="0"/>
                        </a:rPr>
                        <a:t>Nous  détestons ranger les </a:t>
                      </a:r>
                      <a:r>
                        <a:rPr lang="en-GB" sz="2400" dirty="0" err="1">
                          <a:solidFill>
                            <a:srgbClr val="002060"/>
                          </a:solidFill>
                          <a:latin typeface="Century Gothic" panose="020B0502020202020204" pitchFamily="34" charset="0"/>
                        </a:rPr>
                        <a:t>vêtements</a:t>
                      </a:r>
                      <a:r>
                        <a:rPr lang="en-GB" sz="2400" dirty="0">
                          <a:solidFill>
                            <a:srgbClr val="002060"/>
                          </a:solidFill>
                          <a:latin typeface="Century Gothic" panose="020B0502020202020204" pitchFamily="34" charset="0"/>
                        </a:rPr>
                        <a:t>.</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r h="572065">
                <a:tc>
                  <a:txBody>
                    <a:bodyPr/>
                    <a:lstStyle/>
                    <a:p>
                      <a:r>
                        <a:rPr lang="fr-FR" sz="2400" dirty="0">
                          <a:solidFill>
                            <a:srgbClr val="002060"/>
                          </a:solidFill>
                          <a:latin typeface="Century Gothic" panose="020B0502020202020204" pitchFamily="34" charset="0"/>
                        </a:rPr>
                        <a:t> Nous  aimons laver la voiture.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64458958"/>
                  </a:ext>
                </a:extLst>
              </a:tr>
            </a:tbl>
          </a:graphicData>
        </a:graphic>
      </p:graphicFrame>
      <p:pic>
        <p:nvPicPr>
          <p:cNvPr id="44" name="Picture 43">
            <a:extLst>
              <a:ext uri="{FF2B5EF4-FFF2-40B4-BE49-F238E27FC236}">
                <a16:creationId xmlns:a16="http://schemas.microsoft.com/office/drawing/2014/main" id="{17BC4A99-7554-4C13-B6B1-22256FFE9CE8}"/>
              </a:ext>
            </a:extLst>
          </p:cNvPr>
          <p:cNvPicPr>
            <a:picLocks noChangeAspect="1"/>
          </p:cNvPicPr>
          <p:nvPr/>
        </p:nvPicPr>
        <p:blipFill>
          <a:blip r:embed="rId7"/>
          <a:stretch>
            <a:fillRect/>
          </a:stretch>
        </p:blipFill>
        <p:spPr>
          <a:xfrm>
            <a:off x="10369533" y="1695962"/>
            <a:ext cx="916494" cy="454330"/>
          </a:xfrm>
          <a:prstGeom prst="rect">
            <a:avLst/>
          </a:prstGeom>
        </p:spPr>
      </p:pic>
      <p:sp>
        <p:nvSpPr>
          <p:cNvPr id="47" name="Rectangle 46">
            <a:hlinkClick r:id="" action="ppaction://noaction">
              <a:snd r:embed="rId8" name="f 2_1.wav"/>
            </a:hlinkClick>
            <a:extLst>
              <a:ext uri="{FF2B5EF4-FFF2-40B4-BE49-F238E27FC236}">
                <a16:creationId xmlns:a16="http://schemas.microsoft.com/office/drawing/2014/main" id="{E501E4EF-C3FB-45A8-9899-3529E2F8E98D}"/>
              </a:ext>
            </a:extLst>
          </p:cNvPr>
          <p:cNvSpPr/>
          <p:nvPr/>
        </p:nvSpPr>
        <p:spPr>
          <a:xfrm>
            <a:off x="177562" y="2779727"/>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Rectangle 47">
            <a:hlinkClick r:id="" action="ppaction://noaction">
              <a:snd r:embed="rId8" name="f 2_1.wav"/>
            </a:hlinkClick>
            <a:extLst>
              <a:ext uri="{FF2B5EF4-FFF2-40B4-BE49-F238E27FC236}">
                <a16:creationId xmlns:a16="http://schemas.microsoft.com/office/drawing/2014/main" id="{B0F0F7D5-375A-4D38-AA7A-5076FDD8FB5B}"/>
              </a:ext>
            </a:extLst>
          </p:cNvPr>
          <p:cNvSpPr/>
          <p:nvPr/>
        </p:nvSpPr>
        <p:spPr>
          <a:xfrm>
            <a:off x="177562" y="3326691"/>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Rectangle 48">
            <a:hlinkClick r:id="" action="ppaction://noaction">
              <a:snd r:embed="rId8" name="f 2_1.wav"/>
            </a:hlinkClick>
            <a:extLst>
              <a:ext uri="{FF2B5EF4-FFF2-40B4-BE49-F238E27FC236}">
                <a16:creationId xmlns:a16="http://schemas.microsoft.com/office/drawing/2014/main" id="{393D6A34-4901-419B-BFA3-5607E8EE5093}"/>
              </a:ext>
            </a:extLst>
          </p:cNvPr>
          <p:cNvSpPr/>
          <p:nvPr/>
        </p:nvSpPr>
        <p:spPr>
          <a:xfrm>
            <a:off x="177562" y="221521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0" name="Rectangle 49">
            <a:hlinkClick r:id="" action="ppaction://noaction">
              <a:snd r:embed="rId8" name="f 2_1.wav"/>
            </a:hlinkClick>
            <a:extLst>
              <a:ext uri="{FF2B5EF4-FFF2-40B4-BE49-F238E27FC236}">
                <a16:creationId xmlns:a16="http://schemas.microsoft.com/office/drawing/2014/main" id="{B091E2BC-41CB-411C-93E6-701BE87927CE}"/>
              </a:ext>
            </a:extLst>
          </p:cNvPr>
          <p:cNvSpPr/>
          <p:nvPr/>
        </p:nvSpPr>
        <p:spPr>
          <a:xfrm>
            <a:off x="163885" y="3925723"/>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Rectangle 50">
            <a:hlinkClick r:id="" action="ppaction://noaction">
              <a:snd r:embed="rId8" name="f 2_1.wav"/>
            </a:hlinkClick>
            <a:extLst>
              <a:ext uri="{FF2B5EF4-FFF2-40B4-BE49-F238E27FC236}">
                <a16:creationId xmlns:a16="http://schemas.microsoft.com/office/drawing/2014/main" id="{7A48A3B1-C0A0-4395-8984-A0EB343A132C}"/>
              </a:ext>
            </a:extLst>
          </p:cNvPr>
          <p:cNvSpPr/>
          <p:nvPr/>
        </p:nvSpPr>
        <p:spPr>
          <a:xfrm>
            <a:off x="177562" y="449017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Rectangle 52">
            <a:hlinkClick r:id="" action="ppaction://noaction">
              <a:snd r:embed="rId8" name="f 2_1.wav"/>
            </a:hlinkClick>
            <a:extLst>
              <a:ext uri="{FF2B5EF4-FFF2-40B4-BE49-F238E27FC236}">
                <a16:creationId xmlns:a16="http://schemas.microsoft.com/office/drawing/2014/main" id="{BEDD8142-0AF7-4F9D-A293-8A8AC7E0635A}"/>
              </a:ext>
            </a:extLst>
          </p:cNvPr>
          <p:cNvSpPr/>
          <p:nvPr/>
        </p:nvSpPr>
        <p:spPr>
          <a:xfrm>
            <a:off x="177562" y="507020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4" name="Rectangle 53">
            <a:hlinkClick r:id="" action="ppaction://noaction">
              <a:snd r:embed="rId8" name="f 2_1.wav"/>
            </a:hlinkClick>
            <a:extLst>
              <a:ext uri="{FF2B5EF4-FFF2-40B4-BE49-F238E27FC236}">
                <a16:creationId xmlns:a16="http://schemas.microsoft.com/office/drawing/2014/main" id="{51FFA773-7515-4C64-BFB0-C60C7858C228}"/>
              </a:ext>
            </a:extLst>
          </p:cNvPr>
          <p:cNvSpPr/>
          <p:nvPr/>
        </p:nvSpPr>
        <p:spPr>
          <a:xfrm>
            <a:off x="191239" y="5603655"/>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5" name="TextBox 54">
            <a:extLst>
              <a:ext uri="{FF2B5EF4-FFF2-40B4-BE49-F238E27FC236}">
                <a16:creationId xmlns:a16="http://schemas.microsoft.com/office/drawing/2014/main" id="{0077AF38-7532-4D83-BE1F-1375BEEC3867}"/>
              </a:ext>
            </a:extLst>
          </p:cNvPr>
          <p:cNvSpPr txBox="1"/>
          <p:nvPr/>
        </p:nvSpPr>
        <p:spPr>
          <a:xfrm>
            <a:off x="8424880" y="2213962"/>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56" name="TextBox 55">
            <a:extLst>
              <a:ext uri="{FF2B5EF4-FFF2-40B4-BE49-F238E27FC236}">
                <a16:creationId xmlns:a16="http://schemas.microsoft.com/office/drawing/2014/main" id="{90BFDE29-1EE2-42A3-820D-EA6728D6ED48}"/>
              </a:ext>
            </a:extLst>
          </p:cNvPr>
          <p:cNvSpPr txBox="1"/>
          <p:nvPr/>
        </p:nvSpPr>
        <p:spPr>
          <a:xfrm>
            <a:off x="10549427" y="2250651"/>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57" name="TextBox 56">
            <a:extLst>
              <a:ext uri="{FF2B5EF4-FFF2-40B4-BE49-F238E27FC236}">
                <a16:creationId xmlns:a16="http://schemas.microsoft.com/office/drawing/2014/main" id="{1F393873-A44C-4590-87DF-08F29DBF662D}"/>
              </a:ext>
            </a:extLst>
          </p:cNvPr>
          <p:cNvSpPr txBox="1"/>
          <p:nvPr/>
        </p:nvSpPr>
        <p:spPr>
          <a:xfrm>
            <a:off x="8576646" y="2728342"/>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59" name="TextBox 58">
            <a:extLst>
              <a:ext uri="{FF2B5EF4-FFF2-40B4-BE49-F238E27FC236}">
                <a16:creationId xmlns:a16="http://schemas.microsoft.com/office/drawing/2014/main" id="{3D94A086-795E-4558-8BDF-1711A95B1956}"/>
              </a:ext>
            </a:extLst>
          </p:cNvPr>
          <p:cNvSpPr txBox="1"/>
          <p:nvPr/>
        </p:nvSpPr>
        <p:spPr>
          <a:xfrm>
            <a:off x="8421332" y="3361389"/>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1" name="TextBox 60">
            <a:extLst>
              <a:ext uri="{FF2B5EF4-FFF2-40B4-BE49-F238E27FC236}">
                <a16:creationId xmlns:a16="http://schemas.microsoft.com/office/drawing/2014/main" id="{9A3F3E01-AA75-4E0F-98FD-DB9F0086ABAF}"/>
              </a:ext>
            </a:extLst>
          </p:cNvPr>
          <p:cNvSpPr txBox="1"/>
          <p:nvPr/>
        </p:nvSpPr>
        <p:spPr>
          <a:xfrm>
            <a:off x="10504803" y="3894839"/>
            <a:ext cx="116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2" name="TextBox 61">
            <a:extLst>
              <a:ext uri="{FF2B5EF4-FFF2-40B4-BE49-F238E27FC236}">
                <a16:creationId xmlns:a16="http://schemas.microsoft.com/office/drawing/2014/main" id="{C81C94C0-DE7D-4EB7-9675-9F27C33E16A8}"/>
              </a:ext>
            </a:extLst>
          </p:cNvPr>
          <p:cNvSpPr txBox="1"/>
          <p:nvPr/>
        </p:nvSpPr>
        <p:spPr>
          <a:xfrm>
            <a:off x="8595384" y="3941233"/>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63" name="TextBox 62">
            <a:extLst>
              <a:ext uri="{FF2B5EF4-FFF2-40B4-BE49-F238E27FC236}">
                <a16:creationId xmlns:a16="http://schemas.microsoft.com/office/drawing/2014/main" id="{171E2987-5DA4-4D2E-A7AB-D51E82891EE7}"/>
              </a:ext>
            </a:extLst>
          </p:cNvPr>
          <p:cNvSpPr txBox="1"/>
          <p:nvPr/>
        </p:nvSpPr>
        <p:spPr>
          <a:xfrm>
            <a:off x="10568337" y="3385225"/>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5" name="TextBox 64">
            <a:extLst>
              <a:ext uri="{FF2B5EF4-FFF2-40B4-BE49-F238E27FC236}">
                <a16:creationId xmlns:a16="http://schemas.microsoft.com/office/drawing/2014/main" id="{7CFFDF04-CC3F-44D1-A0A5-EE9C36BDD8BB}"/>
              </a:ext>
            </a:extLst>
          </p:cNvPr>
          <p:cNvSpPr txBox="1"/>
          <p:nvPr/>
        </p:nvSpPr>
        <p:spPr>
          <a:xfrm>
            <a:off x="10549427" y="5091599"/>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6" name="TextBox 65">
            <a:extLst>
              <a:ext uri="{FF2B5EF4-FFF2-40B4-BE49-F238E27FC236}">
                <a16:creationId xmlns:a16="http://schemas.microsoft.com/office/drawing/2014/main" id="{2F160C52-5479-4886-A392-51C0AD14492A}"/>
              </a:ext>
            </a:extLst>
          </p:cNvPr>
          <p:cNvSpPr txBox="1"/>
          <p:nvPr/>
        </p:nvSpPr>
        <p:spPr>
          <a:xfrm>
            <a:off x="8421332" y="4504415"/>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7" name="TextBox 66">
            <a:extLst>
              <a:ext uri="{FF2B5EF4-FFF2-40B4-BE49-F238E27FC236}">
                <a16:creationId xmlns:a16="http://schemas.microsoft.com/office/drawing/2014/main" id="{39674097-5895-42BA-ADA1-895BFB42A35D}"/>
              </a:ext>
            </a:extLst>
          </p:cNvPr>
          <p:cNvSpPr txBox="1"/>
          <p:nvPr/>
        </p:nvSpPr>
        <p:spPr>
          <a:xfrm>
            <a:off x="10506345" y="4474106"/>
            <a:ext cx="116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68" name="TextBox 67">
            <a:extLst>
              <a:ext uri="{FF2B5EF4-FFF2-40B4-BE49-F238E27FC236}">
                <a16:creationId xmlns:a16="http://schemas.microsoft.com/office/drawing/2014/main" id="{DE028E74-04DB-4416-94D1-2B198FCC3F9C}"/>
              </a:ext>
            </a:extLst>
          </p:cNvPr>
          <p:cNvSpPr txBox="1"/>
          <p:nvPr/>
        </p:nvSpPr>
        <p:spPr>
          <a:xfrm>
            <a:off x="8421332" y="5067597"/>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they</a:t>
            </a:r>
          </a:p>
        </p:txBody>
      </p:sp>
      <p:sp>
        <p:nvSpPr>
          <p:cNvPr id="69" name="TextBox 68">
            <a:extLst>
              <a:ext uri="{FF2B5EF4-FFF2-40B4-BE49-F238E27FC236}">
                <a16:creationId xmlns:a16="http://schemas.microsoft.com/office/drawing/2014/main" id="{FB000C59-102D-4655-B278-34754F877442}"/>
              </a:ext>
            </a:extLst>
          </p:cNvPr>
          <p:cNvSpPr txBox="1"/>
          <p:nvPr/>
        </p:nvSpPr>
        <p:spPr>
          <a:xfrm>
            <a:off x="10525108" y="5638585"/>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70" name="TextBox 69">
            <a:extLst>
              <a:ext uri="{FF2B5EF4-FFF2-40B4-BE49-F238E27FC236}">
                <a16:creationId xmlns:a16="http://schemas.microsoft.com/office/drawing/2014/main" id="{9E22FCAC-6269-4565-8BC2-8B44CEA78224}"/>
              </a:ext>
            </a:extLst>
          </p:cNvPr>
          <p:cNvSpPr txBox="1"/>
          <p:nvPr/>
        </p:nvSpPr>
        <p:spPr>
          <a:xfrm>
            <a:off x="8584635" y="5665083"/>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72" name="Rectangle 71">
            <a:hlinkClick r:id="" action="ppaction://noaction">
              <a:snd r:embed="rId8" name="f 2_1.wav"/>
            </a:hlinkClick>
            <a:extLst>
              <a:ext uri="{FF2B5EF4-FFF2-40B4-BE49-F238E27FC236}">
                <a16:creationId xmlns:a16="http://schemas.microsoft.com/office/drawing/2014/main" id="{126C6747-39FF-41C9-A3CD-2550257698CE}"/>
              </a:ext>
            </a:extLst>
          </p:cNvPr>
          <p:cNvSpPr/>
          <p:nvPr/>
        </p:nvSpPr>
        <p:spPr>
          <a:xfrm>
            <a:off x="188659" y="615901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C83B57C6-657D-4534-A75E-45473975EDEA}"/>
              </a:ext>
            </a:extLst>
          </p:cNvPr>
          <p:cNvSpPr txBox="1"/>
          <p:nvPr/>
        </p:nvSpPr>
        <p:spPr>
          <a:xfrm>
            <a:off x="8596576" y="6203689"/>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92D050"/>
                </a:solidFill>
                <a:effectLst/>
                <a:uLnTx/>
                <a:uFillTx/>
                <a:latin typeface="Segoe Print" panose="02000600000000000000" pitchFamily="2" charset="0"/>
                <a:ea typeface="+mn-ea"/>
                <a:cs typeface="+mn-cs"/>
              </a:rPr>
              <a:t>we</a:t>
            </a:r>
          </a:p>
        </p:txBody>
      </p:sp>
      <p:sp>
        <p:nvSpPr>
          <p:cNvPr id="74" name="TextBox 73">
            <a:extLst>
              <a:ext uri="{FF2B5EF4-FFF2-40B4-BE49-F238E27FC236}">
                <a16:creationId xmlns:a16="http://schemas.microsoft.com/office/drawing/2014/main" id="{941638E8-00D0-45EC-B66B-37CC678F81B7}"/>
              </a:ext>
            </a:extLst>
          </p:cNvPr>
          <p:cNvSpPr txBox="1"/>
          <p:nvPr/>
        </p:nvSpPr>
        <p:spPr>
          <a:xfrm>
            <a:off x="10549427" y="2817938"/>
            <a:ext cx="116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sp>
        <p:nvSpPr>
          <p:cNvPr id="75" name="TextBox 74">
            <a:extLst>
              <a:ext uri="{FF2B5EF4-FFF2-40B4-BE49-F238E27FC236}">
                <a16:creationId xmlns:a16="http://schemas.microsoft.com/office/drawing/2014/main" id="{C48CF7ED-9DCB-425D-A6DF-AA3ED8C06306}"/>
              </a:ext>
            </a:extLst>
          </p:cNvPr>
          <p:cNvSpPr txBox="1"/>
          <p:nvPr/>
        </p:nvSpPr>
        <p:spPr>
          <a:xfrm>
            <a:off x="10480402" y="6160656"/>
            <a:ext cx="1168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300" normalizeH="0" baseline="0" noProof="0" dirty="0">
                <a:ln>
                  <a:noFill/>
                </a:ln>
                <a:solidFill>
                  <a:srgbClr val="CC0000"/>
                </a:solidFill>
                <a:effectLst/>
                <a:uLnTx/>
                <a:uFillTx/>
                <a:latin typeface="Segoe Print" panose="02000600000000000000" pitchFamily="2" charset="0"/>
                <a:ea typeface="+mn-ea"/>
                <a:cs typeface="+mn-cs"/>
              </a:rPr>
              <a:t>❤</a:t>
            </a:r>
          </a:p>
        </p:txBody>
      </p:sp>
      <p:pic>
        <p:nvPicPr>
          <p:cNvPr id="76" name="Graphic 75" descr="Cloud with solid fill">
            <a:extLst>
              <a:ext uri="{FF2B5EF4-FFF2-40B4-BE49-F238E27FC236}">
                <a16:creationId xmlns:a16="http://schemas.microsoft.com/office/drawing/2014/main" id="{1AA0D160-F565-41F8-AD30-6D38274E11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765" y="2488734"/>
            <a:ext cx="1038197" cy="914400"/>
          </a:xfrm>
          <a:prstGeom prst="rect">
            <a:avLst/>
          </a:prstGeom>
        </p:spPr>
      </p:pic>
      <p:pic>
        <p:nvPicPr>
          <p:cNvPr id="77" name="Graphic 76" descr="Cloud with solid fill">
            <a:extLst>
              <a:ext uri="{FF2B5EF4-FFF2-40B4-BE49-F238E27FC236}">
                <a16:creationId xmlns:a16="http://schemas.microsoft.com/office/drawing/2014/main" id="{92F5F2E1-2B30-426C-BCC2-B129B14B3E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432" y="1940230"/>
            <a:ext cx="1038197" cy="914400"/>
          </a:xfrm>
          <a:prstGeom prst="rect">
            <a:avLst/>
          </a:prstGeom>
        </p:spPr>
      </p:pic>
      <p:pic>
        <p:nvPicPr>
          <p:cNvPr id="78" name="Graphic 77" descr="Cloud with solid fill">
            <a:extLst>
              <a:ext uri="{FF2B5EF4-FFF2-40B4-BE49-F238E27FC236}">
                <a16:creationId xmlns:a16="http://schemas.microsoft.com/office/drawing/2014/main" id="{E13BA6B7-643D-4A48-B48B-6B43D9F6AD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5629" y="3101185"/>
            <a:ext cx="1038197" cy="914400"/>
          </a:xfrm>
          <a:prstGeom prst="rect">
            <a:avLst/>
          </a:prstGeom>
        </p:spPr>
      </p:pic>
      <p:pic>
        <p:nvPicPr>
          <p:cNvPr id="79" name="Graphic 78" descr="Cloud with solid fill">
            <a:extLst>
              <a:ext uri="{FF2B5EF4-FFF2-40B4-BE49-F238E27FC236}">
                <a16:creationId xmlns:a16="http://schemas.microsoft.com/office/drawing/2014/main" id="{A7DF4A03-8865-4E82-9C52-5B448F530F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152" y="3642098"/>
            <a:ext cx="1038197" cy="914400"/>
          </a:xfrm>
          <a:prstGeom prst="rect">
            <a:avLst/>
          </a:prstGeom>
        </p:spPr>
      </p:pic>
      <p:pic>
        <p:nvPicPr>
          <p:cNvPr id="80" name="Graphic 79" descr="Cloud with solid fill">
            <a:extLst>
              <a:ext uri="{FF2B5EF4-FFF2-40B4-BE49-F238E27FC236}">
                <a16:creationId xmlns:a16="http://schemas.microsoft.com/office/drawing/2014/main" id="{642F9F87-5CD8-412A-8114-651932A3A0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944" y="4230053"/>
            <a:ext cx="1038197" cy="914400"/>
          </a:xfrm>
          <a:prstGeom prst="rect">
            <a:avLst/>
          </a:prstGeom>
        </p:spPr>
      </p:pic>
      <p:pic>
        <p:nvPicPr>
          <p:cNvPr id="83" name="Graphic 82" descr="Cloud with solid fill">
            <a:extLst>
              <a:ext uri="{FF2B5EF4-FFF2-40B4-BE49-F238E27FC236}">
                <a16:creationId xmlns:a16="http://schemas.microsoft.com/office/drawing/2014/main" id="{B0486099-8769-42C1-BE68-87055111C2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943" y="4831254"/>
            <a:ext cx="1038197" cy="914400"/>
          </a:xfrm>
          <a:prstGeom prst="rect">
            <a:avLst/>
          </a:prstGeom>
        </p:spPr>
      </p:pic>
      <p:pic>
        <p:nvPicPr>
          <p:cNvPr id="84" name="Graphic 83" descr="Cloud with solid fill">
            <a:extLst>
              <a:ext uri="{FF2B5EF4-FFF2-40B4-BE49-F238E27FC236}">
                <a16:creationId xmlns:a16="http://schemas.microsoft.com/office/drawing/2014/main" id="{F269FA4C-1BF2-41D7-9A57-E6BE032F0B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570" y="5359001"/>
            <a:ext cx="1038197" cy="914400"/>
          </a:xfrm>
          <a:prstGeom prst="rect">
            <a:avLst/>
          </a:prstGeom>
        </p:spPr>
      </p:pic>
      <p:pic>
        <p:nvPicPr>
          <p:cNvPr id="85" name="Graphic 84" descr="Cloud with solid fill">
            <a:extLst>
              <a:ext uri="{FF2B5EF4-FFF2-40B4-BE49-F238E27FC236}">
                <a16:creationId xmlns:a16="http://schemas.microsoft.com/office/drawing/2014/main" id="{C108C1EF-2EC8-4613-A249-52C25C8414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2350" y="5949322"/>
            <a:ext cx="1038197" cy="914400"/>
          </a:xfrm>
          <a:prstGeom prst="rect">
            <a:avLst/>
          </a:prstGeom>
        </p:spPr>
      </p:pic>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7"/>
                                        </p:tgtEl>
                                      </p:cBhvr>
                                    </p:animEffect>
                                    <p:set>
                                      <p:cBhvr>
                                        <p:cTn id="7" dur="1" fill="hold">
                                          <p:stCondLst>
                                            <p:cond delay="499"/>
                                          </p:stCondLst>
                                        </p:cTn>
                                        <p:tgtEl>
                                          <p:spTgt spid="7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6"/>
                                        </p:tgtEl>
                                      </p:cBhvr>
                                    </p:animEffect>
                                    <p:set>
                                      <p:cBhvr>
                                        <p:cTn id="20" dur="1" fill="hold">
                                          <p:stCondLst>
                                            <p:cond delay="499"/>
                                          </p:stCondLst>
                                        </p:cTn>
                                        <p:tgtEl>
                                          <p:spTgt spid="7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8"/>
                                        </p:tgtEl>
                                      </p:cBhvr>
                                    </p:animEffect>
                                    <p:set>
                                      <p:cBhvr>
                                        <p:cTn id="33" dur="1" fill="hold">
                                          <p:stCondLst>
                                            <p:cond delay="499"/>
                                          </p:stCondLst>
                                        </p:cTn>
                                        <p:tgtEl>
                                          <p:spTgt spid="78"/>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9"/>
                                        </p:tgtEl>
                                      </p:cBhvr>
                                    </p:animEffect>
                                    <p:set>
                                      <p:cBhvr>
                                        <p:cTn id="46" dur="1" fill="hold">
                                          <p:stCondLst>
                                            <p:cond delay="499"/>
                                          </p:stCondLst>
                                        </p:cTn>
                                        <p:tgtEl>
                                          <p:spTgt spid="79"/>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80"/>
                                        </p:tgtEl>
                                      </p:cBhvr>
                                    </p:animEffect>
                                    <p:set>
                                      <p:cBhvr>
                                        <p:cTn id="59" dur="1" fill="hold">
                                          <p:stCondLst>
                                            <p:cond delay="499"/>
                                          </p:stCondLst>
                                        </p:cTn>
                                        <p:tgtEl>
                                          <p:spTgt spid="80"/>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3"/>
                                        </p:tgtEl>
                                      </p:cBhvr>
                                    </p:animEffect>
                                    <p:set>
                                      <p:cBhvr>
                                        <p:cTn id="72" dur="1" fill="hold">
                                          <p:stCondLst>
                                            <p:cond delay="499"/>
                                          </p:stCondLst>
                                        </p:cTn>
                                        <p:tgtEl>
                                          <p:spTgt spid="83"/>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84"/>
                                        </p:tgtEl>
                                      </p:cBhvr>
                                    </p:animEffect>
                                    <p:set>
                                      <p:cBhvr>
                                        <p:cTn id="85" dur="1" fill="hold">
                                          <p:stCondLst>
                                            <p:cond delay="499"/>
                                          </p:stCondLst>
                                        </p:cTn>
                                        <p:tgtEl>
                                          <p:spTgt spid="84"/>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500"/>
                                        <p:tgtEl>
                                          <p:spTgt spid="7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85"/>
                                        </p:tgtEl>
                                      </p:cBhvr>
                                    </p:animEffect>
                                    <p:set>
                                      <p:cBhvr>
                                        <p:cTn id="98" dur="1" fill="hold">
                                          <p:stCondLst>
                                            <p:cond delay="499"/>
                                          </p:stCondLst>
                                        </p:cTn>
                                        <p:tgtEl>
                                          <p:spTgt spid="85"/>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9" grpId="0"/>
      <p:bldP spid="61" grpId="0"/>
      <p:bldP spid="62" grpId="0"/>
      <p:bldP spid="63" grpId="0"/>
      <p:bldP spid="65" grpId="0"/>
      <p:bldP spid="66" grpId="0"/>
      <p:bldP spid="67" grpId="0"/>
      <p:bldP spid="68" grpId="0"/>
      <p:bldP spid="69" grpId="0"/>
      <p:bldP spid="70"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7307" y="-5170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2b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996786" y="806747"/>
            <a:ext cx="8829254"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85988"/>
            <a:ext cx="816961" cy="938928"/>
          </a:xfrm>
          <a:prstGeom prst="rect">
            <a:avLst/>
          </a:prstGeom>
        </p:spPr>
      </p:pic>
      <p:sp>
        <p:nvSpPr>
          <p:cNvPr id="116" name="TextBox 115">
            <a:extLst>
              <a:ext uri="{FF2B5EF4-FFF2-40B4-BE49-F238E27FC236}">
                <a16:creationId xmlns:a16="http://schemas.microsoft.com/office/drawing/2014/main" id="{C62EDE92-DCAF-4A9C-B0D5-BA6FE89B4CF1}"/>
              </a:ext>
            </a:extLst>
          </p:cNvPr>
          <p:cNvSpPr txBox="1"/>
          <p:nvPr/>
        </p:nvSpPr>
        <p:spPr>
          <a:xfrm>
            <a:off x="1043732" y="891961"/>
            <a:ext cx="7965348"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Écoute les phrases et écris en anglais.</a:t>
            </a:r>
          </a:p>
        </p:txBody>
      </p:sp>
      <p:graphicFrame>
        <p:nvGraphicFramePr>
          <p:cNvPr id="40" name="Table 3">
            <a:extLst>
              <a:ext uri="{FF2B5EF4-FFF2-40B4-BE49-F238E27FC236}">
                <a16:creationId xmlns:a16="http://schemas.microsoft.com/office/drawing/2014/main" id="{5A007868-155B-4882-822D-F568B0596738}"/>
              </a:ext>
            </a:extLst>
          </p:cNvPr>
          <p:cNvGraphicFramePr>
            <a:graphicFrameLocks noGrp="1"/>
          </p:cNvGraphicFramePr>
          <p:nvPr/>
        </p:nvGraphicFramePr>
        <p:xfrm>
          <a:off x="644541" y="1842084"/>
          <a:ext cx="7335329" cy="4576520"/>
        </p:xfrm>
        <a:graphic>
          <a:graphicData uri="http://schemas.openxmlformats.org/drawingml/2006/table">
            <a:tbl>
              <a:tblPr firstRow="1" bandRow="1"/>
              <a:tblGrid>
                <a:gridCol w="7335329">
                  <a:extLst>
                    <a:ext uri="{9D8B030D-6E8A-4147-A177-3AD203B41FA5}">
                      <a16:colId xmlns:a16="http://schemas.microsoft.com/office/drawing/2014/main" val="3791761402"/>
                    </a:ext>
                  </a:extLst>
                </a:gridCol>
              </a:tblGrid>
              <a:tr h="572065">
                <a:tc>
                  <a:txBody>
                    <a:bodyPr/>
                    <a:lstStyle/>
                    <a:p>
                      <a:r>
                        <a:rPr lang="en-GB" sz="2400" b="0" dirty="0">
                          <a:solidFill>
                            <a:srgbClr val="002060"/>
                          </a:solidFill>
                          <a:latin typeface="Century Gothic" panose="020B0502020202020204" pitchFamily="34" charset="0"/>
                        </a:rPr>
                        <a:t>They hate making the bed.</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r h="572065">
                <a:tc>
                  <a:txBody>
                    <a:bodyPr/>
                    <a:lstStyle/>
                    <a:p>
                      <a:r>
                        <a:rPr lang="en-GB" sz="2400" dirty="0">
                          <a:solidFill>
                            <a:srgbClr val="002060"/>
                          </a:solidFill>
                          <a:latin typeface="Century Gothic" panose="020B0502020202020204" pitchFamily="34" charset="0"/>
                        </a:rPr>
                        <a:t>We hate making a salad.</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31552526"/>
                  </a:ext>
                </a:extLst>
              </a:tr>
              <a:tr h="572065">
                <a:tc>
                  <a:txBody>
                    <a:bodyPr/>
                    <a:lstStyle/>
                    <a:p>
                      <a:r>
                        <a:rPr lang="en-GB" sz="2400" dirty="0">
                          <a:solidFill>
                            <a:srgbClr val="002060"/>
                          </a:solidFill>
                          <a:latin typeface="Century Gothic" panose="020B0502020202020204" pitchFamily="34" charset="0"/>
                        </a:rPr>
                        <a:t>They hate putting the shopping away.</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963740151"/>
                  </a:ext>
                </a:extLst>
              </a:tr>
              <a:tr h="572065">
                <a:tc>
                  <a:txBody>
                    <a:bodyPr/>
                    <a:lstStyle/>
                    <a:p>
                      <a:r>
                        <a:rPr lang="en-GB" sz="2400" dirty="0">
                          <a:solidFill>
                            <a:srgbClr val="002060"/>
                          </a:solidFill>
                          <a:latin typeface="Century Gothic" panose="020B0502020202020204" pitchFamily="34" charset="0"/>
                        </a:rPr>
                        <a:t>We like making cakes.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29643711"/>
                  </a:ext>
                </a:extLst>
              </a:tr>
              <a:tr h="572065">
                <a:tc>
                  <a:txBody>
                    <a:bodyPr/>
                    <a:lstStyle/>
                    <a:p>
                      <a:r>
                        <a:rPr lang="en-GB" sz="2400" dirty="0">
                          <a:solidFill>
                            <a:srgbClr val="002060"/>
                          </a:solidFill>
                          <a:latin typeface="Century Gothic" panose="020B0502020202020204" pitchFamily="34" charset="0"/>
                        </a:rPr>
                        <a:t>They like preparing meals.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80750320"/>
                  </a:ext>
                </a:extLst>
              </a:tr>
              <a:tr h="572065">
                <a:tc>
                  <a:txBody>
                    <a:bodyPr/>
                    <a:lstStyle/>
                    <a:p>
                      <a:r>
                        <a:rPr lang="en-GB" sz="2400" dirty="0">
                          <a:solidFill>
                            <a:srgbClr val="002060"/>
                          </a:solidFill>
                          <a:latin typeface="Century Gothic" panose="020B0502020202020204" pitchFamily="34" charset="0"/>
                        </a:rPr>
                        <a:t>They hate doing the cleaning in the kitchen.</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20762242"/>
                  </a:ext>
                </a:extLst>
              </a:tr>
              <a:tr h="572065">
                <a:tc>
                  <a:txBody>
                    <a:bodyPr/>
                    <a:lstStyle/>
                    <a:p>
                      <a:r>
                        <a:rPr lang="en-GB" sz="2400" dirty="0">
                          <a:solidFill>
                            <a:srgbClr val="002060"/>
                          </a:solidFill>
                          <a:latin typeface="Century Gothic" panose="020B0502020202020204" pitchFamily="34" charset="0"/>
                        </a:rPr>
                        <a:t>We hate putting clothes away.</a:t>
                      </a:r>
                      <a:endParaRPr lang="fr-FR" sz="24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54611054"/>
                  </a:ext>
                </a:extLst>
              </a:tr>
              <a:tr h="572065">
                <a:tc>
                  <a:txBody>
                    <a:bodyPr/>
                    <a:lstStyle/>
                    <a:p>
                      <a:r>
                        <a:rPr lang="fr-FR" sz="2400" dirty="0">
                          <a:solidFill>
                            <a:srgbClr val="002060"/>
                          </a:solidFill>
                          <a:latin typeface="Century Gothic" panose="020B0502020202020204" pitchFamily="34" charset="0"/>
                        </a:rPr>
                        <a:t>We like washing the car.</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64458958"/>
                  </a:ext>
                </a:extLst>
              </a:tr>
            </a:tbl>
          </a:graphicData>
        </a:graphic>
      </p:graphicFrame>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32A1B640-9A5E-4B5B-978E-BF8383066961}"/>
              </a:ext>
            </a:extLst>
          </p:cNvPr>
          <p:cNvSpPr/>
          <p:nvPr/>
        </p:nvSpPr>
        <p:spPr>
          <a:xfrm>
            <a:off x="658218" y="1945828"/>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BE537F74-53DB-4F96-A64D-E2F047990AF4}"/>
              </a:ext>
            </a:extLst>
          </p:cNvPr>
          <p:cNvSpPr/>
          <p:nvPr/>
        </p:nvSpPr>
        <p:spPr>
          <a:xfrm>
            <a:off x="644541" y="2538597"/>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9FA6B7A9-26B0-404D-A5B8-189D920C92EF}"/>
              </a:ext>
            </a:extLst>
          </p:cNvPr>
          <p:cNvSpPr/>
          <p:nvPr/>
        </p:nvSpPr>
        <p:spPr>
          <a:xfrm>
            <a:off x="681117" y="3096378"/>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E3119A82-B45A-4F45-B6C8-71AE7B920B64}"/>
              </a:ext>
            </a:extLst>
          </p:cNvPr>
          <p:cNvSpPr/>
          <p:nvPr/>
        </p:nvSpPr>
        <p:spPr>
          <a:xfrm>
            <a:off x="667440" y="3644653"/>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8C0A46D9-7375-405C-83AD-BB76E4ADDBE5}"/>
              </a:ext>
            </a:extLst>
          </p:cNvPr>
          <p:cNvSpPr/>
          <p:nvPr/>
        </p:nvSpPr>
        <p:spPr>
          <a:xfrm>
            <a:off x="658218" y="4253468"/>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71222041-82C2-4C04-AB3A-19A5AAC2B05C}"/>
              </a:ext>
            </a:extLst>
          </p:cNvPr>
          <p:cNvSpPr/>
          <p:nvPr/>
        </p:nvSpPr>
        <p:spPr>
          <a:xfrm>
            <a:off x="658218" y="4799234"/>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FF3FEAF1-D22F-4496-A3AA-1DA314A5ED43}"/>
              </a:ext>
            </a:extLst>
          </p:cNvPr>
          <p:cNvSpPr/>
          <p:nvPr/>
        </p:nvSpPr>
        <p:spPr>
          <a:xfrm>
            <a:off x="658218" y="5366409"/>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87" name="Rectangle: Rounded Corners 86">
            <a:extLst>
              <a:ext uri="{FF2B5EF4-FFF2-40B4-BE49-F238E27FC236}">
                <a16:creationId xmlns:a16="http://schemas.microsoft.com/office/drawing/2014/main" id="{8FB09A25-FC6A-4C23-BAC7-E0259AFD7502}"/>
              </a:ext>
            </a:extLst>
          </p:cNvPr>
          <p:cNvSpPr/>
          <p:nvPr/>
        </p:nvSpPr>
        <p:spPr>
          <a:xfrm>
            <a:off x="667440" y="5974962"/>
            <a:ext cx="6820930" cy="375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 action="ppaction://noaction">
              <a:snd r:embed="rId7" name="2_5.wav"/>
            </a:hlinkClick>
            <a:extLst>
              <a:ext uri="{FF2B5EF4-FFF2-40B4-BE49-F238E27FC236}">
                <a16:creationId xmlns:a16="http://schemas.microsoft.com/office/drawing/2014/main" id="{2A39C801-9B86-1A9D-8DE4-4F5E8579DD14}"/>
              </a:ext>
            </a:extLst>
          </p:cNvPr>
          <p:cNvSpPr/>
          <p:nvPr/>
        </p:nvSpPr>
        <p:spPr>
          <a:xfrm>
            <a:off x="177562" y="2551127"/>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27">
            <a:hlinkClick r:id="" action="ppaction://noaction">
              <a:snd r:embed="rId8" name="2_6.wav"/>
            </a:hlinkClick>
            <a:extLst>
              <a:ext uri="{FF2B5EF4-FFF2-40B4-BE49-F238E27FC236}">
                <a16:creationId xmlns:a16="http://schemas.microsoft.com/office/drawing/2014/main" id="{67659962-E527-EFF8-4E6A-189C450F5DEE}"/>
              </a:ext>
            </a:extLst>
          </p:cNvPr>
          <p:cNvSpPr/>
          <p:nvPr/>
        </p:nvSpPr>
        <p:spPr>
          <a:xfrm>
            <a:off x="177562" y="3098091"/>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Rectangle 28">
            <a:hlinkClick r:id="" action="ppaction://noaction">
              <a:snd r:embed="rId9" name="2_2.wav"/>
            </a:hlinkClick>
            <a:extLst>
              <a:ext uri="{FF2B5EF4-FFF2-40B4-BE49-F238E27FC236}">
                <a16:creationId xmlns:a16="http://schemas.microsoft.com/office/drawing/2014/main" id="{9D36396E-932A-2103-2265-0898D2E58101}"/>
              </a:ext>
            </a:extLst>
          </p:cNvPr>
          <p:cNvSpPr/>
          <p:nvPr/>
        </p:nvSpPr>
        <p:spPr>
          <a:xfrm>
            <a:off x="177562" y="198661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10" name="2_8.wav"/>
            </a:hlinkClick>
            <a:extLst>
              <a:ext uri="{FF2B5EF4-FFF2-40B4-BE49-F238E27FC236}">
                <a16:creationId xmlns:a16="http://schemas.microsoft.com/office/drawing/2014/main" id="{D89A2F0D-9014-5AA3-14F8-5AA8C2FEA091}"/>
              </a:ext>
            </a:extLst>
          </p:cNvPr>
          <p:cNvSpPr/>
          <p:nvPr/>
        </p:nvSpPr>
        <p:spPr>
          <a:xfrm>
            <a:off x="163885" y="3697123"/>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Rectangle 30">
            <a:hlinkClick r:id="" action="ppaction://noaction">
              <a:snd r:embed="rId11" name="2_9.wav"/>
            </a:hlinkClick>
            <a:extLst>
              <a:ext uri="{FF2B5EF4-FFF2-40B4-BE49-F238E27FC236}">
                <a16:creationId xmlns:a16="http://schemas.microsoft.com/office/drawing/2014/main" id="{328245AB-11FD-16F8-BF26-F5D599B604DC}"/>
              </a:ext>
            </a:extLst>
          </p:cNvPr>
          <p:cNvSpPr/>
          <p:nvPr/>
        </p:nvSpPr>
        <p:spPr>
          <a:xfrm>
            <a:off x="177562" y="4261574"/>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Rectangle 31">
            <a:hlinkClick r:id="" action="ppaction://noaction">
              <a:snd r:embed="rId12" name="2_10.wav"/>
            </a:hlinkClick>
            <a:extLst>
              <a:ext uri="{FF2B5EF4-FFF2-40B4-BE49-F238E27FC236}">
                <a16:creationId xmlns:a16="http://schemas.microsoft.com/office/drawing/2014/main" id="{37A564CE-8FE3-CB1F-293C-3139374E780C}"/>
              </a:ext>
            </a:extLst>
          </p:cNvPr>
          <p:cNvSpPr/>
          <p:nvPr/>
        </p:nvSpPr>
        <p:spPr>
          <a:xfrm>
            <a:off x="177562" y="484160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Rectangle 33">
            <a:hlinkClick r:id="" action="ppaction://noaction">
              <a:snd r:embed="rId13" name="2_7.wav"/>
            </a:hlinkClick>
            <a:extLst>
              <a:ext uri="{FF2B5EF4-FFF2-40B4-BE49-F238E27FC236}">
                <a16:creationId xmlns:a16="http://schemas.microsoft.com/office/drawing/2014/main" id="{F8CE33A0-D013-EC72-4DA6-F485BEA7A49F}"/>
              </a:ext>
            </a:extLst>
          </p:cNvPr>
          <p:cNvSpPr/>
          <p:nvPr/>
        </p:nvSpPr>
        <p:spPr>
          <a:xfrm>
            <a:off x="171894" y="5381639"/>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Rectangle 34">
            <a:hlinkClick r:id="" action="ppaction://noaction">
              <a:snd r:embed="rId14" name="2_12.wav"/>
            </a:hlinkClick>
            <a:extLst>
              <a:ext uri="{FF2B5EF4-FFF2-40B4-BE49-F238E27FC236}">
                <a16:creationId xmlns:a16="http://schemas.microsoft.com/office/drawing/2014/main" id="{731D060C-671D-9180-ACC7-7819DF639821}"/>
              </a:ext>
            </a:extLst>
          </p:cNvPr>
          <p:cNvSpPr/>
          <p:nvPr/>
        </p:nvSpPr>
        <p:spPr>
          <a:xfrm>
            <a:off x="188659" y="5930410"/>
            <a:ext cx="396467" cy="420450"/>
          </a:xfrm>
          <a:prstGeom prst="rect">
            <a:avLst/>
          </a:prstGeom>
          <a:solidFill>
            <a:srgbClr val="786EB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8</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27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4" grpId="0" animBg="1"/>
      <p:bldP spid="71" grpId="0" animBg="1"/>
      <p:bldP spid="81" grpId="0" animBg="1"/>
      <p:bldP spid="82"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4">
            <a:extLst>
              <a:ext uri="{FF2B5EF4-FFF2-40B4-BE49-F238E27FC236}">
                <a16:creationId xmlns:a16="http://schemas.microsoft.com/office/drawing/2014/main" id="{4127BDD4-6FFD-44E5-8CF8-2C69184935D0}"/>
              </a:ext>
            </a:extLst>
          </p:cNvPr>
          <p:cNvGraphicFramePr>
            <a:graphicFrameLocks noGrp="1"/>
          </p:cNvGraphicFramePr>
          <p:nvPr>
            <p:extLst>
              <p:ext uri="{D42A27DB-BD31-4B8C-83A1-F6EECF244321}">
                <p14:modId xmlns:p14="http://schemas.microsoft.com/office/powerpoint/2010/main" val="1932591969"/>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combien</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seize</a:t>
                      </a:r>
                    </a:p>
                  </a:txBody>
                  <a:tcPr/>
                </a:tc>
                <a:tc>
                  <a:txBody>
                    <a:bodyPr/>
                    <a:lstStyle/>
                    <a:p>
                      <a:r>
                        <a:rPr lang="en-GB" sz="2400" b="1" dirty="0">
                          <a:solidFill>
                            <a:srgbClr val="00B0F0"/>
                          </a:solidFill>
                          <a:latin typeface="Century Gothic" panose="020B0502020202020204" pitchFamily="34" charset="0"/>
                        </a:rPr>
                        <a:t>quinze</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dix-</a:t>
                      </a:r>
                      <a:r>
                        <a:rPr lang="en-GB" sz="2400" b="1" dirty="0" err="1">
                          <a:solidFill>
                            <a:srgbClr val="00B0F0"/>
                          </a:solidFill>
                          <a:latin typeface="Century Gothic" panose="020B0502020202020204" pitchFamily="34" charset="0"/>
                        </a:rPr>
                        <a:t>neuf</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-quatre</a:t>
                      </a:r>
                    </a:p>
                  </a:txBody>
                  <a:tcPr/>
                </a:tc>
                <a:tc>
                  <a:txBody>
                    <a:bodyPr/>
                    <a:lstStyle/>
                    <a:p>
                      <a:r>
                        <a:rPr lang="en-GB" sz="2400" b="1" dirty="0" err="1">
                          <a:solidFill>
                            <a:srgbClr val="00B0F0"/>
                          </a:solidFill>
                          <a:latin typeface="Century Gothic" panose="020B0502020202020204" pitchFamily="34" charset="0"/>
                        </a:rPr>
                        <a:t>douze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treize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trente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-sept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corde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tennis</a:t>
                      </a:r>
                    </a:p>
                  </a:txBody>
                  <a:tcPr/>
                </a:tc>
                <a:tc>
                  <a:txBody>
                    <a:bodyPr/>
                    <a:lstStyle/>
                    <a:p>
                      <a:r>
                        <a:rPr lang="en-GB" sz="2400" b="1" dirty="0" err="1">
                          <a:solidFill>
                            <a:srgbClr val="92D050"/>
                          </a:solidFill>
                          <a:latin typeface="Century Gothic" panose="020B0502020202020204" pitchFamily="34" charset="0"/>
                        </a:rPr>
                        <a:t>une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fois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un/</a:t>
                      </a:r>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des</a:t>
                      </a:r>
                    </a:p>
                  </a:txBody>
                  <a:tcPr/>
                </a:tc>
                <a:tc>
                  <a:txBody>
                    <a:bodyPr/>
                    <a:lstStyle/>
                    <a:p>
                      <a:r>
                        <a:rPr lang="en-GB" sz="2400" b="1" dirty="0">
                          <a:solidFill>
                            <a:srgbClr val="92D050"/>
                          </a:solidFill>
                          <a:latin typeface="Century Gothic" panose="020B0502020202020204" pitchFamily="34" charset="0"/>
                        </a:rPr>
                        <a:t>il y a </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repas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ranger</a:t>
                      </a:r>
                    </a:p>
                  </a:txBody>
                  <a:tcPr/>
                </a:tc>
                <a:tc>
                  <a:txBody>
                    <a:bodyPr/>
                    <a:lstStyle/>
                    <a:p>
                      <a:r>
                        <a:rPr lang="en-GB" sz="2400" b="1" dirty="0">
                          <a:solidFill>
                            <a:srgbClr val="FF3399"/>
                          </a:solidFill>
                          <a:latin typeface="Century Gothic" panose="020B0502020202020204" pitchFamily="34" charset="0"/>
                        </a:rPr>
                        <a:t>laver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football</a:t>
                      </a:r>
                    </a:p>
                  </a:txBody>
                  <a:tcPr/>
                </a:tc>
                <a:tc>
                  <a:txBody>
                    <a:bodyPr/>
                    <a:lstStyle/>
                    <a:p>
                      <a:r>
                        <a:rPr lang="en-GB" sz="2400" b="1" dirty="0">
                          <a:solidFill>
                            <a:srgbClr val="FF3399"/>
                          </a:solidFill>
                          <a:latin typeface="Century Gothic" panose="020B0502020202020204" pitchFamily="34" charset="0"/>
                        </a:rPr>
                        <a:t>donner à manger</a:t>
                      </a:r>
                    </a:p>
                  </a:txBody>
                  <a:tcPr/>
                </a:tc>
                <a:tc>
                  <a:txBody>
                    <a:bodyPr/>
                    <a:lstStyle/>
                    <a:p>
                      <a:r>
                        <a:rPr lang="en-GB" sz="2400" b="1" dirty="0">
                          <a:solidFill>
                            <a:srgbClr val="FF3399"/>
                          </a:solidFill>
                          <a:latin typeface="Century Gothic" panose="020B0502020202020204" pitchFamily="34" charset="0"/>
                        </a:rPr>
                        <a:t>la cuisine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a:extLst>
              <a:ext uri="{FF2B5EF4-FFF2-40B4-BE49-F238E27FC236}">
                <a16:creationId xmlns:a16="http://schemas.microsoft.com/office/drawing/2014/main" id="{F0ABFF65-4BA7-43E7-8DC0-86D9C44ACE86}"/>
              </a:ext>
            </a:extLst>
          </p:cNvPr>
          <p:cNvPicPr>
            <a:picLocks noChangeAspect="1"/>
          </p:cNvPicPr>
          <p:nvPr/>
        </p:nvPicPr>
        <p:blipFill>
          <a:blip r:embed="rId5"/>
          <a:stretch>
            <a:fillRect/>
          </a:stretch>
        </p:blipFill>
        <p:spPr>
          <a:xfrm>
            <a:off x="806471" y="3587702"/>
            <a:ext cx="1186070" cy="1080360"/>
          </a:xfrm>
          <a:prstGeom prst="rect">
            <a:avLst/>
          </a:prstGeom>
        </p:spPr>
      </p:pic>
      <p:pic>
        <p:nvPicPr>
          <p:cNvPr id="39" name="Picture 38" descr="Icon&#10;&#10;Description automatically generated">
            <a:extLst>
              <a:ext uri="{FF2B5EF4-FFF2-40B4-BE49-F238E27FC236}">
                <a16:creationId xmlns:a16="http://schemas.microsoft.com/office/drawing/2014/main" id="{330B5F76-D6BC-465C-9B12-4C09E5F07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40" name="Picture 39">
            <a:extLst>
              <a:ext uri="{FF2B5EF4-FFF2-40B4-BE49-F238E27FC236}">
                <a16:creationId xmlns:a16="http://schemas.microsoft.com/office/drawing/2014/main" id="{0B33C36D-2E3A-4A8F-94E6-5AC789ED7F00}"/>
              </a:ext>
            </a:extLst>
          </p:cNvPr>
          <p:cNvPicPr>
            <a:picLocks noChangeAspect="1"/>
          </p:cNvPicPr>
          <p:nvPr/>
        </p:nvPicPr>
        <p:blipFill>
          <a:blip r:embed="rId7"/>
          <a:stretch>
            <a:fillRect/>
          </a:stretch>
        </p:blipFill>
        <p:spPr>
          <a:xfrm>
            <a:off x="829501" y="5212115"/>
            <a:ext cx="893494" cy="846468"/>
          </a:xfrm>
          <a:prstGeom prst="rect">
            <a:avLst/>
          </a:prstGeom>
        </p:spPr>
      </p:pic>
      <p:sp>
        <p:nvSpPr>
          <p:cNvPr id="41" name="TextBox 40">
            <a:extLst>
              <a:ext uri="{FF2B5EF4-FFF2-40B4-BE49-F238E27FC236}">
                <a16:creationId xmlns:a16="http://schemas.microsoft.com/office/drawing/2014/main" id="{E75B8BF3-AE9D-43AD-9D05-E3E7EBCD77C0}"/>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2" name="TextBox 41">
            <a:extLst>
              <a:ext uri="{FF2B5EF4-FFF2-40B4-BE49-F238E27FC236}">
                <a16:creationId xmlns:a16="http://schemas.microsoft.com/office/drawing/2014/main" id="{5437C12D-B195-4351-ADCD-7D85A113CD97}"/>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3" name="TextBox 42">
            <a:extLst>
              <a:ext uri="{FF2B5EF4-FFF2-40B4-BE49-F238E27FC236}">
                <a16:creationId xmlns:a16="http://schemas.microsoft.com/office/drawing/2014/main" id="{C281CADA-3941-44F1-A3A9-3AF24C8C969C}"/>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4" name="TextBox 43">
            <a:extLst>
              <a:ext uri="{FF2B5EF4-FFF2-40B4-BE49-F238E27FC236}">
                <a16:creationId xmlns:a16="http://schemas.microsoft.com/office/drawing/2014/main" id="{68081774-B617-4184-A495-EF37A5A8F305}"/>
              </a:ext>
            </a:extLst>
          </p:cNvPr>
          <p:cNvSpPr txBox="1"/>
          <p:nvPr/>
        </p:nvSpPr>
        <p:spPr>
          <a:xfrm>
            <a:off x="2327661" y="550039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meal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4E721FC9-5AC6-4088-8E6E-E58D5B978F80}"/>
              </a:ext>
            </a:extLst>
          </p:cNvPr>
          <p:cNvSpPr txBox="1"/>
          <p:nvPr/>
        </p:nvSpPr>
        <p:spPr>
          <a:xfrm>
            <a:off x="4732667" y="548020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tidy up, put away</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66934AEE-5400-4C11-A61D-BE1F14D15A64}"/>
              </a:ext>
            </a:extLst>
          </p:cNvPr>
          <p:cNvSpPr txBox="1"/>
          <p:nvPr/>
        </p:nvSpPr>
        <p:spPr>
          <a:xfrm>
            <a:off x="7740791" y="5488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wash, washing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BC6D171-6393-4225-B093-AE8864D9E9D5}"/>
              </a:ext>
            </a:extLst>
          </p:cNvPr>
          <p:cNvSpPr txBox="1"/>
          <p:nvPr/>
        </p:nvSpPr>
        <p:spPr>
          <a:xfrm>
            <a:off x="2356343" y="472082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a/an (m), a/an (f)</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31D711D2-0E80-4210-94AF-0BA61C2F94D3}"/>
              </a:ext>
            </a:extLst>
          </p:cNvPr>
          <p:cNvSpPr txBox="1"/>
          <p:nvPr/>
        </p:nvSpPr>
        <p:spPr>
          <a:xfrm>
            <a:off x="4751309" y="467822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some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0F411BFE-443E-46A0-9305-298789481412}"/>
              </a:ext>
            </a:extLst>
          </p:cNvPr>
          <p:cNvSpPr txBox="1"/>
          <p:nvPr/>
        </p:nvSpPr>
        <p:spPr>
          <a:xfrm>
            <a:off x="7764827" y="468532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is/are</a:t>
            </a:r>
          </a:p>
        </p:txBody>
      </p:sp>
      <p:sp>
        <p:nvSpPr>
          <p:cNvPr id="73" name="TextBox 72">
            <a:extLst>
              <a:ext uri="{FF2B5EF4-FFF2-40B4-BE49-F238E27FC236}">
                <a16:creationId xmlns:a16="http://schemas.microsoft.com/office/drawing/2014/main" id="{3AB2495D-09E2-4A58-9DD1-BA4D5983BA99}"/>
              </a:ext>
            </a:extLst>
          </p:cNvPr>
          <p:cNvSpPr txBox="1"/>
          <p:nvPr/>
        </p:nvSpPr>
        <p:spPr>
          <a:xfrm>
            <a:off x="2332150" y="385657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rope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5115C241-7776-4E96-8CC6-23CC005FDC31}"/>
              </a:ext>
            </a:extLst>
          </p:cNvPr>
          <p:cNvSpPr txBox="1"/>
          <p:nvPr/>
        </p:nvSpPr>
        <p:spPr>
          <a:xfrm>
            <a:off x="4751381" y="3876854"/>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tennis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214AB913-07A5-4C86-9669-82FB5ADE24BE}"/>
              </a:ext>
            </a:extLst>
          </p:cNvPr>
          <p:cNvSpPr txBox="1"/>
          <p:nvPr/>
        </p:nvSpPr>
        <p:spPr>
          <a:xfrm>
            <a:off x="7733327" y="388415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(a/one) time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BEFCD2D2-8833-48B5-92F6-8FEA2E888EA5}"/>
              </a:ext>
            </a:extLst>
          </p:cNvPr>
          <p:cNvSpPr txBox="1"/>
          <p:nvPr/>
        </p:nvSpPr>
        <p:spPr>
          <a:xfrm>
            <a:off x="2373241" y="307487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13</a:t>
            </a:r>
          </a:p>
        </p:txBody>
      </p:sp>
      <p:sp>
        <p:nvSpPr>
          <p:cNvPr id="77" name="TextBox 76">
            <a:extLst>
              <a:ext uri="{FF2B5EF4-FFF2-40B4-BE49-F238E27FC236}">
                <a16:creationId xmlns:a16="http://schemas.microsoft.com/office/drawing/2014/main" id="{A8C277C9-89A4-42C7-AB1D-37C9F395419F}"/>
              </a:ext>
            </a:extLst>
          </p:cNvPr>
          <p:cNvSpPr txBox="1"/>
          <p:nvPr/>
        </p:nvSpPr>
        <p:spPr>
          <a:xfrm>
            <a:off x="4810349" y="308020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30</a:t>
            </a:r>
          </a:p>
        </p:txBody>
      </p:sp>
      <p:sp>
        <p:nvSpPr>
          <p:cNvPr id="78" name="TextBox 77">
            <a:extLst>
              <a:ext uri="{FF2B5EF4-FFF2-40B4-BE49-F238E27FC236}">
                <a16:creationId xmlns:a16="http://schemas.microsoft.com/office/drawing/2014/main" id="{9E5CC4CE-2169-45EA-B039-3BFEAC6BEF9E}"/>
              </a:ext>
            </a:extLst>
          </p:cNvPr>
          <p:cNvSpPr txBox="1"/>
          <p:nvPr/>
        </p:nvSpPr>
        <p:spPr>
          <a:xfrm>
            <a:off x="7762524" y="308020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27</a:t>
            </a:r>
          </a:p>
        </p:txBody>
      </p:sp>
      <p:sp>
        <p:nvSpPr>
          <p:cNvPr id="79" name="TextBox 78">
            <a:extLst>
              <a:ext uri="{FF2B5EF4-FFF2-40B4-BE49-F238E27FC236}">
                <a16:creationId xmlns:a16="http://schemas.microsoft.com/office/drawing/2014/main" id="{DC0D8CAA-0055-4E9C-BBD3-19281A0B9EBD}"/>
              </a:ext>
            </a:extLst>
          </p:cNvPr>
          <p:cNvSpPr txBox="1"/>
          <p:nvPr/>
        </p:nvSpPr>
        <p:spPr>
          <a:xfrm>
            <a:off x="2373241" y="206649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19</a:t>
            </a:r>
          </a:p>
        </p:txBody>
      </p:sp>
      <p:sp>
        <p:nvSpPr>
          <p:cNvPr id="80" name="TextBox 79">
            <a:extLst>
              <a:ext uri="{FF2B5EF4-FFF2-40B4-BE49-F238E27FC236}">
                <a16:creationId xmlns:a16="http://schemas.microsoft.com/office/drawing/2014/main" id="{23CD8251-66D6-4368-99AF-41F6D55E67B2}"/>
              </a:ext>
            </a:extLst>
          </p:cNvPr>
          <p:cNvSpPr txBox="1"/>
          <p:nvPr/>
        </p:nvSpPr>
        <p:spPr>
          <a:xfrm>
            <a:off x="4725019" y="204795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24</a:t>
            </a:r>
          </a:p>
        </p:txBody>
      </p:sp>
      <p:sp>
        <p:nvSpPr>
          <p:cNvPr id="81" name="TextBox 80">
            <a:extLst>
              <a:ext uri="{FF2B5EF4-FFF2-40B4-BE49-F238E27FC236}">
                <a16:creationId xmlns:a16="http://schemas.microsoft.com/office/drawing/2014/main" id="{D36374FA-5500-4FD4-A8F2-8538F2D4A011}"/>
              </a:ext>
            </a:extLst>
          </p:cNvPr>
          <p:cNvSpPr txBox="1"/>
          <p:nvPr/>
        </p:nvSpPr>
        <p:spPr>
          <a:xfrm>
            <a:off x="7780959" y="20479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12</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9F27390A-D2D6-43FE-BE1B-A20C0BD0FEB3}"/>
              </a:ext>
            </a:extLst>
          </p:cNvPr>
          <p:cNvSpPr txBox="1"/>
          <p:nvPr/>
        </p:nvSpPr>
        <p:spPr>
          <a:xfrm>
            <a:off x="2363223" y="626988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football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F201A2EA-3CC1-4899-8A16-AEC59DAC0DC2}"/>
              </a:ext>
            </a:extLst>
          </p:cNvPr>
          <p:cNvSpPr txBox="1"/>
          <p:nvPr/>
        </p:nvSpPr>
        <p:spPr>
          <a:xfrm>
            <a:off x="4772432" y="6296349"/>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feed, feeding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3149F40D-13DB-4910-B1B4-21E7FDA5748F}"/>
              </a:ext>
            </a:extLst>
          </p:cNvPr>
          <p:cNvSpPr txBox="1"/>
          <p:nvPr/>
        </p:nvSpPr>
        <p:spPr>
          <a:xfrm>
            <a:off x="7776353" y="625782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kitchen</a:t>
            </a:r>
          </a:p>
        </p:txBody>
      </p:sp>
      <p:sp>
        <p:nvSpPr>
          <p:cNvPr id="85" name="TextBox 84">
            <a:extLst>
              <a:ext uri="{FF2B5EF4-FFF2-40B4-BE49-F238E27FC236}">
                <a16:creationId xmlns:a16="http://schemas.microsoft.com/office/drawing/2014/main" id="{1DA50C9C-73DB-408F-8D6F-D074A929FF07}"/>
              </a:ext>
            </a:extLst>
          </p:cNvPr>
          <p:cNvSpPr txBox="1"/>
          <p:nvPr/>
        </p:nvSpPr>
        <p:spPr>
          <a:xfrm>
            <a:off x="2361391" y="110117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86" name="TextBox 85">
            <a:extLst>
              <a:ext uri="{FF2B5EF4-FFF2-40B4-BE49-F238E27FC236}">
                <a16:creationId xmlns:a16="http://schemas.microsoft.com/office/drawing/2014/main" id="{2665C199-43B6-41EA-8F88-B1C6A8D7F237}"/>
              </a:ext>
            </a:extLst>
          </p:cNvPr>
          <p:cNvSpPr txBox="1"/>
          <p:nvPr/>
        </p:nvSpPr>
        <p:spPr>
          <a:xfrm>
            <a:off x="4713169" y="108263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16</a:t>
            </a:r>
          </a:p>
        </p:txBody>
      </p:sp>
      <p:sp>
        <p:nvSpPr>
          <p:cNvPr id="87" name="TextBox 86">
            <a:extLst>
              <a:ext uri="{FF2B5EF4-FFF2-40B4-BE49-F238E27FC236}">
                <a16:creationId xmlns:a16="http://schemas.microsoft.com/office/drawing/2014/main" id="{5A59DFA8-45FE-4D6C-AD8F-23E07099D650}"/>
              </a:ext>
            </a:extLst>
          </p:cNvPr>
          <p:cNvSpPr txBox="1"/>
          <p:nvPr/>
        </p:nvSpPr>
        <p:spPr>
          <a:xfrm>
            <a:off x="7769109" y="108263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15</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63" grpId="0"/>
      <p:bldP spid="64" grpId="0"/>
      <p:bldP spid="65"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a:t>
            </a:r>
            <a:r>
              <a:rPr lang="en-GB" sz="2400" b="1" kern="0" dirty="0">
                <a:solidFill>
                  <a:srgbClr val="002060"/>
                </a:solidFill>
                <a:latin typeface="Century Gothic" panose="020B0502020202020204" pitchFamily="34" charset="0"/>
                <a:cs typeface="Arial"/>
                <a:sym typeface="Arial"/>
              </a:rPr>
              <a:t>3b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806471" y="358770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61" y="1295148"/>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7"/>
          <a:stretch>
            <a:fillRect/>
          </a:stretch>
        </p:blipFill>
        <p:spPr>
          <a:xfrm>
            <a:off x="829501" y="5212115"/>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702772" y="602809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74301" y="449505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71412" y="29146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327661" y="550039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cuisine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002C63B8-9D58-426C-ADEF-B3EFE4537559}"/>
              </a:ext>
            </a:extLst>
          </p:cNvPr>
          <p:cNvSpPr txBox="1"/>
          <p:nvPr/>
        </p:nvSpPr>
        <p:spPr>
          <a:xfrm>
            <a:off x="4732667" y="548020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repas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740791" y="5488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football</a:t>
            </a:r>
          </a:p>
        </p:txBody>
      </p:sp>
      <p:sp>
        <p:nvSpPr>
          <p:cNvPr id="78" name="TextBox 77">
            <a:extLst>
              <a:ext uri="{FF2B5EF4-FFF2-40B4-BE49-F238E27FC236}">
                <a16:creationId xmlns:a16="http://schemas.microsoft.com/office/drawing/2014/main" id="{BA4B8ABE-A383-4831-B3E9-AE117D7A81E1}"/>
              </a:ext>
            </a:extLst>
          </p:cNvPr>
          <p:cNvSpPr txBox="1"/>
          <p:nvPr/>
        </p:nvSpPr>
        <p:spPr>
          <a:xfrm>
            <a:off x="2356343" y="472082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tennis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751309" y="467822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B8BD871B-BFC2-4309-A60A-18B6F56A903A}"/>
              </a:ext>
            </a:extLst>
          </p:cNvPr>
          <p:cNvSpPr txBox="1"/>
          <p:nvPr/>
        </p:nvSpPr>
        <p:spPr>
          <a:xfrm>
            <a:off x="7764827" y="468532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9C77F414-ED63-4F9C-997B-0FD39DA2F6CE}"/>
              </a:ext>
            </a:extLst>
          </p:cNvPr>
          <p:cNvSpPr txBox="1"/>
          <p:nvPr/>
        </p:nvSpPr>
        <p:spPr>
          <a:xfrm>
            <a:off x="2332150" y="385657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y 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751381" y="3876854"/>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un/</a:t>
            </a:r>
            <a:r>
              <a:rPr lang="en-GB" sz="2000" kern="0" dirty="0" err="1">
                <a:solidFill>
                  <a:srgbClr val="002060"/>
                </a:solidFill>
                <a:latin typeface="Century Gothic" panose="020B0502020202020204" pitchFamily="34" charset="0"/>
                <a:cs typeface="Arial"/>
                <a:sym typeface="Arial"/>
              </a:rPr>
              <a:t>une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733327" y="388415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des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373241" y="307487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810349" y="308020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a:t>
            </a:r>
            <a:r>
              <a:rPr lang="en-GB" sz="2000" kern="0" dirty="0">
                <a:solidFill>
                  <a:srgbClr val="002060"/>
                </a:solidFill>
                <a:latin typeface="Century Gothic" panose="020B0502020202020204" pitchFamily="34" charset="0"/>
                <a:cs typeface="Arial"/>
                <a:sym typeface="Arial"/>
              </a:rPr>
              <a:t>t-sept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62524" y="308020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0EA0C09E-B9D2-4C8E-B2D3-A99775C826C0}"/>
              </a:ext>
            </a:extLst>
          </p:cNvPr>
          <p:cNvSpPr txBox="1"/>
          <p:nvPr/>
        </p:nvSpPr>
        <p:spPr>
          <a:xfrm>
            <a:off x="2373241" y="206649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88" name="TextBox 87">
            <a:extLst>
              <a:ext uri="{FF2B5EF4-FFF2-40B4-BE49-F238E27FC236}">
                <a16:creationId xmlns:a16="http://schemas.microsoft.com/office/drawing/2014/main" id="{85EAC1DC-6FF9-43F0-9630-F9FB6C0387C6}"/>
              </a:ext>
            </a:extLst>
          </p:cNvPr>
          <p:cNvSpPr txBox="1"/>
          <p:nvPr/>
        </p:nvSpPr>
        <p:spPr>
          <a:xfrm>
            <a:off x="4725019" y="204795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neuf</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80959" y="20479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vingt</a:t>
            </a:r>
            <a:r>
              <a:rPr lang="en-GB" sz="2000" kern="0" dirty="0">
                <a:solidFill>
                  <a:srgbClr val="002060"/>
                </a:solidFill>
                <a:latin typeface="Century Gothic" panose="020B0502020202020204" pitchFamily="34" charset="0"/>
                <a:cs typeface="Arial"/>
                <a:sym typeface="Arial"/>
              </a:rPr>
              <a:t>-quatre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2AE5C21-BB05-43BE-9311-CF0707B48A9C}"/>
              </a:ext>
            </a:extLst>
          </p:cNvPr>
          <p:cNvSpPr txBox="1"/>
          <p:nvPr/>
        </p:nvSpPr>
        <p:spPr>
          <a:xfrm>
            <a:off x="2363223" y="6269884"/>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ranger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72432" y="6296349"/>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laver</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76353" y="625782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 à manger</a:t>
            </a:r>
          </a:p>
        </p:txBody>
      </p:sp>
      <p:sp>
        <p:nvSpPr>
          <p:cNvPr id="47" name="TextBox 46">
            <a:extLst>
              <a:ext uri="{FF2B5EF4-FFF2-40B4-BE49-F238E27FC236}">
                <a16:creationId xmlns:a16="http://schemas.microsoft.com/office/drawing/2014/main" id="{4CBE738B-74C2-462D-A8DB-1731A5335E1E}"/>
              </a:ext>
            </a:extLst>
          </p:cNvPr>
          <p:cNvSpPr txBox="1"/>
          <p:nvPr/>
        </p:nvSpPr>
        <p:spPr>
          <a:xfrm>
            <a:off x="2361391" y="110117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D2E2DD2-7333-4EB4-BC21-826879A3BE7F}"/>
              </a:ext>
            </a:extLst>
          </p:cNvPr>
          <p:cNvSpPr txBox="1"/>
          <p:nvPr/>
        </p:nvSpPr>
        <p:spPr>
          <a:xfrm>
            <a:off x="4713169" y="108263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50" name="TextBox 49">
            <a:extLst>
              <a:ext uri="{FF2B5EF4-FFF2-40B4-BE49-F238E27FC236}">
                <a16:creationId xmlns:a16="http://schemas.microsoft.com/office/drawing/2014/main" id="{C0FFE242-052F-4EEC-AFE6-5D0CBEA41A30}"/>
              </a:ext>
            </a:extLst>
          </p:cNvPr>
          <p:cNvSpPr txBox="1"/>
          <p:nvPr/>
        </p:nvSpPr>
        <p:spPr>
          <a:xfrm>
            <a:off x="7769109" y="108263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combien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671933158"/>
              </p:ext>
            </p:extLst>
          </p:nvPr>
        </p:nvGraphicFramePr>
        <p:xfrm>
          <a:off x="637626" y="575999"/>
          <a:ext cx="9810698" cy="610341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16</a:t>
                      </a:r>
                    </a:p>
                  </a:txBody>
                  <a:tcPr/>
                </a:tc>
                <a:tc>
                  <a:txBody>
                    <a:bodyPr/>
                    <a:lstStyle/>
                    <a:p>
                      <a:r>
                        <a:rPr lang="en-GB" sz="2400" b="1" dirty="0">
                          <a:solidFill>
                            <a:srgbClr val="00B0F0"/>
                          </a:solidFill>
                          <a:latin typeface="Century Gothic" panose="020B0502020202020204" pitchFamily="34" charset="0"/>
                        </a:rPr>
                        <a:t>how many</a:t>
                      </a:r>
                    </a:p>
                  </a:txBody>
                  <a:tcPr/>
                </a:tc>
                <a:extLst>
                  <a:ext uri="{0D108BD9-81ED-4DB2-BD59-A6C34878D82A}">
                    <a16:rowId xmlns:a16="http://schemas.microsoft.com/office/drawing/2014/main" val="3962990887"/>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15</a:t>
                      </a:r>
                    </a:p>
                  </a:txBody>
                  <a:tcPr/>
                </a:tc>
                <a:tc>
                  <a:txBody>
                    <a:bodyPr/>
                    <a:lstStyle/>
                    <a:p>
                      <a:r>
                        <a:rPr lang="en-GB" sz="2400" b="1" dirty="0">
                          <a:solidFill>
                            <a:srgbClr val="00B0F0"/>
                          </a:solidFill>
                          <a:latin typeface="Century Gothic" panose="020B0502020202020204" pitchFamily="34" charset="0"/>
                        </a:rPr>
                        <a:t>19</a:t>
                      </a:r>
                    </a:p>
                  </a:txBody>
                  <a:tcPr/>
                </a:tc>
                <a:tc>
                  <a:txBody>
                    <a:bodyPr/>
                    <a:lstStyle/>
                    <a:p>
                      <a:r>
                        <a:rPr lang="en-GB" sz="2400" b="1" dirty="0">
                          <a:solidFill>
                            <a:srgbClr val="00B0F0"/>
                          </a:solidFill>
                          <a:latin typeface="Century Gothic" panose="020B0502020202020204" pitchFamily="34" charset="0"/>
                        </a:rPr>
                        <a:t>24</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27</a:t>
                      </a:r>
                    </a:p>
                  </a:txBody>
                  <a:tcPr/>
                </a:tc>
                <a:tc>
                  <a:txBody>
                    <a:bodyPr/>
                    <a:lstStyle/>
                    <a:p>
                      <a:r>
                        <a:rPr lang="en-GB" sz="2400" b="1" dirty="0">
                          <a:solidFill>
                            <a:srgbClr val="00B0F0"/>
                          </a:solidFill>
                          <a:latin typeface="Century Gothic" panose="020B0502020202020204" pitchFamily="34" charset="0"/>
                        </a:rPr>
                        <a:t>13</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there is/are</a:t>
                      </a:r>
                    </a:p>
                  </a:txBody>
                  <a:tcPr/>
                </a:tc>
                <a:tc>
                  <a:txBody>
                    <a:bodyPr/>
                    <a:lstStyle/>
                    <a:p>
                      <a:r>
                        <a:rPr lang="en-GB" sz="2400" b="1" dirty="0">
                          <a:solidFill>
                            <a:srgbClr val="92D050"/>
                          </a:solidFill>
                          <a:latin typeface="Century Gothic" panose="020B0502020202020204" pitchFamily="34" charset="0"/>
                        </a:rPr>
                        <a:t>a/an (m), a/an (f)</a:t>
                      </a:r>
                    </a:p>
                  </a:txBody>
                  <a:tcPr/>
                </a:tc>
                <a:tc>
                  <a:txBody>
                    <a:bodyPr/>
                    <a:lstStyle/>
                    <a:p>
                      <a:r>
                        <a:rPr lang="en-GB" sz="2400" b="1" dirty="0">
                          <a:solidFill>
                            <a:srgbClr val="92D050"/>
                          </a:solidFill>
                          <a:latin typeface="Century Gothic" panose="020B0502020202020204" pitchFamily="34" charset="0"/>
                        </a:rPr>
                        <a:t>some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tennis</a:t>
                      </a:r>
                    </a:p>
                  </a:txBody>
                  <a:tcPr/>
                </a:tc>
                <a:tc>
                  <a:txBody>
                    <a:bodyPr/>
                    <a:lstStyle/>
                    <a:p>
                      <a:r>
                        <a:rPr lang="en-GB" sz="2400" b="1" dirty="0">
                          <a:solidFill>
                            <a:srgbClr val="92D050"/>
                          </a:solidFill>
                          <a:latin typeface="Century Gothic" panose="020B0502020202020204" pitchFamily="34" charset="0"/>
                        </a:rPr>
                        <a:t>(the) rope</a:t>
                      </a:r>
                    </a:p>
                  </a:txBody>
                  <a:tcPr/>
                </a:tc>
                <a:tc>
                  <a:txBody>
                    <a:bodyPr/>
                    <a:lstStyle/>
                    <a:p>
                      <a:r>
                        <a:rPr lang="en-GB" sz="2400" b="1" dirty="0">
                          <a:solidFill>
                            <a:srgbClr val="92D050"/>
                          </a:solidFill>
                          <a:latin typeface="Century Gothic" panose="020B0502020202020204" pitchFamily="34" charset="0"/>
                        </a:rPr>
                        <a:t>(a/one) time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kitchen</a:t>
                      </a:r>
                    </a:p>
                  </a:txBody>
                  <a:tcPr/>
                </a:tc>
                <a:tc>
                  <a:txBody>
                    <a:bodyPr/>
                    <a:lstStyle/>
                    <a:p>
                      <a:r>
                        <a:rPr lang="en-GB" sz="2400" b="1" dirty="0">
                          <a:solidFill>
                            <a:srgbClr val="FF3399"/>
                          </a:solidFill>
                          <a:latin typeface="Century Gothic" panose="020B0502020202020204" pitchFamily="34" charset="0"/>
                        </a:rPr>
                        <a:t>(the) meal</a:t>
                      </a:r>
                    </a:p>
                  </a:txBody>
                  <a:tcPr/>
                </a:tc>
                <a:tc>
                  <a:txBody>
                    <a:bodyPr/>
                    <a:lstStyle/>
                    <a:p>
                      <a:r>
                        <a:rPr lang="en-GB" sz="2400" b="1" dirty="0">
                          <a:solidFill>
                            <a:srgbClr val="FF3399"/>
                          </a:solidFill>
                          <a:latin typeface="Century Gothic" panose="020B0502020202020204" pitchFamily="34" charset="0"/>
                        </a:rPr>
                        <a:t>(the) football</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FF3399"/>
                          </a:solidFill>
                          <a:latin typeface="Century Gothic" panose="020B0502020202020204" pitchFamily="34" charset="0"/>
                        </a:rPr>
                        <a:t>to tidy up, put away</a:t>
                      </a:r>
                    </a:p>
                  </a:txBody>
                  <a:tcPr/>
                </a:tc>
                <a:tc>
                  <a:txBody>
                    <a:bodyPr/>
                    <a:lstStyle/>
                    <a:p>
                      <a:r>
                        <a:rPr lang="en-GB" sz="2400" b="1" dirty="0">
                          <a:solidFill>
                            <a:srgbClr val="FF3399"/>
                          </a:solidFill>
                          <a:latin typeface="Century Gothic" panose="020B0502020202020204" pitchFamily="34" charset="0"/>
                        </a:rPr>
                        <a:t>to wash, washing</a:t>
                      </a:r>
                    </a:p>
                  </a:txBody>
                  <a:tcPr/>
                </a:tc>
                <a:tc>
                  <a:txBody>
                    <a:bodyPr/>
                    <a:lstStyle/>
                    <a:p>
                      <a:r>
                        <a:rPr lang="en-GB" sz="2400" b="1" dirty="0">
                          <a:solidFill>
                            <a:srgbClr val="FF3399"/>
                          </a:solidFill>
                          <a:latin typeface="Century Gothic" panose="020B0502020202020204" pitchFamily="34" charset="0"/>
                        </a:rPr>
                        <a:t>to feed, feeding</a:t>
                      </a:r>
                    </a:p>
                  </a:txBody>
                  <a:tcPr/>
                </a:tc>
                <a:extLst>
                  <a:ext uri="{0D108BD9-81ED-4DB2-BD59-A6C34878D82A}">
                    <a16:rowId xmlns:a16="http://schemas.microsoft.com/office/drawing/2014/main" val="80090313"/>
                  </a:ext>
                </a:extLst>
              </a:tr>
            </a:tbl>
          </a:graphicData>
        </a:graphic>
      </p:graphicFrame>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47" grpId="0"/>
      <p:bldP spid="48"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et Yves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inventent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jeu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amusant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extLst>
              <a:ext uri="{FF2B5EF4-FFF2-40B4-BE49-F238E27FC236}">
                <a16:creationId xmlns:a16="http://schemas.microsoft.com/office/drawing/2014/main" id="{9A45B2EF-B154-46BD-A141-F0262C94A9B2}"/>
              </a:ext>
            </a:extLst>
          </p:cNvPr>
          <p:cNvSpPr/>
          <p:nvPr/>
        </p:nvSpPr>
        <p:spPr>
          <a:xfrm>
            <a:off x="1088287" y="664239"/>
            <a:ext cx="9701633"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4139E59-938F-4284-8A74-DAABEE57B396}"/>
              </a:ext>
            </a:extLst>
          </p:cNvPr>
          <p:cNvSpPr txBox="1"/>
          <p:nvPr/>
        </p:nvSpPr>
        <p:spPr>
          <a:xfrm>
            <a:off x="1144554" y="660201"/>
            <a:ext cx="9001785"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Ils ont combien de points au total ? </a:t>
            </a:r>
            <a:endParaRPr lang="fr-FR" sz="24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02" y="486187"/>
            <a:ext cx="914400" cy="914400"/>
          </a:xfrm>
          <a:prstGeom prst="rect">
            <a:avLst/>
          </a:prstGeom>
        </p:spPr>
      </p:pic>
      <p:pic>
        <p:nvPicPr>
          <p:cNvPr id="55" name="Picture 14" descr="number 5 on dice - Clip Art Library">
            <a:extLst>
              <a:ext uri="{FF2B5EF4-FFF2-40B4-BE49-F238E27FC236}">
                <a16:creationId xmlns:a16="http://schemas.microsoft.com/office/drawing/2014/main" id="{BC3AE391-BAD4-4BCB-AB75-64E48760B3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3351" y="349769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8" descr="dice face 2 png - Clip Art Library">
            <a:extLst>
              <a:ext uri="{FF2B5EF4-FFF2-40B4-BE49-F238E27FC236}">
                <a16:creationId xmlns:a16="http://schemas.microsoft.com/office/drawing/2014/main" id="{6B10F511-C1C8-4F3D-91EB-46555F50C920}"/>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378846" y="34747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dice clipart six - Clip Art Library">
            <a:extLst>
              <a:ext uri="{FF2B5EF4-FFF2-40B4-BE49-F238E27FC236}">
                <a16:creationId xmlns:a16="http://schemas.microsoft.com/office/drawing/2014/main" id="{5B3522C7-0DD9-443C-885E-E8B00AE1FB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63309" y="340087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Free Dice Face, Download Free Clip Art, Free Clip Art on Clipart ...">
            <a:extLst>
              <a:ext uri="{FF2B5EF4-FFF2-40B4-BE49-F238E27FC236}">
                <a16:creationId xmlns:a16="http://schemas.microsoft.com/office/drawing/2014/main" id="{9FE482BD-2E6D-4B58-90F0-B3A5C293F57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64318" y="343476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Free Dice Faces, Download Free Clip Art, Free Clip Art on Clipart ...">
            <a:extLst>
              <a:ext uri="{FF2B5EF4-FFF2-40B4-BE49-F238E27FC236}">
                <a16:creationId xmlns:a16="http://schemas.microsoft.com/office/drawing/2014/main" id="{7F665BFB-31B6-44D6-9EBB-B4C783D1F058}"/>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2975315" y="341351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dice clipart six - Clip Art Library">
            <a:extLst>
              <a:ext uri="{FF2B5EF4-FFF2-40B4-BE49-F238E27FC236}">
                <a16:creationId xmlns:a16="http://schemas.microsoft.com/office/drawing/2014/main" id="{EA6F1203-9467-4090-8FAE-F77117EE5D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8306031" y="348072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Dice Faces Png - Clip Art Library">
            <a:extLst>
              <a:ext uri="{FF2B5EF4-FFF2-40B4-BE49-F238E27FC236}">
                <a16:creationId xmlns:a16="http://schemas.microsoft.com/office/drawing/2014/main" id="{02C48025-77A4-4521-82D6-CFC9690C2A9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936960" y="337601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9A760228-80BF-49C9-B2A8-952878727E9C}"/>
              </a:ext>
            </a:extLst>
          </p:cNvPr>
          <p:cNvSpPr txBox="1"/>
          <p:nvPr/>
        </p:nvSpPr>
        <p:spPr>
          <a:xfrm>
            <a:off x="3697021" y="5404021"/>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quatorze</a:t>
            </a:r>
          </a:p>
        </p:txBody>
      </p:sp>
      <p:pic>
        <p:nvPicPr>
          <p:cNvPr id="64" name="Picture 14" descr="number 5 on dice - Clip Art Library">
            <a:extLst>
              <a:ext uri="{FF2B5EF4-FFF2-40B4-BE49-F238E27FC236}">
                <a16:creationId xmlns:a16="http://schemas.microsoft.com/office/drawing/2014/main" id="{6DD8FD6E-727A-46B5-9B7B-EE0859376D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115" y="3413826"/>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5A9D1D6D-1CD5-4BC4-B271-728A4A48909D}"/>
              </a:ext>
            </a:extLst>
          </p:cNvPr>
          <p:cNvSpPr txBox="1"/>
          <p:nvPr/>
        </p:nvSpPr>
        <p:spPr>
          <a:xfrm>
            <a:off x="3496312" y="5482294"/>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dix-</a:t>
            </a:r>
            <a:r>
              <a:rPr lang="en-GB" sz="6000" b="1" dirty="0" err="1">
                <a:solidFill>
                  <a:srgbClr val="00B0F0"/>
                </a:solidFill>
                <a:latin typeface="Century Gothic" panose="020B0502020202020204" pitchFamily="34" charset="0"/>
              </a:rPr>
              <a:t>huit</a:t>
            </a:r>
            <a:endParaRPr lang="en-GB" sz="6000" b="1" dirty="0">
              <a:solidFill>
                <a:srgbClr val="00B0F0"/>
              </a:solidFill>
              <a:latin typeface="Century Gothic" panose="020B0502020202020204" pitchFamily="34" charset="0"/>
            </a:endParaRPr>
          </a:p>
        </p:txBody>
      </p:sp>
      <p:pic>
        <p:nvPicPr>
          <p:cNvPr id="66" name="Picture 24" descr="Dice Faces Png - Clip Art Library">
            <a:extLst>
              <a:ext uri="{FF2B5EF4-FFF2-40B4-BE49-F238E27FC236}">
                <a16:creationId xmlns:a16="http://schemas.microsoft.com/office/drawing/2014/main" id="{2393F91E-76A8-4A2B-BE2D-5E85453DEAA2}"/>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1064841" y="345946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descr="dice clipart six - Clip Art Library">
            <a:extLst>
              <a:ext uri="{FF2B5EF4-FFF2-40B4-BE49-F238E27FC236}">
                <a16:creationId xmlns:a16="http://schemas.microsoft.com/office/drawing/2014/main" id="{B3B7FEF1-EEA4-4C59-80EA-CC97E753D5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325561" y="347023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8" descr="dice clipart six - Clip Art Library">
            <a:extLst>
              <a:ext uri="{FF2B5EF4-FFF2-40B4-BE49-F238E27FC236}">
                <a16:creationId xmlns:a16="http://schemas.microsoft.com/office/drawing/2014/main" id="{82864D6A-539A-44D6-8921-18AC365358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8312936" y="3520778"/>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D9AAE057-8211-4753-A01F-77848A840EFB}"/>
              </a:ext>
            </a:extLst>
          </p:cNvPr>
          <p:cNvSpPr txBox="1"/>
          <p:nvPr/>
        </p:nvSpPr>
        <p:spPr>
          <a:xfrm>
            <a:off x="3531231" y="5450876"/>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dix-</a:t>
            </a:r>
            <a:r>
              <a:rPr lang="en-GB" sz="6000" b="1" dirty="0" err="1">
                <a:solidFill>
                  <a:srgbClr val="00B0F0"/>
                </a:solidFill>
                <a:latin typeface="Century Gothic" panose="020B0502020202020204" pitchFamily="34" charset="0"/>
              </a:rPr>
              <a:t>neuf</a:t>
            </a:r>
            <a:endParaRPr lang="en-GB" sz="6000" b="1" dirty="0">
              <a:solidFill>
                <a:srgbClr val="00B0F0"/>
              </a:solidFill>
              <a:latin typeface="Century Gothic" panose="020B0502020202020204" pitchFamily="34" charset="0"/>
            </a:endParaRPr>
          </a:p>
        </p:txBody>
      </p:sp>
      <p:pic>
        <p:nvPicPr>
          <p:cNvPr id="71" name="Picture 18" descr="dice clipart six - Clip Art Library">
            <a:extLst>
              <a:ext uri="{FF2B5EF4-FFF2-40B4-BE49-F238E27FC236}">
                <a16:creationId xmlns:a16="http://schemas.microsoft.com/office/drawing/2014/main" id="{9D50054C-3089-4EB9-9495-9AB30383D92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341129" y="344469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dice clipart six - Clip Art Library">
            <a:extLst>
              <a:ext uri="{FF2B5EF4-FFF2-40B4-BE49-F238E27FC236}">
                <a16:creationId xmlns:a16="http://schemas.microsoft.com/office/drawing/2014/main" id="{B02171B4-47D9-4315-AAEA-E418A604FD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2985969" y="344472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8" descr="dice clipart six - Clip Art Library">
            <a:extLst>
              <a:ext uri="{FF2B5EF4-FFF2-40B4-BE49-F238E27FC236}">
                <a16:creationId xmlns:a16="http://schemas.microsoft.com/office/drawing/2014/main" id="{FD581B05-99E9-4C1D-B765-04D1D82280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21600" y="34048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4" descr="number 5 on dice - Clip Art Library">
            <a:extLst>
              <a:ext uri="{FF2B5EF4-FFF2-40B4-BE49-F238E27FC236}">
                <a16:creationId xmlns:a16="http://schemas.microsoft.com/office/drawing/2014/main" id="{61C72B88-27E4-4FE3-8E1A-3DD18A624F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9038" y="3452476"/>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48D8DD3-6575-408B-AE54-53F9DF63D63A}"/>
              </a:ext>
            </a:extLst>
          </p:cNvPr>
          <p:cNvSpPr txBox="1"/>
          <p:nvPr/>
        </p:nvSpPr>
        <p:spPr>
          <a:xfrm>
            <a:off x="3595985" y="5376224"/>
            <a:ext cx="4415906" cy="1015663"/>
          </a:xfrm>
          <a:prstGeom prst="rect">
            <a:avLst/>
          </a:prstGeom>
          <a:noFill/>
        </p:spPr>
        <p:txBody>
          <a:bodyPr wrap="square" rtlCol="0">
            <a:spAutoFit/>
          </a:bodyPr>
          <a:lstStyle/>
          <a:p>
            <a:pPr algn="ctr">
              <a:defRPr/>
            </a:pPr>
            <a:r>
              <a:rPr lang="en-GB" sz="6000" b="1" dirty="0" err="1">
                <a:solidFill>
                  <a:srgbClr val="00B0F0"/>
                </a:solidFill>
                <a:latin typeface="Century Gothic" panose="020B0502020202020204" pitchFamily="34" charset="0"/>
              </a:rPr>
              <a:t>vingt</a:t>
            </a:r>
            <a:r>
              <a:rPr lang="en-GB" sz="6000" b="1" dirty="0">
                <a:solidFill>
                  <a:srgbClr val="00B0F0"/>
                </a:solidFill>
                <a:latin typeface="Century Gothic" panose="020B0502020202020204" pitchFamily="34" charset="0"/>
              </a:rPr>
              <a:t>-trois</a:t>
            </a:r>
          </a:p>
        </p:txBody>
      </p:sp>
      <p:pic>
        <p:nvPicPr>
          <p:cNvPr id="76" name="Picture 16" descr="Free Dice Face, Download Free Clip Art, Free Clip Art on Clipart ...">
            <a:extLst>
              <a:ext uri="{FF2B5EF4-FFF2-40B4-BE49-F238E27FC236}">
                <a16:creationId xmlns:a16="http://schemas.microsoft.com/office/drawing/2014/main" id="{99B6DE33-6F59-4BF9-8153-C48D7FB511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60" y="344027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Free Dice Face, Download Free Clip Art, Free Clip Art on Clipart ...">
            <a:extLst>
              <a:ext uri="{FF2B5EF4-FFF2-40B4-BE49-F238E27FC236}">
                <a16:creationId xmlns:a16="http://schemas.microsoft.com/office/drawing/2014/main" id="{3C02F7E9-0E4A-4779-8E0F-D6EF3EB654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930" y="339910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4" descr="Dice Faces Png - Clip Art Library">
            <a:extLst>
              <a:ext uri="{FF2B5EF4-FFF2-40B4-BE49-F238E27FC236}">
                <a16:creationId xmlns:a16="http://schemas.microsoft.com/office/drawing/2014/main" id="{73F1EA64-C52E-4FC1-A909-7275A8E584EA}"/>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8323643" y="344249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07F316A6-31D0-4C11-AB5E-EBAEE2A88606}"/>
              </a:ext>
            </a:extLst>
          </p:cNvPr>
          <p:cNvSpPr txBox="1"/>
          <p:nvPr/>
        </p:nvSpPr>
        <p:spPr>
          <a:xfrm>
            <a:off x="3558093" y="5475444"/>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seize</a:t>
            </a:r>
          </a:p>
        </p:txBody>
      </p:sp>
      <p:pic>
        <p:nvPicPr>
          <p:cNvPr id="83" name="Picture 14" descr="number 5 on dice - Clip Art Library">
            <a:extLst>
              <a:ext uri="{FF2B5EF4-FFF2-40B4-BE49-F238E27FC236}">
                <a16:creationId xmlns:a16="http://schemas.microsoft.com/office/drawing/2014/main" id="{74E11EF0-64CA-4E82-B5EE-69BB2D0DAC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115" y="34203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4" descr="Dice Faces Png - Clip Art Library">
            <a:extLst>
              <a:ext uri="{FF2B5EF4-FFF2-40B4-BE49-F238E27FC236}">
                <a16:creationId xmlns:a16="http://schemas.microsoft.com/office/drawing/2014/main" id="{8F7ACEF2-06BF-407D-97C6-661AC7B67E48}"/>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979126" y="337851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6" descr="Free Dice Face, Download Free Clip Art, Free Clip Art on Clipart ...">
            <a:extLst>
              <a:ext uri="{FF2B5EF4-FFF2-40B4-BE49-F238E27FC236}">
                <a16:creationId xmlns:a16="http://schemas.microsoft.com/office/drawing/2014/main" id="{1F41009D-1C23-49BE-990A-1660E4F47F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90636" y="35092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4" descr="Dice Faces Png - Clip Art Library">
            <a:extLst>
              <a:ext uri="{FF2B5EF4-FFF2-40B4-BE49-F238E27FC236}">
                <a16:creationId xmlns:a16="http://schemas.microsoft.com/office/drawing/2014/main" id="{A28DB985-68D7-4E66-AC4D-8D1A59B95959}"/>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351275" y="3418886"/>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EBCD6CAA-3789-4014-83DE-04C9576EE0D7}"/>
              </a:ext>
            </a:extLst>
          </p:cNvPr>
          <p:cNvSpPr txBox="1"/>
          <p:nvPr/>
        </p:nvSpPr>
        <p:spPr>
          <a:xfrm>
            <a:off x="3577039" y="5417515"/>
            <a:ext cx="4415906" cy="1015663"/>
          </a:xfrm>
          <a:prstGeom prst="rect">
            <a:avLst/>
          </a:prstGeom>
          <a:noFill/>
        </p:spPr>
        <p:txBody>
          <a:bodyPr wrap="square" rtlCol="0">
            <a:spAutoFit/>
          </a:bodyPr>
          <a:lstStyle/>
          <a:p>
            <a:pPr algn="ctr">
              <a:defRPr/>
            </a:pPr>
            <a:r>
              <a:rPr lang="en-GB" sz="6000" b="1" dirty="0" err="1">
                <a:solidFill>
                  <a:srgbClr val="00B0F0"/>
                </a:solidFill>
                <a:latin typeface="Century Gothic" panose="020B0502020202020204" pitchFamily="34" charset="0"/>
              </a:rPr>
              <a:t>quinze</a:t>
            </a:r>
            <a:endParaRPr lang="en-GB" sz="6000" b="1" dirty="0">
              <a:solidFill>
                <a:srgbClr val="00B0F0"/>
              </a:solidFill>
              <a:latin typeface="Century Gothic" panose="020B0502020202020204" pitchFamily="34" charset="0"/>
            </a:endParaRPr>
          </a:p>
        </p:txBody>
      </p:sp>
      <p:pic>
        <p:nvPicPr>
          <p:cNvPr id="98" name="Picture 14" descr="number 5 on dice - Clip Art Library">
            <a:extLst>
              <a:ext uri="{FF2B5EF4-FFF2-40B4-BE49-F238E27FC236}">
                <a16:creationId xmlns:a16="http://schemas.microsoft.com/office/drawing/2014/main" id="{ECD87D27-FD21-4E99-B6E9-4A0A88999A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8757" y="345628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8" descr="dice clipart six - Clip Art Library">
            <a:extLst>
              <a:ext uri="{FF2B5EF4-FFF2-40B4-BE49-F238E27FC236}">
                <a16:creationId xmlns:a16="http://schemas.microsoft.com/office/drawing/2014/main" id="{308BE9F4-22A6-49F3-AC7A-F655C8AA2B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008322" y="340547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6" descr="Free Dice Face, Download Free Clip Art, Free Clip Art on Clipart ...">
            <a:extLst>
              <a:ext uri="{FF2B5EF4-FFF2-40B4-BE49-F238E27FC236}">
                <a16:creationId xmlns:a16="http://schemas.microsoft.com/office/drawing/2014/main" id="{FEF50B00-E076-4240-AD0F-DA417E6199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56697" y="34672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8" descr="dice clipart six - Clip Art Library">
            <a:extLst>
              <a:ext uri="{FF2B5EF4-FFF2-40B4-BE49-F238E27FC236}">
                <a16:creationId xmlns:a16="http://schemas.microsoft.com/office/drawing/2014/main" id="{35906218-A96B-408B-81D6-41CCFF384B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8354280" y="345946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8586994C-AD25-45F7-83EC-11A134261618}"/>
              </a:ext>
            </a:extLst>
          </p:cNvPr>
          <p:cNvSpPr txBox="1"/>
          <p:nvPr/>
        </p:nvSpPr>
        <p:spPr>
          <a:xfrm>
            <a:off x="3520201" y="5410871"/>
            <a:ext cx="4415906" cy="1015663"/>
          </a:xfrm>
          <a:prstGeom prst="rect">
            <a:avLst/>
          </a:prstGeom>
          <a:noFill/>
        </p:spPr>
        <p:txBody>
          <a:bodyPr wrap="square" rtlCol="0">
            <a:spAutoFit/>
          </a:bodyPr>
          <a:lstStyle/>
          <a:p>
            <a:pPr algn="ctr">
              <a:defRPr/>
            </a:pPr>
            <a:r>
              <a:rPr lang="en-GB" sz="6000" b="1" dirty="0">
                <a:solidFill>
                  <a:srgbClr val="00B0F0"/>
                </a:solidFill>
                <a:latin typeface="Century Gothic" panose="020B0502020202020204" pitchFamily="34" charset="0"/>
              </a:rPr>
              <a:t>vingt-et-un</a:t>
            </a:r>
          </a:p>
        </p:txBody>
      </p:sp>
      <p:pic>
        <p:nvPicPr>
          <p:cNvPr id="115" name="Picture 28" descr="dice face 2 png - Clip Art Library">
            <a:extLst>
              <a:ext uri="{FF2B5EF4-FFF2-40B4-BE49-F238E27FC236}">
                <a16:creationId xmlns:a16="http://schemas.microsoft.com/office/drawing/2014/main" id="{2F2F5DC9-642E-490A-8EF1-98328C3A8FC8}"/>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1066107" y="34350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Free Dice Face, Download Free Clip Art, Free Clip Art on Clipart ...">
            <a:extLst>
              <a:ext uri="{FF2B5EF4-FFF2-40B4-BE49-F238E27FC236}">
                <a16:creationId xmlns:a16="http://schemas.microsoft.com/office/drawing/2014/main" id="{8C612FF6-64A2-495E-8308-B526DDCC21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1780" y="347908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8" descr="dice face 2 png - Clip Art Library">
            <a:extLst>
              <a:ext uri="{FF2B5EF4-FFF2-40B4-BE49-F238E27FC236}">
                <a16:creationId xmlns:a16="http://schemas.microsoft.com/office/drawing/2014/main" id="{CE17D2A0-88F2-4D0F-B1DE-879EA054E18C}"/>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8318823" y="344027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4" descr="number 5 on dice - Clip Art Library">
            <a:extLst>
              <a:ext uri="{FF2B5EF4-FFF2-40B4-BE49-F238E27FC236}">
                <a16:creationId xmlns:a16="http://schemas.microsoft.com/office/drawing/2014/main" id="{AC94770E-2AE3-44D2-AFF2-4D7F41AA54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6309" y="3428822"/>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FA409B4E-9D2D-4099-97E0-CE258A9D2643}"/>
              </a:ext>
            </a:extLst>
          </p:cNvPr>
          <p:cNvSpPr txBox="1"/>
          <p:nvPr/>
        </p:nvSpPr>
        <p:spPr>
          <a:xfrm>
            <a:off x="3509171" y="5461950"/>
            <a:ext cx="4415906" cy="1015663"/>
          </a:xfrm>
          <a:prstGeom prst="rect">
            <a:avLst/>
          </a:prstGeom>
          <a:noFill/>
        </p:spPr>
        <p:txBody>
          <a:bodyPr wrap="square" rtlCol="0">
            <a:spAutoFit/>
          </a:bodyPr>
          <a:lstStyle/>
          <a:p>
            <a:pPr algn="ctr">
              <a:defRPr/>
            </a:pPr>
            <a:r>
              <a:rPr lang="en-GB" sz="6000" b="1" dirty="0" err="1">
                <a:solidFill>
                  <a:srgbClr val="00B0F0"/>
                </a:solidFill>
                <a:latin typeface="Century Gothic" panose="020B0502020202020204" pitchFamily="34" charset="0"/>
              </a:rPr>
              <a:t>treize</a:t>
            </a:r>
            <a:endParaRPr lang="en-GB" sz="6000" b="1" dirty="0">
              <a:solidFill>
                <a:srgbClr val="00B0F0"/>
              </a:solidFill>
              <a:latin typeface="Century Gothic" panose="020B0502020202020204" pitchFamily="34" charset="0"/>
            </a:endParaRPr>
          </a:p>
        </p:txBody>
      </p:sp>
      <p:pic>
        <p:nvPicPr>
          <p:cNvPr id="7" name="Picture 6">
            <a:extLst>
              <a:ext uri="{FF2B5EF4-FFF2-40B4-BE49-F238E27FC236}">
                <a16:creationId xmlns:a16="http://schemas.microsoft.com/office/drawing/2014/main" id="{6788679A-00A3-4769-89D4-B93296E3FF12}"/>
              </a:ext>
            </a:extLst>
          </p:cNvPr>
          <p:cNvPicPr>
            <a:picLocks noChangeAspect="1"/>
          </p:cNvPicPr>
          <p:nvPr/>
        </p:nvPicPr>
        <p:blipFill rotWithShape="1">
          <a:blip r:embed="rId12">
            <a:extLst>
              <a:ext uri="{28A0092B-C50C-407E-A947-70E740481C1C}">
                <a14:useLocalDpi xmlns:a14="http://schemas.microsoft.com/office/drawing/2010/main" val="0"/>
              </a:ext>
            </a:extLst>
          </a:blip>
          <a:srcRect b="56533"/>
          <a:stretch/>
        </p:blipFill>
        <p:spPr>
          <a:xfrm>
            <a:off x="2285831" y="1448502"/>
            <a:ext cx="1602216" cy="1952967"/>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4F6412C-1521-4B2A-AC4C-66DD4EF5C37B}"/>
              </a:ext>
            </a:extLst>
          </p:cNvPr>
          <p:cNvPicPr>
            <a:picLocks noChangeAspect="1"/>
          </p:cNvPicPr>
          <p:nvPr/>
        </p:nvPicPr>
        <p:blipFill rotWithShape="1">
          <a:blip r:embed="rId13">
            <a:extLst>
              <a:ext uri="{28A0092B-C50C-407E-A947-70E740481C1C}">
                <a14:useLocalDpi xmlns:a14="http://schemas.microsoft.com/office/drawing/2010/main" val="0"/>
              </a:ext>
            </a:extLst>
          </a:blip>
          <a:srcRect b="64694"/>
          <a:stretch/>
        </p:blipFill>
        <p:spPr>
          <a:xfrm>
            <a:off x="7399099" y="1501555"/>
            <a:ext cx="1910363" cy="1918387"/>
          </a:xfrm>
          <a:prstGeom prst="rect">
            <a:avLst/>
          </a:prstGeom>
        </p:spPr>
      </p:pic>
      <p:pic>
        <p:nvPicPr>
          <p:cNvPr id="78" name="Picture 14" descr="number 5 on dice - Clip Art Library">
            <a:extLst>
              <a:ext uri="{FF2B5EF4-FFF2-40B4-BE49-F238E27FC236}">
                <a16:creationId xmlns:a16="http://schemas.microsoft.com/office/drawing/2014/main" id="{0E20D971-7761-4F1A-8D65-D35943D5A4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6309" y="344249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6" descr="Free Dice Face, Download Free Clip Art, Free Clip Art on Clipart ...">
            <a:extLst>
              <a:ext uri="{FF2B5EF4-FFF2-40B4-BE49-F238E27FC236}">
                <a16:creationId xmlns:a16="http://schemas.microsoft.com/office/drawing/2014/main" id="{6FC37680-4DB7-40B7-8D5B-9C5D4CF7B0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61679" y="3434151"/>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580">
                                          <p:stCondLst>
                                            <p:cond delay="0"/>
                                          </p:stCondLst>
                                        </p:cTn>
                                        <p:tgtEl>
                                          <p:spTgt spid="115"/>
                                        </p:tgtEl>
                                      </p:cBhvr>
                                    </p:animEffect>
                                    <p:anim calcmode="lin" valueType="num">
                                      <p:cBhvr>
                                        <p:cTn id="8"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15"/>
                                        </p:tgtEl>
                                      </p:cBhvr>
                                      <p:to x="100000" y="60000"/>
                                    </p:animScale>
                                    <p:animScale>
                                      <p:cBhvr>
                                        <p:cTn id="14" dur="166" decel="50000">
                                          <p:stCondLst>
                                            <p:cond delay="676"/>
                                          </p:stCondLst>
                                        </p:cTn>
                                        <p:tgtEl>
                                          <p:spTgt spid="115"/>
                                        </p:tgtEl>
                                      </p:cBhvr>
                                      <p:to x="100000" y="100000"/>
                                    </p:animScale>
                                    <p:animScale>
                                      <p:cBhvr>
                                        <p:cTn id="15" dur="26">
                                          <p:stCondLst>
                                            <p:cond delay="1312"/>
                                          </p:stCondLst>
                                        </p:cTn>
                                        <p:tgtEl>
                                          <p:spTgt spid="115"/>
                                        </p:tgtEl>
                                      </p:cBhvr>
                                      <p:to x="100000" y="80000"/>
                                    </p:animScale>
                                    <p:animScale>
                                      <p:cBhvr>
                                        <p:cTn id="16" dur="166" decel="50000">
                                          <p:stCondLst>
                                            <p:cond delay="1338"/>
                                          </p:stCondLst>
                                        </p:cTn>
                                        <p:tgtEl>
                                          <p:spTgt spid="115"/>
                                        </p:tgtEl>
                                      </p:cBhvr>
                                      <p:to x="100000" y="100000"/>
                                    </p:animScale>
                                    <p:animScale>
                                      <p:cBhvr>
                                        <p:cTn id="17" dur="26">
                                          <p:stCondLst>
                                            <p:cond delay="1642"/>
                                          </p:stCondLst>
                                        </p:cTn>
                                        <p:tgtEl>
                                          <p:spTgt spid="115"/>
                                        </p:tgtEl>
                                      </p:cBhvr>
                                      <p:to x="100000" y="90000"/>
                                    </p:animScale>
                                    <p:animScale>
                                      <p:cBhvr>
                                        <p:cTn id="18" dur="166" decel="50000">
                                          <p:stCondLst>
                                            <p:cond delay="1668"/>
                                          </p:stCondLst>
                                        </p:cTn>
                                        <p:tgtEl>
                                          <p:spTgt spid="115"/>
                                        </p:tgtEl>
                                      </p:cBhvr>
                                      <p:to x="100000" y="100000"/>
                                    </p:animScale>
                                    <p:animScale>
                                      <p:cBhvr>
                                        <p:cTn id="19" dur="26">
                                          <p:stCondLst>
                                            <p:cond delay="1808"/>
                                          </p:stCondLst>
                                        </p:cTn>
                                        <p:tgtEl>
                                          <p:spTgt spid="115"/>
                                        </p:tgtEl>
                                      </p:cBhvr>
                                      <p:to x="100000" y="95000"/>
                                    </p:animScale>
                                    <p:animScale>
                                      <p:cBhvr>
                                        <p:cTn id="20" dur="166" decel="50000">
                                          <p:stCondLst>
                                            <p:cond delay="1834"/>
                                          </p:stCondLst>
                                        </p:cTn>
                                        <p:tgtEl>
                                          <p:spTgt spid="11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wipe(down)">
                                      <p:cBhvr>
                                        <p:cTn id="23" dur="580">
                                          <p:stCondLst>
                                            <p:cond delay="0"/>
                                          </p:stCondLst>
                                        </p:cTn>
                                        <p:tgtEl>
                                          <p:spTgt spid="119"/>
                                        </p:tgtEl>
                                      </p:cBhvr>
                                    </p:animEffect>
                                    <p:anim calcmode="lin" valueType="num">
                                      <p:cBhvr>
                                        <p:cTn id="24" dur="1822"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19"/>
                                        </p:tgtEl>
                                      </p:cBhvr>
                                      <p:to x="100000" y="60000"/>
                                    </p:animScale>
                                    <p:animScale>
                                      <p:cBhvr>
                                        <p:cTn id="30" dur="166" decel="50000">
                                          <p:stCondLst>
                                            <p:cond delay="676"/>
                                          </p:stCondLst>
                                        </p:cTn>
                                        <p:tgtEl>
                                          <p:spTgt spid="119"/>
                                        </p:tgtEl>
                                      </p:cBhvr>
                                      <p:to x="100000" y="100000"/>
                                    </p:animScale>
                                    <p:animScale>
                                      <p:cBhvr>
                                        <p:cTn id="31" dur="26">
                                          <p:stCondLst>
                                            <p:cond delay="1312"/>
                                          </p:stCondLst>
                                        </p:cTn>
                                        <p:tgtEl>
                                          <p:spTgt spid="119"/>
                                        </p:tgtEl>
                                      </p:cBhvr>
                                      <p:to x="100000" y="80000"/>
                                    </p:animScale>
                                    <p:animScale>
                                      <p:cBhvr>
                                        <p:cTn id="32" dur="166" decel="50000">
                                          <p:stCondLst>
                                            <p:cond delay="1338"/>
                                          </p:stCondLst>
                                        </p:cTn>
                                        <p:tgtEl>
                                          <p:spTgt spid="119"/>
                                        </p:tgtEl>
                                      </p:cBhvr>
                                      <p:to x="100000" y="100000"/>
                                    </p:animScale>
                                    <p:animScale>
                                      <p:cBhvr>
                                        <p:cTn id="33" dur="26">
                                          <p:stCondLst>
                                            <p:cond delay="1642"/>
                                          </p:stCondLst>
                                        </p:cTn>
                                        <p:tgtEl>
                                          <p:spTgt spid="119"/>
                                        </p:tgtEl>
                                      </p:cBhvr>
                                      <p:to x="100000" y="90000"/>
                                    </p:animScale>
                                    <p:animScale>
                                      <p:cBhvr>
                                        <p:cTn id="34" dur="166" decel="50000">
                                          <p:stCondLst>
                                            <p:cond delay="1668"/>
                                          </p:stCondLst>
                                        </p:cTn>
                                        <p:tgtEl>
                                          <p:spTgt spid="119"/>
                                        </p:tgtEl>
                                      </p:cBhvr>
                                      <p:to x="100000" y="100000"/>
                                    </p:animScale>
                                    <p:animScale>
                                      <p:cBhvr>
                                        <p:cTn id="35" dur="26">
                                          <p:stCondLst>
                                            <p:cond delay="1808"/>
                                          </p:stCondLst>
                                        </p:cTn>
                                        <p:tgtEl>
                                          <p:spTgt spid="119"/>
                                        </p:tgtEl>
                                      </p:cBhvr>
                                      <p:to x="100000" y="95000"/>
                                    </p:animScale>
                                    <p:animScale>
                                      <p:cBhvr>
                                        <p:cTn id="36" dur="166" decel="50000">
                                          <p:stCondLst>
                                            <p:cond delay="1834"/>
                                          </p:stCondLst>
                                        </p:cTn>
                                        <p:tgtEl>
                                          <p:spTgt spid="11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wipe(down)">
                                      <p:cBhvr>
                                        <p:cTn id="41" dur="580">
                                          <p:stCondLst>
                                            <p:cond delay="0"/>
                                          </p:stCondLst>
                                        </p:cTn>
                                        <p:tgtEl>
                                          <p:spTgt spid="121"/>
                                        </p:tgtEl>
                                      </p:cBhvr>
                                    </p:animEffect>
                                    <p:anim calcmode="lin" valueType="num">
                                      <p:cBhvr>
                                        <p:cTn id="42" dur="1822" tmFilter="0,0; 0.14,0.36; 0.43,0.73; 0.71,0.91; 1.0,1.0">
                                          <p:stCondLst>
                                            <p:cond delay="0"/>
                                          </p:stCondLst>
                                        </p:cTn>
                                        <p:tgtEl>
                                          <p:spTgt spid="12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1"/>
                                        </p:tgtEl>
                                        <p:attrNameLst>
                                          <p:attrName>ppt_y</p:attrName>
                                        </p:attrNameLst>
                                      </p:cBhvr>
                                      <p:tavLst>
                                        <p:tav tm="0" fmla="#ppt_y-sin(pi*$)/81">
                                          <p:val>
                                            <p:fltVal val="0"/>
                                          </p:val>
                                        </p:tav>
                                        <p:tav tm="100000">
                                          <p:val>
                                            <p:fltVal val="1"/>
                                          </p:val>
                                        </p:tav>
                                      </p:tavLst>
                                    </p:anim>
                                    <p:animScale>
                                      <p:cBhvr>
                                        <p:cTn id="47" dur="26">
                                          <p:stCondLst>
                                            <p:cond delay="650"/>
                                          </p:stCondLst>
                                        </p:cTn>
                                        <p:tgtEl>
                                          <p:spTgt spid="121"/>
                                        </p:tgtEl>
                                      </p:cBhvr>
                                      <p:to x="100000" y="60000"/>
                                    </p:animScale>
                                    <p:animScale>
                                      <p:cBhvr>
                                        <p:cTn id="48" dur="166" decel="50000">
                                          <p:stCondLst>
                                            <p:cond delay="676"/>
                                          </p:stCondLst>
                                        </p:cTn>
                                        <p:tgtEl>
                                          <p:spTgt spid="121"/>
                                        </p:tgtEl>
                                      </p:cBhvr>
                                      <p:to x="100000" y="100000"/>
                                    </p:animScale>
                                    <p:animScale>
                                      <p:cBhvr>
                                        <p:cTn id="49" dur="26">
                                          <p:stCondLst>
                                            <p:cond delay="1312"/>
                                          </p:stCondLst>
                                        </p:cTn>
                                        <p:tgtEl>
                                          <p:spTgt spid="121"/>
                                        </p:tgtEl>
                                      </p:cBhvr>
                                      <p:to x="100000" y="80000"/>
                                    </p:animScale>
                                    <p:animScale>
                                      <p:cBhvr>
                                        <p:cTn id="50" dur="166" decel="50000">
                                          <p:stCondLst>
                                            <p:cond delay="1338"/>
                                          </p:stCondLst>
                                        </p:cTn>
                                        <p:tgtEl>
                                          <p:spTgt spid="121"/>
                                        </p:tgtEl>
                                      </p:cBhvr>
                                      <p:to x="100000" y="100000"/>
                                    </p:animScale>
                                    <p:animScale>
                                      <p:cBhvr>
                                        <p:cTn id="51" dur="26">
                                          <p:stCondLst>
                                            <p:cond delay="1642"/>
                                          </p:stCondLst>
                                        </p:cTn>
                                        <p:tgtEl>
                                          <p:spTgt spid="121"/>
                                        </p:tgtEl>
                                      </p:cBhvr>
                                      <p:to x="100000" y="90000"/>
                                    </p:animScale>
                                    <p:animScale>
                                      <p:cBhvr>
                                        <p:cTn id="52" dur="166" decel="50000">
                                          <p:stCondLst>
                                            <p:cond delay="1668"/>
                                          </p:stCondLst>
                                        </p:cTn>
                                        <p:tgtEl>
                                          <p:spTgt spid="121"/>
                                        </p:tgtEl>
                                      </p:cBhvr>
                                      <p:to x="100000" y="100000"/>
                                    </p:animScale>
                                    <p:animScale>
                                      <p:cBhvr>
                                        <p:cTn id="53" dur="26">
                                          <p:stCondLst>
                                            <p:cond delay="1808"/>
                                          </p:stCondLst>
                                        </p:cTn>
                                        <p:tgtEl>
                                          <p:spTgt spid="121"/>
                                        </p:tgtEl>
                                      </p:cBhvr>
                                      <p:to x="100000" y="95000"/>
                                    </p:animScale>
                                    <p:animScale>
                                      <p:cBhvr>
                                        <p:cTn id="54" dur="166" decel="50000">
                                          <p:stCondLst>
                                            <p:cond delay="1834"/>
                                          </p:stCondLst>
                                        </p:cTn>
                                        <p:tgtEl>
                                          <p:spTgt spid="121"/>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20"/>
                                        </p:tgtEl>
                                        <p:attrNameLst>
                                          <p:attrName>style.visibility</p:attrName>
                                        </p:attrNameLst>
                                      </p:cBhvr>
                                      <p:to>
                                        <p:strVal val="visible"/>
                                      </p:to>
                                    </p:set>
                                    <p:animEffect transition="in" filter="wipe(down)">
                                      <p:cBhvr>
                                        <p:cTn id="57" dur="580">
                                          <p:stCondLst>
                                            <p:cond delay="0"/>
                                          </p:stCondLst>
                                        </p:cTn>
                                        <p:tgtEl>
                                          <p:spTgt spid="120"/>
                                        </p:tgtEl>
                                      </p:cBhvr>
                                    </p:animEffect>
                                    <p:anim calcmode="lin" valueType="num">
                                      <p:cBhvr>
                                        <p:cTn id="58"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63" dur="26">
                                          <p:stCondLst>
                                            <p:cond delay="650"/>
                                          </p:stCondLst>
                                        </p:cTn>
                                        <p:tgtEl>
                                          <p:spTgt spid="120"/>
                                        </p:tgtEl>
                                      </p:cBhvr>
                                      <p:to x="100000" y="60000"/>
                                    </p:animScale>
                                    <p:animScale>
                                      <p:cBhvr>
                                        <p:cTn id="64" dur="166" decel="50000">
                                          <p:stCondLst>
                                            <p:cond delay="676"/>
                                          </p:stCondLst>
                                        </p:cTn>
                                        <p:tgtEl>
                                          <p:spTgt spid="120"/>
                                        </p:tgtEl>
                                      </p:cBhvr>
                                      <p:to x="100000" y="100000"/>
                                    </p:animScale>
                                    <p:animScale>
                                      <p:cBhvr>
                                        <p:cTn id="65" dur="26">
                                          <p:stCondLst>
                                            <p:cond delay="1312"/>
                                          </p:stCondLst>
                                        </p:cTn>
                                        <p:tgtEl>
                                          <p:spTgt spid="120"/>
                                        </p:tgtEl>
                                      </p:cBhvr>
                                      <p:to x="100000" y="80000"/>
                                    </p:animScale>
                                    <p:animScale>
                                      <p:cBhvr>
                                        <p:cTn id="66" dur="166" decel="50000">
                                          <p:stCondLst>
                                            <p:cond delay="1338"/>
                                          </p:stCondLst>
                                        </p:cTn>
                                        <p:tgtEl>
                                          <p:spTgt spid="120"/>
                                        </p:tgtEl>
                                      </p:cBhvr>
                                      <p:to x="100000" y="100000"/>
                                    </p:animScale>
                                    <p:animScale>
                                      <p:cBhvr>
                                        <p:cTn id="67" dur="26">
                                          <p:stCondLst>
                                            <p:cond delay="1642"/>
                                          </p:stCondLst>
                                        </p:cTn>
                                        <p:tgtEl>
                                          <p:spTgt spid="120"/>
                                        </p:tgtEl>
                                      </p:cBhvr>
                                      <p:to x="100000" y="90000"/>
                                    </p:animScale>
                                    <p:animScale>
                                      <p:cBhvr>
                                        <p:cTn id="68" dur="166" decel="50000">
                                          <p:stCondLst>
                                            <p:cond delay="1668"/>
                                          </p:stCondLst>
                                        </p:cTn>
                                        <p:tgtEl>
                                          <p:spTgt spid="120"/>
                                        </p:tgtEl>
                                      </p:cBhvr>
                                      <p:to x="100000" y="100000"/>
                                    </p:animScale>
                                    <p:animScale>
                                      <p:cBhvr>
                                        <p:cTn id="69" dur="26">
                                          <p:stCondLst>
                                            <p:cond delay="1808"/>
                                          </p:stCondLst>
                                        </p:cTn>
                                        <p:tgtEl>
                                          <p:spTgt spid="120"/>
                                        </p:tgtEl>
                                      </p:cBhvr>
                                      <p:to x="100000" y="95000"/>
                                    </p:animScale>
                                    <p:animScale>
                                      <p:cBhvr>
                                        <p:cTn id="70" dur="166" decel="50000">
                                          <p:stCondLst>
                                            <p:cond delay="1834"/>
                                          </p:stCondLst>
                                        </p:cTn>
                                        <p:tgtEl>
                                          <p:spTgt spid="1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2"/>
                                        </p:tgtEl>
                                        <p:attrNameLst>
                                          <p:attrName>style.visibility</p:attrName>
                                        </p:attrNameLst>
                                      </p:cBhvr>
                                      <p:to>
                                        <p:strVal val="visible"/>
                                      </p:to>
                                    </p:set>
                                    <p:animEffect transition="in" filter="fade">
                                      <p:cBhvr>
                                        <p:cTn id="75" dur="500"/>
                                        <p:tgtEl>
                                          <p:spTgt spid="122"/>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115"/>
                                        </p:tgtEl>
                                      </p:cBhvr>
                                    </p:animEffect>
                                    <p:set>
                                      <p:cBhvr>
                                        <p:cTn id="80" dur="1" fill="hold">
                                          <p:stCondLst>
                                            <p:cond delay="499"/>
                                          </p:stCondLst>
                                        </p:cTn>
                                        <p:tgtEl>
                                          <p:spTgt spid="115"/>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119"/>
                                        </p:tgtEl>
                                      </p:cBhvr>
                                    </p:animEffect>
                                    <p:set>
                                      <p:cBhvr>
                                        <p:cTn id="83" dur="1" fill="hold">
                                          <p:stCondLst>
                                            <p:cond delay="499"/>
                                          </p:stCondLst>
                                        </p:cTn>
                                        <p:tgtEl>
                                          <p:spTgt spid="119"/>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121"/>
                                        </p:tgtEl>
                                      </p:cBhvr>
                                    </p:animEffect>
                                    <p:set>
                                      <p:cBhvr>
                                        <p:cTn id="86" dur="1" fill="hold">
                                          <p:stCondLst>
                                            <p:cond delay="499"/>
                                          </p:stCondLst>
                                        </p:cTn>
                                        <p:tgtEl>
                                          <p:spTgt spid="121"/>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120"/>
                                        </p:tgtEl>
                                      </p:cBhvr>
                                    </p:animEffect>
                                    <p:set>
                                      <p:cBhvr>
                                        <p:cTn id="89" dur="1" fill="hold">
                                          <p:stCondLst>
                                            <p:cond delay="499"/>
                                          </p:stCondLst>
                                        </p:cTn>
                                        <p:tgtEl>
                                          <p:spTgt spid="120"/>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122"/>
                                        </p:tgtEl>
                                      </p:cBhvr>
                                    </p:animEffect>
                                    <p:set>
                                      <p:cBhvr>
                                        <p:cTn id="92" dur="1" fill="hold">
                                          <p:stCondLst>
                                            <p:cond delay="499"/>
                                          </p:stCondLst>
                                        </p:cTn>
                                        <p:tgtEl>
                                          <p:spTgt spid="1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down)">
                                      <p:cBhvr>
                                        <p:cTn id="97" dur="580">
                                          <p:stCondLst>
                                            <p:cond delay="0"/>
                                          </p:stCondLst>
                                        </p:cTn>
                                        <p:tgtEl>
                                          <p:spTgt spid="77"/>
                                        </p:tgtEl>
                                      </p:cBhvr>
                                    </p:animEffect>
                                    <p:anim calcmode="lin" valueType="num">
                                      <p:cBhvr>
                                        <p:cTn id="9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103" dur="26">
                                          <p:stCondLst>
                                            <p:cond delay="650"/>
                                          </p:stCondLst>
                                        </p:cTn>
                                        <p:tgtEl>
                                          <p:spTgt spid="77"/>
                                        </p:tgtEl>
                                      </p:cBhvr>
                                      <p:to x="100000" y="60000"/>
                                    </p:animScale>
                                    <p:animScale>
                                      <p:cBhvr>
                                        <p:cTn id="104" dur="166" decel="50000">
                                          <p:stCondLst>
                                            <p:cond delay="676"/>
                                          </p:stCondLst>
                                        </p:cTn>
                                        <p:tgtEl>
                                          <p:spTgt spid="77"/>
                                        </p:tgtEl>
                                      </p:cBhvr>
                                      <p:to x="100000" y="100000"/>
                                    </p:animScale>
                                    <p:animScale>
                                      <p:cBhvr>
                                        <p:cTn id="105" dur="26">
                                          <p:stCondLst>
                                            <p:cond delay="1312"/>
                                          </p:stCondLst>
                                        </p:cTn>
                                        <p:tgtEl>
                                          <p:spTgt spid="77"/>
                                        </p:tgtEl>
                                      </p:cBhvr>
                                      <p:to x="100000" y="80000"/>
                                    </p:animScale>
                                    <p:animScale>
                                      <p:cBhvr>
                                        <p:cTn id="106" dur="166" decel="50000">
                                          <p:stCondLst>
                                            <p:cond delay="1338"/>
                                          </p:stCondLst>
                                        </p:cTn>
                                        <p:tgtEl>
                                          <p:spTgt spid="77"/>
                                        </p:tgtEl>
                                      </p:cBhvr>
                                      <p:to x="100000" y="100000"/>
                                    </p:animScale>
                                    <p:animScale>
                                      <p:cBhvr>
                                        <p:cTn id="107" dur="26">
                                          <p:stCondLst>
                                            <p:cond delay="1642"/>
                                          </p:stCondLst>
                                        </p:cTn>
                                        <p:tgtEl>
                                          <p:spTgt spid="77"/>
                                        </p:tgtEl>
                                      </p:cBhvr>
                                      <p:to x="100000" y="90000"/>
                                    </p:animScale>
                                    <p:animScale>
                                      <p:cBhvr>
                                        <p:cTn id="108" dur="166" decel="50000">
                                          <p:stCondLst>
                                            <p:cond delay="1668"/>
                                          </p:stCondLst>
                                        </p:cTn>
                                        <p:tgtEl>
                                          <p:spTgt spid="77"/>
                                        </p:tgtEl>
                                      </p:cBhvr>
                                      <p:to x="100000" y="100000"/>
                                    </p:animScale>
                                    <p:animScale>
                                      <p:cBhvr>
                                        <p:cTn id="109" dur="26">
                                          <p:stCondLst>
                                            <p:cond delay="1808"/>
                                          </p:stCondLst>
                                        </p:cTn>
                                        <p:tgtEl>
                                          <p:spTgt spid="77"/>
                                        </p:tgtEl>
                                      </p:cBhvr>
                                      <p:to x="100000" y="95000"/>
                                    </p:animScale>
                                    <p:animScale>
                                      <p:cBhvr>
                                        <p:cTn id="110" dur="166" decel="50000">
                                          <p:stCondLst>
                                            <p:cond delay="1834"/>
                                          </p:stCondLst>
                                        </p:cTn>
                                        <p:tgtEl>
                                          <p:spTgt spid="77"/>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wipe(down)">
                                      <p:cBhvr>
                                        <p:cTn id="131" dur="580">
                                          <p:stCondLst>
                                            <p:cond delay="0"/>
                                          </p:stCondLst>
                                        </p:cTn>
                                        <p:tgtEl>
                                          <p:spTgt spid="78"/>
                                        </p:tgtEl>
                                      </p:cBhvr>
                                    </p:animEffect>
                                    <p:anim calcmode="lin" valueType="num">
                                      <p:cBhvr>
                                        <p:cTn id="132"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137" dur="26">
                                          <p:stCondLst>
                                            <p:cond delay="650"/>
                                          </p:stCondLst>
                                        </p:cTn>
                                        <p:tgtEl>
                                          <p:spTgt spid="78"/>
                                        </p:tgtEl>
                                      </p:cBhvr>
                                      <p:to x="100000" y="60000"/>
                                    </p:animScale>
                                    <p:animScale>
                                      <p:cBhvr>
                                        <p:cTn id="138" dur="166" decel="50000">
                                          <p:stCondLst>
                                            <p:cond delay="676"/>
                                          </p:stCondLst>
                                        </p:cTn>
                                        <p:tgtEl>
                                          <p:spTgt spid="78"/>
                                        </p:tgtEl>
                                      </p:cBhvr>
                                      <p:to x="100000" y="100000"/>
                                    </p:animScale>
                                    <p:animScale>
                                      <p:cBhvr>
                                        <p:cTn id="139" dur="26">
                                          <p:stCondLst>
                                            <p:cond delay="1312"/>
                                          </p:stCondLst>
                                        </p:cTn>
                                        <p:tgtEl>
                                          <p:spTgt spid="78"/>
                                        </p:tgtEl>
                                      </p:cBhvr>
                                      <p:to x="100000" y="80000"/>
                                    </p:animScale>
                                    <p:animScale>
                                      <p:cBhvr>
                                        <p:cTn id="140" dur="166" decel="50000">
                                          <p:stCondLst>
                                            <p:cond delay="1338"/>
                                          </p:stCondLst>
                                        </p:cTn>
                                        <p:tgtEl>
                                          <p:spTgt spid="78"/>
                                        </p:tgtEl>
                                      </p:cBhvr>
                                      <p:to x="100000" y="100000"/>
                                    </p:animScale>
                                    <p:animScale>
                                      <p:cBhvr>
                                        <p:cTn id="141" dur="26">
                                          <p:stCondLst>
                                            <p:cond delay="1642"/>
                                          </p:stCondLst>
                                        </p:cTn>
                                        <p:tgtEl>
                                          <p:spTgt spid="78"/>
                                        </p:tgtEl>
                                      </p:cBhvr>
                                      <p:to x="100000" y="90000"/>
                                    </p:animScale>
                                    <p:animScale>
                                      <p:cBhvr>
                                        <p:cTn id="142" dur="166" decel="50000">
                                          <p:stCondLst>
                                            <p:cond delay="1668"/>
                                          </p:stCondLst>
                                        </p:cTn>
                                        <p:tgtEl>
                                          <p:spTgt spid="78"/>
                                        </p:tgtEl>
                                      </p:cBhvr>
                                      <p:to x="100000" y="100000"/>
                                    </p:animScale>
                                    <p:animScale>
                                      <p:cBhvr>
                                        <p:cTn id="143" dur="26">
                                          <p:stCondLst>
                                            <p:cond delay="1808"/>
                                          </p:stCondLst>
                                        </p:cTn>
                                        <p:tgtEl>
                                          <p:spTgt spid="78"/>
                                        </p:tgtEl>
                                      </p:cBhvr>
                                      <p:to x="100000" y="95000"/>
                                    </p:animScale>
                                    <p:animScale>
                                      <p:cBhvr>
                                        <p:cTn id="144" dur="166" decel="50000">
                                          <p:stCondLst>
                                            <p:cond delay="1834"/>
                                          </p:stCondLst>
                                        </p:cTn>
                                        <p:tgtEl>
                                          <p:spTgt spid="78"/>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79"/>
                                        </p:tgtEl>
                                        <p:attrNameLst>
                                          <p:attrName>style.visibility</p:attrName>
                                        </p:attrNameLst>
                                      </p:cBhvr>
                                      <p:to>
                                        <p:strVal val="visible"/>
                                      </p:to>
                                    </p:set>
                                    <p:animEffect transition="in" filter="wipe(down)">
                                      <p:cBhvr>
                                        <p:cTn id="147" dur="580">
                                          <p:stCondLst>
                                            <p:cond delay="0"/>
                                          </p:stCondLst>
                                        </p:cTn>
                                        <p:tgtEl>
                                          <p:spTgt spid="79"/>
                                        </p:tgtEl>
                                      </p:cBhvr>
                                    </p:animEffect>
                                    <p:anim calcmode="lin" valueType="num">
                                      <p:cBhvr>
                                        <p:cTn id="148"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153" dur="26">
                                          <p:stCondLst>
                                            <p:cond delay="650"/>
                                          </p:stCondLst>
                                        </p:cTn>
                                        <p:tgtEl>
                                          <p:spTgt spid="79"/>
                                        </p:tgtEl>
                                      </p:cBhvr>
                                      <p:to x="100000" y="60000"/>
                                    </p:animScale>
                                    <p:animScale>
                                      <p:cBhvr>
                                        <p:cTn id="154" dur="166" decel="50000">
                                          <p:stCondLst>
                                            <p:cond delay="676"/>
                                          </p:stCondLst>
                                        </p:cTn>
                                        <p:tgtEl>
                                          <p:spTgt spid="79"/>
                                        </p:tgtEl>
                                      </p:cBhvr>
                                      <p:to x="100000" y="100000"/>
                                    </p:animScale>
                                    <p:animScale>
                                      <p:cBhvr>
                                        <p:cTn id="155" dur="26">
                                          <p:stCondLst>
                                            <p:cond delay="1312"/>
                                          </p:stCondLst>
                                        </p:cTn>
                                        <p:tgtEl>
                                          <p:spTgt spid="79"/>
                                        </p:tgtEl>
                                      </p:cBhvr>
                                      <p:to x="100000" y="80000"/>
                                    </p:animScale>
                                    <p:animScale>
                                      <p:cBhvr>
                                        <p:cTn id="156" dur="166" decel="50000">
                                          <p:stCondLst>
                                            <p:cond delay="1338"/>
                                          </p:stCondLst>
                                        </p:cTn>
                                        <p:tgtEl>
                                          <p:spTgt spid="79"/>
                                        </p:tgtEl>
                                      </p:cBhvr>
                                      <p:to x="100000" y="100000"/>
                                    </p:animScale>
                                    <p:animScale>
                                      <p:cBhvr>
                                        <p:cTn id="157" dur="26">
                                          <p:stCondLst>
                                            <p:cond delay="1642"/>
                                          </p:stCondLst>
                                        </p:cTn>
                                        <p:tgtEl>
                                          <p:spTgt spid="79"/>
                                        </p:tgtEl>
                                      </p:cBhvr>
                                      <p:to x="100000" y="90000"/>
                                    </p:animScale>
                                    <p:animScale>
                                      <p:cBhvr>
                                        <p:cTn id="158" dur="166" decel="50000">
                                          <p:stCondLst>
                                            <p:cond delay="1668"/>
                                          </p:stCondLst>
                                        </p:cTn>
                                        <p:tgtEl>
                                          <p:spTgt spid="79"/>
                                        </p:tgtEl>
                                      </p:cBhvr>
                                      <p:to x="100000" y="100000"/>
                                    </p:animScale>
                                    <p:animScale>
                                      <p:cBhvr>
                                        <p:cTn id="159" dur="26">
                                          <p:stCondLst>
                                            <p:cond delay="1808"/>
                                          </p:stCondLst>
                                        </p:cTn>
                                        <p:tgtEl>
                                          <p:spTgt spid="79"/>
                                        </p:tgtEl>
                                      </p:cBhvr>
                                      <p:to x="100000" y="95000"/>
                                    </p:animScale>
                                    <p:animScale>
                                      <p:cBhvr>
                                        <p:cTn id="160" dur="166" decel="50000">
                                          <p:stCondLst>
                                            <p:cond delay="1834"/>
                                          </p:stCondLst>
                                        </p:cTn>
                                        <p:tgtEl>
                                          <p:spTgt spid="79"/>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80"/>
                                        </p:tgtEl>
                                        <p:attrNameLst>
                                          <p:attrName>style.visibility</p:attrName>
                                        </p:attrNameLst>
                                      </p:cBhvr>
                                      <p:to>
                                        <p:strVal val="visible"/>
                                      </p:to>
                                    </p:set>
                                    <p:animEffect transition="in" filter="fade">
                                      <p:cBhvr>
                                        <p:cTn id="165" dur="500"/>
                                        <p:tgtEl>
                                          <p:spTgt spid="80"/>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77"/>
                                        </p:tgtEl>
                                      </p:cBhvr>
                                    </p:animEffect>
                                    <p:set>
                                      <p:cBhvr>
                                        <p:cTn id="170" dur="1" fill="hold">
                                          <p:stCondLst>
                                            <p:cond delay="499"/>
                                          </p:stCondLst>
                                        </p:cTn>
                                        <p:tgtEl>
                                          <p:spTgt spid="77"/>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76"/>
                                        </p:tgtEl>
                                      </p:cBhvr>
                                    </p:animEffect>
                                    <p:set>
                                      <p:cBhvr>
                                        <p:cTn id="173" dur="1" fill="hold">
                                          <p:stCondLst>
                                            <p:cond delay="499"/>
                                          </p:stCondLst>
                                        </p:cTn>
                                        <p:tgtEl>
                                          <p:spTgt spid="76"/>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78"/>
                                        </p:tgtEl>
                                      </p:cBhvr>
                                    </p:animEffect>
                                    <p:set>
                                      <p:cBhvr>
                                        <p:cTn id="176" dur="1" fill="hold">
                                          <p:stCondLst>
                                            <p:cond delay="499"/>
                                          </p:stCondLst>
                                        </p:cTn>
                                        <p:tgtEl>
                                          <p:spTgt spid="78"/>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79"/>
                                        </p:tgtEl>
                                      </p:cBhvr>
                                    </p:animEffect>
                                    <p:set>
                                      <p:cBhvr>
                                        <p:cTn id="179" dur="1" fill="hold">
                                          <p:stCondLst>
                                            <p:cond delay="499"/>
                                          </p:stCondLst>
                                        </p:cTn>
                                        <p:tgtEl>
                                          <p:spTgt spid="79"/>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80"/>
                                        </p:tgtEl>
                                      </p:cBhvr>
                                    </p:animEffect>
                                    <p:set>
                                      <p:cBhvr>
                                        <p:cTn id="182" dur="1" fill="hold">
                                          <p:stCondLst>
                                            <p:cond delay="499"/>
                                          </p:stCondLst>
                                        </p:cTn>
                                        <p:tgtEl>
                                          <p:spTgt spid="80"/>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98"/>
                                        </p:tgtEl>
                                        <p:attrNameLst>
                                          <p:attrName>style.visibility</p:attrName>
                                        </p:attrNameLst>
                                      </p:cBhvr>
                                      <p:to>
                                        <p:strVal val="visible"/>
                                      </p:to>
                                    </p:set>
                                    <p:animEffect transition="in" filter="wipe(down)">
                                      <p:cBhvr>
                                        <p:cTn id="187" dur="580">
                                          <p:stCondLst>
                                            <p:cond delay="0"/>
                                          </p:stCondLst>
                                        </p:cTn>
                                        <p:tgtEl>
                                          <p:spTgt spid="98"/>
                                        </p:tgtEl>
                                      </p:cBhvr>
                                    </p:animEffect>
                                    <p:anim calcmode="lin" valueType="num">
                                      <p:cBhvr>
                                        <p:cTn id="188" dur="182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98"/>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98"/>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98"/>
                                        </p:tgtEl>
                                        <p:attrNameLst>
                                          <p:attrName>ppt_y</p:attrName>
                                        </p:attrNameLst>
                                      </p:cBhvr>
                                      <p:tavLst>
                                        <p:tav tm="0" fmla="#ppt_y-sin(pi*$)/81">
                                          <p:val>
                                            <p:fltVal val="0"/>
                                          </p:val>
                                        </p:tav>
                                        <p:tav tm="100000">
                                          <p:val>
                                            <p:fltVal val="1"/>
                                          </p:val>
                                        </p:tav>
                                      </p:tavLst>
                                    </p:anim>
                                    <p:animScale>
                                      <p:cBhvr>
                                        <p:cTn id="193" dur="26">
                                          <p:stCondLst>
                                            <p:cond delay="650"/>
                                          </p:stCondLst>
                                        </p:cTn>
                                        <p:tgtEl>
                                          <p:spTgt spid="98"/>
                                        </p:tgtEl>
                                      </p:cBhvr>
                                      <p:to x="100000" y="60000"/>
                                    </p:animScale>
                                    <p:animScale>
                                      <p:cBhvr>
                                        <p:cTn id="194" dur="166" decel="50000">
                                          <p:stCondLst>
                                            <p:cond delay="676"/>
                                          </p:stCondLst>
                                        </p:cTn>
                                        <p:tgtEl>
                                          <p:spTgt spid="98"/>
                                        </p:tgtEl>
                                      </p:cBhvr>
                                      <p:to x="100000" y="100000"/>
                                    </p:animScale>
                                    <p:animScale>
                                      <p:cBhvr>
                                        <p:cTn id="195" dur="26">
                                          <p:stCondLst>
                                            <p:cond delay="1312"/>
                                          </p:stCondLst>
                                        </p:cTn>
                                        <p:tgtEl>
                                          <p:spTgt spid="98"/>
                                        </p:tgtEl>
                                      </p:cBhvr>
                                      <p:to x="100000" y="80000"/>
                                    </p:animScale>
                                    <p:animScale>
                                      <p:cBhvr>
                                        <p:cTn id="196" dur="166" decel="50000">
                                          <p:stCondLst>
                                            <p:cond delay="1338"/>
                                          </p:stCondLst>
                                        </p:cTn>
                                        <p:tgtEl>
                                          <p:spTgt spid="98"/>
                                        </p:tgtEl>
                                      </p:cBhvr>
                                      <p:to x="100000" y="100000"/>
                                    </p:animScale>
                                    <p:animScale>
                                      <p:cBhvr>
                                        <p:cTn id="197" dur="26">
                                          <p:stCondLst>
                                            <p:cond delay="1642"/>
                                          </p:stCondLst>
                                        </p:cTn>
                                        <p:tgtEl>
                                          <p:spTgt spid="98"/>
                                        </p:tgtEl>
                                      </p:cBhvr>
                                      <p:to x="100000" y="90000"/>
                                    </p:animScale>
                                    <p:animScale>
                                      <p:cBhvr>
                                        <p:cTn id="198" dur="166" decel="50000">
                                          <p:stCondLst>
                                            <p:cond delay="1668"/>
                                          </p:stCondLst>
                                        </p:cTn>
                                        <p:tgtEl>
                                          <p:spTgt spid="98"/>
                                        </p:tgtEl>
                                      </p:cBhvr>
                                      <p:to x="100000" y="100000"/>
                                    </p:animScale>
                                    <p:animScale>
                                      <p:cBhvr>
                                        <p:cTn id="199" dur="26">
                                          <p:stCondLst>
                                            <p:cond delay="1808"/>
                                          </p:stCondLst>
                                        </p:cTn>
                                        <p:tgtEl>
                                          <p:spTgt spid="98"/>
                                        </p:tgtEl>
                                      </p:cBhvr>
                                      <p:to x="100000" y="95000"/>
                                    </p:animScale>
                                    <p:animScale>
                                      <p:cBhvr>
                                        <p:cTn id="200" dur="166" decel="50000">
                                          <p:stCondLst>
                                            <p:cond delay="1834"/>
                                          </p:stCondLst>
                                        </p:cTn>
                                        <p:tgtEl>
                                          <p:spTgt spid="98"/>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99"/>
                                        </p:tgtEl>
                                        <p:attrNameLst>
                                          <p:attrName>style.visibility</p:attrName>
                                        </p:attrNameLst>
                                      </p:cBhvr>
                                      <p:to>
                                        <p:strVal val="visible"/>
                                      </p:to>
                                    </p:set>
                                    <p:animEffect transition="in" filter="wipe(down)">
                                      <p:cBhvr>
                                        <p:cTn id="203" dur="580">
                                          <p:stCondLst>
                                            <p:cond delay="0"/>
                                          </p:stCondLst>
                                        </p:cTn>
                                        <p:tgtEl>
                                          <p:spTgt spid="99"/>
                                        </p:tgtEl>
                                      </p:cBhvr>
                                    </p:animEffect>
                                    <p:anim calcmode="lin" valueType="num">
                                      <p:cBhvr>
                                        <p:cTn id="204" dur="1822"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99"/>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99"/>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99"/>
                                        </p:tgtEl>
                                        <p:attrNameLst>
                                          <p:attrName>ppt_y</p:attrName>
                                        </p:attrNameLst>
                                      </p:cBhvr>
                                      <p:tavLst>
                                        <p:tav tm="0" fmla="#ppt_y-sin(pi*$)/81">
                                          <p:val>
                                            <p:fltVal val="0"/>
                                          </p:val>
                                        </p:tav>
                                        <p:tav tm="100000">
                                          <p:val>
                                            <p:fltVal val="1"/>
                                          </p:val>
                                        </p:tav>
                                      </p:tavLst>
                                    </p:anim>
                                    <p:animScale>
                                      <p:cBhvr>
                                        <p:cTn id="209" dur="26">
                                          <p:stCondLst>
                                            <p:cond delay="650"/>
                                          </p:stCondLst>
                                        </p:cTn>
                                        <p:tgtEl>
                                          <p:spTgt spid="99"/>
                                        </p:tgtEl>
                                      </p:cBhvr>
                                      <p:to x="100000" y="60000"/>
                                    </p:animScale>
                                    <p:animScale>
                                      <p:cBhvr>
                                        <p:cTn id="210" dur="166" decel="50000">
                                          <p:stCondLst>
                                            <p:cond delay="676"/>
                                          </p:stCondLst>
                                        </p:cTn>
                                        <p:tgtEl>
                                          <p:spTgt spid="99"/>
                                        </p:tgtEl>
                                      </p:cBhvr>
                                      <p:to x="100000" y="100000"/>
                                    </p:animScale>
                                    <p:animScale>
                                      <p:cBhvr>
                                        <p:cTn id="211" dur="26">
                                          <p:stCondLst>
                                            <p:cond delay="1312"/>
                                          </p:stCondLst>
                                        </p:cTn>
                                        <p:tgtEl>
                                          <p:spTgt spid="99"/>
                                        </p:tgtEl>
                                      </p:cBhvr>
                                      <p:to x="100000" y="80000"/>
                                    </p:animScale>
                                    <p:animScale>
                                      <p:cBhvr>
                                        <p:cTn id="212" dur="166" decel="50000">
                                          <p:stCondLst>
                                            <p:cond delay="1338"/>
                                          </p:stCondLst>
                                        </p:cTn>
                                        <p:tgtEl>
                                          <p:spTgt spid="99"/>
                                        </p:tgtEl>
                                      </p:cBhvr>
                                      <p:to x="100000" y="100000"/>
                                    </p:animScale>
                                    <p:animScale>
                                      <p:cBhvr>
                                        <p:cTn id="213" dur="26">
                                          <p:stCondLst>
                                            <p:cond delay="1642"/>
                                          </p:stCondLst>
                                        </p:cTn>
                                        <p:tgtEl>
                                          <p:spTgt spid="99"/>
                                        </p:tgtEl>
                                      </p:cBhvr>
                                      <p:to x="100000" y="90000"/>
                                    </p:animScale>
                                    <p:animScale>
                                      <p:cBhvr>
                                        <p:cTn id="214" dur="166" decel="50000">
                                          <p:stCondLst>
                                            <p:cond delay="1668"/>
                                          </p:stCondLst>
                                        </p:cTn>
                                        <p:tgtEl>
                                          <p:spTgt spid="99"/>
                                        </p:tgtEl>
                                      </p:cBhvr>
                                      <p:to x="100000" y="100000"/>
                                    </p:animScale>
                                    <p:animScale>
                                      <p:cBhvr>
                                        <p:cTn id="215" dur="26">
                                          <p:stCondLst>
                                            <p:cond delay="1808"/>
                                          </p:stCondLst>
                                        </p:cTn>
                                        <p:tgtEl>
                                          <p:spTgt spid="99"/>
                                        </p:tgtEl>
                                      </p:cBhvr>
                                      <p:to x="100000" y="95000"/>
                                    </p:animScale>
                                    <p:animScale>
                                      <p:cBhvr>
                                        <p:cTn id="216" dur="166" decel="50000">
                                          <p:stCondLst>
                                            <p:cond delay="1834"/>
                                          </p:stCondLst>
                                        </p:cTn>
                                        <p:tgtEl>
                                          <p:spTgt spid="99"/>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wipe(down)">
                                      <p:cBhvr>
                                        <p:cTn id="221" dur="580">
                                          <p:stCondLst>
                                            <p:cond delay="0"/>
                                          </p:stCondLst>
                                        </p:cTn>
                                        <p:tgtEl>
                                          <p:spTgt spid="100"/>
                                        </p:tgtEl>
                                      </p:cBhvr>
                                    </p:animEffect>
                                    <p:anim calcmode="lin" valueType="num">
                                      <p:cBhvr>
                                        <p:cTn id="222" dur="1822"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100"/>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100"/>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100"/>
                                        </p:tgtEl>
                                        <p:attrNameLst>
                                          <p:attrName>ppt_y</p:attrName>
                                        </p:attrNameLst>
                                      </p:cBhvr>
                                      <p:tavLst>
                                        <p:tav tm="0" fmla="#ppt_y-sin(pi*$)/81">
                                          <p:val>
                                            <p:fltVal val="0"/>
                                          </p:val>
                                        </p:tav>
                                        <p:tav tm="100000">
                                          <p:val>
                                            <p:fltVal val="1"/>
                                          </p:val>
                                        </p:tav>
                                      </p:tavLst>
                                    </p:anim>
                                    <p:animScale>
                                      <p:cBhvr>
                                        <p:cTn id="227" dur="26">
                                          <p:stCondLst>
                                            <p:cond delay="650"/>
                                          </p:stCondLst>
                                        </p:cTn>
                                        <p:tgtEl>
                                          <p:spTgt spid="100"/>
                                        </p:tgtEl>
                                      </p:cBhvr>
                                      <p:to x="100000" y="60000"/>
                                    </p:animScale>
                                    <p:animScale>
                                      <p:cBhvr>
                                        <p:cTn id="228" dur="166" decel="50000">
                                          <p:stCondLst>
                                            <p:cond delay="676"/>
                                          </p:stCondLst>
                                        </p:cTn>
                                        <p:tgtEl>
                                          <p:spTgt spid="100"/>
                                        </p:tgtEl>
                                      </p:cBhvr>
                                      <p:to x="100000" y="100000"/>
                                    </p:animScale>
                                    <p:animScale>
                                      <p:cBhvr>
                                        <p:cTn id="229" dur="26">
                                          <p:stCondLst>
                                            <p:cond delay="1312"/>
                                          </p:stCondLst>
                                        </p:cTn>
                                        <p:tgtEl>
                                          <p:spTgt spid="100"/>
                                        </p:tgtEl>
                                      </p:cBhvr>
                                      <p:to x="100000" y="80000"/>
                                    </p:animScale>
                                    <p:animScale>
                                      <p:cBhvr>
                                        <p:cTn id="230" dur="166" decel="50000">
                                          <p:stCondLst>
                                            <p:cond delay="1338"/>
                                          </p:stCondLst>
                                        </p:cTn>
                                        <p:tgtEl>
                                          <p:spTgt spid="100"/>
                                        </p:tgtEl>
                                      </p:cBhvr>
                                      <p:to x="100000" y="100000"/>
                                    </p:animScale>
                                    <p:animScale>
                                      <p:cBhvr>
                                        <p:cTn id="231" dur="26">
                                          <p:stCondLst>
                                            <p:cond delay="1642"/>
                                          </p:stCondLst>
                                        </p:cTn>
                                        <p:tgtEl>
                                          <p:spTgt spid="100"/>
                                        </p:tgtEl>
                                      </p:cBhvr>
                                      <p:to x="100000" y="90000"/>
                                    </p:animScale>
                                    <p:animScale>
                                      <p:cBhvr>
                                        <p:cTn id="232" dur="166" decel="50000">
                                          <p:stCondLst>
                                            <p:cond delay="1668"/>
                                          </p:stCondLst>
                                        </p:cTn>
                                        <p:tgtEl>
                                          <p:spTgt spid="100"/>
                                        </p:tgtEl>
                                      </p:cBhvr>
                                      <p:to x="100000" y="100000"/>
                                    </p:animScale>
                                    <p:animScale>
                                      <p:cBhvr>
                                        <p:cTn id="233" dur="26">
                                          <p:stCondLst>
                                            <p:cond delay="1808"/>
                                          </p:stCondLst>
                                        </p:cTn>
                                        <p:tgtEl>
                                          <p:spTgt spid="100"/>
                                        </p:tgtEl>
                                      </p:cBhvr>
                                      <p:to x="100000" y="95000"/>
                                    </p:animScale>
                                    <p:animScale>
                                      <p:cBhvr>
                                        <p:cTn id="234" dur="166" decel="50000">
                                          <p:stCondLst>
                                            <p:cond delay="1834"/>
                                          </p:stCondLst>
                                        </p:cTn>
                                        <p:tgtEl>
                                          <p:spTgt spid="100"/>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101"/>
                                        </p:tgtEl>
                                        <p:attrNameLst>
                                          <p:attrName>style.visibility</p:attrName>
                                        </p:attrNameLst>
                                      </p:cBhvr>
                                      <p:to>
                                        <p:strVal val="visible"/>
                                      </p:to>
                                    </p:set>
                                    <p:animEffect transition="in" filter="wipe(down)">
                                      <p:cBhvr>
                                        <p:cTn id="237" dur="580">
                                          <p:stCondLst>
                                            <p:cond delay="0"/>
                                          </p:stCondLst>
                                        </p:cTn>
                                        <p:tgtEl>
                                          <p:spTgt spid="101"/>
                                        </p:tgtEl>
                                      </p:cBhvr>
                                    </p:animEffect>
                                    <p:anim calcmode="lin" valueType="num">
                                      <p:cBhvr>
                                        <p:cTn id="238" dur="1822"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101"/>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101"/>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101"/>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101"/>
                                        </p:tgtEl>
                                        <p:attrNameLst>
                                          <p:attrName>ppt_y</p:attrName>
                                        </p:attrNameLst>
                                      </p:cBhvr>
                                      <p:tavLst>
                                        <p:tav tm="0" fmla="#ppt_y-sin(pi*$)/81">
                                          <p:val>
                                            <p:fltVal val="0"/>
                                          </p:val>
                                        </p:tav>
                                        <p:tav tm="100000">
                                          <p:val>
                                            <p:fltVal val="1"/>
                                          </p:val>
                                        </p:tav>
                                      </p:tavLst>
                                    </p:anim>
                                    <p:animScale>
                                      <p:cBhvr>
                                        <p:cTn id="243" dur="26">
                                          <p:stCondLst>
                                            <p:cond delay="650"/>
                                          </p:stCondLst>
                                        </p:cTn>
                                        <p:tgtEl>
                                          <p:spTgt spid="101"/>
                                        </p:tgtEl>
                                      </p:cBhvr>
                                      <p:to x="100000" y="60000"/>
                                    </p:animScale>
                                    <p:animScale>
                                      <p:cBhvr>
                                        <p:cTn id="244" dur="166" decel="50000">
                                          <p:stCondLst>
                                            <p:cond delay="676"/>
                                          </p:stCondLst>
                                        </p:cTn>
                                        <p:tgtEl>
                                          <p:spTgt spid="101"/>
                                        </p:tgtEl>
                                      </p:cBhvr>
                                      <p:to x="100000" y="100000"/>
                                    </p:animScale>
                                    <p:animScale>
                                      <p:cBhvr>
                                        <p:cTn id="245" dur="26">
                                          <p:stCondLst>
                                            <p:cond delay="1312"/>
                                          </p:stCondLst>
                                        </p:cTn>
                                        <p:tgtEl>
                                          <p:spTgt spid="101"/>
                                        </p:tgtEl>
                                      </p:cBhvr>
                                      <p:to x="100000" y="80000"/>
                                    </p:animScale>
                                    <p:animScale>
                                      <p:cBhvr>
                                        <p:cTn id="246" dur="166" decel="50000">
                                          <p:stCondLst>
                                            <p:cond delay="1338"/>
                                          </p:stCondLst>
                                        </p:cTn>
                                        <p:tgtEl>
                                          <p:spTgt spid="101"/>
                                        </p:tgtEl>
                                      </p:cBhvr>
                                      <p:to x="100000" y="100000"/>
                                    </p:animScale>
                                    <p:animScale>
                                      <p:cBhvr>
                                        <p:cTn id="247" dur="26">
                                          <p:stCondLst>
                                            <p:cond delay="1642"/>
                                          </p:stCondLst>
                                        </p:cTn>
                                        <p:tgtEl>
                                          <p:spTgt spid="101"/>
                                        </p:tgtEl>
                                      </p:cBhvr>
                                      <p:to x="100000" y="90000"/>
                                    </p:animScale>
                                    <p:animScale>
                                      <p:cBhvr>
                                        <p:cTn id="248" dur="166" decel="50000">
                                          <p:stCondLst>
                                            <p:cond delay="1668"/>
                                          </p:stCondLst>
                                        </p:cTn>
                                        <p:tgtEl>
                                          <p:spTgt spid="101"/>
                                        </p:tgtEl>
                                      </p:cBhvr>
                                      <p:to x="100000" y="100000"/>
                                    </p:animScale>
                                    <p:animScale>
                                      <p:cBhvr>
                                        <p:cTn id="249" dur="26">
                                          <p:stCondLst>
                                            <p:cond delay="1808"/>
                                          </p:stCondLst>
                                        </p:cTn>
                                        <p:tgtEl>
                                          <p:spTgt spid="101"/>
                                        </p:tgtEl>
                                      </p:cBhvr>
                                      <p:to x="100000" y="95000"/>
                                    </p:animScale>
                                    <p:animScale>
                                      <p:cBhvr>
                                        <p:cTn id="250" dur="166" decel="50000">
                                          <p:stCondLst>
                                            <p:cond delay="1834"/>
                                          </p:stCondLst>
                                        </p:cTn>
                                        <p:tgtEl>
                                          <p:spTgt spid="101"/>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114"/>
                                        </p:tgtEl>
                                        <p:attrNameLst>
                                          <p:attrName>style.visibility</p:attrName>
                                        </p:attrNameLst>
                                      </p:cBhvr>
                                      <p:to>
                                        <p:strVal val="visible"/>
                                      </p:to>
                                    </p:set>
                                    <p:animEffect transition="in" filter="fade">
                                      <p:cBhvr>
                                        <p:cTn id="255" dur="500"/>
                                        <p:tgtEl>
                                          <p:spTgt spid="114"/>
                                        </p:tgtEl>
                                      </p:cBhvr>
                                    </p:animEffect>
                                  </p:childTnLst>
                                </p:cTn>
                              </p:par>
                            </p:childTnLst>
                          </p:cTn>
                        </p:par>
                      </p:childTnLst>
                    </p:cTn>
                  </p:par>
                  <p:par>
                    <p:cTn id="256" fill="hold">
                      <p:stCondLst>
                        <p:cond delay="indefinite"/>
                      </p:stCondLst>
                      <p:childTnLst>
                        <p:par>
                          <p:cTn id="257" fill="hold">
                            <p:stCondLst>
                              <p:cond delay="0"/>
                            </p:stCondLst>
                            <p:childTnLst>
                              <p:par>
                                <p:cTn id="258" presetID="9" presetClass="exit" presetSubtype="0" fill="hold" grpId="1" nodeType="clickEffect">
                                  <p:stCondLst>
                                    <p:cond delay="0"/>
                                  </p:stCondLst>
                                  <p:childTnLst>
                                    <p:animEffect transition="out" filter="dissolve">
                                      <p:cBhvr>
                                        <p:cTn id="259" dur="500"/>
                                        <p:tgtEl>
                                          <p:spTgt spid="114"/>
                                        </p:tgtEl>
                                      </p:cBhvr>
                                    </p:animEffect>
                                    <p:set>
                                      <p:cBhvr>
                                        <p:cTn id="260" dur="1" fill="hold">
                                          <p:stCondLst>
                                            <p:cond delay="499"/>
                                          </p:stCondLst>
                                        </p:cTn>
                                        <p:tgtEl>
                                          <p:spTgt spid="114"/>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99"/>
                                        </p:tgtEl>
                                      </p:cBhvr>
                                    </p:animEffect>
                                    <p:set>
                                      <p:cBhvr>
                                        <p:cTn id="263" dur="1" fill="hold">
                                          <p:stCondLst>
                                            <p:cond delay="499"/>
                                          </p:stCondLst>
                                        </p:cTn>
                                        <p:tgtEl>
                                          <p:spTgt spid="99"/>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100"/>
                                        </p:tgtEl>
                                      </p:cBhvr>
                                    </p:animEffect>
                                    <p:set>
                                      <p:cBhvr>
                                        <p:cTn id="266" dur="1" fill="hold">
                                          <p:stCondLst>
                                            <p:cond delay="499"/>
                                          </p:stCondLst>
                                        </p:cTn>
                                        <p:tgtEl>
                                          <p:spTgt spid="100"/>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101"/>
                                        </p:tgtEl>
                                      </p:cBhvr>
                                    </p:animEffect>
                                    <p:set>
                                      <p:cBhvr>
                                        <p:cTn id="269" dur="1" fill="hold">
                                          <p:stCondLst>
                                            <p:cond delay="499"/>
                                          </p:stCondLst>
                                        </p:cTn>
                                        <p:tgtEl>
                                          <p:spTgt spid="101"/>
                                        </p:tgtEl>
                                        <p:attrNameLst>
                                          <p:attrName>style.visibility</p:attrName>
                                        </p:attrNameLst>
                                      </p:cBhvr>
                                      <p:to>
                                        <p:strVal val="hidden"/>
                                      </p:to>
                                    </p:set>
                                  </p:childTnLst>
                                </p:cTn>
                              </p:par>
                              <p:par>
                                <p:cTn id="270" presetID="9" presetClass="exit" presetSubtype="0" fill="hold" nodeType="withEffect">
                                  <p:stCondLst>
                                    <p:cond delay="0"/>
                                  </p:stCondLst>
                                  <p:childTnLst>
                                    <p:animEffect transition="out" filter="dissolve">
                                      <p:cBhvr>
                                        <p:cTn id="271" dur="500"/>
                                        <p:tgtEl>
                                          <p:spTgt spid="98"/>
                                        </p:tgtEl>
                                      </p:cBhvr>
                                    </p:animEffect>
                                    <p:set>
                                      <p:cBhvr>
                                        <p:cTn id="272" dur="1" fill="hold">
                                          <p:stCondLst>
                                            <p:cond delay="499"/>
                                          </p:stCondLst>
                                        </p:cTn>
                                        <p:tgtEl>
                                          <p:spTgt spid="98"/>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73"/>
                                        </p:tgtEl>
                                        <p:attrNameLst>
                                          <p:attrName>style.visibility</p:attrName>
                                        </p:attrNameLst>
                                      </p:cBhvr>
                                      <p:to>
                                        <p:strVal val="visible"/>
                                      </p:to>
                                    </p:set>
                                    <p:animEffect transition="in" filter="wipe(down)">
                                      <p:cBhvr>
                                        <p:cTn id="277" dur="580">
                                          <p:stCondLst>
                                            <p:cond delay="0"/>
                                          </p:stCondLst>
                                        </p:cTn>
                                        <p:tgtEl>
                                          <p:spTgt spid="73"/>
                                        </p:tgtEl>
                                      </p:cBhvr>
                                    </p:animEffect>
                                    <p:anim calcmode="lin" valueType="num">
                                      <p:cBhvr>
                                        <p:cTn id="278"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283" dur="26">
                                          <p:stCondLst>
                                            <p:cond delay="650"/>
                                          </p:stCondLst>
                                        </p:cTn>
                                        <p:tgtEl>
                                          <p:spTgt spid="73"/>
                                        </p:tgtEl>
                                      </p:cBhvr>
                                      <p:to x="100000" y="60000"/>
                                    </p:animScale>
                                    <p:animScale>
                                      <p:cBhvr>
                                        <p:cTn id="284" dur="166" decel="50000">
                                          <p:stCondLst>
                                            <p:cond delay="676"/>
                                          </p:stCondLst>
                                        </p:cTn>
                                        <p:tgtEl>
                                          <p:spTgt spid="73"/>
                                        </p:tgtEl>
                                      </p:cBhvr>
                                      <p:to x="100000" y="100000"/>
                                    </p:animScale>
                                    <p:animScale>
                                      <p:cBhvr>
                                        <p:cTn id="285" dur="26">
                                          <p:stCondLst>
                                            <p:cond delay="1312"/>
                                          </p:stCondLst>
                                        </p:cTn>
                                        <p:tgtEl>
                                          <p:spTgt spid="73"/>
                                        </p:tgtEl>
                                      </p:cBhvr>
                                      <p:to x="100000" y="80000"/>
                                    </p:animScale>
                                    <p:animScale>
                                      <p:cBhvr>
                                        <p:cTn id="286" dur="166" decel="50000">
                                          <p:stCondLst>
                                            <p:cond delay="1338"/>
                                          </p:stCondLst>
                                        </p:cTn>
                                        <p:tgtEl>
                                          <p:spTgt spid="73"/>
                                        </p:tgtEl>
                                      </p:cBhvr>
                                      <p:to x="100000" y="100000"/>
                                    </p:animScale>
                                    <p:animScale>
                                      <p:cBhvr>
                                        <p:cTn id="287" dur="26">
                                          <p:stCondLst>
                                            <p:cond delay="1642"/>
                                          </p:stCondLst>
                                        </p:cTn>
                                        <p:tgtEl>
                                          <p:spTgt spid="73"/>
                                        </p:tgtEl>
                                      </p:cBhvr>
                                      <p:to x="100000" y="90000"/>
                                    </p:animScale>
                                    <p:animScale>
                                      <p:cBhvr>
                                        <p:cTn id="288" dur="166" decel="50000">
                                          <p:stCondLst>
                                            <p:cond delay="1668"/>
                                          </p:stCondLst>
                                        </p:cTn>
                                        <p:tgtEl>
                                          <p:spTgt spid="73"/>
                                        </p:tgtEl>
                                      </p:cBhvr>
                                      <p:to x="100000" y="100000"/>
                                    </p:animScale>
                                    <p:animScale>
                                      <p:cBhvr>
                                        <p:cTn id="289" dur="26">
                                          <p:stCondLst>
                                            <p:cond delay="1808"/>
                                          </p:stCondLst>
                                        </p:cTn>
                                        <p:tgtEl>
                                          <p:spTgt spid="73"/>
                                        </p:tgtEl>
                                      </p:cBhvr>
                                      <p:to x="100000" y="95000"/>
                                    </p:animScale>
                                    <p:animScale>
                                      <p:cBhvr>
                                        <p:cTn id="290" dur="166" decel="50000">
                                          <p:stCondLst>
                                            <p:cond delay="1834"/>
                                          </p:stCondLst>
                                        </p:cTn>
                                        <p:tgtEl>
                                          <p:spTgt spid="73"/>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72"/>
                                        </p:tgtEl>
                                        <p:attrNameLst>
                                          <p:attrName>style.visibility</p:attrName>
                                        </p:attrNameLst>
                                      </p:cBhvr>
                                      <p:to>
                                        <p:strVal val="visible"/>
                                      </p:to>
                                    </p:set>
                                    <p:animEffect transition="in" filter="wipe(down)">
                                      <p:cBhvr>
                                        <p:cTn id="293" dur="580">
                                          <p:stCondLst>
                                            <p:cond delay="0"/>
                                          </p:stCondLst>
                                        </p:cTn>
                                        <p:tgtEl>
                                          <p:spTgt spid="72"/>
                                        </p:tgtEl>
                                      </p:cBhvr>
                                    </p:animEffect>
                                    <p:anim calcmode="lin" valueType="num">
                                      <p:cBhvr>
                                        <p:cTn id="294"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299" dur="26">
                                          <p:stCondLst>
                                            <p:cond delay="650"/>
                                          </p:stCondLst>
                                        </p:cTn>
                                        <p:tgtEl>
                                          <p:spTgt spid="72"/>
                                        </p:tgtEl>
                                      </p:cBhvr>
                                      <p:to x="100000" y="60000"/>
                                    </p:animScale>
                                    <p:animScale>
                                      <p:cBhvr>
                                        <p:cTn id="300" dur="166" decel="50000">
                                          <p:stCondLst>
                                            <p:cond delay="676"/>
                                          </p:stCondLst>
                                        </p:cTn>
                                        <p:tgtEl>
                                          <p:spTgt spid="72"/>
                                        </p:tgtEl>
                                      </p:cBhvr>
                                      <p:to x="100000" y="100000"/>
                                    </p:animScale>
                                    <p:animScale>
                                      <p:cBhvr>
                                        <p:cTn id="301" dur="26">
                                          <p:stCondLst>
                                            <p:cond delay="1312"/>
                                          </p:stCondLst>
                                        </p:cTn>
                                        <p:tgtEl>
                                          <p:spTgt spid="72"/>
                                        </p:tgtEl>
                                      </p:cBhvr>
                                      <p:to x="100000" y="80000"/>
                                    </p:animScale>
                                    <p:animScale>
                                      <p:cBhvr>
                                        <p:cTn id="302" dur="166" decel="50000">
                                          <p:stCondLst>
                                            <p:cond delay="1338"/>
                                          </p:stCondLst>
                                        </p:cTn>
                                        <p:tgtEl>
                                          <p:spTgt spid="72"/>
                                        </p:tgtEl>
                                      </p:cBhvr>
                                      <p:to x="100000" y="100000"/>
                                    </p:animScale>
                                    <p:animScale>
                                      <p:cBhvr>
                                        <p:cTn id="303" dur="26">
                                          <p:stCondLst>
                                            <p:cond delay="1642"/>
                                          </p:stCondLst>
                                        </p:cTn>
                                        <p:tgtEl>
                                          <p:spTgt spid="72"/>
                                        </p:tgtEl>
                                      </p:cBhvr>
                                      <p:to x="100000" y="90000"/>
                                    </p:animScale>
                                    <p:animScale>
                                      <p:cBhvr>
                                        <p:cTn id="304" dur="166" decel="50000">
                                          <p:stCondLst>
                                            <p:cond delay="1668"/>
                                          </p:stCondLst>
                                        </p:cTn>
                                        <p:tgtEl>
                                          <p:spTgt spid="72"/>
                                        </p:tgtEl>
                                      </p:cBhvr>
                                      <p:to x="100000" y="100000"/>
                                    </p:animScale>
                                    <p:animScale>
                                      <p:cBhvr>
                                        <p:cTn id="305" dur="26">
                                          <p:stCondLst>
                                            <p:cond delay="1808"/>
                                          </p:stCondLst>
                                        </p:cTn>
                                        <p:tgtEl>
                                          <p:spTgt spid="72"/>
                                        </p:tgtEl>
                                      </p:cBhvr>
                                      <p:to x="100000" y="95000"/>
                                    </p:animScale>
                                    <p:animScale>
                                      <p:cBhvr>
                                        <p:cTn id="306" dur="166" decel="50000">
                                          <p:stCondLst>
                                            <p:cond delay="1834"/>
                                          </p:stCondLst>
                                        </p:cTn>
                                        <p:tgtEl>
                                          <p:spTgt spid="72"/>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71"/>
                                        </p:tgtEl>
                                        <p:attrNameLst>
                                          <p:attrName>style.visibility</p:attrName>
                                        </p:attrNameLst>
                                      </p:cBhvr>
                                      <p:to>
                                        <p:strVal val="visible"/>
                                      </p:to>
                                    </p:set>
                                    <p:animEffect transition="in" filter="wipe(down)">
                                      <p:cBhvr>
                                        <p:cTn id="311" dur="580">
                                          <p:stCondLst>
                                            <p:cond delay="0"/>
                                          </p:stCondLst>
                                        </p:cTn>
                                        <p:tgtEl>
                                          <p:spTgt spid="71"/>
                                        </p:tgtEl>
                                      </p:cBhvr>
                                    </p:animEffect>
                                    <p:anim calcmode="lin" valueType="num">
                                      <p:cBhvr>
                                        <p:cTn id="312"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317" dur="26">
                                          <p:stCondLst>
                                            <p:cond delay="650"/>
                                          </p:stCondLst>
                                        </p:cTn>
                                        <p:tgtEl>
                                          <p:spTgt spid="71"/>
                                        </p:tgtEl>
                                      </p:cBhvr>
                                      <p:to x="100000" y="60000"/>
                                    </p:animScale>
                                    <p:animScale>
                                      <p:cBhvr>
                                        <p:cTn id="318" dur="166" decel="50000">
                                          <p:stCondLst>
                                            <p:cond delay="676"/>
                                          </p:stCondLst>
                                        </p:cTn>
                                        <p:tgtEl>
                                          <p:spTgt spid="71"/>
                                        </p:tgtEl>
                                      </p:cBhvr>
                                      <p:to x="100000" y="100000"/>
                                    </p:animScale>
                                    <p:animScale>
                                      <p:cBhvr>
                                        <p:cTn id="319" dur="26">
                                          <p:stCondLst>
                                            <p:cond delay="1312"/>
                                          </p:stCondLst>
                                        </p:cTn>
                                        <p:tgtEl>
                                          <p:spTgt spid="71"/>
                                        </p:tgtEl>
                                      </p:cBhvr>
                                      <p:to x="100000" y="80000"/>
                                    </p:animScale>
                                    <p:animScale>
                                      <p:cBhvr>
                                        <p:cTn id="320" dur="166" decel="50000">
                                          <p:stCondLst>
                                            <p:cond delay="1338"/>
                                          </p:stCondLst>
                                        </p:cTn>
                                        <p:tgtEl>
                                          <p:spTgt spid="71"/>
                                        </p:tgtEl>
                                      </p:cBhvr>
                                      <p:to x="100000" y="100000"/>
                                    </p:animScale>
                                    <p:animScale>
                                      <p:cBhvr>
                                        <p:cTn id="321" dur="26">
                                          <p:stCondLst>
                                            <p:cond delay="1642"/>
                                          </p:stCondLst>
                                        </p:cTn>
                                        <p:tgtEl>
                                          <p:spTgt spid="71"/>
                                        </p:tgtEl>
                                      </p:cBhvr>
                                      <p:to x="100000" y="90000"/>
                                    </p:animScale>
                                    <p:animScale>
                                      <p:cBhvr>
                                        <p:cTn id="322" dur="166" decel="50000">
                                          <p:stCondLst>
                                            <p:cond delay="1668"/>
                                          </p:stCondLst>
                                        </p:cTn>
                                        <p:tgtEl>
                                          <p:spTgt spid="71"/>
                                        </p:tgtEl>
                                      </p:cBhvr>
                                      <p:to x="100000" y="100000"/>
                                    </p:animScale>
                                    <p:animScale>
                                      <p:cBhvr>
                                        <p:cTn id="323" dur="26">
                                          <p:stCondLst>
                                            <p:cond delay="1808"/>
                                          </p:stCondLst>
                                        </p:cTn>
                                        <p:tgtEl>
                                          <p:spTgt spid="71"/>
                                        </p:tgtEl>
                                      </p:cBhvr>
                                      <p:to x="100000" y="95000"/>
                                    </p:animScale>
                                    <p:animScale>
                                      <p:cBhvr>
                                        <p:cTn id="324" dur="166" decel="50000">
                                          <p:stCondLst>
                                            <p:cond delay="1834"/>
                                          </p:stCondLst>
                                        </p:cTn>
                                        <p:tgtEl>
                                          <p:spTgt spid="71"/>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74"/>
                                        </p:tgtEl>
                                        <p:attrNameLst>
                                          <p:attrName>style.visibility</p:attrName>
                                        </p:attrNameLst>
                                      </p:cBhvr>
                                      <p:to>
                                        <p:strVal val="visible"/>
                                      </p:to>
                                    </p:set>
                                    <p:animEffect transition="in" filter="wipe(down)">
                                      <p:cBhvr>
                                        <p:cTn id="327" dur="580">
                                          <p:stCondLst>
                                            <p:cond delay="0"/>
                                          </p:stCondLst>
                                        </p:cTn>
                                        <p:tgtEl>
                                          <p:spTgt spid="74"/>
                                        </p:tgtEl>
                                      </p:cBhvr>
                                    </p:animEffect>
                                    <p:anim calcmode="lin" valueType="num">
                                      <p:cBhvr>
                                        <p:cTn id="328"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333" dur="26">
                                          <p:stCondLst>
                                            <p:cond delay="650"/>
                                          </p:stCondLst>
                                        </p:cTn>
                                        <p:tgtEl>
                                          <p:spTgt spid="74"/>
                                        </p:tgtEl>
                                      </p:cBhvr>
                                      <p:to x="100000" y="60000"/>
                                    </p:animScale>
                                    <p:animScale>
                                      <p:cBhvr>
                                        <p:cTn id="334" dur="166" decel="50000">
                                          <p:stCondLst>
                                            <p:cond delay="676"/>
                                          </p:stCondLst>
                                        </p:cTn>
                                        <p:tgtEl>
                                          <p:spTgt spid="74"/>
                                        </p:tgtEl>
                                      </p:cBhvr>
                                      <p:to x="100000" y="100000"/>
                                    </p:animScale>
                                    <p:animScale>
                                      <p:cBhvr>
                                        <p:cTn id="335" dur="26">
                                          <p:stCondLst>
                                            <p:cond delay="1312"/>
                                          </p:stCondLst>
                                        </p:cTn>
                                        <p:tgtEl>
                                          <p:spTgt spid="74"/>
                                        </p:tgtEl>
                                      </p:cBhvr>
                                      <p:to x="100000" y="80000"/>
                                    </p:animScale>
                                    <p:animScale>
                                      <p:cBhvr>
                                        <p:cTn id="336" dur="166" decel="50000">
                                          <p:stCondLst>
                                            <p:cond delay="1338"/>
                                          </p:stCondLst>
                                        </p:cTn>
                                        <p:tgtEl>
                                          <p:spTgt spid="74"/>
                                        </p:tgtEl>
                                      </p:cBhvr>
                                      <p:to x="100000" y="100000"/>
                                    </p:animScale>
                                    <p:animScale>
                                      <p:cBhvr>
                                        <p:cTn id="337" dur="26">
                                          <p:stCondLst>
                                            <p:cond delay="1642"/>
                                          </p:stCondLst>
                                        </p:cTn>
                                        <p:tgtEl>
                                          <p:spTgt spid="74"/>
                                        </p:tgtEl>
                                      </p:cBhvr>
                                      <p:to x="100000" y="90000"/>
                                    </p:animScale>
                                    <p:animScale>
                                      <p:cBhvr>
                                        <p:cTn id="338" dur="166" decel="50000">
                                          <p:stCondLst>
                                            <p:cond delay="1668"/>
                                          </p:stCondLst>
                                        </p:cTn>
                                        <p:tgtEl>
                                          <p:spTgt spid="74"/>
                                        </p:tgtEl>
                                      </p:cBhvr>
                                      <p:to x="100000" y="100000"/>
                                    </p:animScale>
                                    <p:animScale>
                                      <p:cBhvr>
                                        <p:cTn id="339" dur="26">
                                          <p:stCondLst>
                                            <p:cond delay="1808"/>
                                          </p:stCondLst>
                                        </p:cTn>
                                        <p:tgtEl>
                                          <p:spTgt spid="74"/>
                                        </p:tgtEl>
                                      </p:cBhvr>
                                      <p:to x="100000" y="95000"/>
                                    </p:animScale>
                                    <p:animScale>
                                      <p:cBhvr>
                                        <p:cTn id="340" dur="166" decel="50000">
                                          <p:stCondLst>
                                            <p:cond delay="1834"/>
                                          </p:stCondLst>
                                        </p:cTn>
                                        <p:tgtEl>
                                          <p:spTgt spid="74"/>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75"/>
                                        </p:tgtEl>
                                        <p:attrNameLst>
                                          <p:attrName>style.visibility</p:attrName>
                                        </p:attrNameLst>
                                      </p:cBhvr>
                                      <p:to>
                                        <p:strVal val="visible"/>
                                      </p:to>
                                    </p:set>
                                    <p:animEffect transition="in" filter="fade">
                                      <p:cBhvr>
                                        <p:cTn id="345" dur="500"/>
                                        <p:tgtEl>
                                          <p:spTgt spid="75"/>
                                        </p:tgtEl>
                                      </p:cBhvr>
                                    </p:animEffect>
                                  </p:child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73"/>
                                        </p:tgtEl>
                                      </p:cBhvr>
                                    </p:animEffect>
                                    <p:set>
                                      <p:cBhvr>
                                        <p:cTn id="350" dur="1" fill="hold">
                                          <p:stCondLst>
                                            <p:cond delay="499"/>
                                          </p:stCondLst>
                                        </p:cTn>
                                        <p:tgtEl>
                                          <p:spTgt spid="73"/>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72"/>
                                        </p:tgtEl>
                                      </p:cBhvr>
                                    </p:animEffect>
                                    <p:set>
                                      <p:cBhvr>
                                        <p:cTn id="353" dur="1" fill="hold">
                                          <p:stCondLst>
                                            <p:cond delay="499"/>
                                          </p:stCondLst>
                                        </p:cTn>
                                        <p:tgtEl>
                                          <p:spTgt spid="72"/>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71"/>
                                        </p:tgtEl>
                                      </p:cBhvr>
                                    </p:animEffect>
                                    <p:set>
                                      <p:cBhvr>
                                        <p:cTn id="356" dur="1" fill="hold">
                                          <p:stCondLst>
                                            <p:cond delay="499"/>
                                          </p:stCondLst>
                                        </p:cTn>
                                        <p:tgtEl>
                                          <p:spTgt spid="71"/>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74"/>
                                        </p:tgtEl>
                                      </p:cBhvr>
                                    </p:animEffect>
                                    <p:set>
                                      <p:cBhvr>
                                        <p:cTn id="359" dur="1" fill="hold">
                                          <p:stCondLst>
                                            <p:cond delay="499"/>
                                          </p:stCondLst>
                                        </p:cTn>
                                        <p:tgtEl>
                                          <p:spTgt spid="74"/>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75"/>
                                        </p:tgtEl>
                                      </p:cBhvr>
                                    </p:animEffect>
                                    <p:set>
                                      <p:cBhvr>
                                        <p:cTn id="362" dur="1" fill="hold">
                                          <p:stCondLst>
                                            <p:cond delay="499"/>
                                          </p:stCondLst>
                                        </p:cTn>
                                        <p:tgtEl>
                                          <p:spTgt spid="75"/>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64"/>
                                        </p:tgtEl>
                                        <p:attrNameLst>
                                          <p:attrName>style.visibility</p:attrName>
                                        </p:attrNameLst>
                                      </p:cBhvr>
                                      <p:to>
                                        <p:strVal val="visible"/>
                                      </p:to>
                                    </p:set>
                                    <p:animEffect transition="in" filter="wipe(down)">
                                      <p:cBhvr>
                                        <p:cTn id="367" dur="580">
                                          <p:stCondLst>
                                            <p:cond delay="0"/>
                                          </p:stCondLst>
                                        </p:cTn>
                                        <p:tgtEl>
                                          <p:spTgt spid="64"/>
                                        </p:tgtEl>
                                      </p:cBhvr>
                                    </p:animEffect>
                                    <p:anim calcmode="lin" valueType="num">
                                      <p:cBhvr>
                                        <p:cTn id="36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373" dur="26">
                                          <p:stCondLst>
                                            <p:cond delay="650"/>
                                          </p:stCondLst>
                                        </p:cTn>
                                        <p:tgtEl>
                                          <p:spTgt spid="64"/>
                                        </p:tgtEl>
                                      </p:cBhvr>
                                      <p:to x="100000" y="60000"/>
                                    </p:animScale>
                                    <p:animScale>
                                      <p:cBhvr>
                                        <p:cTn id="374" dur="166" decel="50000">
                                          <p:stCondLst>
                                            <p:cond delay="676"/>
                                          </p:stCondLst>
                                        </p:cTn>
                                        <p:tgtEl>
                                          <p:spTgt spid="64"/>
                                        </p:tgtEl>
                                      </p:cBhvr>
                                      <p:to x="100000" y="100000"/>
                                    </p:animScale>
                                    <p:animScale>
                                      <p:cBhvr>
                                        <p:cTn id="375" dur="26">
                                          <p:stCondLst>
                                            <p:cond delay="1312"/>
                                          </p:stCondLst>
                                        </p:cTn>
                                        <p:tgtEl>
                                          <p:spTgt spid="64"/>
                                        </p:tgtEl>
                                      </p:cBhvr>
                                      <p:to x="100000" y="80000"/>
                                    </p:animScale>
                                    <p:animScale>
                                      <p:cBhvr>
                                        <p:cTn id="376" dur="166" decel="50000">
                                          <p:stCondLst>
                                            <p:cond delay="1338"/>
                                          </p:stCondLst>
                                        </p:cTn>
                                        <p:tgtEl>
                                          <p:spTgt spid="64"/>
                                        </p:tgtEl>
                                      </p:cBhvr>
                                      <p:to x="100000" y="100000"/>
                                    </p:animScale>
                                    <p:animScale>
                                      <p:cBhvr>
                                        <p:cTn id="377" dur="26">
                                          <p:stCondLst>
                                            <p:cond delay="1642"/>
                                          </p:stCondLst>
                                        </p:cTn>
                                        <p:tgtEl>
                                          <p:spTgt spid="64"/>
                                        </p:tgtEl>
                                      </p:cBhvr>
                                      <p:to x="100000" y="90000"/>
                                    </p:animScale>
                                    <p:animScale>
                                      <p:cBhvr>
                                        <p:cTn id="378" dur="166" decel="50000">
                                          <p:stCondLst>
                                            <p:cond delay="1668"/>
                                          </p:stCondLst>
                                        </p:cTn>
                                        <p:tgtEl>
                                          <p:spTgt spid="64"/>
                                        </p:tgtEl>
                                      </p:cBhvr>
                                      <p:to x="100000" y="100000"/>
                                    </p:animScale>
                                    <p:animScale>
                                      <p:cBhvr>
                                        <p:cTn id="379" dur="26">
                                          <p:stCondLst>
                                            <p:cond delay="1808"/>
                                          </p:stCondLst>
                                        </p:cTn>
                                        <p:tgtEl>
                                          <p:spTgt spid="64"/>
                                        </p:tgtEl>
                                      </p:cBhvr>
                                      <p:to x="100000" y="95000"/>
                                    </p:animScale>
                                    <p:animScale>
                                      <p:cBhvr>
                                        <p:cTn id="380" dur="166" decel="50000">
                                          <p:stCondLst>
                                            <p:cond delay="1834"/>
                                          </p:stCondLst>
                                        </p:cTn>
                                        <p:tgtEl>
                                          <p:spTgt spid="64"/>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62"/>
                                        </p:tgtEl>
                                        <p:attrNameLst>
                                          <p:attrName>style.visibility</p:attrName>
                                        </p:attrNameLst>
                                      </p:cBhvr>
                                      <p:to>
                                        <p:strVal val="visible"/>
                                      </p:to>
                                    </p:set>
                                    <p:animEffect transition="in" filter="wipe(down)">
                                      <p:cBhvr>
                                        <p:cTn id="383" dur="580">
                                          <p:stCondLst>
                                            <p:cond delay="0"/>
                                          </p:stCondLst>
                                        </p:cTn>
                                        <p:tgtEl>
                                          <p:spTgt spid="62"/>
                                        </p:tgtEl>
                                      </p:cBhvr>
                                    </p:animEffect>
                                    <p:anim calcmode="lin" valueType="num">
                                      <p:cBhvr>
                                        <p:cTn id="38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389" dur="26">
                                          <p:stCondLst>
                                            <p:cond delay="650"/>
                                          </p:stCondLst>
                                        </p:cTn>
                                        <p:tgtEl>
                                          <p:spTgt spid="62"/>
                                        </p:tgtEl>
                                      </p:cBhvr>
                                      <p:to x="100000" y="60000"/>
                                    </p:animScale>
                                    <p:animScale>
                                      <p:cBhvr>
                                        <p:cTn id="390" dur="166" decel="50000">
                                          <p:stCondLst>
                                            <p:cond delay="676"/>
                                          </p:stCondLst>
                                        </p:cTn>
                                        <p:tgtEl>
                                          <p:spTgt spid="62"/>
                                        </p:tgtEl>
                                      </p:cBhvr>
                                      <p:to x="100000" y="100000"/>
                                    </p:animScale>
                                    <p:animScale>
                                      <p:cBhvr>
                                        <p:cTn id="391" dur="26">
                                          <p:stCondLst>
                                            <p:cond delay="1312"/>
                                          </p:stCondLst>
                                        </p:cTn>
                                        <p:tgtEl>
                                          <p:spTgt spid="62"/>
                                        </p:tgtEl>
                                      </p:cBhvr>
                                      <p:to x="100000" y="80000"/>
                                    </p:animScale>
                                    <p:animScale>
                                      <p:cBhvr>
                                        <p:cTn id="392" dur="166" decel="50000">
                                          <p:stCondLst>
                                            <p:cond delay="1338"/>
                                          </p:stCondLst>
                                        </p:cTn>
                                        <p:tgtEl>
                                          <p:spTgt spid="62"/>
                                        </p:tgtEl>
                                      </p:cBhvr>
                                      <p:to x="100000" y="100000"/>
                                    </p:animScale>
                                    <p:animScale>
                                      <p:cBhvr>
                                        <p:cTn id="393" dur="26">
                                          <p:stCondLst>
                                            <p:cond delay="1642"/>
                                          </p:stCondLst>
                                        </p:cTn>
                                        <p:tgtEl>
                                          <p:spTgt spid="62"/>
                                        </p:tgtEl>
                                      </p:cBhvr>
                                      <p:to x="100000" y="90000"/>
                                    </p:animScale>
                                    <p:animScale>
                                      <p:cBhvr>
                                        <p:cTn id="394" dur="166" decel="50000">
                                          <p:stCondLst>
                                            <p:cond delay="1668"/>
                                          </p:stCondLst>
                                        </p:cTn>
                                        <p:tgtEl>
                                          <p:spTgt spid="62"/>
                                        </p:tgtEl>
                                      </p:cBhvr>
                                      <p:to x="100000" y="100000"/>
                                    </p:animScale>
                                    <p:animScale>
                                      <p:cBhvr>
                                        <p:cTn id="395" dur="26">
                                          <p:stCondLst>
                                            <p:cond delay="1808"/>
                                          </p:stCondLst>
                                        </p:cTn>
                                        <p:tgtEl>
                                          <p:spTgt spid="62"/>
                                        </p:tgtEl>
                                      </p:cBhvr>
                                      <p:to x="100000" y="95000"/>
                                    </p:animScale>
                                    <p:animScale>
                                      <p:cBhvr>
                                        <p:cTn id="396" dur="166" decel="50000">
                                          <p:stCondLst>
                                            <p:cond delay="1834"/>
                                          </p:stCondLst>
                                        </p:cTn>
                                        <p:tgtEl>
                                          <p:spTgt spid="62"/>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58"/>
                                        </p:tgtEl>
                                        <p:attrNameLst>
                                          <p:attrName>style.visibility</p:attrName>
                                        </p:attrNameLst>
                                      </p:cBhvr>
                                      <p:to>
                                        <p:strVal val="visible"/>
                                      </p:to>
                                    </p:set>
                                    <p:animEffect transition="in" filter="wipe(down)">
                                      <p:cBhvr>
                                        <p:cTn id="401" dur="580">
                                          <p:stCondLst>
                                            <p:cond delay="0"/>
                                          </p:stCondLst>
                                        </p:cTn>
                                        <p:tgtEl>
                                          <p:spTgt spid="58"/>
                                        </p:tgtEl>
                                      </p:cBhvr>
                                    </p:animEffect>
                                    <p:anim calcmode="lin" valueType="num">
                                      <p:cBhvr>
                                        <p:cTn id="40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407" dur="26">
                                          <p:stCondLst>
                                            <p:cond delay="650"/>
                                          </p:stCondLst>
                                        </p:cTn>
                                        <p:tgtEl>
                                          <p:spTgt spid="58"/>
                                        </p:tgtEl>
                                      </p:cBhvr>
                                      <p:to x="100000" y="60000"/>
                                    </p:animScale>
                                    <p:animScale>
                                      <p:cBhvr>
                                        <p:cTn id="408" dur="166" decel="50000">
                                          <p:stCondLst>
                                            <p:cond delay="676"/>
                                          </p:stCondLst>
                                        </p:cTn>
                                        <p:tgtEl>
                                          <p:spTgt spid="58"/>
                                        </p:tgtEl>
                                      </p:cBhvr>
                                      <p:to x="100000" y="100000"/>
                                    </p:animScale>
                                    <p:animScale>
                                      <p:cBhvr>
                                        <p:cTn id="409" dur="26">
                                          <p:stCondLst>
                                            <p:cond delay="1312"/>
                                          </p:stCondLst>
                                        </p:cTn>
                                        <p:tgtEl>
                                          <p:spTgt spid="58"/>
                                        </p:tgtEl>
                                      </p:cBhvr>
                                      <p:to x="100000" y="80000"/>
                                    </p:animScale>
                                    <p:animScale>
                                      <p:cBhvr>
                                        <p:cTn id="410" dur="166" decel="50000">
                                          <p:stCondLst>
                                            <p:cond delay="1338"/>
                                          </p:stCondLst>
                                        </p:cTn>
                                        <p:tgtEl>
                                          <p:spTgt spid="58"/>
                                        </p:tgtEl>
                                      </p:cBhvr>
                                      <p:to x="100000" y="100000"/>
                                    </p:animScale>
                                    <p:animScale>
                                      <p:cBhvr>
                                        <p:cTn id="411" dur="26">
                                          <p:stCondLst>
                                            <p:cond delay="1642"/>
                                          </p:stCondLst>
                                        </p:cTn>
                                        <p:tgtEl>
                                          <p:spTgt spid="58"/>
                                        </p:tgtEl>
                                      </p:cBhvr>
                                      <p:to x="100000" y="90000"/>
                                    </p:animScale>
                                    <p:animScale>
                                      <p:cBhvr>
                                        <p:cTn id="412" dur="166" decel="50000">
                                          <p:stCondLst>
                                            <p:cond delay="1668"/>
                                          </p:stCondLst>
                                        </p:cTn>
                                        <p:tgtEl>
                                          <p:spTgt spid="58"/>
                                        </p:tgtEl>
                                      </p:cBhvr>
                                      <p:to x="100000" y="100000"/>
                                    </p:animScale>
                                    <p:animScale>
                                      <p:cBhvr>
                                        <p:cTn id="413" dur="26">
                                          <p:stCondLst>
                                            <p:cond delay="1808"/>
                                          </p:stCondLst>
                                        </p:cTn>
                                        <p:tgtEl>
                                          <p:spTgt spid="58"/>
                                        </p:tgtEl>
                                      </p:cBhvr>
                                      <p:to x="100000" y="95000"/>
                                    </p:animScale>
                                    <p:animScale>
                                      <p:cBhvr>
                                        <p:cTn id="414" dur="166" decel="50000">
                                          <p:stCondLst>
                                            <p:cond delay="1834"/>
                                          </p:stCondLst>
                                        </p:cTn>
                                        <p:tgtEl>
                                          <p:spTgt spid="58"/>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61"/>
                                        </p:tgtEl>
                                        <p:attrNameLst>
                                          <p:attrName>style.visibility</p:attrName>
                                        </p:attrNameLst>
                                      </p:cBhvr>
                                      <p:to>
                                        <p:strVal val="visible"/>
                                      </p:to>
                                    </p:set>
                                    <p:animEffect transition="in" filter="wipe(down)">
                                      <p:cBhvr>
                                        <p:cTn id="417" dur="580">
                                          <p:stCondLst>
                                            <p:cond delay="0"/>
                                          </p:stCondLst>
                                        </p:cTn>
                                        <p:tgtEl>
                                          <p:spTgt spid="61"/>
                                        </p:tgtEl>
                                      </p:cBhvr>
                                    </p:animEffect>
                                    <p:anim calcmode="lin" valueType="num">
                                      <p:cBhvr>
                                        <p:cTn id="41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23" dur="26">
                                          <p:stCondLst>
                                            <p:cond delay="650"/>
                                          </p:stCondLst>
                                        </p:cTn>
                                        <p:tgtEl>
                                          <p:spTgt spid="61"/>
                                        </p:tgtEl>
                                      </p:cBhvr>
                                      <p:to x="100000" y="60000"/>
                                    </p:animScale>
                                    <p:animScale>
                                      <p:cBhvr>
                                        <p:cTn id="424" dur="166" decel="50000">
                                          <p:stCondLst>
                                            <p:cond delay="676"/>
                                          </p:stCondLst>
                                        </p:cTn>
                                        <p:tgtEl>
                                          <p:spTgt spid="61"/>
                                        </p:tgtEl>
                                      </p:cBhvr>
                                      <p:to x="100000" y="100000"/>
                                    </p:animScale>
                                    <p:animScale>
                                      <p:cBhvr>
                                        <p:cTn id="425" dur="26">
                                          <p:stCondLst>
                                            <p:cond delay="1312"/>
                                          </p:stCondLst>
                                        </p:cTn>
                                        <p:tgtEl>
                                          <p:spTgt spid="61"/>
                                        </p:tgtEl>
                                      </p:cBhvr>
                                      <p:to x="100000" y="80000"/>
                                    </p:animScale>
                                    <p:animScale>
                                      <p:cBhvr>
                                        <p:cTn id="426" dur="166" decel="50000">
                                          <p:stCondLst>
                                            <p:cond delay="1338"/>
                                          </p:stCondLst>
                                        </p:cTn>
                                        <p:tgtEl>
                                          <p:spTgt spid="61"/>
                                        </p:tgtEl>
                                      </p:cBhvr>
                                      <p:to x="100000" y="100000"/>
                                    </p:animScale>
                                    <p:animScale>
                                      <p:cBhvr>
                                        <p:cTn id="427" dur="26">
                                          <p:stCondLst>
                                            <p:cond delay="1642"/>
                                          </p:stCondLst>
                                        </p:cTn>
                                        <p:tgtEl>
                                          <p:spTgt spid="61"/>
                                        </p:tgtEl>
                                      </p:cBhvr>
                                      <p:to x="100000" y="90000"/>
                                    </p:animScale>
                                    <p:animScale>
                                      <p:cBhvr>
                                        <p:cTn id="428" dur="166" decel="50000">
                                          <p:stCondLst>
                                            <p:cond delay="1668"/>
                                          </p:stCondLst>
                                        </p:cTn>
                                        <p:tgtEl>
                                          <p:spTgt spid="61"/>
                                        </p:tgtEl>
                                      </p:cBhvr>
                                      <p:to x="100000" y="100000"/>
                                    </p:animScale>
                                    <p:animScale>
                                      <p:cBhvr>
                                        <p:cTn id="429" dur="26">
                                          <p:stCondLst>
                                            <p:cond delay="1808"/>
                                          </p:stCondLst>
                                        </p:cTn>
                                        <p:tgtEl>
                                          <p:spTgt spid="61"/>
                                        </p:tgtEl>
                                      </p:cBhvr>
                                      <p:to x="100000" y="95000"/>
                                    </p:animScale>
                                    <p:animScale>
                                      <p:cBhvr>
                                        <p:cTn id="430" dur="166" decel="50000">
                                          <p:stCondLst>
                                            <p:cond delay="1834"/>
                                          </p:stCondLst>
                                        </p:cTn>
                                        <p:tgtEl>
                                          <p:spTgt spid="61"/>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65"/>
                                        </p:tgtEl>
                                        <p:attrNameLst>
                                          <p:attrName>style.visibility</p:attrName>
                                        </p:attrNameLst>
                                      </p:cBhvr>
                                      <p:to>
                                        <p:strVal val="visible"/>
                                      </p:to>
                                    </p:set>
                                    <p:animEffect transition="in" filter="fade">
                                      <p:cBhvr>
                                        <p:cTn id="435" dur="500"/>
                                        <p:tgtEl>
                                          <p:spTgt spid="65"/>
                                        </p:tgtEl>
                                      </p:cBhvr>
                                    </p:animEffect>
                                  </p:child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64"/>
                                        </p:tgtEl>
                                      </p:cBhvr>
                                    </p:animEffect>
                                    <p:set>
                                      <p:cBhvr>
                                        <p:cTn id="440" dur="1" fill="hold">
                                          <p:stCondLst>
                                            <p:cond delay="499"/>
                                          </p:stCondLst>
                                        </p:cTn>
                                        <p:tgtEl>
                                          <p:spTgt spid="64"/>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62"/>
                                        </p:tgtEl>
                                      </p:cBhvr>
                                    </p:animEffect>
                                    <p:set>
                                      <p:cBhvr>
                                        <p:cTn id="443" dur="1" fill="hold">
                                          <p:stCondLst>
                                            <p:cond delay="499"/>
                                          </p:stCondLst>
                                        </p:cTn>
                                        <p:tgtEl>
                                          <p:spTgt spid="62"/>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58"/>
                                        </p:tgtEl>
                                      </p:cBhvr>
                                    </p:animEffect>
                                    <p:set>
                                      <p:cBhvr>
                                        <p:cTn id="446" dur="1" fill="hold">
                                          <p:stCondLst>
                                            <p:cond delay="499"/>
                                          </p:stCondLst>
                                        </p:cTn>
                                        <p:tgtEl>
                                          <p:spTgt spid="58"/>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61"/>
                                        </p:tgtEl>
                                      </p:cBhvr>
                                    </p:animEffect>
                                    <p:set>
                                      <p:cBhvr>
                                        <p:cTn id="449" dur="1" fill="hold">
                                          <p:stCondLst>
                                            <p:cond delay="499"/>
                                          </p:stCondLst>
                                        </p:cTn>
                                        <p:tgtEl>
                                          <p:spTgt spid="61"/>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65"/>
                                        </p:tgtEl>
                                      </p:cBhvr>
                                    </p:animEffect>
                                    <p:set>
                                      <p:cBhvr>
                                        <p:cTn id="452" dur="1" fill="hold">
                                          <p:stCondLst>
                                            <p:cond delay="499"/>
                                          </p:stCondLst>
                                        </p:cTn>
                                        <p:tgtEl>
                                          <p:spTgt spid="65"/>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57"/>
                                        </p:tgtEl>
                                        <p:attrNameLst>
                                          <p:attrName>style.visibility</p:attrName>
                                        </p:attrNameLst>
                                      </p:cBhvr>
                                      <p:to>
                                        <p:strVal val="visible"/>
                                      </p:to>
                                    </p:set>
                                    <p:animEffect transition="in" filter="wipe(down)">
                                      <p:cBhvr>
                                        <p:cTn id="457" dur="580">
                                          <p:stCondLst>
                                            <p:cond delay="0"/>
                                          </p:stCondLst>
                                        </p:cTn>
                                        <p:tgtEl>
                                          <p:spTgt spid="57"/>
                                        </p:tgtEl>
                                      </p:cBhvr>
                                    </p:animEffect>
                                    <p:anim calcmode="lin" valueType="num">
                                      <p:cBhvr>
                                        <p:cTn id="458"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463" dur="26">
                                          <p:stCondLst>
                                            <p:cond delay="650"/>
                                          </p:stCondLst>
                                        </p:cTn>
                                        <p:tgtEl>
                                          <p:spTgt spid="57"/>
                                        </p:tgtEl>
                                      </p:cBhvr>
                                      <p:to x="100000" y="60000"/>
                                    </p:animScale>
                                    <p:animScale>
                                      <p:cBhvr>
                                        <p:cTn id="464" dur="166" decel="50000">
                                          <p:stCondLst>
                                            <p:cond delay="676"/>
                                          </p:stCondLst>
                                        </p:cTn>
                                        <p:tgtEl>
                                          <p:spTgt spid="57"/>
                                        </p:tgtEl>
                                      </p:cBhvr>
                                      <p:to x="100000" y="100000"/>
                                    </p:animScale>
                                    <p:animScale>
                                      <p:cBhvr>
                                        <p:cTn id="465" dur="26">
                                          <p:stCondLst>
                                            <p:cond delay="1312"/>
                                          </p:stCondLst>
                                        </p:cTn>
                                        <p:tgtEl>
                                          <p:spTgt spid="57"/>
                                        </p:tgtEl>
                                      </p:cBhvr>
                                      <p:to x="100000" y="80000"/>
                                    </p:animScale>
                                    <p:animScale>
                                      <p:cBhvr>
                                        <p:cTn id="466" dur="166" decel="50000">
                                          <p:stCondLst>
                                            <p:cond delay="1338"/>
                                          </p:stCondLst>
                                        </p:cTn>
                                        <p:tgtEl>
                                          <p:spTgt spid="57"/>
                                        </p:tgtEl>
                                      </p:cBhvr>
                                      <p:to x="100000" y="100000"/>
                                    </p:animScale>
                                    <p:animScale>
                                      <p:cBhvr>
                                        <p:cTn id="467" dur="26">
                                          <p:stCondLst>
                                            <p:cond delay="1642"/>
                                          </p:stCondLst>
                                        </p:cTn>
                                        <p:tgtEl>
                                          <p:spTgt spid="57"/>
                                        </p:tgtEl>
                                      </p:cBhvr>
                                      <p:to x="100000" y="90000"/>
                                    </p:animScale>
                                    <p:animScale>
                                      <p:cBhvr>
                                        <p:cTn id="468" dur="166" decel="50000">
                                          <p:stCondLst>
                                            <p:cond delay="1668"/>
                                          </p:stCondLst>
                                        </p:cTn>
                                        <p:tgtEl>
                                          <p:spTgt spid="57"/>
                                        </p:tgtEl>
                                      </p:cBhvr>
                                      <p:to x="100000" y="100000"/>
                                    </p:animScale>
                                    <p:animScale>
                                      <p:cBhvr>
                                        <p:cTn id="469" dur="26">
                                          <p:stCondLst>
                                            <p:cond delay="1808"/>
                                          </p:stCondLst>
                                        </p:cTn>
                                        <p:tgtEl>
                                          <p:spTgt spid="57"/>
                                        </p:tgtEl>
                                      </p:cBhvr>
                                      <p:to x="100000" y="95000"/>
                                    </p:animScale>
                                    <p:animScale>
                                      <p:cBhvr>
                                        <p:cTn id="470" dur="166" decel="50000">
                                          <p:stCondLst>
                                            <p:cond delay="1834"/>
                                          </p:stCondLst>
                                        </p:cTn>
                                        <p:tgtEl>
                                          <p:spTgt spid="57"/>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59"/>
                                        </p:tgtEl>
                                        <p:attrNameLst>
                                          <p:attrName>style.visibility</p:attrName>
                                        </p:attrNameLst>
                                      </p:cBhvr>
                                      <p:to>
                                        <p:strVal val="visible"/>
                                      </p:to>
                                    </p:set>
                                    <p:animEffect transition="in" filter="wipe(down)">
                                      <p:cBhvr>
                                        <p:cTn id="473" dur="580">
                                          <p:stCondLst>
                                            <p:cond delay="0"/>
                                          </p:stCondLst>
                                        </p:cTn>
                                        <p:tgtEl>
                                          <p:spTgt spid="59"/>
                                        </p:tgtEl>
                                      </p:cBhvr>
                                    </p:animEffect>
                                    <p:anim calcmode="lin" valueType="num">
                                      <p:cBhvr>
                                        <p:cTn id="47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479" dur="26">
                                          <p:stCondLst>
                                            <p:cond delay="650"/>
                                          </p:stCondLst>
                                        </p:cTn>
                                        <p:tgtEl>
                                          <p:spTgt spid="59"/>
                                        </p:tgtEl>
                                      </p:cBhvr>
                                      <p:to x="100000" y="60000"/>
                                    </p:animScale>
                                    <p:animScale>
                                      <p:cBhvr>
                                        <p:cTn id="480" dur="166" decel="50000">
                                          <p:stCondLst>
                                            <p:cond delay="676"/>
                                          </p:stCondLst>
                                        </p:cTn>
                                        <p:tgtEl>
                                          <p:spTgt spid="59"/>
                                        </p:tgtEl>
                                      </p:cBhvr>
                                      <p:to x="100000" y="100000"/>
                                    </p:animScale>
                                    <p:animScale>
                                      <p:cBhvr>
                                        <p:cTn id="481" dur="26">
                                          <p:stCondLst>
                                            <p:cond delay="1312"/>
                                          </p:stCondLst>
                                        </p:cTn>
                                        <p:tgtEl>
                                          <p:spTgt spid="59"/>
                                        </p:tgtEl>
                                      </p:cBhvr>
                                      <p:to x="100000" y="80000"/>
                                    </p:animScale>
                                    <p:animScale>
                                      <p:cBhvr>
                                        <p:cTn id="482" dur="166" decel="50000">
                                          <p:stCondLst>
                                            <p:cond delay="1338"/>
                                          </p:stCondLst>
                                        </p:cTn>
                                        <p:tgtEl>
                                          <p:spTgt spid="59"/>
                                        </p:tgtEl>
                                      </p:cBhvr>
                                      <p:to x="100000" y="100000"/>
                                    </p:animScale>
                                    <p:animScale>
                                      <p:cBhvr>
                                        <p:cTn id="483" dur="26">
                                          <p:stCondLst>
                                            <p:cond delay="1642"/>
                                          </p:stCondLst>
                                        </p:cTn>
                                        <p:tgtEl>
                                          <p:spTgt spid="59"/>
                                        </p:tgtEl>
                                      </p:cBhvr>
                                      <p:to x="100000" y="90000"/>
                                    </p:animScale>
                                    <p:animScale>
                                      <p:cBhvr>
                                        <p:cTn id="484" dur="166" decel="50000">
                                          <p:stCondLst>
                                            <p:cond delay="1668"/>
                                          </p:stCondLst>
                                        </p:cTn>
                                        <p:tgtEl>
                                          <p:spTgt spid="59"/>
                                        </p:tgtEl>
                                      </p:cBhvr>
                                      <p:to x="100000" y="100000"/>
                                    </p:animScale>
                                    <p:animScale>
                                      <p:cBhvr>
                                        <p:cTn id="485" dur="26">
                                          <p:stCondLst>
                                            <p:cond delay="1808"/>
                                          </p:stCondLst>
                                        </p:cTn>
                                        <p:tgtEl>
                                          <p:spTgt spid="59"/>
                                        </p:tgtEl>
                                      </p:cBhvr>
                                      <p:to x="100000" y="95000"/>
                                    </p:animScale>
                                    <p:animScale>
                                      <p:cBhvr>
                                        <p:cTn id="486" dur="166" decel="50000">
                                          <p:stCondLst>
                                            <p:cond delay="1834"/>
                                          </p:stCondLst>
                                        </p:cTn>
                                        <p:tgtEl>
                                          <p:spTgt spid="59"/>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56"/>
                                        </p:tgtEl>
                                        <p:attrNameLst>
                                          <p:attrName>style.visibility</p:attrName>
                                        </p:attrNameLst>
                                      </p:cBhvr>
                                      <p:to>
                                        <p:strVal val="visible"/>
                                      </p:to>
                                    </p:set>
                                    <p:animEffect transition="in" filter="wipe(down)">
                                      <p:cBhvr>
                                        <p:cTn id="491" dur="580">
                                          <p:stCondLst>
                                            <p:cond delay="0"/>
                                          </p:stCondLst>
                                        </p:cTn>
                                        <p:tgtEl>
                                          <p:spTgt spid="56"/>
                                        </p:tgtEl>
                                      </p:cBhvr>
                                    </p:animEffect>
                                    <p:anim calcmode="lin" valueType="num">
                                      <p:cBhvr>
                                        <p:cTn id="492"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497" dur="26">
                                          <p:stCondLst>
                                            <p:cond delay="650"/>
                                          </p:stCondLst>
                                        </p:cTn>
                                        <p:tgtEl>
                                          <p:spTgt spid="56"/>
                                        </p:tgtEl>
                                      </p:cBhvr>
                                      <p:to x="100000" y="60000"/>
                                    </p:animScale>
                                    <p:animScale>
                                      <p:cBhvr>
                                        <p:cTn id="498" dur="166" decel="50000">
                                          <p:stCondLst>
                                            <p:cond delay="676"/>
                                          </p:stCondLst>
                                        </p:cTn>
                                        <p:tgtEl>
                                          <p:spTgt spid="56"/>
                                        </p:tgtEl>
                                      </p:cBhvr>
                                      <p:to x="100000" y="100000"/>
                                    </p:animScale>
                                    <p:animScale>
                                      <p:cBhvr>
                                        <p:cTn id="499" dur="26">
                                          <p:stCondLst>
                                            <p:cond delay="1312"/>
                                          </p:stCondLst>
                                        </p:cTn>
                                        <p:tgtEl>
                                          <p:spTgt spid="56"/>
                                        </p:tgtEl>
                                      </p:cBhvr>
                                      <p:to x="100000" y="80000"/>
                                    </p:animScale>
                                    <p:animScale>
                                      <p:cBhvr>
                                        <p:cTn id="500" dur="166" decel="50000">
                                          <p:stCondLst>
                                            <p:cond delay="1338"/>
                                          </p:stCondLst>
                                        </p:cTn>
                                        <p:tgtEl>
                                          <p:spTgt spid="56"/>
                                        </p:tgtEl>
                                      </p:cBhvr>
                                      <p:to x="100000" y="100000"/>
                                    </p:animScale>
                                    <p:animScale>
                                      <p:cBhvr>
                                        <p:cTn id="501" dur="26">
                                          <p:stCondLst>
                                            <p:cond delay="1642"/>
                                          </p:stCondLst>
                                        </p:cTn>
                                        <p:tgtEl>
                                          <p:spTgt spid="56"/>
                                        </p:tgtEl>
                                      </p:cBhvr>
                                      <p:to x="100000" y="90000"/>
                                    </p:animScale>
                                    <p:animScale>
                                      <p:cBhvr>
                                        <p:cTn id="502" dur="166" decel="50000">
                                          <p:stCondLst>
                                            <p:cond delay="1668"/>
                                          </p:stCondLst>
                                        </p:cTn>
                                        <p:tgtEl>
                                          <p:spTgt spid="56"/>
                                        </p:tgtEl>
                                      </p:cBhvr>
                                      <p:to x="100000" y="100000"/>
                                    </p:animScale>
                                    <p:animScale>
                                      <p:cBhvr>
                                        <p:cTn id="503" dur="26">
                                          <p:stCondLst>
                                            <p:cond delay="1808"/>
                                          </p:stCondLst>
                                        </p:cTn>
                                        <p:tgtEl>
                                          <p:spTgt spid="56"/>
                                        </p:tgtEl>
                                      </p:cBhvr>
                                      <p:to x="100000" y="95000"/>
                                    </p:animScale>
                                    <p:animScale>
                                      <p:cBhvr>
                                        <p:cTn id="504" dur="166" decel="50000">
                                          <p:stCondLst>
                                            <p:cond delay="1834"/>
                                          </p:stCondLst>
                                        </p:cTn>
                                        <p:tgtEl>
                                          <p:spTgt spid="56"/>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55"/>
                                        </p:tgtEl>
                                        <p:attrNameLst>
                                          <p:attrName>style.visibility</p:attrName>
                                        </p:attrNameLst>
                                      </p:cBhvr>
                                      <p:to>
                                        <p:strVal val="visible"/>
                                      </p:to>
                                    </p:set>
                                    <p:animEffect transition="in" filter="wipe(down)">
                                      <p:cBhvr>
                                        <p:cTn id="507" dur="580">
                                          <p:stCondLst>
                                            <p:cond delay="0"/>
                                          </p:stCondLst>
                                        </p:cTn>
                                        <p:tgtEl>
                                          <p:spTgt spid="55"/>
                                        </p:tgtEl>
                                      </p:cBhvr>
                                    </p:animEffect>
                                    <p:anim calcmode="lin" valueType="num">
                                      <p:cBhvr>
                                        <p:cTn id="50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513" dur="26">
                                          <p:stCondLst>
                                            <p:cond delay="650"/>
                                          </p:stCondLst>
                                        </p:cTn>
                                        <p:tgtEl>
                                          <p:spTgt spid="55"/>
                                        </p:tgtEl>
                                      </p:cBhvr>
                                      <p:to x="100000" y="60000"/>
                                    </p:animScale>
                                    <p:animScale>
                                      <p:cBhvr>
                                        <p:cTn id="514" dur="166" decel="50000">
                                          <p:stCondLst>
                                            <p:cond delay="676"/>
                                          </p:stCondLst>
                                        </p:cTn>
                                        <p:tgtEl>
                                          <p:spTgt spid="55"/>
                                        </p:tgtEl>
                                      </p:cBhvr>
                                      <p:to x="100000" y="100000"/>
                                    </p:animScale>
                                    <p:animScale>
                                      <p:cBhvr>
                                        <p:cTn id="515" dur="26">
                                          <p:stCondLst>
                                            <p:cond delay="1312"/>
                                          </p:stCondLst>
                                        </p:cTn>
                                        <p:tgtEl>
                                          <p:spTgt spid="55"/>
                                        </p:tgtEl>
                                      </p:cBhvr>
                                      <p:to x="100000" y="80000"/>
                                    </p:animScale>
                                    <p:animScale>
                                      <p:cBhvr>
                                        <p:cTn id="516" dur="166" decel="50000">
                                          <p:stCondLst>
                                            <p:cond delay="1338"/>
                                          </p:stCondLst>
                                        </p:cTn>
                                        <p:tgtEl>
                                          <p:spTgt spid="55"/>
                                        </p:tgtEl>
                                      </p:cBhvr>
                                      <p:to x="100000" y="100000"/>
                                    </p:animScale>
                                    <p:animScale>
                                      <p:cBhvr>
                                        <p:cTn id="517" dur="26">
                                          <p:stCondLst>
                                            <p:cond delay="1642"/>
                                          </p:stCondLst>
                                        </p:cTn>
                                        <p:tgtEl>
                                          <p:spTgt spid="55"/>
                                        </p:tgtEl>
                                      </p:cBhvr>
                                      <p:to x="100000" y="90000"/>
                                    </p:animScale>
                                    <p:animScale>
                                      <p:cBhvr>
                                        <p:cTn id="518" dur="166" decel="50000">
                                          <p:stCondLst>
                                            <p:cond delay="1668"/>
                                          </p:stCondLst>
                                        </p:cTn>
                                        <p:tgtEl>
                                          <p:spTgt spid="55"/>
                                        </p:tgtEl>
                                      </p:cBhvr>
                                      <p:to x="100000" y="100000"/>
                                    </p:animScale>
                                    <p:animScale>
                                      <p:cBhvr>
                                        <p:cTn id="519" dur="26">
                                          <p:stCondLst>
                                            <p:cond delay="1808"/>
                                          </p:stCondLst>
                                        </p:cTn>
                                        <p:tgtEl>
                                          <p:spTgt spid="55"/>
                                        </p:tgtEl>
                                      </p:cBhvr>
                                      <p:to x="100000" y="95000"/>
                                    </p:animScale>
                                    <p:animScale>
                                      <p:cBhvr>
                                        <p:cTn id="520" dur="166" decel="50000">
                                          <p:stCondLst>
                                            <p:cond delay="1834"/>
                                          </p:stCondLst>
                                        </p:cTn>
                                        <p:tgtEl>
                                          <p:spTgt spid="55"/>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63"/>
                                        </p:tgtEl>
                                        <p:attrNameLst>
                                          <p:attrName>style.visibility</p:attrName>
                                        </p:attrNameLst>
                                      </p:cBhvr>
                                      <p:to>
                                        <p:strVal val="visible"/>
                                      </p:to>
                                    </p:set>
                                    <p:animEffect transition="in" filter="fade">
                                      <p:cBhvr>
                                        <p:cTn id="525" dur="500"/>
                                        <p:tgtEl>
                                          <p:spTgt spid="63"/>
                                        </p:tgtEl>
                                      </p:cBhvr>
                                    </p:animEffect>
                                  </p:child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57"/>
                                        </p:tgtEl>
                                      </p:cBhvr>
                                    </p:animEffect>
                                    <p:set>
                                      <p:cBhvr>
                                        <p:cTn id="530" dur="1" fill="hold">
                                          <p:stCondLst>
                                            <p:cond delay="499"/>
                                          </p:stCondLst>
                                        </p:cTn>
                                        <p:tgtEl>
                                          <p:spTgt spid="57"/>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59"/>
                                        </p:tgtEl>
                                      </p:cBhvr>
                                    </p:animEffect>
                                    <p:set>
                                      <p:cBhvr>
                                        <p:cTn id="533" dur="1" fill="hold">
                                          <p:stCondLst>
                                            <p:cond delay="499"/>
                                          </p:stCondLst>
                                        </p:cTn>
                                        <p:tgtEl>
                                          <p:spTgt spid="59"/>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56"/>
                                        </p:tgtEl>
                                      </p:cBhvr>
                                    </p:animEffect>
                                    <p:set>
                                      <p:cBhvr>
                                        <p:cTn id="536" dur="1" fill="hold">
                                          <p:stCondLst>
                                            <p:cond delay="499"/>
                                          </p:stCondLst>
                                        </p:cTn>
                                        <p:tgtEl>
                                          <p:spTgt spid="56"/>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55"/>
                                        </p:tgtEl>
                                      </p:cBhvr>
                                    </p:animEffect>
                                    <p:set>
                                      <p:cBhvr>
                                        <p:cTn id="539" dur="1" fill="hold">
                                          <p:stCondLst>
                                            <p:cond delay="499"/>
                                          </p:stCondLst>
                                        </p:cTn>
                                        <p:tgtEl>
                                          <p:spTgt spid="55"/>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63"/>
                                        </p:tgtEl>
                                      </p:cBhvr>
                                    </p:animEffect>
                                    <p:set>
                                      <p:cBhvr>
                                        <p:cTn id="542" dur="1" fill="hold">
                                          <p:stCondLst>
                                            <p:cond delay="499"/>
                                          </p:stCondLst>
                                        </p:cTn>
                                        <p:tgtEl>
                                          <p:spTgt spid="63"/>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66"/>
                                        </p:tgtEl>
                                        <p:attrNameLst>
                                          <p:attrName>style.visibility</p:attrName>
                                        </p:attrNameLst>
                                      </p:cBhvr>
                                      <p:to>
                                        <p:strVal val="visible"/>
                                      </p:to>
                                    </p:set>
                                    <p:animEffect transition="in" filter="wipe(down)">
                                      <p:cBhvr>
                                        <p:cTn id="547" dur="580">
                                          <p:stCondLst>
                                            <p:cond delay="0"/>
                                          </p:stCondLst>
                                        </p:cTn>
                                        <p:tgtEl>
                                          <p:spTgt spid="66"/>
                                        </p:tgtEl>
                                      </p:cBhvr>
                                    </p:animEffect>
                                    <p:anim calcmode="lin" valueType="num">
                                      <p:cBhvr>
                                        <p:cTn id="54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53" dur="26">
                                          <p:stCondLst>
                                            <p:cond delay="650"/>
                                          </p:stCondLst>
                                        </p:cTn>
                                        <p:tgtEl>
                                          <p:spTgt spid="66"/>
                                        </p:tgtEl>
                                      </p:cBhvr>
                                      <p:to x="100000" y="60000"/>
                                    </p:animScale>
                                    <p:animScale>
                                      <p:cBhvr>
                                        <p:cTn id="554" dur="166" decel="50000">
                                          <p:stCondLst>
                                            <p:cond delay="676"/>
                                          </p:stCondLst>
                                        </p:cTn>
                                        <p:tgtEl>
                                          <p:spTgt spid="66"/>
                                        </p:tgtEl>
                                      </p:cBhvr>
                                      <p:to x="100000" y="100000"/>
                                    </p:animScale>
                                    <p:animScale>
                                      <p:cBhvr>
                                        <p:cTn id="555" dur="26">
                                          <p:stCondLst>
                                            <p:cond delay="1312"/>
                                          </p:stCondLst>
                                        </p:cTn>
                                        <p:tgtEl>
                                          <p:spTgt spid="66"/>
                                        </p:tgtEl>
                                      </p:cBhvr>
                                      <p:to x="100000" y="80000"/>
                                    </p:animScale>
                                    <p:animScale>
                                      <p:cBhvr>
                                        <p:cTn id="556" dur="166" decel="50000">
                                          <p:stCondLst>
                                            <p:cond delay="1338"/>
                                          </p:stCondLst>
                                        </p:cTn>
                                        <p:tgtEl>
                                          <p:spTgt spid="66"/>
                                        </p:tgtEl>
                                      </p:cBhvr>
                                      <p:to x="100000" y="100000"/>
                                    </p:animScale>
                                    <p:animScale>
                                      <p:cBhvr>
                                        <p:cTn id="557" dur="26">
                                          <p:stCondLst>
                                            <p:cond delay="1642"/>
                                          </p:stCondLst>
                                        </p:cTn>
                                        <p:tgtEl>
                                          <p:spTgt spid="66"/>
                                        </p:tgtEl>
                                      </p:cBhvr>
                                      <p:to x="100000" y="90000"/>
                                    </p:animScale>
                                    <p:animScale>
                                      <p:cBhvr>
                                        <p:cTn id="558" dur="166" decel="50000">
                                          <p:stCondLst>
                                            <p:cond delay="1668"/>
                                          </p:stCondLst>
                                        </p:cTn>
                                        <p:tgtEl>
                                          <p:spTgt spid="66"/>
                                        </p:tgtEl>
                                      </p:cBhvr>
                                      <p:to x="100000" y="100000"/>
                                    </p:animScale>
                                    <p:animScale>
                                      <p:cBhvr>
                                        <p:cTn id="559" dur="26">
                                          <p:stCondLst>
                                            <p:cond delay="1808"/>
                                          </p:stCondLst>
                                        </p:cTn>
                                        <p:tgtEl>
                                          <p:spTgt spid="66"/>
                                        </p:tgtEl>
                                      </p:cBhvr>
                                      <p:to x="100000" y="95000"/>
                                    </p:animScale>
                                    <p:animScale>
                                      <p:cBhvr>
                                        <p:cTn id="560" dur="166" decel="50000">
                                          <p:stCondLst>
                                            <p:cond delay="1834"/>
                                          </p:stCondLst>
                                        </p:cTn>
                                        <p:tgtEl>
                                          <p:spTgt spid="66"/>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126"/>
                                        </p:tgtEl>
                                        <p:attrNameLst>
                                          <p:attrName>style.visibility</p:attrName>
                                        </p:attrNameLst>
                                      </p:cBhvr>
                                      <p:to>
                                        <p:strVal val="visible"/>
                                      </p:to>
                                    </p:set>
                                    <p:animEffect transition="in" filter="wipe(down)">
                                      <p:cBhvr>
                                        <p:cTn id="563" dur="580">
                                          <p:stCondLst>
                                            <p:cond delay="0"/>
                                          </p:stCondLst>
                                        </p:cTn>
                                        <p:tgtEl>
                                          <p:spTgt spid="126"/>
                                        </p:tgtEl>
                                      </p:cBhvr>
                                    </p:animEffect>
                                    <p:anim calcmode="lin" valueType="num">
                                      <p:cBhvr>
                                        <p:cTn id="564" dur="1822" tmFilter="0,0; 0.14,0.36; 0.43,0.73; 0.71,0.91; 1.0,1.0">
                                          <p:stCondLst>
                                            <p:cond delay="0"/>
                                          </p:stCondLst>
                                        </p:cTn>
                                        <p:tgtEl>
                                          <p:spTgt spid="126"/>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126"/>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126"/>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126"/>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126"/>
                                        </p:tgtEl>
                                        <p:attrNameLst>
                                          <p:attrName>ppt_y</p:attrName>
                                        </p:attrNameLst>
                                      </p:cBhvr>
                                      <p:tavLst>
                                        <p:tav tm="0" fmla="#ppt_y-sin(pi*$)/81">
                                          <p:val>
                                            <p:fltVal val="0"/>
                                          </p:val>
                                        </p:tav>
                                        <p:tav tm="100000">
                                          <p:val>
                                            <p:fltVal val="1"/>
                                          </p:val>
                                        </p:tav>
                                      </p:tavLst>
                                    </p:anim>
                                    <p:animScale>
                                      <p:cBhvr>
                                        <p:cTn id="569" dur="26">
                                          <p:stCondLst>
                                            <p:cond delay="650"/>
                                          </p:stCondLst>
                                        </p:cTn>
                                        <p:tgtEl>
                                          <p:spTgt spid="126"/>
                                        </p:tgtEl>
                                      </p:cBhvr>
                                      <p:to x="100000" y="60000"/>
                                    </p:animScale>
                                    <p:animScale>
                                      <p:cBhvr>
                                        <p:cTn id="570" dur="166" decel="50000">
                                          <p:stCondLst>
                                            <p:cond delay="676"/>
                                          </p:stCondLst>
                                        </p:cTn>
                                        <p:tgtEl>
                                          <p:spTgt spid="126"/>
                                        </p:tgtEl>
                                      </p:cBhvr>
                                      <p:to x="100000" y="100000"/>
                                    </p:animScale>
                                    <p:animScale>
                                      <p:cBhvr>
                                        <p:cTn id="571" dur="26">
                                          <p:stCondLst>
                                            <p:cond delay="1312"/>
                                          </p:stCondLst>
                                        </p:cTn>
                                        <p:tgtEl>
                                          <p:spTgt spid="126"/>
                                        </p:tgtEl>
                                      </p:cBhvr>
                                      <p:to x="100000" y="80000"/>
                                    </p:animScale>
                                    <p:animScale>
                                      <p:cBhvr>
                                        <p:cTn id="572" dur="166" decel="50000">
                                          <p:stCondLst>
                                            <p:cond delay="1338"/>
                                          </p:stCondLst>
                                        </p:cTn>
                                        <p:tgtEl>
                                          <p:spTgt spid="126"/>
                                        </p:tgtEl>
                                      </p:cBhvr>
                                      <p:to x="100000" y="100000"/>
                                    </p:animScale>
                                    <p:animScale>
                                      <p:cBhvr>
                                        <p:cTn id="573" dur="26">
                                          <p:stCondLst>
                                            <p:cond delay="1642"/>
                                          </p:stCondLst>
                                        </p:cTn>
                                        <p:tgtEl>
                                          <p:spTgt spid="126"/>
                                        </p:tgtEl>
                                      </p:cBhvr>
                                      <p:to x="100000" y="90000"/>
                                    </p:animScale>
                                    <p:animScale>
                                      <p:cBhvr>
                                        <p:cTn id="574" dur="166" decel="50000">
                                          <p:stCondLst>
                                            <p:cond delay="1668"/>
                                          </p:stCondLst>
                                        </p:cTn>
                                        <p:tgtEl>
                                          <p:spTgt spid="126"/>
                                        </p:tgtEl>
                                      </p:cBhvr>
                                      <p:to x="100000" y="100000"/>
                                    </p:animScale>
                                    <p:animScale>
                                      <p:cBhvr>
                                        <p:cTn id="575" dur="26">
                                          <p:stCondLst>
                                            <p:cond delay="1808"/>
                                          </p:stCondLst>
                                        </p:cTn>
                                        <p:tgtEl>
                                          <p:spTgt spid="126"/>
                                        </p:tgtEl>
                                      </p:cBhvr>
                                      <p:to x="100000" y="95000"/>
                                    </p:animScale>
                                    <p:animScale>
                                      <p:cBhvr>
                                        <p:cTn id="576" dur="166" decel="50000">
                                          <p:stCondLst>
                                            <p:cond delay="1834"/>
                                          </p:stCondLst>
                                        </p:cTn>
                                        <p:tgtEl>
                                          <p:spTgt spid="126"/>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68"/>
                                        </p:tgtEl>
                                        <p:attrNameLst>
                                          <p:attrName>style.visibility</p:attrName>
                                        </p:attrNameLst>
                                      </p:cBhvr>
                                      <p:to>
                                        <p:strVal val="visible"/>
                                      </p:to>
                                    </p:set>
                                    <p:animEffect transition="in" filter="wipe(down)">
                                      <p:cBhvr>
                                        <p:cTn id="581" dur="580">
                                          <p:stCondLst>
                                            <p:cond delay="0"/>
                                          </p:stCondLst>
                                        </p:cTn>
                                        <p:tgtEl>
                                          <p:spTgt spid="68"/>
                                        </p:tgtEl>
                                      </p:cBhvr>
                                    </p:animEffect>
                                    <p:anim calcmode="lin" valueType="num">
                                      <p:cBhvr>
                                        <p:cTn id="58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87" dur="26">
                                          <p:stCondLst>
                                            <p:cond delay="650"/>
                                          </p:stCondLst>
                                        </p:cTn>
                                        <p:tgtEl>
                                          <p:spTgt spid="68"/>
                                        </p:tgtEl>
                                      </p:cBhvr>
                                      <p:to x="100000" y="60000"/>
                                    </p:animScale>
                                    <p:animScale>
                                      <p:cBhvr>
                                        <p:cTn id="588" dur="166" decel="50000">
                                          <p:stCondLst>
                                            <p:cond delay="676"/>
                                          </p:stCondLst>
                                        </p:cTn>
                                        <p:tgtEl>
                                          <p:spTgt spid="68"/>
                                        </p:tgtEl>
                                      </p:cBhvr>
                                      <p:to x="100000" y="100000"/>
                                    </p:animScale>
                                    <p:animScale>
                                      <p:cBhvr>
                                        <p:cTn id="589" dur="26">
                                          <p:stCondLst>
                                            <p:cond delay="1312"/>
                                          </p:stCondLst>
                                        </p:cTn>
                                        <p:tgtEl>
                                          <p:spTgt spid="68"/>
                                        </p:tgtEl>
                                      </p:cBhvr>
                                      <p:to x="100000" y="80000"/>
                                    </p:animScale>
                                    <p:animScale>
                                      <p:cBhvr>
                                        <p:cTn id="590" dur="166" decel="50000">
                                          <p:stCondLst>
                                            <p:cond delay="1338"/>
                                          </p:stCondLst>
                                        </p:cTn>
                                        <p:tgtEl>
                                          <p:spTgt spid="68"/>
                                        </p:tgtEl>
                                      </p:cBhvr>
                                      <p:to x="100000" y="100000"/>
                                    </p:animScale>
                                    <p:animScale>
                                      <p:cBhvr>
                                        <p:cTn id="591" dur="26">
                                          <p:stCondLst>
                                            <p:cond delay="1642"/>
                                          </p:stCondLst>
                                        </p:cTn>
                                        <p:tgtEl>
                                          <p:spTgt spid="68"/>
                                        </p:tgtEl>
                                      </p:cBhvr>
                                      <p:to x="100000" y="90000"/>
                                    </p:animScale>
                                    <p:animScale>
                                      <p:cBhvr>
                                        <p:cTn id="592" dur="166" decel="50000">
                                          <p:stCondLst>
                                            <p:cond delay="1668"/>
                                          </p:stCondLst>
                                        </p:cTn>
                                        <p:tgtEl>
                                          <p:spTgt spid="68"/>
                                        </p:tgtEl>
                                      </p:cBhvr>
                                      <p:to x="100000" y="100000"/>
                                    </p:animScale>
                                    <p:animScale>
                                      <p:cBhvr>
                                        <p:cTn id="593" dur="26">
                                          <p:stCondLst>
                                            <p:cond delay="1808"/>
                                          </p:stCondLst>
                                        </p:cTn>
                                        <p:tgtEl>
                                          <p:spTgt spid="68"/>
                                        </p:tgtEl>
                                      </p:cBhvr>
                                      <p:to x="100000" y="95000"/>
                                    </p:animScale>
                                    <p:animScale>
                                      <p:cBhvr>
                                        <p:cTn id="594" dur="166" decel="50000">
                                          <p:stCondLst>
                                            <p:cond delay="1834"/>
                                          </p:stCondLst>
                                        </p:cTn>
                                        <p:tgtEl>
                                          <p:spTgt spid="68"/>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69"/>
                                        </p:tgtEl>
                                        <p:attrNameLst>
                                          <p:attrName>style.visibility</p:attrName>
                                        </p:attrNameLst>
                                      </p:cBhvr>
                                      <p:to>
                                        <p:strVal val="visible"/>
                                      </p:to>
                                    </p:set>
                                    <p:animEffect transition="in" filter="wipe(down)">
                                      <p:cBhvr>
                                        <p:cTn id="597" dur="580">
                                          <p:stCondLst>
                                            <p:cond delay="0"/>
                                          </p:stCondLst>
                                        </p:cTn>
                                        <p:tgtEl>
                                          <p:spTgt spid="69"/>
                                        </p:tgtEl>
                                      </p:cBhvr>
                                    </p:animEffect>
                                    <p:anim calcmode="lin" valueType="num">
                                      <p:cBhvr>
                                        <p:cTn id="598"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603" dur="26">
                                          <p:stCondLst>
                                            <p:cond delay="650"/>
                                          </p:stCondLst>
                                        </p:cTn>
                                        <p:tgtEl>
                                          <p:spTgt spid="69"/>
                                        </p:tgtEl>
                                      </p:cBhvr>
                                      <p:to x="100000" y="60000"/>
                                    </p:animScale>
                                    <p:animScale>
                                      <p:cBhvr>
                                        <p:cTn id="604" dur="166" decel="50000">
                                          <p:stCondLst>
                                            <p:cond delay="676"/>
                                          </p:stCondLst>
                                        </p:cTn>
                                        <p:tgtEl>
                                          <p:spTgt spid="69"/>
                                        </p:tgtEl>
                                      </p:cBhvr>
                                      <p:to x="100000" y="100000"/>
                                    </p:animScale>
                                    <p:animScale>
                                      <p:cBhvr>
                                        <p:cTn id="605" dur="26">
                                          <p:stCondLst>
                                            <p:cond delay="1312"/>
                                          </p:stCondLst>
                                        </p:cTn>
                                        <p:tgtEl>
                                          <p:spTgt spid="69"/>
                                        </p:tgtEl>
                                      </p:cBhvr>
                                      <p:to x="100000" y="80000"/>
                                    </p:animScale>
                                    <p:animScale>
                                      <p:cBhvr>
                                        <p:cTn id="606" dur="166" decel="50000">
                                          <p:stCondLst>
                                            <p:cond delay="1338"/>
                                          </p:stCondLst>
                                        </p:cTn>
                                        <p:tgtEl>
                                          <p:spTgt spid="69"/>
                                        </p:tgtEl>
                                      </p:cBhvr>
                                      <p:to x="100000" y="100000"/>
                                    </p:animScale>
                                    <p:animScale>
                                      <p:cBhvr>
                                        <p:cTn id="607" dur="26">
                                          <p:stCondLst>
                                            <p:cond delay="1642"/>
                                          </p:stCondLst>
                                        </p:cTn>
                                        <p:tgtEl>
                                          <p:spTgt spid="69"/>
                                        </p:tgtEl>
                                      </p:cBhvr>
                                      <p:to x="100000" y="90000"/>
                                    </p:animScale>
                                    <p:animScale>
                                      <p:cBhvr>
                                        <p:cTn id="608" dur="166" decel="50000">
                                          <p:stCondLst>
                                            <p:cond delay="1668"/>
                                          </p:stCondLst>
                                        </p:cTn>
                                        <p:tgtEl>
                                          <p:spTgt spid="69"/>
                                        </p:tgtEl>
                                      </p:cBhvr>
                                      <p:to x="100000" y="100000"/>
                                    </p:animScale>
                                    <p:animScale>
                                      <p:cBhvr>
                                        <p:cTn id="609" dur="26">
                                          <p:stCondLst>
                                            <p:cond delay="1808"/>
                                          </p:stCondLst>
                                        </p:cTn>
                                        <p:tgtEl>
                                          <p:spTgt spid="69"/>
                                        </p:tgtEl>
                                      </p:cBhvr>
                                      <p:to x="100000" y="95000"/>
                                    </p:animScale>
                                    <p:animScale>
                                      <p:cBhvr>
                                        <p:cTn id="610" dur="166" decel="50000">
                                          <p:stCondLst>
                                            <p:cond delay="1834"/>
                                          </p:stCondLst>
                                        </p:cTn>
                                        <p:tgtEl>
                                          <p:spTgt spid="69"/>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70"/>
                                        </p:tgtEl>
                                        <p:attrNameLst>
                                          <p:attrName>style.visibility</p:attrName>
                                        </p:attrNameLst>
                                      </p:cBhvr>
                                      <p:to>
                                        <p:strVal val="visible"/>
                                      </p:to>
                                    </p:set>
                                    <p:animEffect transition="in" filter="fade">
                                      <p:cBhvr>
                                        <p:cTn id="615" dur="500"/>
                                        <p:tgtEl>
                                          <p:spTgt spid="70"/>
                                        </p:tgtEl>
                                      </p:cBhvr>
                                    </p:animEffect>
                                  </p:childTnLst>
                                </p:cTn>
                              </p:par>
                            </p:childTnLst>
                          </p:cTn>
                        </p:par>
                      </p:childTnLst>
                    </p:cTn>
                  </p:par>
                  <p:par>
                    <p:cTn id="616" fill="hold">
                      <p:stCondLst>
                        <p:cond delay="indefinite"/>
                      </p:stCondLst>
                      <p:childTnLst>
                        <p:par>
                          <p:cTn id="617" fill="hold">
                            <p:stCondLst>
                              <p:cond delay="0"/>
                            </p:stCondLst>
                            <p:childTnLst>
                              <p:par>
                                <p:cTn id="618" presetID="9" presetClass="exit" presetSubtype="0" fill="hold" nodeType="clickEffect">
                                  <p:stCondLst>
                                    <p:cond delay="0"/>
                                  </p:stCondLst>
                                  <p:childTnLst>
                                    <p:animEffect transition="out" filter="dissolve">
                                      <p:cBhvr>
                                        <p:cTn id="619" dur="500"/>
                                        <p:tgtEl>
                                          <p:spTgt spid="66"/>
                                        </p:tgtEl>
                                      </p:cBhvr>
                                    </p:animEffect>
                                    <p:set>
                                      <p:cBhvr>
                                        <p:cTn id="620" dur="1" fill="hold">
                                          <p:stCondLst>
                                            <p:cond delay="499"/>
                                          </p:stCondLst>
                                        </p:cTn>
                                        <p:tgtEl>
                                          <p:spTgt spid="66"/>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68"/>
                                        </p:tgtEl>
                                      </p:cBhvr>
                                    </p:animEffect>
                                    <p:set>
                                      <p:cBhvr>
                                        <p:cTn id="623" dur="1" fill="hold">
                                          <p:stCondLst>
                                            <p:cond delay="499"/>
                                          </p:stCondLst>
                                        </p:cTn>
                                        <p:tgtEl>
                                          <p:spTgt spid="68"/>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69"/>
                                        </p:tgtEl>
                                      </p:cBhvr>
                                    </p:animEffect>
                                    <p:set>
                                      <p:cBhvr>
                                        <p:cTn id="626" dur="1" fill="hold">
                                          <p:stCondLst>
                                            <p:cond delay="499"/>
                                          </p:stCondLst>
                                        </p:cTn>
                                        <p:tgtEl>
                                          <p:spTgt spid="69"/>
                                        </p:tgtEl>
                                        <p:attrNameLst>
                                          <p:attrName>style.visibility</p:attrName>
                                        </p:attrNameLst>
                                      </p:cBhvr>
                                      <p:to>
                                        <p:strVal val="hidden"/>
                                      </p:to>
                                    </p:set>
                                  </p:childTnLst>
                                </p:cTn>
                              </p:par>
                              <p:par>
                                <p:cTn id="627" presetID="9" presetClass="exit" presetSubtype="0" fill="hold" grpId="1" nodeType="withEffect">
                                  <p:stCondLst>
                                    <p:cond delay="0"/>
                                  </p:stCondLst>
                                  <p:childTnLst>
                                    <p:animEffect transition="out" filter="dissolve">
                                      <p:cBhvr>
                                        <p:cTn id="628" dur="500"/>
                                        <p:tgtEl>
                                          <p:spTgt spid="70"/>
                                        </p:tgtEl>
                                      </p:cBhvr>
                                    </p:animEffect>
                                    <p:set>
                                      <p:cBhvr>
                                        <p:cTn id="629" dur="1" fill="hold">
                                          <p:stCondLst>
                                            <p:cond delay="499"/>
                                          </p:stCondLst>
                                        </p:cTn>
                                        <p:tgtEl>
                                          <p:spTgt spid="70"/>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126"/>
                                        </p:tgtEl>
                                      </p:cBhvr>
                                    </p:animEffect>
                                    <p:set>
                                      <p:cBhvr>
                                        <p:cTn id="632" dur="1" fill="hold">
                                          <p:stCondLst>
                                            <p:cond delay="499"/>
                                          </p:stCondLst>
                                        </p:cTn>
                                        <p:tgtEl>
                                          <p:spTgt spid="126"/>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83"/>
                                        </p:tgtEl>
                                        <p:attrNameLst>
                                          <p:attrName>style.visibility</p:attrName>
                                        </p:attrNameLst>
                                      </p:cBhvr>
                                      <p:to>
                                        <p:strVal val="visible"/>
                                      </p:to>
                                    </p:set>
                                    <p:animEffect transition="in" filter="wipe(down)">
                                      <p:cBhvr>
                                        <p:cTn id="637" dur="580">
                                          <p:stCondLst>
                                            <p:cond delay="0"/>
                                          </p:stCondLst>
                                        </p:cTn>
                                        <p:tgtEl>
                                          <p:spTgt spid="83"/>
                                        </p:tgtEl>
                                      </p:cBhvr>
                                    </p:animEffect>
                                    <p:anim calcmode="lin" valueType="num">
                                      <p:cBhvr>
                                        <p:cTn id="638"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643" dur="26">
                                          <p:stCondLst>
                                            <p:cond delay="650"/>
                                          </p:stCondLst>
                                        </p:cTn>
                                        <p:tgtEl>
                                          <p:spTgt spid="83"/>
                                        </p:tgtEl>
                                      </p:cBhvr>
                                      <p:to x="100000" y="60000"/>
                                    </p:animScale>
                                    <p:animScale>
                                      <p:cBhvr>
                                        <p:cTn id="644" dur="166" decel="50000">
                                          <p:stCondLst>
                                            <p:cond delay="676"/>
                                          </p:stCondLst>
                                        </p:cTn>
                                        <p:tgtEl>
                                          <p:spTgt spid="83"/>
                                        </p:tgtEl>
                                      </p:cBhvr>
                                      <p:to x="100000" y="100000"/>
                                    </p:animScale>
                                    <p:animScale>
                                      <p:cBhvr>
                                        <p:cTn id="645" dur="26">
                                          <p:stCondLst>
                                            <p:cond delay="1312"/>
                                          </p:stCondLst>
                                        </p:cTn>
                                        <p:tgtEl>
                                          <p:spTgt spid="83"/>
                                        </p:tgtEl>
                                      </p:cBhvr>
                                      <p:to x="100000" y="80000"/>
                                    </p:animScale>
                                    <p:animScale>
                                      <p:cBhvr>
                                        <p:cTn id="646" dur="166" decel="50000">
                                          <p:stCondLst>
                                            <p:cond delay="1338"/>
                                          </p:stCondLst>
                                        </p:cTn>
                                        <p:tgtEl>
                                          <p:spTgt spid="83"/>
                                        </p:tgtEl>
                                      </p:cBhvr>
                                      <p:to x="100000" y="100000"/>
                                    </p:animScale>
                                    <p:animScale>
                                      <p:cBhvr>
                                        <p:cTn id="647" dur="26">
                                          <p:stCondLst>
                                            <p:cond delay="1642"/>
                                          </p:stCondLst>
                                        </p:cTn>
                                        <p:tgtEl>
                                          <p:spTgt spid="83"/>
                                        </p:tgtEl>
                                      </p:cBhvr>
                                      <p:to x="100000" y="90000"/>
                                    </p:animScale>
                                    <p:animScale>
                                      <p:cBhvr>
                                        <p:cTn id="648" dur="166" decel="50000">
                                          <p:stCondLst>
                                            <p:cond delay="1668"/>
                                          </p:stCondLst>
                                        </p:cTn>
                                        <p:tgtEl>
                                          <p:spTgt spid="83"/>
                                        </p:tgtEl>
                                      </p:cBhvr>
                                      <p:to x="100000" y="100000"/>
                                    </p:animScale>
                                    <p:animScale>
                                      <p:cBhvr>
                                        <p:cTn id="649" dur="26">
                                          <p:stCondLst>
                                            <p:cond delay="1808"/>
                                          </p:stCondLst>
                                        </p:cTn>
                                        <p:tgtEl>
                                          <p:spTgt spid="83"/>
                                        </p:tgtEl>
                                      </p:cBhvr>
                                      <p:to x="100000" y="95000"/>
                                    </p:animScale>
                                    <p:animScale>
                                      <p:cBhvr>
                                        <p:cTn id="650" dur="166" decel="50000">
                                          <p:stCondLst>
                                            <p:cond delay="1834"/>
                                          </p:stCondLst>
                                        </p:cTn>
                                        <p:tgtEl>
                                          <p:spTgt spid="83"/>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84"/>
                                        </p:tgtEl>
                                        <p:attrNameLst>
                                          <p:attrName>style.visibility</p:attrName>
                                        </p:attrNameLst>
                                      </p:cBhvr>
                                      <p:to>
                                        <p:strVal val="visible"/>
                                      </p:to>
                                    </p:set>
                                    <p:animEffect transition="in" filter="wipe(down)">
                                      <p:cBhvr>
                                        <p:cTn id="653" dur="580">
                                          <p:stCondLst>
                                            <p:cond delay="0"/>
                                          </p:stCondLst>
                                        </p:cTn>
                                        <p:tgtEl>
                                          <p:spTgt spid="84"/>
                                        </p:tgtEl>
                                      </p:cBhvr>
                                    </p:animEffect>
                                    <p:anim calcmode="lin" valueType="num">
                                      <p:cBhvr>
                                        <p:cTn id="654"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659" dur="26">
                                          <p:stCondLst>
                                            <p:cond delay="650"/>
                                          </p:stCondLst>
                                        </p:cTn>
                                        <p:tgtEl>
                                          <p:spTgt spid="84"/>
                                        </p:tgtEl>
                                      </p:cBhvr>
                                      <p:to x="100000" y="60000"/>
                                    </p:animScale>
                                    <p:animScale>
                                      <p:cBhvr>
                                        <p:cTn id="660" dur="166" decel="50000">
                                          <p:stCondLst>
                                            <p:cond delay="676"/>
                                          </p:stCondLst>
                                        </p:cTn>
                                        <p:tgtEl>
                                          <p:spTgt spid="84"/>
                                        </p:tgtEl>
                                      </p:cBhvr>
                                      <p:to x="100000" y="100000"/>
                                    </p:animScale>
                                    <p:animScale>
                                      <p:cBhvr>
                                        <p:cTn id="661" dur="26">
                                          <p:stCondLst>
                                            <p:cond delay="1312"/>
                                          </p:stCondLst>
                                        </p:cTn>
                                        <p:tgtEl>
                                          <p:spTgt spid="84"/>
                                        </p:tgtEl>
                                      </p:cBhvr>
                                      <p:to x="100000" y="80000"/>
                                    </p:animScale>
                                    <p:animScale>
                                      <p:cBhvr>
                                        <p:cTn id="662" dur="166" decel="50000">
                                          <p:stCondLst>
                                            <p:cond delay="1338"/>
                                          </p:stCondLst>
                                        </p:cTn>
                                        <p:tgtEl>
                                          <p:spTgt spid="84"/>
                                        </p:tgtEl>
                                      </p:cBhvr>
                                      <p:to x="100000" y="100000"/>
                                    </p:animScale>
                                    <p:animScale>
                                      <p:cBhvr>
                                        <p:cTn id="663" dur="26">
                                          <p:stCondLst>
                                            <p:cond delay="1642"/>
                                          </p:stCondLst>
                                        </p:cTn>
                                        <p:tgtEl>
                                          <p:spTgt spid="84"/>
                                        </p:tgtEl>
                                      </p:cBhvr>
                                      <p:to x="100000" y="90000"/>
                                    </p:animScale>
                                    <p:animScale>
                                      <p:cBhvr>
                                        <p:cTn id="664" dur="166" decel="50000">
                                          <p:stCondLst>
                                            <p:cond delay="1668"/>
                                          </p:stCondLst>
                                        </p:cTn>
                                        <p:tgtEl>
                                          <p:spTgt spid="84"/>
                                        </p:tgtEl>
                                      </p:cBhvr>
                                      <p:to x="100000" y="100000"/>
                                    </p:animScale>
                                    <p:animScale>
                                      <p:cBhvr>
                                        <p:cTn id="665" dur="26">
                                          <p:stCondLst>
                                            <p:cond delay="1808"/>
                                          </p:stCondLst>
                                        </p:cTn>
                                        <p:tgtEl>
                                          <p:spTgt spid="84"/>
                                        </p:tgtEl>
                                      </p:cBhvr>
                                      <p:to x="100000" y="95000"/>
                                    </p:animScale>
                                    <p:animScale>
                                      <p:cBhvr>
                                        <p:cTn id="666" dur="166" decel="50000">
                                          <p:stCondLst>
                                            <p:cond delay="1834"/>
                                          </p:stCondLst>
                                        </p:cTn>
                                        <p:tgtEl>
                                          <p:spTgt spid="84"/>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85"/>
                                        </p:tgtEl>
                                        <p:attrNameLst>
                                          <p:attrName>style.visibility</p:attrName>
                                        </p:attrNameLst>
                                      </p:cBhvr>
                                      <p:to>
                                        <p:strVal val="visible"/>
                                      </p:to>
                                    </p:set>
                                    <p:animEffect transition="in" filter="wipe(down)">
                                      <p:cBhvr>
                                        <p:cTn id="671" dur="580">
                                          <p:stCondLst>
                                            <p:cond delay="0"/>
                                          </p:stCondLst>
                                        </p:cTn>
                                        <p:tgtEl>
                                          <p:spTgt spid="85"/>
                                        </p:tgtEl>
                                      </p:cBhvr>
                                    </p:animEffect>
                                    <p:anim calcmode="lin" valueType="num">
                                      <p:cBhvr>
                                        <p:cTn id="672"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677" dur="26">
                                          <p:stCondLst>
                                            <p:cond delay="650"/>
                                          </p:stCondLst>
                                        </p:cTn>
                                        <p:tgtEl>
                                          <p:spTgt spid="85"/>
                                        </p:tgtEl>
                                      </p:cBhvr>
                                      <p:to x="100000" y="60000"/>
                                    </p:animScale>
                                    <p:animScale>
                                      <p:cBhvr>
                                        <p:cTn id="678" dur="166" decel="50000">
                                          <p:stCondLst>
                                            <p:cond delay="676"/>
                                          </p:stCondLst>
                                        </p:cTn>
                                        <p:tgtEl>
                                          <p:spTgt spid="85"/>
                                        </p:tgtEl>
                                      </p:cBhvr>
                                      <p:to x="100000" y="100000"/>
                                    </p:animScale>
                                    <p:animScale>
                                      <p:cBhvr>
                                        <p:cTn id="679" dur="26">
                                          <p:stCondLst>
                                            <p:cond delay="1312"/>
                                          </p:stCondLst>
                                        </p:cTn>
                                        <p:tgtEl>
                                          <p:spTgt spid="85"/>
                                        </p:tgtEl>
                                      </p:cBhvr>
                                      <p:to x="100000" y="80000"/>
                                    </p:animScale>
                                    <p:animScale>
                                      <p:cBhvr>
                                        <p:cTn id="680" dur="166" decel="50000">
                                          <p:stCondLst>
                                            <p:cond delay="1338"/>
                                          </p:stCondLst>
                                        </p:cTn>
                                        <p:tgtEl>
                                          <p:spTgt spid="85"/>
                                        </p:tgtEl>
                                      </p:cBhvr>
                                      <p:to x="100000" y="100000"/>
                                    </p:animScale>
                                    <p:animScale>
                                      <p:cBhvr>
                                        <p:cTn id="681" dur="26">
                                          <p:stCondLst>
                                            <p:cond delay="1642"/>
                                          </p:stCondLst>
                                        </p:cTn>
                                        <p:tgtEl>
                                          <p:spTgt spid="85"/>
                                        </p:tgtEl>
                                      </p:cBhvr>
                                      <p:to x="100000" y="90000"/>
                                    </p:animScale>
                                    <p:animScale>
                                      <p:cBhvr>
                                        <p:cTn id="682" dur="166" decel="50000">
                                          <p:stCondLst>
                                            <p:cond delay="1668"/>
                                          </p:stCondLst>
                                        </p:cTn>
                                        <p:tgtEl>
                                          <p:spTgt spid="85"/>
                                        </p:tgtEl>
                                      </p:cBhvr>
                                      <p:to x="100000" y="100000"/>
                                    </p:animScale>
                                    <p:animScale>
                                      <p:cBhvr>
                                        <p:cTn id="683" dur="26">
                                          <p:stCondLst>
                                            <p:cond delay="1808"/>
                                          </p:stCondLst>
                                        </p:cTn>
                                        <p:tgtEl>
                                          <p:spTgt spid="85"/>
                                        </p:tgtEl>
                                      </p:cBhvr>
                                      <p:to x="100000" y="95000"/>
                                    </p:animScale>
                                    <p:animScale>
                                      <p:cBhvr>
                                        <p:cTn id="684" dur="166" decel="50000">
                                          <p:stCondLst>
                                            <p:cond delay="1834"/>
                                          </p:stCondLst>
                                        </p:cTn>
                                        <p:tgtEl>
                                          <p:spTgt spid="85"/>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96"/>
                                        </p:tgtEl>
                                        <p:attrNameLst>
                                          <p:attrName>style.visibility</p:attrName>
                                        </p:attrNameLst>
                                      </p:cBhvr>
                                      <p:to>
                                        <p:strVal val="visible"/>
                                      </p:to>
                                    </p:set>
                                    <p:animEffect transition="in" filter="wipe(down)">
                                      <p:cBhvr>
                                        <p:cTn id="687" dur="580">
                                          <p:stCondLst>
                                            <p:cond delay="0"/>
                                          </p:stCondLst>
                                        </p:cTn>
                                        <p:tgtEl>
                                          <p:spTgt spid="96"/>
                                        </p:tgtEl>
                                      </p:cBhvr>
                                    </p:animEffect>
                                    <p:anim calcmode="lin" valueType="num">
                                      <p:cBhvr>
                                        <p:cTn id="688"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693" dur="26">
                                          <p:stCondLst>
                                            <p:cond delay="650"/>
                                          </p:stCondLst>
                                        </p:cTn>
                                        <p:tgtEl>
                                          <p:spTgt spid="96"/>
                                        </p:tgtEl>
                                      </p:cBhvr>
                                      <p:to x="100000" y="60000"/>
                                    </p:animScale>
                                    <p:animScale>
                                      <p:cBhvr>
                                        <p:cTn id="694" dur="166" decel="50000">
                                          <p:stCondLst>
                                            <p:cond delay="676"/>
                                          </p:stCondLst>
                                        </p:cTn>
                                        <p:tgtEl>
                                          <p:spTgt spid="96"/>
                                        </p:tgtEl>
                                      </p:cBhvr>
                                      <p:to x="100000" y="100000"/>
                                    </p:animScale>
                                    <p:animScale>
                                      <p:cBhvr>
                                        <p:cTn id="695" dur="26">
                                          <p:stCondLst>
                                            <p:cond delay="1312"/>
                                          </p:stCondLst>
                                        </p:cTn>
                                        <p:tgtEl>
                                          <p:spTgt spid="96"/>
                                        </p:tgtEl>
                                      </p:cBhvr>
                                      <p:to x="100000" y="80000"/>
                                    </p:animScale>
                                    <p:animScale>
                                      <p:cBhvr>
                                        <p:cTn id="696" dur="166" decel="50000">
                                          <p:stCondLst>
                                            <p:cond delay="1338"/>
                                          </p:stCondLst>
                                        </p:cTn>
                                        <p:tgtEl>
                                          <p:spTgt spid="96"/>
                                        </p:tgtEl>
                                      </p:cBhvr>
                                      <p:to x="100000" y="100000"/>
                                    </p:animScale>
                                    <p:animScale>
                                      <p:cBhvr>
                                        <p:cTn id="697" dur="26">
                                          <p:stCondLst>
                                            <p:cond delay="1642"/>
                                          </p:stCondLst>
                                        </p:cTn>
                                        <p:tgtEl>
                                          <p:spTgt spid="96"/>
                                        </p:tgtEl>
                                      </p:cBhvr>
                                      <p:to x="100000" y="90000"/>
                                    </p:animScale>
                                    <p:animScale>
                                      <p:cBhvr>
                                        <p:cTn id="698" dur="166" decel="50000">
                                          <p:stCondLst>
                                            <p:cond delay="1668"/>
                                          </p:stCondLst>
                                        </p:cTn>
                                        <p:tgtEl>
                                          <p:spTgt spid="96"/>
                                        </p:tgtEl>
                                      </p:cBhvr>
                                      <p:to x="100000" y="100000"/>
                                    </p:animScale>
                                    <p:animScale>
                                      <p:cBhvr>
                                        <p:cTn id="699" dur="26">
                                          <p:stCondLst>
                                            <p:cond delay="1808"/>
                                          </p:stCondLst>
                                        </p:cTn>
                                        <p:tgtEl>
                                          <p:spTgt spid="96"/>
                                        </p:tgtEl>
                                      </p:cBhvr>
                                      <p:to x="100000" y="95000"/>
                                    </p:animScale>
                                    <p:animScale>
                                      <p:cBhvr>
                                        <p:cTn id="700" dur="166" decel="50000">
                                          <p:stCondLst>
                                            <p:cond delay="1834"/>
                                          </p:stCondLst>
                                        </p:cTn>
                                        <p:tgtEl>
                                          <p:spTgt spid="96"/>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97"/>
                                        </p:tgtEl>
                                        <p:attrNameLst>
                                          <p:attrName>style.visibility</p:attrName>
                                        </p:attrNameLst>
                                      </p:cBhvr>
                                      <p:to>
                                        <p:strVal val="visible"/>
                                      </p:to>
                                    </p:set>
                                    <p:animEffect transition="in" filter="fade">
                                      <p:cBhvr>
                                        <p:cTn id="705" dur="500"/>
                                        <p:tgtEl>
                                          <p:spTgt spid="97"/>
                                        </p:tgtEl>
                                      </p:cBhvr>
                                    </p:animEffect>
                                  </p:child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83"/>
                                        </p:tgtEl>
                                      </p:cBhvr>
                                    </p:animEffect>
                                    <p:set>
                                      <p:cBhvr>
                                        <p:cTn id="710" dur="1" fill="hold">
                                          <p:stCondLst>
                                            <p:cond delay="499"/>
                                          </p:stCondLst>
                                        </p:cTn>
                                        <p:tgtEl>
                                          <p:spTgt spid="83"/>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84"/>
                                        </p:tgtEl>
                                      </p:cBhvr>
                                    </p:animEffect>
                                    <p:set>
                                      <p:cBhvr>
                                        <p:cTn id="713" dur="1" fill="hold">
                                          <p:stCondLst>
                                            <p:cond delay="499"/>
                                          </p:stCondLst>
                                        </p:cTn>
                                        <p:tgtEl>
                                          <p:spTgt spid="84"/>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85"/>
                                        </p:tgtEl>
                                      </p:cBhvr>
                                    </p:animEffect>
                                    <p:set>
                                      <p:cBhvr>
                                        <p:cTn id="716" dur="1" fill="hold">
                                          <p:stCondLst>
                                            <p:cond delay="499"/>
                                          </p:stCondLst>
                                        </p:cTn>
                                        <p:tgtEl>
                                          <p:spTgt spid="85"/>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96"/>
                                        </p:tgtEl>
                                      </p:cBhvr>
                                    </p:animEffect>
                                    <p:set>
                                      <p:cBhvr>
                                        <p:cTn id="719" dur="1" fill="hold">
                                          <p:stCondLst>
                                            <p:cond delay="499"/>
                                          </p:stCondLst>
                                        </p:cTn>
                                        <p:tgtEl>
                                          <p:spTgt spid="96"/>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97"/>
                                        </p:tgtEl>
                                      </p:cBhvr>
                                    </p:animEffect>
                                    <p:set>
                                      <p:cBhvr>
                                        <p:cTn id="722" dur="1" fill="hold">
                                          <p:stCondLst>
                                            <p:cond delay="499"/>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5" grpId="0"/>
      <p:bldP spid="65" grpId="1"/>
      <p:bldP spid="70" grpId="0"/>
      <p:bldP spid="70" grpId="1"/>
      <p:bldP spid="75" grpId="0"/>
      <p:bldP spid="75" grpId="1"/>
      <p:bldP spid="80" grpId="0"/>
      <p:bldP spid="80" grpId="1"/>
      <p:bldP spid="97" grpId="0"/>
      <p:bldP spid="97" grpId="1"/>
      <p:bldP spid="114" grpId="0"/>
      <p:bldP spid="114" grpId="1"/>
      <p:bldP spid="122" grpId="0"/>
      <p:bldP spid="122" grpId="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8781</TotalTime>
  <Words>2747</Words>
  <Application>Microsoft Office PowerPoint</Application>
  <PresentationFormat>Widescreen</PresentationFormat>
  <Paragraphs>429</Paragraphs>
  <Slides>14</Slides>
  <Notes>14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Saying what I and others do </vt:lpstr>
      <vt:lpstr> [j/soft g]</vt:lpstr>
      <vt:lpstr> [j/soft g]</vt:lpstr>
      <vt:lpstr>prononcer </vt:lpstr>
      <vt:lpstr>Follow up 2: </vt:lpstr>
      <vt:lpstr>Follow up 2b </vt:lpstr>
      <vt:lpstr>vocabulaire</vt:lpstr>
      <vt:lpstr>vocabulaire</vt:lpstr>
      <vt:lpstr>Follow up 4 </vt:lpstr>
      <vt:lpstr>Follow up 5</vt:lpstr>
      <vt:lpstr>Follow up 5: [1/2]</vt:lpstr>
      <vt:lpstr>Follow up 5: [2/2]</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173</cp:revision>
  <dcterms:created xsi:type="dcterms:W3CDTF">2022-04-17T18:00:57Z</dcterms:created>
  <dcterms:modified xsi:type="dcterms:W3CDTF">2023-04-09T14:47:53Z</dcterms:modified>
</cp:coreProperties>
</file>