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Lst>
  <p:notesMasterIdLst>
    <p:notesMasterId r:id="rId17"/>
  </p:notesMasterIdLst>
  <p:sldIdLst>
    <p:sldId id="275" r:id="rId5"/>
    <p:sldId id="955" r:id="rId6"/>
    <p:sldId id="956" r:id="rId7"/>
    <p:sldId id="938" r:id="rId8"/>
    <p:sldId id="374" r:id="rId9"/>
    <p:sldId id="928" r:id="rId10"/>
    <p:sldId id="911" r:id="rId11"/>
    <p:sldId id="933" r:id="rId12"/>
    <p:sldId id="934" r:id="rId13"/>
    <p:sldId id="939" r:id="rId14"/>
    <p:sldId id="963" r:id="rId15"/>
    <p:sldId id="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87"/>
    <a:srgbClr val="E9F4FB"/>
    <a:srgbClr val="A2D0F0"/>
    <a:srgbClr val="F9D8A3"/>
    <a:srgbClr val="F7EFFF"/>
    <a:srgbClr val="FF0066"/>
    <a:srgbClr val="FF0133"/>
    <a:srgbClr val="22A7CC"/>
    <a:srgbClr val="EEDDFF"/>
    <a:srgbClr val="FFF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4193B8-F388-40AF-9A03-7D8E256F9F89}" v="14" dt="2022-07-02T11:45:47.1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6" autoAdjust="0"/>
    <p:restoredTop sz="33255" autoAdjust="0"/>
  </p:normalViewPr>
  <p:slideViewPr>
    <p:cSldViewPr snapToGrid="0">
      <p:cViewPr varScale="1">
        <p:scale>
          <a:sx n="38" d="100"/>
          <a:sy n="38" d="100"/>
        </p:scale>
        <p:origin x="3348" y="36"/>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C74193B8-F388-40AF-9A03-7D8E256F9F89}"/>
    <pc:docChg chg="modSld">
      <pc:chgData name="Tom Dawes" userId="fe899cd594ff6f3a" providerId="LiveId" clId="{C74193B8-F388-40AF-9A03-7D8E256F9F89}" dt="2022-07-02T11:45:47.169" v="14"/>
      <pc:docMkLst>
        <pc:docMk/>
      </pc:docMkLst>
      <pc:sldChg chg="modSp mod modAnim">
        <pc:chgData name="Tom Dawes" userId="fe899cd594ff6f3a" providerId="LiveId" clId="{C74193B8-F388-40AF-9A03-7D8E256F9F89}" dt="2022-07-02T11:45:47.169" v="14"/>
        <pc:sldMkLst>
          <pc:docMk/>
          <pc:sldMk cId="3574676619" sldId="963"/>
        </pc:sldMkLst>
        <pc:spChg chg="mod">
          <ac:chgData name="Tom Dawes" userId="fe899cd594ff6f3a" providerId="LiveId" clId="{C74193B8-F388-40AF-9A03-7D8E256F9F89}" dt="2022-07-02T11:44:19.569" v="13" actId="6549"/>
          <ac:spMkLst>
            <pc:docMk/>
            <pc:sldMk cId="3574676619" sldId="963"/>
            <ac:spMk id="15" creationId="{38DA593F-CFD8-48B0-93C4-DE95B12B2BFD}"/>
          </ac:spMkLst>
        </pc:spChg>
        <pc:spChg chg="mod">
          <ac:chgData name="Tom Dawes" userId="fe899cd594ff6f3a" providerId="LiveId" clId="{C74193B8-F388-40AF-9A03-7D8E256F9F89}" dt="2022-07-02T11:43:14.967" v="11" actId="20577"/>
          <ac:spMkLst>
            <pc:docMk/>
            <pc:sldMk cId="3574676619" sldId="963"/>
            <ac:spMk id="62" creationId="{019FFAE4-50D3-40D3-9F99-B53AD7485A79}"/>
          </ac:spMkLst>
        </pc:spChg>
      </pc:sldChg>
    </pc:docChg>
  </pc:docChgLst>
  <pc:docChgLst>
    <pc:chgData name="Tom Dawes" userId="fe899cd594ff6f3a" providerId="LiveId" clId="{5431CD1B-7B2A-4BCE-A79A-727721C324AB}"/>
    <pc:docChg chg="custSel addSld delSld modSld">
      <pc:chgData name="Tom Dawes" userId="fe899cd594ff6f3a" providerId="LiveId" clId="{5431CD1B-7B2A-4BCE-A79A-727721C324AB}" dt="2022-06-12T13:14:25.136" v="137" actId="20577"/>
      <pc:docMkLst>
        <pc:docMk/>
      </pc:docMkLst>
      <pc:sldChg chg="modAnim">
        <pc:chgData name="Tom Dawes" userId="fe899cd594ff6f3a" providerId="LiveId" clId="{5431CD1B-7B2A-4BCE-A79A-727721C324AB}" dt="2022-06-07T20:24:56.180" v="18"/>
        <pc:sldMkLst>
          <pc:docMk/>
          <pc:sldMk cId="3377198396" sldId="374"/>
        </pc:sldMkLst>
      </pc:sldChg>
      <pc:sldChg chg="modAnim">
        <pc:chgData name="Tom Dawes" userId="fe899cd594ff6f3a" providerId="LiveId" clId="{5431CD1B-7B2A-4BCE-A79A-727721C324AB}" dt="2022-06-07T20:38:14.530" v="32"/>
        <pc:sldMkLst>
          <pc:docMk/>
          <pc:sldMk cId="3995985095" sldId="911"/>
        </pc:sldMkLst>
      </pc:sldChg>
      <pc:sldChg chg="modSp mod modAnim">
        <pc:chgData name="Tom Dawes" userId="fe899cd594ff6f3a" providerId="LiveId" clId="{5431CD1B-7B2A-4BCE-A79A-727721C324AB}" dt="2022-06-10T14:22:29.054" v="124" actId="1076"/>
        <pc:sldMkLst>
          <pc:docMk/>
          <pc:sldMk cId="112282419" sldId="928"/>
        </pc:sldMkLst>
        <pc:grpChg chg="mod">
          <ac:chgData name="Tom Dawes" userId="fe899cd594ff6f3a" providerId="LiveId" clId="{5431CD1B-7B2A-4BCE-A79A-727721C324AB}" dt="2022-06-10T14:22:29.054" v="124" actId="1076"/>
          <ac:grpSpMkLst>
            <pc:docMk/>
            <pc:sldMk cId="112282419" sldId="928"/>
            <ac:grpSpMk id="70" creationId="{510C5760-7AFA-4C9C-915E-34C741BFED17}"/>
          </ac:grpSpMkLst>
        </pc:grpChg>
        <pc:picChg chg="mod">
          <ac:chgData name="Tom Dawes" userId="fe899cd594ff6f3a" providerId="LiveId" clId="{5431CD1B-7B2A-4BCE-A79A-727721C324AB}" dt="2022-06-10T14:22:23.664" v="122" actId="1076"/>
          <ac:picMkLst>
            <pc:docMk/>
            <pc:sldMk cId="112282419" sldId="928"/>
            <ac:picMk id="68" creationId="{58727C45-2B96-4D00-BD12-DB85B7DEDC1D}"/>
          </ac:picMkLst>
        </pc:picChg>
        <pc:picChg chg="mod">
          <ac:chgData name="Tom Dawes" userId="fe899cd594ff6f3a" providerId="LiveId" clId="{5431CD1B-7B2A-4BCE-A79A-727721C324AB}" dt="2022-06-10T14:22:17.093" v="120" actId="1076"/>
          <ac:picMkLst>
            <pc:docMk/>
            <pc:sldMk cId="112282419" sldId="928"/>
            <ac:picMk id="69" creationId="{D528A9DD-B410-4929-BC25-1F421FD21D56}"/>
          </ac:picMkLst>
        </pc:picChg>
        <pc:picChg chg="mod">
          <ac:chgData name="Tom Dawes" userId="fe899cd594ff6f3a" providerId="LiveId" clId="{5431CD1B-7B2A-4BCE-A79A-727721C324AB}" dt="2022-06-10T14:22:26.804" v="123" actId="1076"/>
          <ac:picMkLst>
            <pc:docMk/>
            <pc:sldMk cId="112282419" sldId="928"/>
            <ac:picMk id="73" creationId="{9DC0DA0A-8E1A-4A9D-B1B2-5B4B2F1931F4}"/>
          </ac:picMkLst>
        </pc:picChg>
        <pc:picChg chg="mod">
          <ac:chgData name="Tom Dawes" userId="fe899cd594ff6f3a" providerId="LiveId" clId="{5431CD1B-7B2A-4BCE-A79A-727721C324AB}" dt="2022-06-10T14:22:19.555" v="121" actId="1076"/>
          <ac:picMkLst>
            <pc:docMk/>
            <pc:sldMk cId="112282419" sldId="928"/>
            <ac:picMk id="74" creationId="{1E7A75B8-CE0D-4FC1-B56F-437E88CE104F}"/>
          </ac:picMkLst>
        </pc:picChg>
      </pc:sldChg>
      <pc:sldChg chg="addSp modSp mod modAnim">
        <pc:chgData name="Tom Dawes" userId="fe899cd594ff6f3a" providerId="LiveId" clId="{5431CD1B-7B2A-4BCE-A79A-727721C324AB}" dt="2022-06-10T14:24:17.684" v="125" actId="166"/>
        <pc:sldMkLst>
          <pc:docMk/>
          <pc:sldMk cId="1650102997" sldId="933"/>
        </pc:sldMkLst>
        <pc:spChg chg="add mod ord">
          <ac:chgData name="Tom Dawes" userId="fe899cd594ff6f3a" providerId="LiveId" clId="{5431CD1B-7B2A-4BCE-A79A-727721C324AB}" dt="2022-06-10T13:54:42.337" v="93" actId="166"/>
          <ac:spMkLst>
            <pc:docMk/>
            <pc:sldMk cId="1650102997" sldId="933"/>
            <ac:spMk id="31" creationId="{BD61FD58-1AFE-4203-AF88-125D4369904B}"/>
          </ac:spMkLst>
        </pc:spChg>
        <pc:spChg chg="add mod ord">
          <ac:chgData name="Tom Dawes" userId="fe899cd594ff6f3a" providerId="LiveId" clId="{5431CD1B-7B2A-4BCE-A79A-727721C324AB}" dt="2022-06-10T13:54:42.337" v="93" actId="166"/>
          <ac:spMkLst>
            <pc:docMk/>
            <pc:sldMk cId="1650102997" sldId="933"/>
            <ac:spMk id="33" creationId="{DA578FA3-7A71-43C1-B8C8-E85A46C8B3BA}"/>
          </ac:spMkLst>
        </pc:spChg>
        <pc:spChg chg="add mod ord">
          <ac:chgData name="Tom Dawes" userId="fe899cd594ff6f3a" providerId="LiveId" clId="{5431CD1B-7B2A-4BCE-A79A-727721C324AB}" dt="2022-06-10T13:54:42.337" v="93" actId="166"/>
          <ac:spMkLst>
            <pc:docMk/>
            <pc:sldMk cId="1650102997" sldId="933"/>
            <ac:spMk id="34" creationId="{AE46339B-9563-402F-95F2-9E52A884D766}"/>
          </ac:spMkLst>
        </pc:spChg>
        <pc:spChg chg="add mod ord">
          <ac:chgData name="Tom Dawes" userId="fe899cd594ff6f3a" providerId="LiveId" clId="{5431CD1B-7B2A-4BCE-A79A-727721C324AB}" dt="2022-06-10T13:54:42.337" v="93" actId="166"/>
          <ac:spMkLst>
            <pc:docMk/>
            <pc:sldMk cId="1650102997" sldId="933"/>
            <ac:spMk id="35" creationId="{A3E0020C-18B6-4A13-9BA7-07AC4F365447}"/>
          </ac:spMkLst>
        </pc:spChg>
        <pc:spChg chg="add mod ord">
          <ac:chgData name="Tom Dawes" userId="fe899cd594ff6f3a" providerId="LiveId" clId="{5431CD1B-7B2A-4BCE-A79A-727721C324AB}" dt="2022-06-10T13:54:42.337" v="93" actId="166"/>
          <ac:spMkLst>
            <pc:docMk/>
            <pc:sldMk cId="1650102997" sldId="933"/>
            <ac:spMk id="36" creationId="{C958120C-C6D7-42F0-9A6A-3737A8A271F0}"/>
          </ac:spMkLst>
        </pc:spChg>
        <pc:spChg chg="add mod ord">
          <ac:chgData name="Tom Dawes" userId="fe899cd594ff6f3a" providerId="LiveId" clId="{5431CD1B-7B2A-4BCE-A79A-727721C324AB}" dt="2022-06-10T13:54:42.337" v="93" actId="166"/>
          <ac:spMkLst>
            <pc:docMk/>
            <pc:sldMk cId="1650102997" sldId="933"/>
            <ac:spMk id="40" creationId="{7A5404E6-F6C7-496F-B728-21579E14D918}"/>
          </ac:spMkLst>
        </pc:spChg>
        <pc:spChg chg="ord">
          <ac:chgData name="Tom Dawes" userId="fe899cd594ff6f3a" providerId="LiveId" clId="{5431CD1B-7B2A-4BCE-A79A-727721C324AB}" dt="2022-06-10T14:24:17.684" v="125" actId="166"/>
          <ac:spMkLst>
            <pc:docMk/>
            <pc:sldMk cId="1650102997" sldId="933"/>
            <ac:spMk id="61" creationId="{CC0D824B-209B-4659-A2C5-9E74ECEBEE4B}"/>
          </ac:spMkLst>
        </pc:spChg>
        <pc:spChg chg="ord">
          <ac:chgData name="Tom Dawes" userId="fe899cd594ff6f3a" providerId="LiveId" clId="{5431CD1B-7B2A-4BCE-A79A-727721C324AB}" dt="2022-06-10T14:24:17.684" v="125" actId="166"/>
          <ac:spMkLst>
            <pc:docMk/>
            <pc:sldMk cId="1650102997" sldId="933"/>
            <ac:spMk id="64" creationId="{CB6A1327-F899-4170-A199-6B787DCA6335}"/>
          </ac:spMkLst>
        </pc:spChg>
      </pc:sldChg>
      <pc:sldChg chg="addSp modSp mod">
        <pc:chgData name="Tom Dawes" userId="fe899cd594ff6f3a" providerId="LiveId" clId="{5431CD1B-7B2A-4BCE-A79A-727721C324AB}" dt="2022-06-12T13:14:25.136" v="137" actId="20577"/>
        <pc:sldMkLst>
          <pc:docMk/>
          <pc:sldMk cId="2603236725" sldId="934"/>
        </pc:sldMkLst>
        <pc:spChg chg="add mod">
          <ac:chgData name="Tom Dawes" userId="fe899cd594ff6f3a" providerId="LiveId" clId="{5431CD1B-7B2A-4BCE-A79A-727721C324AB}" dt="2022-06-10T13:59:14.040" v="95" actId="207"/>
          <ac:spMkLst>
            <pc:docMk/>
            <pc:sldMk cId="2603236725" sldId="934"/>
            <ac:spMk id="5" creationId="{C57C2F7D-9EE9-4032-ACAB-8A1976E4A9F9}"/>
          </ac:spMkLst>
        </pc:spChg>
        <pc:spChg chg="mod">
          <ac:chgData name="Tom Dawes" userId="fe899cd594ff6f3a" providerId="LiveId" clId="{5431CD1B-7B2A-4BCE-A79A-727721C324AB}" dt="2022-06-12T13:14:25.136" v="137" actId="20577"/>
          <ac:spMkLst>
            <pc:docMk/>
            <pc:sldMk cId="2603236725" sldId="934"/>
            <ac:spMk id="39" creationId="{A72EB370-52CE-408B-AB0C-6B92B09FCAE1}"/>
          </ac:spMkLst>
        </pc:spChg>
      </pc:sldChg>
      <pc:sldChg chg="modAnim">
        <pc:chgData name="Tom Dawes" userId="fe899cd594ff6f3a" providerId="LiveId" clId="{5431CD1B-7B2A-4BCE-A79A-727721C324AB}" dt="2022-06-07T20:17:38.944" v="2"/>
        <pc:sldMkLst>
          <pc:docMk/>
          <pc:sldMk cId="0" sldId="938"/>
        </pc:sldMkLst>
      </pc:sldChg>
      <pc:sldChg chg="addSp delSp modSp mod modNotesTx">
        <pc:chgData name="Tom Dawes" userId="fe899cd594ff6f3a" providerId="LiveId" clId="{5431CD1B-7B2A-4BCE-A79A-727721C324AB}" dt="2022-06-10T14:03:03.029" v="107" actId="20577"/>
        <pc:sldMkLst>
          <pc:docMk/>
          <pc:sldMk cId="3852568449" sldId="939"/>
        </pc:sldMkLst>
        <pc:graphicFrameChg chg="modGraphic">
          <ac:chgData name="Tom Dawes" userId="fe899cd594ff6f3a" providerId="LiveId" clId="{5431CD1B-7B2A-4BCE-A79A-727721C324AB}" dt="2022-06-10T13:29:12.467" v="67" actId="20577"/>
          <ac:graphicFrameMkLst>
            <pc:docMk/>
            <pc:sldMk cId="3852568449" sldId="939"/>
            <ac:graphicFrameMk id="9" creationId="{834218A6-FE72-4B67-9B52-8315695C5DC7}"/>
          </ac:graphicFrameMkLst>
        </pc:graphicFrameChg>
        <pc:graphicFrameChg chg="modGraphic">
          <ac:chgData name="Tom Dawes" userId="fe899cd594ff6f3a" providerId="LiveId" clId="{5431CD1B-7B2A-4BCE-A79A-727721C324AB}" dt="2022-06-10T14:03:03.029" v="107" actId="20577"/>
          <ac:graphicFrameMkLst>
            <pc:docMk/>
            <pc:sldMk cId="3852568449" sldId="939"/>
            <ac:graphicFrameMk id="40" creationId="{EE02846A-2F0A-49D9-A380-D3194B26E16D}"/>
          </ac:graphicFrameMkLst>
        </pc:graphicFrameChg>
        <pc:graphicFrameChg chg="modGraphic">
          <ac:chgData name="Tom Dawes" userId="fe899cd594ff6f3a" providerId="LiveId" clId="{5431CD1B-7B2A-4BCE-A79A-727721C324AB}" dt="2022-06-08T11:14:24.996" v="59" actId="20577"/>
          <ac:graphicFrameMkLst>
            <pc:docMk/>
            <pc:sldMk cId="3852568449" sldId="939"/>
            <ac:graphicFrameMk id="41" creationId="{1E5A2685-11D7-4F0E-8789-FDFC1F16E3AF}"/>
          </ac:graphicFrameMkLst>
        </pc:graphicFrameChg>
        <pc:picChg chg="add mod">
          <ac:chgData name="Tom Dawes" userId="fe899cd594ff6f3a" providerId="LiveId" clId="{5431CD1B-7B2A-4BCE-A79A-727721C324AB}" dt="2022-06-08T11:12:36.378" v="41" actId="1076"/>
          <ac:picMkLst>
            <pc:docMk/>
            <pc:sldMk cId="3852568449" sldId="939"/>
            <ac:picMk id="42" creationId="{6686854A-BFC1-4AC0-B60B-DD72A97BC760}"/>
          </ac:picMkLst>
        </pc:picChg>
        <pc:picChg chg="add mod">
          <ac:chgData name="Tom Dawes" userId="fe899cd594ff6f3a" providerId="LiveId" clId="{5431CD1B-7B2A-4BCE-A79A-727721C324AB}" dt="2022-06-08T11:14:04.491" v="47" actId="1076"/>
          <ac:picMkLst>
            <pc:docMk/>
            <pc:sldMk cId="3852568449" sldId="939"/>
            <ac:picMk id="46" creationId="{DB13A1DC-DE45-4271-92D2-427A0508170D}"/>
          </ac:picMkLst>
        </pc:picChg>
        <pc:picChg chg="add mod">
          <ac:chgData name="Tom Dawes" userId="fe899cd594ff6f3a" providerId="LiveId" clId="{5431CD1B-7B2A-4BCE-A79A-727721C324AB}" dt="2022-06-08T11:14:00.338" v="46" actId="1076"/>
          <ac:picMkLst>
            <pc:docMk/>
            <pc:sldMk cId="3852568449" sldId="939"/>
            <ac:picMk id="47" creationId="{0AA6DC5F-6E30-4E35-A51B-5023DD09D97B}"/>
          </ac:picMkLst>
        </pc:picChg>
        <pc:picChg chg="add mod">
          <ac:chgData name="Tom Dawes" userId="fe899cd594ff6f3a" providerId="LiveId" clId="{5431CD1B-7B2A-4BCE-A79A-727721C324AB}" dt="2022-06-10T14:00:09.172" v="98" actId="1076"/>
          <ac:picMkLst>
            <pc:docMk/>
            <pc:sldMk cId="3852568449" sldId="939"/>
            <ac:picMk id="49" creationId="{4A8246EA-26A1-4E1E-9502-014480208E85}"/>
          </ac:picMkLst>
        </pc:picChg>
        <pc:picChg chg="add mod">
          <ac:chgData name="Tom Dawes" userId="fe899cd594ff6f3a" providerId="LiveId" clId="{5431CD1B-7B2A-4BCE-A79A-727721C324AB}" dt="2022-06-10T14:00:39.465" v="101" actId="1076"/>
          <ac:picMkLst>
            <pc:docMk/>
            <pc:sldMk cId="3852568449" sldId="939"/>
            <ac:picMk id="50" creationId="{3F219C48-0502-4857-9DA8-A258150BC390}"/>
          </ac:picMkLst>
        </pc:picChg>
        <pc:picChg chg="del">
          <ac:chgData name="Tom Dawes" userId="fe899cd594ff6f3a" providerId="LiveId" clId="{5431CD1B-7B2A-4BCE-A79A-727721C324AB}" dt="2022-06-08T11:12:30.700" v="39" actId="478"/>
          <ac:picMkLst>
            <pc:docMk/>
            <pc:sldMk cId="3852568449" sldId="939"/>
            <ac:picMk id="68" creationId="{261FF661-CD0E-43A1-AF31-9B318469CEB5}"/>
          </ac:picMkLst>
        </pc:picChg>
        <pc:picChg chg="mod">
          <ac:chgData name="Tom Dawes" userId="fe899cd594ff6f3a" providerId="LiveId" clId="{5431CD1B-7B2A-4BCE-A79A-727721C324AB}" dt="2022-06-10T14:01:08.960" v="102" actId="1076"/>
          <ac:picMkLst>
            <pc:docMk/>
            <pc:sldMk cId="3852568449" sldId="939"/>
            <ac:picMk id="74" creationId="{B6722244-D168-4905-8C38-FF926C48277C}"/>
          </ac:picMkLst>
        </pc:picChg>
        <pc:picChg chg="del">
          <ac:chgData name="Tom Dawes" userId="fe899cd594ff6f3a" providerId="LiveId" clId="{5431CD1B-7B2A-4BCE-A79A-727721C324AB}" dt="2022-06-10T14:00:36.055" v="100" actId="478"/>
          <ac:picMkLst>
            <pc:docMk/>
            <pc:sldMk cId="3852568449" sldId="939"/>
            <ac:picMk id="77" creationId="{B18AF579-4DDF-44BB-A522-40DE2785FD87}"/>
          </ac:picMkLst>
        </pc:picChg>
        <pc:picChg chg="del">
          <ac:chgData name="Tom Dawes" userId="fe899cd594ff6f3a" providerId="LiveId" clId="{5431CD1B-7B2A-4BCE-A79A-727721C324AB}" dt="2022-06-08T11:13:52.420" v="43" actId="478"/>
          <ac:picMkLst>
            <pc:docMk/>
            <pc:sldMk cId="3852568449" sldId="939"/>
            <ac:picMk id="78" creationId="{F6B63462-CD6D-4265-9FA2-4B7775F83D48}"/>
          </ac:picMkLst>
        </pc:picChg>
        <pc:picChg chg="del">
          <ac:chgData name="Tom Dawes" userId="fe899cd594ff6f3a" providerId="LiveId" clId="{5431CD1B-7B2A-4BCE-A79A-727721C324AB}" dt="2022-06-08T11:13:46.917" v="42" actId="478"/>
          <ac:picMkLst>
            <pc:docMk/>
            <pc:sldMk cId="3852568449" sldId="939"/>
            <ac:picMk id="89" creationId="{4C479085-1850-4B60-8476-4559272037DD}"/>
          </ac:picMkLst>
        </pc:picChg>
        <pc:picChg chg="del">
          <ac:chgData name="Tom Dawes" userId="fe899cd594ff6f3a" providerId="LiveId" clId="{5431CD1B-7B2A-4BCE-A79A-727721C324AB}" dt="2022-06-10T14:00:05.011" v="97" actId="478"/>
          <ac:picMkLst>
            <pc:docMk/>
            <pc:sldMk cId="3852568449" sldId="939"/>
            <ac:picMk id="90" creationId="{FF215D0B-12FA-4EA8-AAAB-0F2F43C8ABE0}"/>
          </ac:picMkLst>
        </pc:picChg>
        <pc:picChg chg="mod">
          <ac:chgData name="Tom Dawes" userId="fe899cd594ff6f3a" providerId="LiveId" clId="{5431CD1B-7B2A-4BCE-A79A-727721C324AB}" dt="2022-06-10T14:02:18.728" v="103" actId="1076"/>
          <ac:picMkLst>
            <pc:docMk/>
            <pc:sldMk cId="3852568449" sldId="939"/>
            <ac:picMk id="102" creationId="{9E92B363-C55E-4150-8DF9-7B880DB114A1}"/>
          </ac:picMkLst>
        </pc:picChg>
      </pc:sldChg>
      <pc:sldChg chg="add">
        <pc:chgData name="Tom Dawes" userId="fe899cd594ff6f3a" providerId="LiveId" clId="{5431CD1B-7B2A-4BCE-A79A-727721C324AB}" dt="2022-06-10T14:09:58.604" v="114"/>
        <pc:sldMkLst>
          <pc:docMk/>
          <pc:sldMk cId="1338175005" sldId="955"/>
        </pc:sldMkLst>
      </pc:sldChg>
      <pc:sldChg chg="add">
        <pc:chgData name="Tom Dawes" userId="fe899cd594ff6f3a" providerId="LiveId" clId="{5431CD1B-7B2A-4BCE-A79A-727721C324AB}" dt="2022-06-10T14:09:58.604" v="114"/>
        <pc:sldMkLst>
          <pc:docMk/>
          <pc:sldMk cId="1713377881" sldId="956"/>
        </pc:sldMkLst>
      </pc:sldChg>
      <pc:sldChg chg="del">
        <pc:chgData name="Tom Dawes" userId="fe899cd594ff6f3a" providerId="LiveId" clId="{5431CD1B-7B2A-4BCE-A79A-727721C324AB}" dt="2022-06-10T14:09:55.801" v="113" actId="47"/>
        <pc:sldMkLst>
          <pc:docMk/>
          <pc:sldMk cId="2741991316" sldId="959"/>
        </pc:sldMkLst>
      </pc:sldChg>
      <pc:sldChg chg="del">
        <pc:chgData name="Tom Dawes" userId="fe899cd594ff6f3a" providerId="LiveId" clId="{5431CD1B-7B2A-4BCE-A79A-727721C324AB}" dt="2022-06-10T14:09:55.801" v="113" actId="47"/>
        <pc:sldMkLst>
          <pc:docMk/>
          <pc:sldMk cId="4279970407" sldId="960"/>
        </pc:sldMkLst>
      </pc:sldChg>
      <pc:sldChg chg="modAnim">
        <pc:chgData name="Tom Dawes" userId="fe899cd594ff6f3a" providerId="LiveId" clId="{5431CD1B-7B2A-4BCE-A79A-727721C324AB}" dt="2022-06-10T14:08:22.750" v="112"/>
        <pc:sldMkLst>
          <pc:docMk/>
          <pc:sldMk cId="3574676619" sldId="9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6ADB5-C1E0-4A82-8B38-0A7B9E666057}" type="datetimeFigureOut">
              <a:rPr lang="en-GB" smtClean="0"/>
              <a:t>04/07/2022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65D2F-EDF6-462E-BECC-5D63D38CC91D}" type="slidenum">
              <a:rPr lang="en-GB" smtClean="0"/>
              <a:t>‹#›</a:t>
            </a:fld>
            <a:endParaRPr lang="en-GB"/>
          </a:p>
        </p:txBody>
      </p:sp>
    </p:spTree>
    <p:extLst>
      <p:ext uri="{BB962C8B-B14F-4D97-AF65-F5344CB8AC3E}">
        <p14:creationId xmlns:p14="http://schemas.microsoft.com/office/powerpoint/2010/main" val="187237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rench-iceberg.com/sports-in-france/"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topendsports.com/world/countries/haiti.htm" TargetMode="External"/><Relationship Id="rId4" Type="http://schemas.openxmlformats.org/officeDocument/2006/relationships/hyperlink" Target="https://neoprimesport.com/3810/top-10-most-popular-sports-of-canada-in-the-year-2021-22/"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edauphine.com/culture-loisirs/2020/09/29/le-reve-de-richardson-viano-representer-haiti-aux-jo?fbclid=IwAR1CzwfHTyMc4fiBwv8u-IqUiEJiPUhF4suPrqpwijyaAjXGAY8BNhYxbbo"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0" strike="noStrike" spc="-1" dirty="0">
                <a:solidFill>
                  <a:srgbClr val="002060"/>
                </a:solidFill>
                <a:latin typeface="Century Gothic"/>
                <a:ea typeface="Century Gothic"/>
              </a:rPr>
              <a:t>[-qu-] question[144] quatre[283] musique [1139] expliquer [252]  unique [402] </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2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1" strike="noStrike" spc="-1" dirty="0">
                <a:solidFill>
                  <a:srgbClr val="FF0066"/>
                </a:solidFill>
                <a:latin typeface="Century Gothic"/>
                <a:ea typeface="Century Gothic"/>
              </a:rPr>
              <a:t> cyclisme </a:t>
            </a:r>
            <a:r>
              <a:rPr lang="fr-FR" sz="1200" b="0" strike="noStrike" spc="-1" dirty="0">
                <a:solidFill>
                  <a:srgbClr val="FF0066"/>
                </a:solidFill>
                <a:latin typeface="Century Gothic"/>
                <a:ea typeface="Century Gothic"/>
              </a:rPr>
              <a:t>[&gt;5000] </a:t>
            </a:r>
            <a:r>
              <a:rPr lang="fr-FR" sz="1200" b="1" strike="noStrike" spc="-1" dirty="0">
                <a:solidFill>
                  <a:srgbClr val="FF0066"/>
                </a:solidFill>
                <a:latin typeface="Century Gothic"/>
                <a:ea typeface="Century Gothic"/>
              </a:rPr>
              <a:t>exercice </a:t>
            </a:r>
            <a:r>
              <a:rPr lang="fr-FR" sz="1200" b="0" strike="noStrike" spc="-1" dirty="0">
                <a:solidFill>
                  <a:srgbClr val="FF0066"/>
                </a:solidFill>
                <a:latin typeface="Century Gothic"/>
                <a:ea typeface="Century Gothic"/>
              </a:rPr>
              <a:t>[1290] </a:t>
            </a:r>
            <a:r>
              <a:rPr lang="fr-FR" sz="1200" b="1" strike="noStrike" spc="-1" dirty="0">
                <a:solidFill>
                  <a:srgbClr val="FF0066"/>
                </a:solidFill>
                <a:latin typeface="Century Gothic"/>
                <a:ea typeface="Century Gothic"/>
              </a:rPr>
              <a:t>gymnastique </a:t>
            </a:r>
            <a:r>
              <a:rPr lang="fr-FR" sz="1200" b="0" strike="noStrike" spc="-1" dirty="0">
                <a:solidFill>
                  <a:srgbClr val="FF0066"/>
                </a:solidFill>
                <a:latin typeface="Century Gothic"/>
                <a:ea typeface="Century Gothic"/>
              </a:rPr>
              <a:t>[&gt;5000] </a:t>
            </a:r>
            <a:r>
              <a:rPr lang="fr-FR" sz="1200" b="1" strike="noStrike" spc="-1" dirty="0">
                <a:solidFill>
                  <a:srgbClr val="FF0066"/>
                </a:solidFill>
                <a:latin typeface="Century Gothic"/>
                <a:ea typeface="Century Gothic"/>
              </a:rPr>
              <a:t>natation </a:t>
            </a:r>
            <a:r>
              <a:rPr lang="fr-FR" sz="1200" b="0" strike="noStrike" spc="-1" dirty="0">
                <a:solidFill>
                  <a:srgbClr val="FF0066"/>
                </a:solidFill>
                <a:latin typeface="Century Gothic"/>
                <a:ea typeface="Century Gothic"/>
              </a:rPr>
              <a:t>[&gt;5000] </a:t>
            </a:r>
            <a:r>
              <a:rPr lang="fr-FR" sz="1200" b="1" strike="noStrike" spc="-1" dirty="0">
                <a:solidFill>
                  <a:srgbClr val="FF0066"/>
                </a:solidFill>
                <a:latin typeface="Century Gothic"/>
                <a:ea typeface="Century Gothic"/>
              </a:rPr>
              <a:t>ski </a:t>
            </a:r>
            <a:r>
              <a:rPr lang="fr-FR" sz="1200" b="0" strike="noStrike" spc="-1" dirty="0">
                <a:solidFill>
                  <a:srgbClr val="FF0066"/>
                </a:solidFill>
                <a:latin typeface="Century Gothic"/>
                <a:ea typeface="Century Gothic"/>
              </a:rPr>
              <a:t>[4751] </a:t>
            </a:r>
            <a:r>
              <a:rPr lang="fr-FR" sz="1200" b="1" strike="noStrike" spc="-1" dirty="0">
                <a:solidFill>
                  <a:srgbClr val="FF0066"/>
                </a:solidFill>
                <a:latin typeface="Century Gothic"/>
                <a:ea typeface="Century Gothic"/>
              </a:rPr>
              <a:t>sport </a:t>
            </a:r>
            <a:r>
              <a:rPr lang="fr-FR" sz="1200" b="0" strike="noStrike" spc="-1" dirty="0">
                <a:solidFill>
                  <a:srgbClr val="FF0066"/>
                </a:solidFill>
                <a:latin typeface="Century Gothic"/>
                <a:ea typeface="Century Gothic"/>
              </a:rPr>
              <a:t>[2011]</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200" b="1" strike="noStrike" spc="-1" dirty="0">
              <a:solidFill>
                <a:srgbClr val="FF0066"/>
              </a:solidFill>
              <a:effectLst/>
              <a:latin typeface="Century Gothic"/>
              <a:ea typeface="+mn-ea"/>
              <a:cs typeface="+mn-cs"/>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Il fait [25] automne [1503] été [623] printemps [1288] hiver [1586] beau [393] mauvais [274] chaud [1852] froid [1307] quand [119]</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cacher [914] maintenant [192] normalement [2018] </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a:t>
            </a:r>
          </a:p>
          <a:p>
            <a:pPr marL="216000" indent="-216000">
              <a:lnSpc>
                <a:spcPct val="100000"/>
              </a:lnSpc>
            </a:pPr>
            <a:r>
              <a:rPr lang="en-GB" sz="1100" b="0" strike="noStrike" spc="-1" dirty="0">
                <a:solidFill>
                  <a:srgbClr val="FF0066"/>
                </a:solidFill>
                <a:latin typeface="Calibri"/>
                <a:ea typeface="Calibri"/>
              </a:rPr>
              <a:t>and in the resources that first 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pupils to the most popular sports in our three countries – Canada, </a:t>
            </a:r>
            <a:r>
              <a:rPr lang="en-GB" sz="1200" b="0" strike="noStrike" spc="-1" dirty="0" err="1">
                <a:solidFill>
                  <a:srgbClr val="000000"/>
                </a:solidFill>
                <a:latin typeface="Calibri"/>
                <a:ea typeface="Calibri"/>
              </a:rPr>
              <a:t>Haïti</a:t>
            </a:r>
            <a:r>
              <a:rPr lang="en-GB" sz="1200" b="0" strike="noStrike" spc="-1" dirty="0">
                <a:solidFill>
                  <a:srgbClr val="000000"/>
                </a:solidFill>
                <a:latin typeface="Calibri"/>
                <a:ea typeface="Calibri"/>
              </a:rPr>
              <a:t> and France; to show them that French and English share many words for sports; to practise the pronunciation of different sports.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hear or read the title question: Le sport </a:t>
            </a:r>
            <a:r>
              <a:rPr lang="en-GB" sz="1200" b="0" strike="noStrike" spc="-1" dirty="0" err="1">
                <a:solidFill>
                  <a:srgbClr val="000000"/>
                </a:solidFill>
                <a:latin typeface="Calibri"/>
              </a:rPr>
              <a:t>numéro</a:t>
            </a:r>
            <a:r>
              <a:rPr lang="en-GB" sz="1200" b="0" strike="noStrike" spc="-1" dirty="0">
                <a:solidFill>
                  <a:srgbClr val="000000"/>
                </a:solidFill>
                <a:latin typeface="Calibri"/>
              </a:rPr>
              <a:t> 1 au Canada, </a:t>
            </a:r>
            <a:r>
              <a:rPr lang="en-GB" sz="1200" b="0" strike="noStrike" spc="-1" dirty="0" err="1">
                <a:solidFill>
                  <a:srgbClr val="000000"/>
                </a:solidFill>
                <a:latin typeface="Calibri"/>
              </a:rPr>
              <a:t>c’est</a:t>
            </a:r>
            <a:r>
              <a:rPr lang="en-GB" sz="1200" b="0" strike="noStrike" spc="-1" dirty="0">
                <a:solidFill>
                  <a:srgbClr val="000000"/>
                </a:solidFill>
                <a:latin typeface="Calibri"/>
              </a:rPr>
              <a:t> quoi ?</a:t>
            </a:r>
          </a:p>
          <a:p>
            <a:pPr marL="229320" indent="-228600">
              <a:lnSpc>
                <a:spcPct val="100000"/>
              </a:lnSpc>
              <a:buAutoNum type="arabicPeriod"/>
            </a:pPr>
            <a:r>
              <a:rPr lang="en-GB" sz="1200" b="0" strike="noStrike" spc="-1" dirty="0">
                <a:solidFill>
                  <a:srgbClr val="000000"/>
                </a:solidFill>
                <a:latin typeface="Calibri"/>
              </a:rPr>
              <a:t>Elicit answer from pupils.  Note that at this point we haven’t revealed which country is which, but after pupils identify ‘le hockey sur glace’, click to bring up the three country symbols.</a:t>
            </a:r>
          </a:p>
          <a:p>
            <a:pPr marL="229320" indent="-228600">
              <a:lnSpc>
                <a:spcPct val="100000"/>
              </a:lnSpc>
              <a:buAutoNum type="arabicPeriod"/>
            </a:pPr>
            <a:r>
              <a:rPr lang="en-GB" sz="1200" b="0" strike="noStrike" spc="-1" dirty="0">
                <a:solidFill>
                  <a:srgbClr val="000000"/>
                </a:solidFill>
                <a:latin typeface="Calibri"/>
              </a:rPr>
              <a:t>Ask further questions, for example: le sport </a:t>
            </a:r>
            <a:r>
              <a:rPr lang="en-GB" sz="1200" b="0" strike="noStrike" spc="-1" dirty="0" err="1">
                <a:solidFill>
                  <a:srgbClr val="000000"/>
                </a:solidFill>
                <a:latin typeface="Calibri"/>
              </a:rPr>
              <a:t>préféré</a:t>
            </a:r>
            <a:r>
              <a:rPr lang="en-GB" sz="1200" b="0" strike="noStrike" spc="-1" dirty="0">
                <a:solidFill>
                  <a:srgbClr val="000000"/>
                </a:solidFill>
                <a:latin typeface="Calibri"/>
              </a:rPr>
              <a:t> </a:t>
            </a:r>
            <a:r>
              <a:rPr lang="en-GB" sz="1200" b="0" strike="noStrike" spc="-1" dirty="0" err="1">
                <a:solidFill>
                  <a:srgbClr val="000000"/>
                </a:solidFill>
                <a:latin typeface="Calibri"/>
              </a:rPr>
              <a:t>en</a:t>
            </a:r>
            <a:r>
              <a:rPr lang="en-GB" sz="1200" b="0" strike="noStrike" spc="-1" dirty="0">
                <a:solidFill>
                  <a:srgbClr val="000000"/>
                </a:solidFill>
                <a:latin typeface="Calibri"/>
              </a:rPr>
              <a:t> France, </a:t>
            </a:r>
            <a:r>
              <a:rPr lang="en-GB" sz="1200" b="0" strike="noStrike" spc="-1" dirty="0" err="1">
                <a:solidFill>
                  <a:srgbClr val="000000"/>
                </a:solidFill>
                <a:latin typeface="Calibri"/>
              </a:rPr>
              <a:t>c’est</a:t>
            </a:r>
            <a:r>
              <a:rPr lang="en-GB" sz="1200" b="0" strike="noStrike" spc="-1" dirty="0">
                <a:solidFill>
                  <a:srgbClr val="000000"/>
                </a:solidFill>
                <a:latin typeface="Calibri"/>
              </a:rPr>
              <a:t> quoi ? Et </a:t>
            </a:r>
            <a:r>
              <a:rPr kumimoji="0" lang="en-GB" sz="1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à </a:t>
            </a:r>
            <a:r>
              <a:rPr kumimoji="0" lang="en-GB" sz="1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Haïti</a:t>
            </a:r>
            <a:r>
              <a:rPr kumimoji="0" lang="en-GB" sz="1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 Le sport </a:t>
            </a:r>
            <a:r>
              <a:rPr kumimoji="0" lang="en-GB" sz="1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numéro</a:t>
            </a:r>
            <a:r>
              <a:rPr kumimoji="0" lang="en-GB" sz="1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[5] au Canada, </a:t>
            </a:r>
            <a:r>
              <a:rPr kumimoji="0" lang="en-GB" sz="1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c’est</a:t>
            </a:r>
            <a:r>
              <a:rPr kumimoji="0" lang="en-GB" sz="1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quoi ?</a:t>
            </a:r>
            <a:endParaRPr lang="en-GB" sz="1200" b="0" strike="noStrike" spc="-1" dirty="0">
              <a:solidFill>
                <a:srgbClr val="000000"/>
              </a:solidFill>
              <a:latin typeface="Calibri"/>
            </a:endParaRPr>
          </a:p>
          <a:p>
            <a:pPr marL="229320" indent="-228600">
              <a:lnSpc>
                <a:spcPct val="100000"/>
              </a:lnSpc>
              <a:buAutoNum type="arabicPeriod"/>
            </a:pPr>
            <a:r>
              <a:rPr lang="en-GB" sz="1200" b="0" strike="noStrike" spc="-1" dirty="0">
                <a:solidFill>
                  <a:srgbClr val="000000"/>
                </a:solidFill>
                <a:latin typeface="Calibri"/>
              </a:rPr>
              <a:t>Pupils respond, pronouncing the correct sports.  Click on the picture to hear the audio, as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équitation</a:t>
            </a:r>
            <a:r>
              <a:rPr lang="en-US" b="0" dirty="0"/>
              <a:t> [</a:t>
            </a:r>
            <a:r>
              <a:rPr lang="en-GB" sz="1200" dirty="0">
                <a:solidFill>
                  <a:srgbClr val="002060"/>
                </a:solidFill>
                <a:latin typeface="Century Gothic" panose="020B0502020202020204" pitchFamily="34" charset="0"/>
              </a:rPr>
              <a:t>&gt;5000</a:t>
            </a:r>
            <a:r>
              <a:rPr lang="en-US" b="0" dirty="0"/>
              <a:t>] basket [</a:t>
            </a:r>
            <a:r>
              <a:rPr lang="en-GB" sz="1200" dirty="0">
                <a:solidFill>
                  <a:srgbClr val="002060"/>
                </a:solidFill>
                <a:latin typeface="Century Gothic" panose="020B0502020202020204" pitchFamily="34" charset="0"/>
              </a:rPr>
              <a:t>&gt;5000</a:t>
            </a:r>
            <a:r>
              <a:rPr lang="en-US" b="0" dirty="0"/>
              <a:t>] judo [</a:t>
            </a:r>
            <a:r>
              <a:rPr lang="en-GB" sz="1200" dirty="0">
                <a:solidFill>
                  <a:srgbClr val="002060"/>
                </a:solidFill>
                <a:latin typeface="Century Gothic" panose="020B0502020202020204" pitchFamily="34" charset="0"/>
              </a:rPr>
              <a:t>&gt;5000</a:t>
            </a:r>
            <a:r>
              <a:rPr lang="en-US" b="0" dirty="0"/>
              <a:t>] handball [</a:t>
            </a:r>
            <a:r>
              <a:rPr lang="en-GB" sz="1200" dirty="0">
                <a:solidFill>
                  <a:srgbClr val="002060"/>
                </a:solidFill>
                <a:latin typeface="Century Gothic" panose="020B0502020202020204" pitchFamily="34" charset="0"/>
              </a:rPr>
              <a:t>&gt;5000</a:t>
            </a:r>
            <a:r>
              <a:rPr lang="en-US" b="0" dirty="0"/>
              <a:t>] rugby [</a:t>
            </a:r>
            <a:r>
              <a:rPr lang="en-GB" sz="1200" dirty="0">
                <a:solidFill>
                  <a:srgbClr val="002060"/>
                </a:solidFill>
                <a:latin typeface="Century Gothic" panose="020B0502020202020204" pitchFamily="34" charset="0"/>
              </a:rPr>
              <a:t>&gt;5000</a:t>
            </a:r>
            <a:r>
              <a:rPr lang="en-US" b="0" dirty="0"/>
              <a:t>] golf [4936] </a:t>
            </a:r>
            <a:r>
              <a:rPr lang="en-GB" sz="1200" dirty="0" err="1">
                <a:solidFill>
                  <a:srgbClr val="002060"/>
                </a:solidFill>
                <a:latin typeface="Century Gothic" panose="020B0502020202020204" pitchFamily="34" charset="0"/>
              </a:rPr>
              <a:t>canoë</a:t>
            </a:r>
            <a:r>
              <a:rPr lang="en-GB" sz="1200" dirty="0">
                <a:solidFill>
                  <a:srgbClr val="002060"/>
                </a:solidFill>
                <a:latin typeface="Century Gothic" panose="020B0502020202020204" pitchFamily="34" charset="0"/>
              </a:rPr>
              <a:t> kayak [&gt;5000] voile [3155] hockey [&gt;5000] sur [16] glace [2580] crosse [&gt;5000] </a:t>
            </a:r>
            <a:r>
              <a:rPr lang="en-GB" sz="1200" dirty="0" err="1">
                <a:solidFill>
                  <a:srgbClr val="002060"/>
                </a:solidFill>
                <a:latin typeface="Century Gothic" panose="020B0502020202020204" pitchFamily="34" charset="0"/>
              </a:rPr>
              <a:t>criquet</a:t>
            </a:r>
            <a:r>
              <a:rPr lang="en-GB" sz="1200" dirty="0">
                <a:solidFill>
                  <a:srgbClr val="002060"/>
                </a:solidFill>
                <a:latin typeface="Century Gothic" panose="020B0502020202020204" pitchFamily="34" charset="0"/>
              </a:rPr>
              <a:t> [&gt;5000] curling [&gt;5000] </a:t>
            </a:r>
            <a:r>
              <a:rPr lang="en-GB" sz="1200" dirty="0" err="1">
                <a:solidFill>
                  <a:srgbClr val="002060"/>
                </a:solidFill>
                <a:latin typeface="Century Gothic" panose="020B0502020202020204" pitchFamily="34" charset="0"/>
              </a:rPr>
              <a:t>atlètisme</a:t>
            </a:r>
            <a:r>
              <a:rPr lang="en-GB" sz="1200" dirty="0">
                <a:solidFill>
                  <a:srgbClr val="002060"/>
                </a:solidFill>
                <a:latin typeface="Century Gothic" panose="020B0502020202020204" pitchFamily="34" charset="0"/>
              </a:rPr>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Information:</a:t>
            </a:r>
            <a:br>
              <a:rPr lang="en-US" b="1" dirty="0"/>
            </a:br>
            <a:r>
              <a:rPr lang="en-GB" dirty="0">
                <a:hlinkClick r:id="rId3"/>
              </a:rPr>
              <a:t>https://french-iceberg.com/sports-in-france/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4"/>
              </a:rPr>
              <a:t>https://neoprimesport.com/3810/top-10-most-popular-sports-of-canada-in-the-year-2021-22/</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5"/>
              </a:rPr>
              <a:t>https://www.topendsports.com/world/countries/haiti.htm</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9646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find out more about sporting success in Haiti, remembering that in previous lessons we have highlighted that most young people in Haiti do not have access to the sporting facilities that many other countries (e.g., France and Canada and the UK) have.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Allow pupils to read the story about the identical flags in English. Click to reveal the two countries’ flags.</a:t>
            </a:r>
          </a:p>
          <a:p>
            <a:pPr marL="229320" indent="-228600">
              <a:lnSpc>
                <a:spcPct val="100000"/>
              </a:lnSpc>
              <a:buAutoNum type="arabicPeriod"/>
            </a:pPr>
            <a:r>
              <a:rPr lang="en-GB" sz="1200" b="0" strike="noStrike" spc="-1" dirty="0">
                <a:solidFill>
                  <a:srgbClr val="000000"/>
                </a:solidFill>
                <a:latin typeface="Calibri"/>
              </a:rPr>
              <a:t>Click to bring up the text and pictures of the two Haitian athletes.</a:t>
            </a:r>
          </a:p>
          <a:p>
            <a:pPr marL="229320" indent="-228600">
              <a:lnSpc>
                <a:spcPct val="100000"/>
              </a:lnSpc>
              <a:buAutoNum type="arabicPeriod"/>
            </a:pPr>
            <a:r>
              <a:rPr lang="en-GB" sz="1200" b="0" strike="noStrike" spc="-1" dirty="0">
                <a:solidFill>
                  <a:srgbClr val="000000"/>
                </a:solidFill>
                <a:latin typeface="Calibri"/>
              </a:rPr>
              <a:t>Read the text aloud, so pupils can follow. (Click on the text to hear the audio, if preferred).</a:t>
            </a:r>
          </a:p>
          <a:p>
            <a:pPr marL="229320" indent="-228600">
              <a:lnSpc>
                <a:spcPct val="100000"/>
              </a:lnSpc>
              <a:buAutoNum type="arabicPeriod"/>
            </a:pPr>
            <a:r>
              <a:rPr lang="en-GB" sz="1200" b="0" strike="noStrike" spc="-1" dirty="0">
                <a:solidFill>
                  <a:srgbClr val="000000"/>
                </a:solidFill>
                <a:latin typeface="Calibri"/>
              </a:rPr>
              <a:t>Elicit pupils’ understanding. </a:t>
            </a:r>
          </a:p>
          <a:p>
            <a:pPr marL="229320" indent="-228600">
              <a:lnSpc>
                <a:spcPct val="100000"/>
              </a:lnSpc>
              <a:buAutoNum type="arabicPeriod"/>
            </a:pPr>
            <a:r>
              <a:rPr lang="en-GB" sz="1200" b="0" strike="noStrike" spc="-1" dirty="0">
                <a:solidFill>
                  <a:srgbClr val="000000"/>
                </a:solidFill>
                <a:latin typeface="Calibri"/>
              </a:rPr>
              <a:t>Tell pupils that Silvio </a:t>
            </a:r>
            <a:r>
              <a:rPr lang="en-GB" sz="1200" b="0" strike="noStrike" spc="-1" dirty="0" err="1">
                <a:solidFill>
                  <a:srgbClr val="000000"/>
                </a:solidFill>
                <a:latin typeface="Calibri"/>
              </a:rPr>
              <a:t>Cator’s</a:t>
            </a:r>
            <a:r>
              <a:rPr lang="en-GB" sz="1200" b="0" strike="noStrike" spc="-1" dirty="0">
                <a:solidFill>
                  <a:srgbClr val="000000"/>
                </a:solidFill>
                <a:latin typeface="Calibri"/>
              </a:rPr>
              <a:t> medal was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and last medal that Haiti won in the Olympics so he is a special athlete for the country and has Haiti’s only stadium named after him. It is in the capital city, Port-au-Prince.  In 2010 Haiti experienced a terrible earthquake and in the photo you can see people taking refuge in the stadium.</a:t>
            </a:r>
          </a:p>
          <a:p>
            <a:pPr marL="229320" indent="-228600">
              <a:lnSpc>
                <a:spcPct val="100000"/>
              </a:lnSpc>
              <a:buAutoNum type="arabicPeriod"/>
            </a:pPr>
            <a:r>
              <a:rPr lang="en-GB" sz="1200" b="0" strike="noStrike" spc="-1" dirty="0">
                <a:solidFill>
                  <a:srgbClr val="000000"/>
                </a:solidFill>
                <a:latin typeface="Calibri"/>
              </a:rPr>
              <a:t>Tell them that 2022 in Beijing was the first time Haiti has ever sent any athletes to a winter Olympics (remember that their country is a Caribbean island of 11 million people, where, although about 2/3 country is mountainous, it hardly ever snows, so there are no opportunities to practise winter sports like skiing!)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gagner</a:t>
            </a:r>
            <a:r>
              <a:rPr lang="en-US" b="0" dirty="0"/>
              <a:t> [258] </a:t>
            </a:r>
            <a:r>
              <a:rPr lang="en-US" b="0" dirty="0" err="1"/>
              <a:t>médaille</a:t>
            </a:r>
            <a:r>
              <a:rPr lang="en-US" b="0" dirty="0"/>
              <a:t> [3361] argent [472] </a:t>
            </a:r>
            <a:r>
              <a:rPr lang="en-US" b="0" dirty="0" err="1"/>
              <a:t>saut</a:t>
            </a:r>
            <a:r>
              <a:rPr lang="en-US" b="0" dirty="0"/>
              <a:t> [3841] </a:t>
            </a:r>
            <a:r>
              <a:rPr lang="en-US" b="0" dirty="0" err="1"/>
              <a:t>longeur</a:t>
            </a:r>
            <a:r>
              <a:rPr lang="en-US" b="0" dirty="0"/>
              <a:t> [&gt;5000] </a:t>
            </a:r>
            <a:r>
              <a:rPr lang="en-US" b="0" dirty="0" err="1"/>
              <a:t>olympique</a:t>
            </a:r>
            <a:r>
              <a:rPr lang="en-US" b="0" dirty="0"/>
              <a:t> [3199] </a:t>
            </a:r>
            <a:r>
              <a:rPr lang="en-US" b="0" dirty="0" err="1"/>
              <a:t>compétition</a:t>
            </a:r>
            <a:r>
              <a:rPr lang="en-US" b="0" dirty="0"/>
              <a:t> [2651]</a:t>
            </a:r>
            <a:br>
              <a:rPr lang="en-US" b="1"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attribution: </a:t>
            </a:r>
            <a:br>
              <a:rPr lang="en-US" b="1" dirty="0"/>
            </a:br>
            <a:r>
              <a:rPr lang="en-US" b="1" dirty="0"/>
              <a:t>Silvio </a:t>
            </a:r>
            <a:r>
              <a:rPr lang="en-US" b="1" dirty="0" err="1"/>
              <a:t>Cator</a:t>
            </a:r>
            <a:r>
              <a:rPr lang="en-US" b="1" dirty="0"/>
              <a:t>: </a:t>
            </a:r>
            <a:r>
              <a:rPr lang="en-US" dirty="0"/>
              <a:t>Unknown author, Public domain, via Wikimedia Commons</a:t>
            </a:r>
            <a:br>
              <a:rPr lang="en-US" dirty="0"/>
            </a:br>
            <a:r>
              <a:rPr lang="en-US" b="1" dirty="0"/>
              <a:t>Le </a:t>
            </a:r>
            <a:r>
              <a:rPr lang="en-US" b="1" dirty="0" err="1"/>
              <a:t>stade</a:t>
            </a:r>
            <a:r>
              <a:rPr lang="en-US" b="1" dirty="0"/>
              <a:t> Silvio </a:t>
            </a:r>
            <a:r>
              <a:rPr lang="en-US" b="1" dirty="0" err="1"/>
              <a:t>Cator</a:t>
            </a:r>
            <a:r>
              <a:rPr lang="en-US" dirty="0"/>
              <a:t>: U.S. Navy photo by Mass Communication Specialist 2nd Class Joel Carlson, Public domain,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Long jump</a:t>
            </a:r>
            <a:r>
              <a:rPr lang="it-IT" b="0" dirty="0"/>
              <a:t>: Diegobiavati, CC BY-SA 4.0 via Wikimedia Commons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Information:</a:t>
            </a:r>
            <a:br>
              <a:rPr lang="en-US" b="1" dirty="0"/>
            </a:br>
            <a:r>
              <a:rPr lang="en-GB" sz="1800" u="sng" dirty="0">
                <a:solidFill>
                  <a:srgbClr val="0563C1"/>
                </a:solidFill>
                <a:effectLst/>
                <a:latin typeface="Calibri" panose="020F0502020204030204" pitchFamily="34" charset="0"/>
                <a:ea typeface="Calibri" panose="020F0502020204030204" pitchFamily="34" charset="0"/>
                <a:hlinkClick r:id="rId3"/>
              </a:rPr>
              <a:t>https://www.ledauphine.com/culture-loisirs/2020/09/29/le-reve-de-richardson-viano-representer-haiti-aux-jo?fbclid=IwAR1CzwfHTyMc4fiBwv8u-IqUiEJiPUhF4suPrqpwijyaAjXGAY8BNhYxbbo</a:t>
            </a:r>
            <a:r>
              <a:rPr lang="en-GB" sz="1800" dirty="0">
                <a:effectLst/>
                <a:latin typeface="Calibri" panose="020F0502020204030204" pitchFamily="34" charset="0"/>
                <a:ea typeface="Calibri" panose="020F0502020204030204" pitchFamily="34" charset="0"/>
              </a:rPr>
              <a:t> </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39532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2</a:t>
            </a:r>
            <a:r>
              <a:rPr lang="en-GB" baseline="30000" dirty="0"/>
              <a:t>nd</a:t>
            </a:r>
            <a:r>
              <a:rPr lang="en-GB" baseline="0" dirty="0"/>
              <a:t> video from the left – trace the shape of a question mark in the 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a:t>quatre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aural distinction between words with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qu</a:t>
            </a:r>
            <a:r>
              <a:rPr lang="en-GB" sz="1200" b="1" kern="1200" dirty="0">
                <a:solidFill>
                  <a:schemeClr val="tx1"/>
                </a:solidFill>
                <a:effectLst/>
                <a:latin typeface="+mn-lt"/>
                <a:ea typeface="+mn-ea"/>
                <a:cs typeface="+mn-cs"/>
              </a:rPr>
              <a:t>], [c] </a:t>
            </a:r>
            <a:r>
              <a:rPr lang="en-GB" sz="1200" b="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ch</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sounds.</a:t>
            </a:r>
            <a:endParaRPr lang="en-US" b="0" dirty="0"/>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 Remind them that </a:t>
            </a:r>
            <a:r>
              <a:rPr lang="en-GB" b="0" dirty="0"/>
              <a:t>[</a:t>
            </a:r>
            <a:r>
              <a:rPr lang="en-GB" b="0" dirty="0" err="1"/>
              <a:t>qu</a:t>
            </a:r>
            <a:r>
              <a:rPr lang="en-GB" b="0" dirty="0"/>
              <a:t>] sounds like [c] but that [c] can only come before a, o, u.</a:t>
            </a:r>
            <a:endParaRPr lang="en-GB" sz="1200" b="0" kern="1200" dirty="0">
              <a:solidFill>
                <a:schemeClr val="tx1"/>
              </a:solidFill>
              <a:effectLst/>
              <a:latin typeface="+mn-lt"/>
              <a:ea typeface="+mn-ea"/>
              <a:cs typeface="+mn-cs"/>
            </a:endParaRP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algn="l">
              <a:lnSpc>
                <a:spcPct val="107000"/>
              </a:lnSpc>
              <a:spcAft>
                <a:spcPts val="800"/>
              </a:spcAft>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raquette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quille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planche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corde</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casquette</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chaussure</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brique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yoga</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sac de sport</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ballon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gymnastique</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masque de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snorkeling</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b="0" baseline="0" dirty="0" err="1"/>
              <a:t>raquette</a:t>
            </a:r>
            <a:r>
              <a:rPr lang="en-GB" b="0" baseline="0" dirty="0"/>
              <a:t> [&gt;5000] </a:t>
            </a:r>
            <a:r>
              <a:rPr lang="en-GB" b="0" baseline="0" dirty="0" err="1"/>
              <a:t>quille</a:t>
            </a:r>
            <a:r>
              <a:rPr lang="en-GB" b="0" baseline="0" dirty="0"/>
              <a:t> [&gt;5000] </a:t>
            </a:r>
            <a:r>
              <a:rPr lang="en-GB" b="0" baseline="0" dirty="0" err="1"/>
              <a:t>planche</a:t>
            </a:r>
            <a:r>
              <a:rPr lang="en-GB" b="0" baseline="0" dirty="0"/>
              <a:t> [3610] </a:t>
            </a:r>
            <a:r>
              <a:rPr lang="en-GB" b="0" baseline="0" dirty="0" err="1"/>
              <a:t>corde</a:t>
            </a:r>
            <a:r>
              <a:rPr lang="en-GB" b="0" baseline="0" dirty="0"/>
              <a:t> [3784] casquette [&gt;5000] chaussure [3638] </a:t>
            </a:r>
            <a:r>
              <a:rPr lang="en-GB" b="0" baseline="0" dirty="0" err="1"/>
              <a:t>brique</a:t>
            </a:r>
            <a:r>
              <a:rPr lang="en-GB" b="0" baseline="0" dirty="0"/>
              <a:t> [&gt;5000] yoga [&gt;5000] sac [2343] sport [2011] </a:t>
            </a:r>
            <a:r>
              <a:rPr lang="en-GB" b="0" baseline="0" dirty="0" err="1"/>
              <a:t>ballon</a:t>
            </a:r>
            <a:r>
              <a:rPr lang="en-GB" b="0" baseline="0" dirty="0"/>
              <a:t> [3692] </a:t>
            </a:r>
            <a:r>
              <a:rPr lang="en-GB" b="0" baseline="0" dirty="0" err="1"/>
              <a:t>gymnastique</a:t>
            </a:r>
            <a:r>
              <a:rPr lang="en-GB" b="0" baseline="0" dirty="0"/>
              <a:t> [&gt;5000] masque [3856] </a:t>
            </a:r>
            <a:r>
              <a:rPr lang="en-GB" b="0" baseline="0" dirty="0" err="1"/>
              <a:t>snorkeling</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previously taught vocabulary and the six new words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bring up the French word and say the word together with the pupils. (In the audio version, the audio is activated as the word appears and again as the picture appears).</a:t>
            </a:r>
          </a:p>
          <a:p>
            <a:pPr marL="0" marR="0" lvl="0" indent="0" algn="l" rtl="0">
              <a:lnSpc>
                <a:spcPct val="100000"/>
              </a:lnSpc>
              <a:spcBef>
                <a:spcPts val="0"/>
              </a:spcBef>
              <a:spcAft>
                <a:spcPts val="0"/>
              </a:spcAft>
              <a:buClr>
                <a:schemeClr val="dk1"/>
              </a:buClr>
              <a:buSzPts val="1200"/>
              <a:buFont typeface="Calibri"/>
              <a:buNone/>
            </a:pPr>
            <a:r>
              <a:rPr lang="en-GB" b="0" dirty="0"/>
              <a:t>2. Click to bring up the picture.</a:t>
            </a:r>
          </a:p>
          <a:p>
            <a:pPr marL="0" marR="0" lvl="0" indent="0" algn="l" rtl="0">
              <a:lnSpc>
                <a:spcPct val="100000"/>
              </a:lnSpc>
              <a:spcBef>
                <a:spcPts val="0"/>
              </a:spcBef>
              <a:spcAft>
                <a:spcPts val="0"/>
              </a:spcAft>
              <a:buClr>
                <a:schemeClr val="dk1"/>
              </a:buClr>
              <a:buSzPts val="1200"/>
              <a:buFont typeface="Calibri"/>
              <a:buNone/>
            </a:pPr>
            <a:r>
              <a:rPr lang="en-GB" b="0" dirty="0"/>
              <a:t>3. Click to animate the French word again (no audio this time) and elicit repetition of the word.</a:t>
            </a:r>
          </a:p>
          <a:p>
            <a:pPr marL="0" marR="0" lvl="0" indent="0" algn="l" rtl="0">
              <a:lnSpc>
                <a:spcPct val="100000"/>
              </a:lnSpc>
              <a:spcBef>
                <a:spcPts val="0"/>
              </a:spcBef>
              <a:spcAft>
                <a:spcPts val="0"/>
              </a:spcAft>
              <a:buClr>
                <a:schemeClr val="dk1"/>
              </a:buClr>
              <a:buSzPts val="1200"/>
              <a:buFont typeface="Calibri"/>
              <a:buNone/>
            </a:pPr>
            <a:r>
              <a:rPr lang="en-GB" b="0" dirty="0"/>
              <a:t>4. Repeat with all six items and then proceed to the next slide.</a:t>
            </a:r>
          </a:p>
          <a:p>
            <a:pPr marL="0" marR="0" lvl="0" indent="0" algn="l" rtl="0">
              <a:lnSpc>
                <a:spcPct val="100000"/>
              </a:lnSpc>
              <a:spcBef>
                <a:spcPts val="0"/>
              </a:spcBef>
              <a:spcAft>
                <a:spcPts val="0"/>
              </a:spcAft>
              <a:buClr>
                <a:schemeClr val="dk1"/>
              </a:buClr>
              <a:buSzPts val="1200"/>
              <a:buFont typeface="Calibri"/>
              <a:buNone/>
            </a:pP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and read aloud of previously taught vocabulary and the six new words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bring up an English picture/word prompt. </a:t>
            </a:r>
          </a:p>
          <a:p>
            <a:pPr marL="0" marR="0" lvl="0" indent="0" algn="l" rtl="0">
              <a:lnSpc>
                <a:spcPct val="100000"/>
              </a:lnSpc>
              <a:spcBef>
                <a:spcPts val="0"/>
              </a:spcBef>
              <a:spcAft>
                <a:spcPts val="0"/>
              </a:spcAft>
              <a:buClr>
                <a:schemeClr val="dk1"/>
              </a:buClr>
              <a:buSzPts val="1200"/>
              <a:buFont typeface="Calibri"/>
              <a:buNone/>
            </a:pPr>
            <a:r>
              <a:rPr lang="en-GB" b="0" dirty="0"/>
              <a:t>2. Pupils find the corresponding French word and read it aloud, chorally. </a:t>
            </a:r>
          </a:p>
          <a:p>
            <a:pPr marL="0" marR="0" lvl="0" indent="0" algn="l" rtl="0">
              <a:lnSpc>
                <a:spcPct val="100000"/>
              </a:lnSpc>
              <a:spcBef>
                <a:spcPts val="0"/>
              </a:spcBef>
              <a:spcAft>
                <a:spcPts val="0"/>
              </a:spcAft>
              <a:buClr>
                <a:schemeClr val="dk1"/>
              </a:buClr>
              <a:buSzPts val="1200"/>
              <a:buFont typeface="Calibri"/>
              <a:buNone/>
            </a:pPr>
            <a:r>
              <a:rPr lang="en-GB" b="0" dirty="0"/>
              <a:t>3. Repeat with all 8 items.</a:t>
            </a:r>
          </a:p>
          <a:p>
            <a:pPr marL="0" marR="0" lvl="0" indent="0" algn="l" rtl="0">
              <a:lnSpc>
                <a:spcPct val="100000"/>
              </a:lnSpc>
              <a:spcBef>
                <a:spcPts val="0"/>
              </a:spcBef>
              <a:spcAft>
                <a:spcPts val="0"/>
              </a:spcAft>
              <a:buClr>
                <a:schemeClr val="dk1"/>
              </a:buClr>
              <a:buSzPts val="1200"/>
              <a:buFont typeface="Calibri"/>
              <a:buNone/>
            </a:pPr>
            <a:r>
              <a:rPr lang="en-GB" b="0" dirty="0"/>
              <a:t>4. Click on the French word to hear it pronounced, if desired.</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18543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i="0" dirty="0"/>
              <a:t>Timing</a:t>
            </a:r>
            <a:r>
              <a:rPr lang="en-GB" b="0" i="0" dirty="0"/>
              <a:t>: </a:t>
            </a:r>
            <a:r>
              <a:rPr lang="en-GB" b="1" i="0" dirty="0"/>
              <a:t>2 minutes</a:t>
            </a:r>
          </a:p>
          <a:p>
            <a:endParaRPr lang="en-GB" b="0" i="0" dirty="0"/>
          </a:p>
          <a:p>
            <a:r>
              <a:rPr lang="en-GB" b="1" i="0" dirty="0"/>
              <a:t>Aim: </a:t>
            </a:r>
            <a:r>
              <a:rPr lang="en-GB" b="0" i="0" dirty="0"/>
              <a:t>to introduce the partitive article ‘de’ with sports and contrast it with faire + un/</a:t>
            </a:r>
            <a:r>
              <a:rPr lang="en-GB" b="0" i="0" dirty="0" err="1"/>
              <a:t>une</a:t>
            </a:r>
            <a:r>
              <a:rPr lang="en-GB" b="0" i="0" dirty="0"/>
              <a:t> + </a:t>
            </a:r>
            <a:r>
              <a:rPr lang="en-GB" b="0" i="0" dirty="0" err="1"/>
              <a:t>noun.s</a:t>
            </a:r>
            <a:endParaRPr lang="en-GB" b="0" i="0" dirty="0"/>
          </a:p>
          <a:p>
            <a:endParaRPr lang="en-GB" b="1" i="0" dirty="0"/>
          </a:p>
          <a:p>
            <a:r>
              <a:rPr lang="en-GB" b="1" i="0" dirty="0"/>
              <a:t>Procedure:</a:t>
            </a:r>
          </a:p>
          <a:p>
            <a:pPr marL="228600" indent="-228600">
              <a:buAutoNum type="arabicPeriod"/>
            </a:pPr>
            <a:r>
              <a:rPr lang="en-GB" b="0" i="0" dirty="0"/>
              <a:t>Click through the animations.</a:t>
            </a:r>
          </a:p>
          <a:p>
            <a:pPr marL="228600" indent="-228600">
              <a:buAutoNum type="arabicPeriod"/>
            </a:pPr>
            <a:r>
              <a:rPr lang="en-GB" b="0" i="0" dirty="0"/>
              <a:t>Elicit English from pupils following the ?.</a:t>
            </a:r>
          </a:p>
          <a:p>
            <a:pPr marL="228600" indent="-228600">
              <a:buAutoNum type="arabicPeriod"/>
            </a:pPr>
            <a:r>
              <a:rPr lang="en-GB" b="0" i="0" dirty="0"/>
              <a:t>Note: in weeks 8 and 9 pupils will also learn to use the partitive with other nouns (food and drink).</a:t>
            </a:r>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a:t>
            </a:r>
          </a:p>
          <a:p>
            <a:endParaRPr lang="en-US" b="1" dirty="0"/>
          </a:p>
          <a:p>
            <a:r>
              <a:rPr lang="en-US" b="1" dirty="0"/>
              <a:t>Aim: </a:t>
            </a:r>
            <a:r>
              <a:rPr lang="en-US" b="0" dirty="0"/>
              <a:t>to </a:t>
            </a:r>
            <a:r>
              <a:rPr lang="en-US" b="0" dirty="0" err="1"/>
              <a:t>practise</a:t>
            </a:r>
            <a:r>
              <a:rPr lang="en-US" b="0" dirty="0"/>
              <a:t> connection of the partitive article with the correct activity and aural recognition of vocabulary.</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Attending to the article following ‘je </a:t>
            </a:r>
            <a:r>
              <a:rPr lang="en-US" b="0" dirty="0" err="1"/>
              <a:t>fais</a:t>
            </a:r>
            <a:r>
              <a:rPr lang="en-US" b="0" dirty="0"/>
              <a:t>’ pupils decide between Pierre’s activities.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On the 2</a:t>
            </a:r>
            <a:r>
              <a:rPr lang="en-US" b="0" baseline="30000" dirty="0"/>
              <a:t>nd</a:t>
            </a:r>
            <a:r>
              <a:rPr lang="en-US" b="0" dirty="0"/>
              <a:t> time of listening, pupils write the English meaning of the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a:t>
            </a:r>
          </a:p>
          <a:p>
            <a:endParaRPr lang="en-US" b="1" dirty="0"/>
          </a:p>
          <a:p>
            <a:r>
              <a:rPr lang="en-US" b="1" dirty="0"/>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fais du [ski].</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fais de la [natation].</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fais du [cyclisme].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fais de la [gymnastique].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fais de l’ [exercice].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fais du [sport].</a:t>
            </a:r>
            <a:endParaRPr lang="en-US" b="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1757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6 minutes</a:t>
            </a:r>
          </a:p>
          <a:p>
            <a:endParaRPr lang="en-US" b="1" dirty="0"/>
          </a:p>
          <a:p>
            <a:r>
              <a:rPr lang="en-US" b="1" dirty="0"/>
              <a:t>Aim:</a:t>
            </a:r>
            <a:r>
              <a:rPr lang="en-US" b="0" dirty="0"/>
              <a:t> to </a:t>
            </a:r>
            <a:r>
              <a:rPr lang="en-US" b="0" dirty="0" err="1"/>
              <a:t>practise</a:t>
            </a:r>
            <a:r>
              <a:rPr lang="en-US" b="0" dirty="0"/>
              <a:t> written recognition of the singular forms of ‘faire’ and connect these with meaning.</a:t>
            </a:r>
            <a:endParaRPr lang="en-US" b="1" dirty="0"/>
          </a:p>
          <a:p>
            <a:endParaRPr lang="en-US" b="1" dirty="0"/>
          </a:p>
          <a:p>
            <a:r>
              <a:rPr lang="en-US" b="1" dirty="0"/>
              <a:t>Procedure:</a:t>
            </a:r>
          </a:p>
          <a:p>
            <a:r>
              <a:rPr lang="en-US" b="0" dirty="0"/>
              <a:t>1. Read the rubric and ensure that pupils understand the task.</a:t>
            </a:r>
          </a:p>
          <a:p>
            <a:r>
              <a:rPr lang="en-US" b="0" dirty="0"/>
              <a:t>2. Pupils read the sentences and note down the letter of the picture. (1=A etc.)</a:t>
            </a:r>
          </a:p>
          <a:p>
            <a:r>
              <a:rPr lang="en-US" b="0" dirty="0"/>
              <a:t>3. Answers revealed on clicks.</a:t>
            </a:r>
          </a:p>
          <a:p>
            <a:r>
              <a:rPr lang="en-US" b="0" dirty="0"/>
              <a:t>4. Pupils then write the correct form of the missing verb (</a:t>
            </a:r>
            <a:r>
              <a:rPr lang="en-US" b="0" dirty="0" err="1"/>
              <a:t>jouer</a:t>
            </a:r>
            <a:r>
              <a:rPr lang="en-US" b="0" dirty="0"/>
              <a:t> or faire).</a:t>
            </a:r>
          </a:p>
          <a:p>
            <a:r>
              <a:rPr lang="en-US" b="0" dirty="0"/>
              <a:t>5. Click to reveal the correct answers.</a:t>
            </a:r>
          </a:p>
          <a:p>
            <a:r>
              <a:rPr lang="en-US" b="0" dirty="0"/>
              <a:t>6. Optional – click the numbered buttons to hear the full sentences.</a:t>
            </a:r>
          </a:p>
          <a:p>
            <a:endParaRPr lang="en-GB" b="0" dirty="0"/>
          </a:p>
          <a:p>
            <a:r>
              <a:rPr lang="en-GB" b="0" dirty="0" err="1"/>
              <a:t>Pétanque</a:t>
            </a:r>
            <a:r>
              <a:rPr lang="en-GB" b="0" dirty="0"/>
              <a:t> image attribution: </a:t>
            </a:r>
            <a:r>
              <a:rPr lang="en-US" b="0" dirty="0"/>
              <a:t>Arvedui89, CC BY-SA 4.0 via Wikimedia Commons </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29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277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3434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29765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55679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80548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71964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3071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6110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0414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20951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980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58333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62354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3641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11962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93447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14697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6961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23260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4014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8385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159687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0975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534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68944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74927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85994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66329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909644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170308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114328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982555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691134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1797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00846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8120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7286193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219044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82663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334097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3338053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7012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4752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985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5236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89067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43156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94745054"/>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80360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04/07/2022</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77160500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13" Type="http://schemas.openxmlformats.org/officeDocument/2006/relationships/image" Target="../media/image61.png"/><Relationship Id="rId18" Type="http://schemas.openxmlformats.org/officeDocument/2006/relationships/audio" Target="../media/audio57.wav"/><Relationship Id="rId26" Type="http://schemas.openxmlformats.org/officeDocument/2006/relationships/image" Target="../media/image75.svg"/><Relationship Id="rId39" Type="http://schemas.openxmlformats.org/officeDocument/2006/relationships/audio" Target="../media/audio64.wav"/><Relationship Id="rId21" Type="http://schemas.openxmlformats.org/officeDocument/2006/relationships/audio" Target="../media/audio58.wav"/><Relationship Id="rId34" Type="http://schemas.openxmlformats.org/officeDocument/2006/relationships/image" Target="../media/image80.png"/><Relationship Id="rId42" Type="http://schemas.openxmlformats.org/officeDocument/2006/relationships/audio" Target="../media/audio65.wav"/><Relationship Id="rId47" Type="http://schemas.openxmlformats.org/officeDocument/2006/relationships/image" Target="../media/image89.svg"/><Relationship Id="rId50" Type="http://schemas.openxmlformats.org/officeDocument/2006/relationships/image" Target="../media/image91.svg"/><Relationship Id="rId55" Type="http://schemas.openxmlformats.org/officeDocument/2006/relationships/audio" Target="../media/audio70.wav"/><Relationship Id="rId7" Type="http://schemas.openxmlformats.org/officeDocument/2006/relationships/image" Target="../media/image27.svg"/><Relationship Id="rId2" Type="http://schemas.openxmlformats.org/officeDocument/2006/relationships/notesSlide" Target="../notesSlides/notesSlide10.xml"/><Relationship Id="rId16" Type="http://schemas.openxmlformats.org/officeDocument/2006/relationships/image" Target="../media/image47.png"/><Relationship Id="rId29" Type="http://schemas.openxmlformats.org/officeDocument/2006/relationships/image" Target="../media/image77.svg"/><Relationship Id="rId11" Type="http://schemas.openxmlformats.org/officeDocument/2006/relationships/image" Target="../media/image69.png"/><Relationship Id="rId24" Type="http://schemas.openxmlformats.org/officeDocument/2006/relationships/audio" Target="../media/audio59.wav"/><Relationship Id="rId32" Type="http://schemas.openxmlformats.org/officeDocument/2006/relationships/image" Target="../media/image79.svg"/><Relationship Id="rId37" Type="http://schemas.openxmlformats.org/officeDocument/2006/relationships/image" Target="../media/image82.png"/><Relationship Id="rId40" Type="http://schemas.openxmlformats.org/officeDocument/2006/relationships/image" Target="../media/image84.png"/><Relationship Id="rId45" Type="http://schemas.openxmlformats.org/officeDocument/2006/relationships/audio" Target="../media/audio66.wav"/><Relationship Id="rId53" Type="http://schemas.openxmlformats.org/officeDocument/2006/relationships/audio" Target="../media/audio69.wav"/><Relationship Id="rId5" Type="http://schemas.openxmlformats.org/officeDocument/2006/relationships/image" Target="../media/image38.png"/><Relationship Id="rId19"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67.png"/><Relationship Id="rId14" Type="http://schemas.openxmlformats.org/officeDocument/2006/relationships/image" Target="../media/image62.svg"/><Relationship Id="rId22" Type="http://schemas.openxmlformats.org/officeDocument/2006/relationships/image" Target="../media/image72.png"/><Relationship Id="rId27" Type="http://schemas.openxmlformats.org/officeDocument/2006/relationships/audio" Target="../media/audio60.wav"/><Relationship Id="rId30" Type="http://schemas.openxmlformats.org/officeDocument/2006/relationships/audio" Target="../media/audio61.wav"/><Relationship Id="rId35" Type="http://schemas.openxmlformats.org/officeDocument/2006/relationships/image" Target="../media/image81.svg"/><Relationship Id="rId43" Type="http://schemas.openxmlformats.org/officeDocument/2006/relationships/image" Target="../media/image86.png"/><Relationship Id="rId48" Type="http://schemas.openxmlformats.org/officeDocument/2006/relationships/audio" Target="../media/audio67.wav"/><Relationship Id="rId56" Type="http://schemas.openxmlformats.org/officeDocument/2006/relationships/image" Target="../media/image94.png"/><Relationship Id="rId8" Type="http://schemas.openxmlformats.org/officeDocument/2006/relationships/audio" Target="../media/audio54.wav"/><Relationship Id="rId51" Type="http://schemas.openxmlformats.org/officeDocument/2006/relationships/audio" Target="../media/audio68.wav"/><Relationship Id="rId3" Type="http://schemas.openxmlformats.org/officeDocument/2006/relationships/image" Target="../media/image65.png"/><Relationship Id="rId12" Type="http://schemas.openxmlformats.org/officeDocument/2006/relationships/audio" Target="../media/audio55.wav"/><Relationship Id="rId17" Type="http://schemas.openxmlformats.org/officeDocument/2006/relationships/image" Target="../media/image48.svg"/><Relationship Id="rId25" Type="http://schemas.openxmlformats.org/officeDocument/2006/relationships/image" Target="../media/image74.png"/><Relationship Id="rId33" Type="http://schemas.openxmlformats.org/officeDocument/2006/relationships/audio" Target="../media/audio62.wav"/><Relationship Id="rId38" Type="http://schemas.openxmlformats.org/officeDocument/2006/relationships/image" Target="../media/image83.svg"/><Relationship Id="rId46" Type="http://schemas.openxmlformats.org/officeDocument/2006/relationships/image" Target="../media/image88.png"/><Relationship Id="rId20" Type="http://schemas.openxmlformats.org/officeDocument/2006/relationships/image" Target="../media/image71.svg"/><Relationship Id="rId41" Type="http://schemas.openxmlformats.org/officeDocument/2006/relationships/image" Target="../media/image85.svg"/><Relationship Id="rId54" Type="http://schemas.openxmlformats.org/officeDocument/2006/relationships/image" Target="../media/image93.png"/><Relationship Id="rId1" Type="http://schemas.openxmlformats.org/officeDocument/2006/relationships/slideLayout" Target="../slideLayouts/slideLayout5.xml"/><Relationship Id="rId6" Type="http://schemas.openxmlformats.org/officeDocument/2006/relationships/image" Target="../media/image26.png"/><Relationship Id="rId15" Type="http://schemas.openxmlformats.org/officeDocument/2006/relationships/audio" Target="../media/audio56.wav"/><Relationship Id="rId23" Type="http://schemas.openxmlformats.org/officeDocument/2006/relationships/image" Target="../media/image73.svg"/><Relationship Id="rId28" Type="http://schemas.openxmlformats.org/officeDocument/2006/relationships/image" Target="../media/image76.png"/><Relationship Id="rId36" Type="http://schemas.openxmlformats.org/officeDocument/2006/relationships/audio" Target="../media/audio63.wav"/><Relationship Id="rId49" Type="http://schemas.openxmlformats.org/officeDocument/2006/relationships/image" Target="../media/image90.png"/><Relationship Id="rId57" Type="http://schemas.openxmlformats.org/officeDocument/2006/relationships/image" Target="../media/image95.svg"/><Relationship Id="rId10" Type="http://schemas.openxmlformats.org/officeDocument/2006/relationships/image" Target="../media/image68.png"/><Relationship Id="rId31" Type="http://schemas.openxmlformats.org/officeDocument/2006/relationships/image" Target="../media/image78.png"/><Relationship Id="rId44" Type="http://schemas.openxmlformats.org/officeDocument/2006/relationships/image" Target="../media/image87.svg"/><Relationship Id="rId52" Type="http://schemas.openxmlformats.org/officeDocument/2006/relationships/image" Target="../media/image92.png"/></Relationships>
</file>

<file path=ppt/slides/_rels/slide11.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jpg"/><Relationship Id="rId3" Type="http://schemas.openxmlformats.org/officeDocument/2006/relationships/audio" Target="../media/audio71.wav"/><Relationship Id="rId7" Type="http://schemas.openxmlformats.org/officeDocument/2006/relationships/image" Target="../media/image38.png"/><Relationship Id="rId12" Type="http://schemas.openxmlformats.org/officeDocument/2006/relationships/image" Target="../media/image100.jpg"/><Relationship Id="rId2" Type="http://schemas.openxmlformats.org/officeDocument/2006/relationships/notesSlide" Target="../notesSlides/notesSlide11.xml"/><Relationship Id="rId16" Type="http://schemas.openxmlformats.org/officeDocument/2006/relationships/image" Target="../media/image104.png"/><Relationship Id="rId1" Type="http://schemas.openxmlformats.org/officeDocument/2006/relationships/slideLayout" Target="../slideLayouts/slideLayout5.xml"/><Relationship Id="rId6" Type="http://schemas.openxmlformats.org/officeDocument/2006/relationships/image" Target="../media/image66.png"/><Relationship Id="rId11" Type="http://schemas.openxmlformats.org/officeDocument/2006/relationships/image" Target="../media/image99.png"/><Relationship Id="rId5" Type="http://schemas.openxmlformats.org/officeDocument/2006/relationships/image" Target="../media/image65.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audio" Target="../media/audio72.wav"/><Relationship Id="rId9" Type="http://schemas.openxmlformats.org/officeDocument/2006/relationships/image" Target="../media/image97.png"/><Relationship Id="rId14" Type="http://schemas.openxmlformats.org/officeDocument/2006/relationships/image" Target="../media/image102.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9.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7.svg"/><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video" Target="../media/media2.mkv"/><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20.png"/><Relationship Id="rId5" Type="http://schemas.openxmlformats.org/officeDocument/2006/relationships/audio" Target="../media/audio4.wav"/><Relationship Id="rId15" Type="http://schemas.openxmlformats.org/officeDocument/2006/relationships/image" Target="../media/image24.png"/><Relationship Id="rId10" Type="http://schemas.openxmlformats.org/officeDocument/2006/relationships/image" Target="../media/image17.sv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26.png"/><Relationship Id="rId21" Type="http://schemas.openxmlformats.org/officeDocument/2006/relationships/image" Target="../media/image31.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audio" Target="../media/audio18.wav"/><Relationship Id="rId25"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audio" Target="../media/audio17.wav"/><Relationship Id="rId20"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audio" Target="../media/audio16.wav"/><Relationship Id="rId23" Type="http://schemas.openxmlformats.org/officeDocument/2006/relationships/image" Target="../media/image33.png"/><Relationship Id="rId10" Type="http://schemas.openxmlformats.org/officeDocument/2006/relationships/audio" Target="../media/audio11.wav"/><Relationship Id="rId19" Type="http://schemas.openxmlformats.org/officeDocument/2006/relationships/image" Target="../media/image29.png"/><Relationship Id="rId4" Type="http://schemas.openxmlformats.org/officeDocument/2006/relationships/image" Target="../media/image27.svg"/><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image" Target="../media/image32.png"/><Relationship Id="rId27"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26.png"/><Relationship Id="rId18" Type="http://schemas.openxmlformats.org/officeDocument/2006/relationships/image" Target="../media/image42.svg"/><Relationship Id="rId26" Type="http://schemas.openxmlformats.org/officeDocument/2006/relationships/image" Target="../media/image50.svg"/><Relationship Id="rId3" Type="http://schemas.openxmlformats.org/officeDocument/2006/relationships/audio" Target="../media/audio19.wav"/><Relationship Id="rId21" Type="http://schemas.openxmlformats.org/officeDocument/2006/relationships/image" Target="../media/image45.png"/><Relationship Id="rId7" Type="http://schemas.openxmlformats.org/officeDocument/2006/relationships/audio" Target="../media/audio23.wav"/><Relationship Id="rId12" Type="http://schemas.openxmlformats.org/officeDocument/2006/relationships/image" Target="../media/image39.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image" Target="../media/image40.png"/><Relationship Id="rId20" Type="http://schemas.openxmlformats.org/officeDocument/2006/relationships/image" Target="../media/image44.svg"/><Relationship Id="rId1" Type="http://schemas.openxmlformats.org/officeDocument/2006/relationships/slideLayout" Target="../slideLayouts/slideLayout5.xml"/><Relationship Id="rId6" Type="http://schemas.openxmlformats.org/officeDocument/2006/relationships/audio" Target="../media/audio22.wav"/><Relationship Id="rId11" Type="http://schemas.openxmlformats.org/officeDocument/2006/relationships/image" Target="../media/image38.png"/><Relationship Id="rId24" Type="http://schemas.openxmlformats.org/officeDocument/2006/relationships/image" Target="../media/image48.svg"/><Relationship Id="rId5" Type="http://schemas.openxmlformats.org/officeDocument/2006/relationships/audio" Target="../media/audio21.wav"/><Relationship Id="rId15" Type="http://schemas.openxmlformats.org/officeDocument/2006/relationships/audio" Target="../media/audio27.wav"/><Relationship Id="rId23" Type="http://schemas.openxmlformats.org/officeDocument/2006/relationships/image" Target="../media/image47.png"/><Relationship Id="rId28" Type="http://schemas.openxmlformats.org/officeDocument/2006/relationships/image" Target="../media/image52.svg"/><Relationship Id="rId10" Type="http://schemas.openxmlformats.org/officeDocument/2006/relationships/audio" Target="../media/audio26.wav"/><Relationship Id="rId19" Type="http://schemas.openxmlformats.org/officeDocument/2006/relationships/image" Target="../media/image43.png"/><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image" Target="../media/image27.svg"/><Relationship Id="rId22" Type="http://schemas.openxmlformats.org/officeDocument/2006/relationships/image" Target="../media/image46.svg"/><Relationship Id="rId27"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18" Type="http://schemas.openxmlformats.org/officeDocument/2006/relationships/image" Target="../media/image44.svg"/><Relationship Id="rId26" Type="http://schemas.openxmlformats.org/officeDocument/2006/relationships/image" Target="../media/image52.svg"/><Relationship Id="rId3" Type="http://schemas.openxmlformats.org/officeDocument/2006/relationships/audio" Target="../media/audio21.wav"/><Relationship Id="rId21" Type="http://schemas.openxmlformats.org/officeDocument/2006/relationships/image" Target="../media/image47.png"/><Relationship Id="rId7" Type="http://schemas.openxmlformats.org/officeDocument/2006/relationships/audio" Target="../media/audio19.wav"/><Relationship Id="rId12" Type="http://schemas.openxmlformats.org/officeDocument/2006/relationships/image" Target="../media/image27.sv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6.xml"/><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image" Target="../media/image26.png"/><Relationship Id="rId24" Type="http://schemas.openxmlformats.org/officeDocument/2006/relationships/image" Target="../media/image50.svg"/><Relationship Id="rId5" Type="http://schemas.openxmlformats.org/officeDocument/2006/relationships/audio" Target="../media/audio24.wav"/><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9.png"/><Relationship Id="rId19" Type="http://schemas.openxmlformats.org/officeDocument/2006/relationships/image" Target="../media/image45.png"/><Relationship Id="rId4" Type="http://schemas.openxmlformats.org/officeDocument/2006/relationships/audio" Target="../media/audio22.wav"/><Relationship Id="rId9" Type="http://schemas.openxmlformats.org/officeDocument/2006/relationships/image" Target="../media/image38.png"/><Relationship Id="rId14" Type="http://schemas.openxmlformats.org/officeDocument/2006/relationships/image" Target="../media/image40.png"/><Relationship Id="rId22" Type="http://schemas.openxmlformats.org/officeDocument/2006/relationships/image" Target="../media/image48.sv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 Id="rId9"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1.wav"/><Relationship Id="rId3" Type="http://schemas.openxmlformats.org/officeDocument/2006/relationships/audio" Target="../media/audio34.wav"/><Relationship Id="rId7" Type="http://schemas.openxmlformats.org/officeDocument/2006/relationships/audio" Target="../media/audio38.wav"/><Relationship Id="rId12" Type="http://schemas.openxmlformats.org/officeDocument/2006/relationships/audio" Target="../media/audio40.wav"/><Relationship Id="rId17" Type="http://schemas.openxmlformats.org/officeDocument/2006/relationships/image" Target="../media/image57.png"/><Relationship Id="rId2" Type="http://schemas.openxmlformats.org/officeDocument/2006/relationships/notesSlide" Target="../notesSlides/notesSlide8.xml"/><Relationship Id="rId16" Type="http://schemas.openxmlformats.org/officeDocument/2006/relationships/image" Target="../media/image56.gif"/><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image" Target="../media/image27.svg"/><Relationship Id="rId5" Type="http://schemas.openxmlformats.org/officeDocument/2006/relationships/audio" Target="../media/audio36.wav"/><Relationship Id="rId15" Type="http://schemas.openxmlformats.org/officeDocument/2006/relationships/audio" Target="../media/audio43.wav"/><Relationship Id="rId10" Type="http://schemas.openxmlformats.org/officeDocument/2006/relationships/image" Target="../media/image26.png"/><Relationship Id="rId4" Type="http://schemas.openxmlformats.org/officeDocument/2006/relationships/audio" Target="../media/audio35.wav"/><Relationship Id="rId9" Type="http://schemas.openxmlformats.org/officeDocument/2006/relationships/image" Target="../media/image55.png"/><Relationship Id="rId14" Type="http://schemas.openxmlformats.org/officeDocument/2006/relationships/audio" Target="../media/audio42.wav"/></Relationships>
</file>

<file path=ppt/slides/_rels/slide9.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18" Type="http://schemas.openxmlformats.org/officeDocument/2006/relationships/image" Target="../media/image43.png"/><Relationship Id="rId26" Type="http://schemas.openxmlformats.org/officeDocument/2006/relationships/image" Target="../media/image59.png"/><Relationship Id="rId3" Type="http://schemas.openxmlformats.org/officeDocument/2006/relationships/audio" Target="../media/audio44.wav"/><Relationship Id="rId21" Type="http://schemas.openxmlformats.org/officeDocument/2006/relationships/image" Target="../media/image48.svg"/><Relationship Id="rId7" Type="http://schemas.openxmlformats.org/officeDocument/2006/relationships/audio" Target="../media/audio45.wav"/><Relationship Id="rId12" Type="http://schemas.openxmlformats.org/officeDocument/2006/relationships/audio" Target="../media/audio50.wav"/><Relationship Id="rId17" Type="http://schemas.openxmlformats.org/officeDocument/2006/relationships/image" Target="../media/image42.svg"/><Relationship Id="rId25" Type="http://schemas.openxmlformats.org/officeDocument/2006/relationships/image" Target="../media/image52.svg"/><Relationship Id="rId2" Type="http://schemas.openxmlformats.org/officeDocument/2006/relationships/notesSlide" Target="../notesSlides/notesSlide9.xml"/><Relationship Id="rId16" Type="http://schemas.openxmlformats.org/officeDocument/2006/relationships/image" Target="../media/image41.png"/><Relationship Id="rId20" Type="http://schemas.openxmlformats.org/officeDocument/2006/relationships/image" Target="../media/image47.png"/><Relationship Id="rId29" Type="http://schemas.openxmlformats.org/officeDocument/2006/relationships/image" Target="../media/image62.svg"/><Relationship Id="rId1" Type="http://schemas.openxmlformats.org/officeDocument/2006/relationships/slideLayout" Target="../slideLayouts/slideLayout40.xml"/><Relationship Id="rId6" Type="http://schemas.openxmlformats.org/officeDocument/2006/relationships/image" Target="../media/image27.svg"/><Relationship Id="rId11" Type="http://schemas.openxmlformats.org/officeDocument/2006/relationships/audio" Target="../media/audio49.wav"/><Relationship Id="rId24" Type="http://schemas.openxmlformats.org/officeDocument/2006/relationships/image" Target="../media/image51.png"/><Relationship Id="rId5" Type="http://schemas.openxmlformats.org/officeDocument/2006/relationships/image" Target="../media/image26.png"/><Relationship Id="rId15" Type="http://schemas.openxmlformats.org/officeDocument/2006/relationships/audio" Target="../media/audio53.wav"/><Relationship Id="rId23" Type="http://schemas.openxmlformats.org/officeDocument/2006/relationships/image" Target="../media/image50.svg"/><Relationship Id="rId28" Type="http://schemas.openxmlformats.org/officeDocument/2006/relationships/image" Target="../media/image61.png"/><Relationship Id="rId10" Type="http://schemas.openxmlformats.org/officeDocument/2006/relationships/audio" Target="../media/audio48.wav"/><Relationship Id="rId19" Type="http://schemas.openxmlformats.org/officeDocument/2006/relationships/image" Target="../media/image44.svg"/><Relationship Id="rId31"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audio" Target="../media/audio47.wav"/><Relationship Id="rId14" Type="http://schemas.openxmlformats.org/officeDocument/2006/relationships/audio" Target="../media/audio52.wav"/><Relationship Id="rId22" Type="http://schemas.openxmlformats.org/officeDocument/2006/relationships/image" Target="../media/image49.png"/><Relationship Id="rId27" Type="http://schemas.openxmlformats.org/officeDocument/2006/relationships/image" Target="../media/image60.svg"/><Relationship Id="rId30"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39800" y="5807966"/>
            <a:ext cx="4571280" cy="13862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spc="-1" dirty="0">
                <a:solidFill>
                  <a:prstClr val="white"/>
                </a:solidFill>
                <a:latin typeface="Century Gothic" panose="020B0502020202020204" pitchFamily="34" charset="0"/>
                <a:ea typeface="Century Gothic"/>
              </a:rPr>
              <a:t>faire with sports</a:t>
            </a:r>
            <a:endPar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[-qu-]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4195" y="167543"/>
            <a:ext cx="4350240" cy="1144800"/>
          </a:xfrm>
        </p:spPr>
        <p:txBody>
          <a:bodyPr/>
          <a:lstStyle/>
          <a:p>
            <a:pPr algn="ctr"/>
            <a:r>
              <a:rPr lang="en-GB" sz="3600" b="1" spc="-1" dirty="0">
                <a:solidFill>
                  <a:schemeClr val="bg1"/>
                </a:solidFill>
                <a:latin typeface="Century Gothic" panose="020B0502020202020204" pitchFamily="34" charset="0"/>
                <a:ea typeface="Century Gothic"/>
              </a:rPr>
              <a:t>Saying what I and others do</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9" name="Graphic 8" descr="Swimming with solid fill">
            <a:extLst>
              <a:ext uri="{FF2B5EF4-FFF2-40B4-BE49-F238E27FC236}">
                <a16:creationId xmlns:a16="http://schemas.microsoft.com/office/drawing/2014/main" id="{0A1859B6-C923-461F-957A-6780872EB5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8779" y="3886599"/>
            <a:ext cx="1222696" cy="1222696"/>
          </a:xfrm>
          <a:prstGeom prst="rect">
            <a:avLst/>
          </a:prstGeom>
        </p:spPr>
      </p:pic>
      <p:pic>
        <p:nvPicPr>
          <p:cNvPr id="10" name="Graphic 9" descr="Downhill skiing with solid fill">
            <a:extLst>
              <a:ext uri="{FF2B5EF4-FFF2-40B4-BE49-F238E27FC236}">
                <a16:creationId xmlns:a16="http://schemas.microsoft.com/office/drawing/2014/main" id="{4DFD5875-BB6C-440C-8CC0-AAC23ACC2C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5208" y="1947428"/>
            <a:ext cx="1009008" cy="1009008"/>
          </a:xfrm>
          <a:prstGeom prst="rect">
            <a:avLst/>
          </a:prstGeom>
        </p:spPr>
      </p:pic>
      <p:grpSp>
        <p:nvGrpSpPr>
          <p:cNvPr id="11" name="Group 10">
            <a:extLst>
              <a:ext uri="{FF2B5EF4-FFF2-40B4-BE49-F238E27FC236}">
                <a16:creationId xmlns:a16="http://schemas.microsoft.com/office/drawing/2014/main" id="{C6EDD1EF-9E94-4F19-844D-3576FB9AAA33}"/>
              </a:ext>
            </a:extLst>
          </p:cNvPr>
          <p:cNvGrpSpPr/>
          <p:nvPr/>
        </p:nvGrpSpPr>
        <p:grpSpPr>
          <a:xfrm>
            <a:off x="579642" y="2956294"/>
            <a:ext cx="1354991" cy="862806"/>
            <a:chOff x="618830" y="1946476"/>
            <a:chExt cx="2352180" cy="1497777"/>
          </a:xfrm>
          <a:solidFill>
            <a:schemeClr val="bg1"/>
          </a:solidFill>
        </p:grpSpPr>
        <p:pic>
          <p:nvPicPr>
            <p:cNvPr id="13" name="Graphic 12" descr="Sport balls outline">
              <a:extLst>
                <a:ext uri="{FF2B5EF4-FFF2-40B4-BE49-F238E27FC236}">
                  <a16:creationId xmlns:a16="http://schemas.microsoft.com/office/drawing/2014/main" id="{2C61429E-0021-4A37-A5FC-35F1DD66B4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73233" y="1946476"/>
              <a:ext cx="1497777" cy="1497777"/>
            </a:xfrm>
            <a:prstGeom prst="rect">
              <a:avLst/>
            </a:prstGeom>
          </p:spPr>
        </p:pic>
        <p:pic>
          <p:nvPicPr>
            <p:cNvPr id="14" name="Graphic 13" descr="Tennis racket and ball with solid fill">
              <a:extLst>
                <a:ext uri="{FF2B5EF4-FFF2-40B4-BE49-F238E27FC236}">
                  <a16:creationId xmlns:a16="http://schemas.microsoft.com/office/drawing/2014/main" id="{BD134022-3E86-4719-B83F-D7C54D9F2A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8830" y="2280907"/>
              <a:ext cx="1062271" cy="1062271"/>
            </a:xfrm>
            <a:prstGeom prst="rect">
              <a:avLst/>
            </a:prstGeom>
          </p:spPr>
        </p:pic>
      </p:grpSp>
      <p:pic>
        <p:nvPicPr>
          <p:cNvPr id="15" name="Graphic 14" descr="Yoga with solid fill">
            <a:extLst>
              <a:ext uri="{FF2B5EF4-FFF2-40B4-BE49-F238E27FC236}">
                <a16:creationId xmlns:a16="http://schemas.microsoft.com/office/drawing/2014/main" id="{2A7EA5D7-1DFB-4438-9264-449DD58238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71800" y="1847435"/>
            <a:ext cx="974921" cy="974921"/>
          </a:xfrm>
          <a:prstGeom prst="rect">
            <a:avLst/>
          </a:prstGeom>
        </p:spPr>
      </p:pic>
      <p:pic>
        <p:nvPicPr>
          <p:cNvPr id="16" name="Graphic 15" descr="Cycling with solid fill">
            <a:extLst>
              <a:ext uri="{FF2B5EF4-FFF2-40B4-BE49-F238E27FC236}">
                <a16:creationId xmlns:a16="http://schemas.microsoft.com/office/drawing/2014/main" id="{01C2E37D-F8C7-45AA-B58D-52CDC48A6B8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764443" y="2892207"/>
            <a:ext cx="1073585" cy="10735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233E7A3-DFF2-40E7-8E05-F98F02389877}"/>
              </a:ext>
            </a:extLst>
          </p:cNvPr>
          <p:cNvGrpSpPr/>
          <p:nvPr/>
        </p:nvGrpSpPr>
        <p:grpSpPr>
          <a:xfrm>
            <a:off x="10829837" y="25788"/>
            <a:ext cx="1403225" cy="909649"/>
            <a:chOff x="10462370" y="146240"/>
            <a:chExt cx="1901190" cy="1224686"/>
          </a:xfrm>
        </p:grpSpPr>
        <p:pic>
          <p:nvPicPr>
            <p:cNvPr id="52" name="Picture 51" descr="Icon&#10;&#10;Description automatically generated">
              <a:extLst>
                <a:ext uri="{FF2B5EF4-FFF2-40B4-BE49-F238E27FC236}">
                  <a16:creationId xmlns:a16="http://schemas.microsoft.com/office/drawing/2014/main" id="{7EA92554-2022-4050-8C3F-DB82767AF5FA}"/>
                </a:ext>
              </a:extLst>
            </p:cNvPr>
            <p:cNvPicPr>
              <a:picLocks noChangeAspect="1"/>
            </p:cNvPicPr>
            <p:nvPr/>
          </p:nvPicPr>
          <p:blipFill rotWithShape="1">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61" name="Picture 60">
              <a:extLst>
                <a:ext uri="{FF2B5EF4-FFF2-40B4-BE49-F238E27FC236}">
                  <a16:creationId xmlns:a16="http://schemas.microsoft.com/office/drawing/2014/main" id="{BF5AB3B9-77FB-4A9E-BD2A-60C2E95BF0F4}"/>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62" name="Google Shape;169;p8">
            <a:extLst>
              <a:ext uri="{FF2B5EF4-FFF2-40B4-BE49-F238E27FC236}">
                <a16:creationId xmlns:a16="http://schemas.microsoft.com/office/drawing/2014/main" id="{019FFAE4-50D3-40D3-9F99-B53AD7485A79}"/>
              </a:ext>
            </a:extLst>
          </p:cNvPr>
          <p:cNvSpPr txBox="1"/>
          <p:nvPr/>
        </p:nvSpPr>
        <p:spPr>
          <a:xfrm>
            <a:off x="0" y="20251"/>
            <a:ext cx="9820299"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Les sports au Canada, à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Haïti</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France.</a:t>
            </a:r>
            <a:endParaRPr kumimoji="0"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5" name="Title 2">
            <a:extLst>
              <a:ext uri="{FF2B5EF4-FFF2-40B4-BE49-F238E27FC236}">
                <a16:creationId xmlns:a16="http://schemas.microsoft.com/office/drawing/2014/main" id="{35ECA61B-6E84-418D-994C-9D7C47281608}"/>
              </a:ext>
            </a:extLst>
          </p:cNvPr>
          <p:cNvSpPr txBox="1">
            <a:spLocks/>
          </p:cNvSpPr>
          <p:nvPr/>
        </p:nvSpPr>
        <p:spPr>
          <a:xfrm>
            <a:off x="11197906" y="2173158"/>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000" b="1" dirty="0">
              <a:solidFill>
                <a:schemeClr val="bg1"/>
              </a:solidFill>
              <a:latin typeface="Century Gothic" panose="020B0502020202020204" pitchFamily="34" charset="0"/>
            </a:endParaRPr>
          </a:p>
        </p:txBody>
      </p:sp>
      <p:pic>
        <p:nvPicPr>
          <p:cNvPr id="37" name="Picture 36" descr="Icon&#10;&#10;Description automatically generated">
            <a:extLst>
              <a:ext uri="{FF2B5EF4-FFF2-40B4-BE49-F238E27FC236}">
                <a16:creationId xmlns:a16="http://schemas.microsoft.com/office/drawing/2014/main" id="{01A46372-83E1-4BBB-BF12-3559C33E3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2076" y="1049959"/>
            <a:ext cx="1139687" cy="1143194"/>
          </a:xfrm>
          <a:prstGeom prst="rect">
            <a:avLst/>
          </a:prstGeom>
        </p:spPr>
      </p:pic>
      <p:sp>
        <p:nvSpPr>
          <p:cNvPr id="6" name="Title 5">
            <a:extLst>
              <a:ext uri="{FF2B5EF4-FFF2-40B4-BE49-F238E27FC236}">
                <a16:creationId xmlns:a16="http://schemas.microsoft.com/office/drawing/2014/main" id="{FEEFA919-8E34-4F22-8E18-D753CD4D4F8B}"/>
              </a:ext>
            </a:extLst>
          </p:cNvPr>
          <p:cNvSpPr>
            <a:spLocks noGrp="1"/>
          </p:cNvSpPr>
          <p:nvPr>
            <p:ph type="title"/>
          </p:nvPr>
        </p:nvSpPr>
        <p:spPr>
          <a:xfrm>
            <a:off x="11243648" y="2162976"/>
            <a:ext cx="856066" cy="415332"/>
          </a:xfrm>
        </p:spPr>
        <p:txBody>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graphicFrame>
        <p:nvGraphicFramePr>
          <p:cNvPr id="9" name="Table 9">
            <a:extLst>
              <a:ext uri="{FF2B5EF4-FFF2-40B4-BE49-F238E27FC236}">
                <a16:creationId xmlns:a16="http://schemas.microsoft.com/office/drawing/2014/main" id="{834218A6-FE72-4B67-9B52-8315695C5DC7}"/>
              </a:ext>
            </a:extLst>
          </p:cNvPr>
          <p:cNvGraphicFramePr>
            <a:graphicFrameLocks noGrp="1"/>
          </p:cNvGraphicFramePr>
          <p:nvPr>
            <p:extLst>
              <p:ext uri="{D42A27DB-BD31-4B8C-83A1-F6EECF244321}">
                <p14:modId xmlns:p14="http://schemas.microsoft.com/office/powerpoint/2010/main" val="1735795118"/>
              </p:ext>
            </p:extLst>
          </p:nvPr>
        </p:nvGraphicFramePr>
        <p:xfrm>
          <a:off x="7833922" y="2444642"/>
          <a:ext cx="3128723" cy="4230480"/>
        </p:xfrm>
        <a:graphic>
          <a:graphicData uri="http://schemas.openxmlformats.org/drawingml/2006/table">
            <a:tbl>
              <a:tblPr firstRow="1" bandRow="1">
                <a:tableStyleId>{5940675A-B579-460E-94D1-54222C63F5DA}</a:tableStyleId>
              </a:tblPr>
              <a:tblGrid>
                <a:gridCol w="3128723">
                  <a:extLst>
                    <a:ext uri="{9D8B030D-6E8A-4147-A177-3AD203B41FA5}">
                      <a16:colId xmlns:a16="http://schemas.microsoft.com/office/drawing/2014/main" val="3567375093"/>
                    </a:ext>
                  </a:extLst>
                </a:gridCol>
              </a:tblGrid>
              <a:tr h="423048">
                <a:tc>
                  <a:txBody>
                    <a:bodyPr/>
                    <a:lstStyle/>
                    <a:p>
                      <a:r>
                        <a:rPr lang="en-GB" sz="2000" dirty="0">
                          <a:solidFill>
                            <a:srgbClr val="002060"/>
                          </a:solidFill>
                          <a:latin typeface="Century Gothic" panose="020B0502020202020204" pitchFamily="34" charset="0"/>
                        </a:rPr>
                        <a:t>le football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68400517"/>
                  </a:ext>
                </a:extLst>
              </a:tr>
              <a:tr h="423048">
                <a:tc>
                  <a:txBody>
                    <a:bodyPr/>
                    <a:lstStyle/>
                    <a:p>
                      <a:r>
                        <a:rPr lang="en-GB" sz="2000" dirty="0">
                          <a:solidFill>
                            <a:srgbClr val="002060"/>
                          </a:solidFill>
                          <a:latin typeface="Century Gothic" panose="020B0502020202020204" pitchFamily="34" charset="0"/>
                        </a:rPr>
                        <a:t>le tennis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45497213"/>
                  </a:ext>
                </a:extLst>
              </a:tr>
              <a:tr h="423048">
                <a:tc>
                  <a:txBody>
                    <a:bodyPr/>
                    <a:lstStyle/>
                    <a:p>
                      <a:r>
                        <a:rPr lang="en-GB" sz="2000" dirty="0" err="1">
                          <a:solidFill>
                            <a:srgbClr val="002060"/>
                          </a:solidFill>
                          <a:latin typeface="Century Gothic" panose="020B0502020202020204" pitchFamily="34" charset="0"/>
                        </a:rPr>
                        <a:t>l’équitation</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9930200"/>
                  </a:ext>
                </a:extLst>
              </a:tr>
              <a:tr h="423048">
                <a:tc>
                  <a:txBody>
                    <a:bodyPr/>
                    <a:lstStyle/>
                    <a:p>
                      <a:r>
                        <a:rPr lang="en-GB" sz="2000" dirty="0">
                          <a:solidFill>
                            <a:srgbClr val="002060"/>
                          </a:solidFill>
                          <a:latin typeface="Century Gothic" panose="020B0502020202020204" pitchFamily="34" charset="0"/>
                        </a:rPr>
                        <a:t>le basketball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51904495"/>
                  </a:ext>
                </a:extLst>
              </a:tr>
              <a:tr h="423048">
                <a:tc>
                  <a:txBody>
                    <a:bodyPr/>
                    <a:lstStyle/>
                    <a:p>
                      <a:r>
                        <a:rPr lang="en-GB" sz="2000" dirty="0">
                          <a:solidFill>
                            <a:srgbClr val="002060"/>
                          </a:solidFill>
                          <a:latin typeface="Century Gothic" panose="020B0502020202020204" pitchFamily="34" charset="0"/>
                        </a:rPr>
                        <a:t>le judo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60414632"/>
                  </a:ext>
                </a:extLst>
              </a:tr>
              <a:tr h="423048">
                <a:tc>
                  <a:txBody>
                    <a:bodyPr/>
                    <a:lstStyle/>
                    <a:p>
                      <a:r>
                        <a:rPr lang="en-GB" sz="2000" dirty="0">
                          <a:solidFill>
                            <a:srgbClr val="002060"/>
                          </a:solidFill>
                          <a:latin typeface="Century Gothic" panose="020B0502020202020204" pitchFamily="34" charset="0"/>
                        </a:rPr>
                        <a:t>le handball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51839963"/>
                  </a:ext>
                </a:extLst>
              </a:tr>
              <a:tr h="423048">
                <a:tc>
                  <a:txBody>
                    <a:bodyPr/>
                    <a:lstStyle/>
                    <a:p>
                      <a:r>
                        <a:rPr lang="en-GB" sz="2000" dirty="0">
                          <a:solidFill>
                            <a:srgbClr val="002060"/>
                          </a:solidFill>
                          <a:latin typeface="Century Gothic" panose="020B0502020202020204" pitchFamily="34" charset="0"/>
                        </a:rPr>
                        <a:t>le rugby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31316518"/>
                  </a:ext>
                </a:extLst>
              </a:tr>
              <a:tr h="423048">
                <a:tc>
                  <a:txBody>
                    <a:bodyPr/>
                    <a:lstStyle/>
                    <a:p>
                      <a:r>
                        <a:rPr lang="en-GB" sz="2000" dirty="0">
                          <a:solidFill>
                            <a:srgbClr val="002060"/>
                          </a:solidFill>
                          <a:latin typeface="Century Gothic" panose="020B0502020202020204" pitchFamily="34" charset="0"/>
                        </a:rPr>
                        <a:t>le golf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59898384"/>
                  </a:ext>
                </a:extLst>
              </a:tr>
              <a:tr h="423048">
                <a:tc>
                  <a:txBody>
                    <a:bodyPr/>
                    <a:lstStyle/>
                    <a:p>
                      <a:r>
                        <a:rPr lang="en-GB" sz="2000" dirty="0">
                          <a:solidFill>
                            <a:srgbClr val="002060"/>
                          </a:solidFill>
                          <a:latin typeface="Century Gothic" panose="020B0502020202020204" pitchFamily="34" charset="0"/>
                        </a:rPr>
                        <a:t>le </a:t>
                      </a:r>
                      <a:r>
                        <a:rPr lang="en-GB" sz="2000" dirty="0" err="1">
                          <a:solidFill>
                            <a:srgbClr val="002060"/>
                          </a:solidFill>
                          <a:latin typeface="Century Gothic" panose="020B0502020202020204" pitchFamily="34" charset="0"/>
                        </a:rPr>
                        <a:t>canoë</a:t>
                      </a:r>
                      <a:r>
                        <a:rPr lang="en-GB" sz="2000" dirty="0">
                          <a:solidFill>
                            <a:srgbClr val="002060"/>
                          </a:solidFill>
                          <a:latin typeface="Century Gothic" panose="020B0502020202020204" pitchFamily="34" charset="0"/>
                        </a:rPr>
                        <a:t> kayak</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86930419"/>
                  </a:ext>
                </a:extLst>
              </a:tr>
              <a:tr h="423048">
                <a:tc>
                  <a:txBody>
                    <a:bodyPr/>
                    <a:lstStyle/>
                    <a:p>
                      <a:r>
                        <a:rPr lang="en-GB" sz="2000" dirty="0">
                          <a:solidFill>
                            <a:srgbClr val="002060"/>
                          </a:solidFill>
                          <a:latin typeface="Century Gothic" panose="020B0502020202020204" pitchFamily="34" charset="0"/>
                        </a:rPr>
                        <a:t>la voile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87141587"/>
                  </a:ext>
                </a:extLst>
              </a:tr>
            </a:tbl>
          </a:graphicData>
        </a:graphic>
      </p:graphicFrame>
      <p:graphicFrame>
        <p:nvGraphicFramePr>
          <p:cNvPr id="40" name="Table 9">
            <a:extLst>
              <a:ext uri="{FF2B5EF4-FFF2-40B4-BE49-F238E27FC236}">
                <a16:creationId xmlns:a16="http://schemas.microsoft.com/office/drawing/2014/main" id="{EE02846A-2F0A-49D9-A380-D3194B26E16D}"/>
              </a:ext>
            </a:extLst>
          </p:cNvPr>
          <p:cNvGraphicFramePr>
            <a:graphicFrameLocks noGrp="1"/>
          </p:cNvGraphicFramePr>
          <p:nvPr>
            <p:extLst>
              <p:ext uri="{D42A27DB-BD31-4B8C-83A1-F6EECF244321}">
                <p14:modId xmlns:p14="http://schemas.microsoft.com/office/powerpoint/2010/main" val="694490601"/>
              </p:ext>
            </p:extLst>
          </p:nvPr>
        </p:nvGraphicFramePr>
        <p:xfrm>
          <a:off x="4089009" y="2444642"/>
          <a:ext cx="3128723" cy="4230480"/>
        </p:xfrm>
        <a:graphic>
          <a:graphicData uri="http://schemas.openxmlformats.org/drawingml/2006/table">
            <a:tbl>
              <a:tblPr firstRow="1" bandRow="1">
                <a:tableStyleId>{5940675A-B579-460E-94D1-54222C63F5DA}</a:tableStyleId>
              </a:tblPr>
              <a:tblGrid>
                <a:gridCol w="3128723">
                  <a:extLst>
                    <a:ext uri="{9D8B030D-6E8A-4147-A177-3AD203B41FA5}">
                      <a16:colId xmlns:a16="http://schemas.microsoft.com/office/drawing/2014/main" val="3567375093"/>
                    </a:ext>
                  </a:extLst>
                </a:gridCol>
              </a:tblGrid>
              <a:tr h="423048">
                <a:tc>
                  <a:txBody>
                    <a:bodyPr/>
                    <a:lstStyle/>
                    <a:p>
                      <a:r>
                        <a:rPr lang="en-GB" sz="2000" dirty="0">
                          <a:solidFill>
                            <a:srgbClr val="002060"/>
                          </a:solidFill>
                          <a:latin typeface="Century Gothic" panose="020B0502020202020204" pitchFamily="34" charset="0"/>
                        </a:rPr>
                        <a:t>le hockey sur glace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68400517"/>
                  </a:ext>
                </a:extLst>
              </a:tr>
              <a:tr h="423048">
                <a:tc>
                  <a:txBody>
                    <a:bodyPr/>
                    <a:lstStyle/>
                    <a:p>
                      <a:r>
                        <a:rPr lang="en-GB" sz="2000" dirty="0">
                          <a:solidFill>
                            <a:srgbClr val="002060"/>
                          </a:solidFill>
                          <a:latin typeface="Century Gothic" panose="020B0502020202020204" pitchFamily="34" charset="0"/>
                        </a:rPr>
                        <a:t>le lacrosse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45497213"/>
                  </a:ext>
                </a:extLst>
              </a:tr>
              <a:tr h="423048">
                <a:tc>
                  <a:txBody>
                    <a:bodyPr/>
                    <a:lstStyle/>
                    <a:p>
                      <a:r>
                        <a:rPr lang="en-GB" sz="2000" dirty="0">
                          <a:solidFill>
                            <a:srgbClr val="002060"/>
                          </a:solidFill>
                          <a:latin typeface="Century Gothic" panose="020B0502020202020204" pitchFamily="34" charset="0"/>
                        </a:rPr>
                        <a:t>le football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9930200"/>
                  </a:ext>
                </a:extLst>
              </a:tr>
              <a:tr h="423048">
                <a:tc>
                  <a:txBody>
                    <a:bodyPr/>
                    <a:lstStyle/>
                    <a:p>
                      <a:r>
                        <a:rPr lang="en-GB" sz="2000" dirty="0">
                          <a:solidFill>
                            <a:srgbClr val="002060"/>
                          </a:solidFill>
                          <a:latin typeface="Century Gothic" panose="020B0502020202020204" pitchFamily="34" charset="0"/>
                        </a:rPr>
                        <a:t>le baseball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51904495"/>
                  </a:ext>
                </a:extLst>
              </a:tr>
              <a:tr h="423048">
                <a:tc>
                  <a:txBody>
                    <a:bodyPr/>
                    <a:lstStyle/>
                    <a:p>
                      <a:r>
                        <a:rPr lang="en-GB" sz="2000" dirty="0">
                          <a:solidFill>
                            <a:srgbClr val="002060"/>
                          </a:solidFill>
                          <a:latin typeface="Century Gothic" panose="020B0502020202020204" pitchFamily="34" charset="0"/>
                        </a:rPr>
                        <a:t>le </a:t>
                      </a:r>
                      <a:r>
                        <a:rPr lang="en-GB" sz="2000" dirty="0" err="1">
                          <a:solidFill>
                            <a:srgbClr val="002060"/>
                          </a:solidFill>
                          <a:latin typeface="Century Gothic" panose="020B0502020202020204" pitchFamily="34" charset="0"/>
                        </a:rPr>
                        <a:t>criquet</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60414632"/>
                  </a:ext>
                </a:extLst>
              </a:tr>
              <a:tr h="423048">
                <a:tc>
                  <a:txBody>
                    <a:bodyPr/>
                    <a:lstStyle/>
                    <a:p>
                      <a:r>
                        <a:rPr lang="en-GB" sz="2000" dirty="0">
                          <a:solidFill>
                            <a:srgbClr val="002060"/>
                          </a:solidFill>
                          <a:latin typeface="Century Gothic" panose="020B0502020202020204" pitchFamily="34" charset="0"/>
                        </a:rPr>
                        <a:t>le tennis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51839963"/>
                  </a:ext>
                </a:extLst>
              </a:tr>
              <a:tr h="423048">
                <a:tc>
                  <a:txBody>
                    <a:bodyPr/>
                    <a:lstStyle/>
                    <a:p>
                      <a:r>
                        <a:rPr lang="en-GB" sz="2000" dirty="0">
                          <a:solidFill>
                            <a:srgbClr val="002060"/>
                          </a:solidFill>
                          <a:latin typeface="Century Gothic" panose="020B0502020202020204" pitchFamily="34" charset="0"/>
                        </a:rPr>
                        <a:t>le rugby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31316518"/>
                  </a:ext>
                </a:extLst>
              </a:tr>
              <a:tr h="423048">
                <a:tc>
                  <a:txBody>
                    <a:bodyPr/>
                    <a:lstStyle/>
                    <a:p>
                      <a:r>
                        <a:rPr lang="en-GB" sz="2000" dirty="0">
                          <a:solidFill>
                            <a:srgbClr val="002060"/>
                          </a:solidFill>
                          <a:latin typeface="Century Gothic" panose="020B0502020202020204" pitchFamily="34" charset="0"/>
                        </a:rPr>
                        <a:t>le basketball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59898384"/>
                  </a:ext>
                </a:extLst>
              </a:tr>
              <a:tr h="423048">
                <a:tc>
                  <a:txBody>
                    <a:bodyPr/>
                    <a:lstStyle/>
                    <a:p>
                      <a:r>
                        <a:rPr lang="en-GB" sz="2000" dirty="0">
                          <a:solidFill>
                            <a:srgbClr val="002060"/>
                          </a:solidFill>
                          <a:latin typeface="Century Gothic" panose="020B0502020202020204" pitchFamily="34" charset="0"/>
                        </a:rPr>
                        <a:t>le curling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86930419"/>
                  </a:ext>
                </a:extLst>
              </a:tr>
              <a:tr h="423048">
                <a:tc>
                  <a:txBody>
                    <a:bodyPr/>
                    <a:lstStyle/>
                    <a:p>
                      <a:r>
                        <a:rPr lang="en-GB" sz="2000" dirty="0">
                          <a:solidFill>
                            <a:srgbClr val="002060"/>
                          </a:solidFill>
                          <a:latin typeface="Century Gothic" panose="020B0502020202020204" pitchFamily="34" charset="0"/>
                        </a:rPr>
                        <a:t>le golf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87141587"/>
                  </a:ext>
                </a:extLst>
              </a:tr>
            </a:tbl>
          </a:graphicData>
        </a:graphic>
      </p:graphicFrame>
      <p:graphicFrame>
        <p:nvGraphicFramePr>
          <p:cNvPr id="41" name="Table 9">
            <a:extLst>
              <a:ext uri="{FF2B5EF4-FFF2-40B4-BE49-F238E27FC236}">
                <a16:creationId xmlns:a16="http://schemas.microsoft.com/office/drawing/2014/main" id="{1E5A2685-11D7-4F0E-8789-FDFC1F16E3AF}"/>
              </a:ext>
            </a:extLst>
          </p:cNvPr>
          <p:cNvGraphicFramePr>
            <a:graphicFrameLocks noGrp="1"/>
          </p:cNvGraphicFramePr>
          <p:nvPr>
            <p:extLst>
              <p:ext uri="{D42A27DB-BD31-4B8C-83A1-F6EECF244321}">
                <p14:modId xmlns:p14="http://schemas.microsoft.com/office/powerpoint/2010/main" val="4241264703"/>
              </p:ext>
            </p:extLst>
          </p:nvPr>
        </p:nvGraphicFramePr>
        <p:xfrm>
          <a:off x="344097" y="2444642"/>
          <a:ext cx="3128723" cy="4230480"/>
        </p:xfrm>
        <a:graphic>
          <a:graphicData uri="http://schemas.openxmlformats.org/drawingml/2006/table">
            <a:tbl>
              <a:tblPr firstRow="1" bandRow="1">
                <a:tableStyleId>{5940675A-B579-460E-94D1-54222C63F5DA}</a:tableStyleId>
              </a:tblPr>
              <a:tblGrid>
                <a:gridCol w="3128723">
                  <a:extLst>
                    <a:ext uri="{9D8B030D-6E8A-4147-A177-3AD203B41FA5}">
                      <a16:colId xmlns:a16="http://schemas.microsoft.com/office/drawing/2014/main" val="3567375093"/>
                    </a:ext>
                  </a:extLst>
                </a:gridCol>
              </a:tblGrid>
              <a:tr h="423048">
                <a:tc>
                  <a:txBody>
                    <a:bodyPr/>
                    <a:lstStyle/>
                    <a:p>
                      <a:r>
                        <a:rPr lang="en-GB" sz="2000" dirty="0">
                          <a:solidFill>
                            <a:srgbClr val="002060"/>
                          </a:solidFill>
                          <a:latin typeface="Century Gothic" panose="020B0502020202020204" pitchFamily="34" charset="0"/>
                        </a:rPr>
                        <a:t>le football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68400517"/>
                  </a:ext>
                </a:extLst>
              </a:tr>
              <a:tr h="423048">
                <a:tc>
                  <a:txBody>
                    <a:bodyPr/>
                    <a:lstStyle/>
                    <a:p>
                      <a:r>
                        <a:rPr lang="en-GB" sz="2000" dirty="0">
                          <a:solidFill>
                            <a:srgbClr val="002060"/>
                          </a:solidFill>
                          <a:latin typeface="Century Gothic" panose="020B0502020202020204" pitchFamily="34" charset="0"/>
                        </a:rPr>
                        <a:t>le basketball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45497213"/>
                  </a:ext>
                </a:extLst>
              </a:tr>
              <a:tr h="423048">
                <a:tc>
                  <a:txBody>
                    <a:bodyPr/>
                    <a:lstStyle/>
                    <a:p>
                      <a:r>
                        <a:rPr lang="en-GB" sz="2000" dirty="0" err="1">
                          <a:solidFill>
                            <a:srgbClr val="002060"/>
                          </a:solidFill>
                          <a:latin typeface="Century Gothic" panose="020B0502020202020204" pitchFamily="34" charset="0"/>
                        </a:rPr>
                        <a:t>l’atlétisme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9930200"/>
                  </a:ext>
                </a:extLst>
              </a:tr>
              <a:tr h="423048">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51904495"/>
                  </a:ext>
                </a:extLst>
              </a:tr>
              <a:tr h="423048">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60414632"/>
                  </a:ext>
                </a:extLst>
              </a:tr>
              <a:tr h="423048">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51839963"/>
                  </a:ext>
                </a:extLst>
              </a:tr>
              <a:tr h="423048">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31316518"/>
                  </a:ext>
                </a:extLst>
              </a:tr>
              <a:tr h="423048">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59898384"/>
                  </a:ext>
                </a:extLst>
              </a:tr>
              <a:tr h="423048">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86930419"/>
                  </a:ext>
                </a:extLst>
              </a:tr>
              <a:tr h="423048">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87141587"/>
                  </a:ext>
                </a:extLst>
              </a:tr>
            </a:tbl>
          </a:graphicData>
        </a:graphic>
      </p:graphicFrame>
      <p:pic>
        <p:nvPicPr>
          <p:cNvPr id="43" name="Graphic 42" descr="Teacher">
            <a:extLst>
              <a:ext uri="{FF2B5EF4-FFF2-40B4-BE49-F238E27FC236}">
                <a16:creationId xmlns:a16="http://schemas.microsoft.com/office/drawing/2014/main" id="{F1EF32BB-3086-4026-A777-1E42330278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5035" y="302478"/>
            <a:ext cx="855774" cy="914400"/>
          </a:xfrm>
          <a:prstGeom prst="rect">
            <a:avLst/>
          </a:prstGeom>
        </p:spPr>
      </p:pic>
      <p:sp>
        <p:nvSpPr>
          <p:cNvPr id="44" name="Speech Bubble: Rectangle with Corners Rounded 43">
            <a:extLst>
              <a:ext uri="{FF2B5EF4-FFF2-40B4-BE49-F238E27FC236}">
                <a16:creationId xmlns:a16="http://schemas.microsoft.com/office/drawing/2014/main" id="{B0C8F97E-5A3F-4DC9-9A58-2FF2E7D547C0}"/>
              </a:ext>
            </a:extLst>
          </p:cNvPr>
          <p:cNvSpPr/>
          <p:nvPr/>
        </p:nvSpPr>
        <p:spPr>
          <a:xfrm>
            <a:off x="1206998" y="571165"/>
            <a:ext cx="6659347"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hlinkClick r:id="" action="ppaction://noaction">
              <a:snd r:embed="rId8" name="7_1.wav"/>
            </a:hlinkClick>
            <a:extLst>
              <a:ext uri="{FF2B5EF4-FFF2-40B4-BE49-F238E27FC236}">
                <a16:creationId xmlns:a16="http://schemas.microsoft.com/office/drawing/2014/main" id="{2244BAFA-9BFA-4667-9CE7-F52B4736C732}"/>
              </a:ext>
            </a:extLst>
          </p:cNvPr>
          <p:cNvSpPr txBox="1"/>
          <p:nvPr/>
        </p:nvSpPr>
        <p:spPr>
          <a:xfrm>
            <a:off x="1206998" y="544478"/>
            <a:ext cx="7262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sport numéro 1 au Canada, c’est quoi ?</a:t>
            </a:r>
          </a:p>
        </p:txBody>
      </p:sp>
      <p:pic>
        <p:nvPicPr>
          <p:cNvPr id="23" name="Picture 22" descr="A picture containing text&#10;&#10;Description automatically generated">
            <a:extLst>
              <a:ext uri="{FF2B5EF4-FFF2-40B4-BE49-F238E27FC236}">
                <a16:creationId xmlns:a16="http://schemas.microsoft.com/office/drawing/2014/main" id="{1771A31A-1426-4233-AAA4-2490F5D645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4854" y="1056299"/>
            <a:ext cx="1607801" cy="1360350"/>
          </a:xfrm>
          <a:prstGeom prst="rect">
            <a:avLst/>
          </a:prstGeom>
        </p:spPr>
      </p:pic>
      <p:pic>
        <p:nvPicPr>
          <p:cNvPr id="25" name="Picture 24" descr="A picture containing map&#10;&#10;Description automatically generated">
            <a:extLst>
              <a:ext uri="{FF2B5EF4-FFF2-40B4-BE49-F238E27FC236}">
                <a16:creationId xmlns:a16="http://schemas.microsoft.com/office/drawing/2014/main" id="{364FD56D-C1DA-4882-BBAD-B25427A3DF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45895" y="1319394"/>
            <a:ext cx="1224263" cy="1061666"/>
          </a:xfrm>
          <a:prstGeom prst="rect">
            <a:avLst/>
          </a:prstGeom>
        </p:spPr>
      </p:pic>
      <p:pic>
        <p:nvPicPr>
          <p:cNvPr id="31" name="Picture 30" descr="Map&#10;&#10;Description automatically generated">
            <a:extLst>
              <a:ext uri="{FF2B5EF4-FFF2-40B4-BE49-F238E27FC236}">
                <a16:creationId xmlns:a16="http://schemas.microsoft.com/office/drawing/2014/main" id="{FD1C8A1B-D1AC-4526-9FF7-02EDB4EBCD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3135" y="1186752"/>
            <a:ext cx="1534813" cy="1173892"/>
          </a:xfrm>
          <a:prstGeom prst="rect">
            <a:avLst/>
          </a:prstGeom>
        </p:spPr>
      </p:pic>
      <p:pic>
        <p:nvPicPr>
          <p:cNvPr id="64" name="Graphic 63" descr="Football ball with solid fill">
            <a:hlinkClick r:id="" action="ppaction://noaction">
              <a:snd r:embed="rId12" name="7_2.wav"/>
            </a:hlinkClick>
            <a:extLst>
              <a:ext uri="{FF2B5EF4-FFF2-40B4-BE49-F238E27FC236}">
                <a16:creationId xmlns:a16="http://schemas.microsoft.com/office/drawing/2014/main" id="{4F8EEA96-FAC5-43AC-B1A5-5FBE3C4A724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79808" y="2360644"/>
            <a:ext cx="498198" cy="498198"/>
          </a:xfrm>
          <a:prstGeom prst="rect">
            <a:avLst/>
          </a:prstGeom>
        </p:spPr>
      </p:pic>
      <p:pic>
        <p:nvPicPr>
          <p:cNvPr id="65" name="Graphic 64" descr="Football ball with solid fill">
            <a:hlinkClick r:id="" action="ppaction://noaction">
              <a:snd r:embed="rId12" name="7_2.wav"/>
            </a:hlinkClick>
            <a:extLst>
              <a:ext uri="{FF2B5EF4-FFF2-40B4-BE49-F238E27FC236}">
                <a16:creationId xmlns:a16="http://schemas.microsoft.com/office/drawing/2014/main" id="{33916D0E-443D-4941-BB51-8E8EFA9F7AC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55802" y="3260220"/>
            <a:ext cx="498198" cy="498198"/>
          </a:xfrm>
          <a:prstGeom prst="rect">
            <a:avLst/>
          </a:prstGeom>
        </p:spPr>
      </p:pic>
      <p:pic>
        <p:nvPicPr>
          <p:cNvPr id="66" name="Graphic 65" descr="Football ball with solid fill">
            <a:hlinkClick r:id="" action="ppaction://noaction">
              <a:snd r:embed="rId12" name="7_2.wav"/>
            </a:hlinkClick>
            <a:extLst>
              <a:ext uri="{FF2B5EF4-FFF2-40B4-BE49-F238E27FC236}">
                <a16:creationId xmlns:a16="http://schemas.microsoft.com/office/drawing/2014/main" id="{3A73478B-1FCA-4A0D-ACF5-78EEBDDD0AE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73480" y="2381060"/>
            <a:ext cx="498198" cy="498198"/>
          </a:xfrm>
          <a:prstGeom prst="rect">
            <a:avLst/>
          </a:prstGeom>
        </p:spPr>
      </p:pic>
      <p:pic>
        <p:nvPicPr>
          <p:cNvPr id="67" name="Graphic 66" descr="Tennis racket and ball with solid fill">
            <a:hlinkClick r:id="" action="ppaction://noaction">
              <a:snd r:embed="rId15" name="7_3.wav"/>
            </a:hlinkClick>
            <a:extLst>
              <a:ext uri="{FF2B5EF4-FFF2-40B4-BE49-F238E27FC236}">
                <a16:creationId xmlns:a16="http://schemas.microsoft.com/office/drawing/2014/main" id="{58D66A33-D847-4B39-8F59-2734053B9EA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383682" y="2784956"/>
            <a:ext cx="549842" cy="549842"/>
          </a:xfrm>
          <a:prstGeom prst="rect">
            <a:avLst/>
          </a:prstGeom>
        </p:spPr>
      </p:pic>
      <p:pic>
        <p:nvPicPr>
          <p:cNvPr id="33" name="Graphic 32" descr="Basketball with solid fill">
            <a:hlinkClick r:id="" action="ppaction://noaction">
              <a:snd r:embed="rId18" name="7_5.wav"/>
            </a:hlinkClick>
            <a:extLst>
              <a:ext uri="{FF2B5EF4-FFF2-40B4-BE49-F238E27FC236}">
                <a16:creationId xmlns:a16="http://schemas.microsoft.com/office/drawing/2014/main" id="{3DEFF15F-C274-4CF2-9613-DDFBFD21B2E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768555" y="2797939"/>
            <a:ext cx="498198" cy="498198"/>
          </a:xfrm>
          <a:prstGeom prst="rect">
            <a:avLst/>
          </a:prstGeom>
        </p:spPr>
      </p:pic>
      <p:pic>
        <p:nvPicPr>
          <p:cNvPr id="38" name="Graphic 37" descr="Golf with solid fill">
            <a:hlinkClick r:id="" action="ppaction://noaction">
              <a:snd r:embed="rId21" name="7_9.wav"/>
            </a:hlinkClick>
            <a:extLst>
              <a:ext uri="{FF2B5EF4-FFF2-40B4-BE49-F238E27FC236}">
                <a16:creationId xmlns:a16="http://schemas.microsoft.com/office/drawing/2014/main" id="{598297C7-611F-435B-9281-29CD52CD477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712974" y="6233685"/>
            <a:ext cx="451464" cy="451464"/>
          </a:xfrm>
          <a:prstGeom prst="rect">
            <a:avLst/>
          </a:prstGeom>
        </p:spPr>
      </p:pic>
      <p:pic>
        <p:nvPicPr>
          <p:cNvPr id="48" name="Graphic 47" descr="Rugby ball with solid fill">
            <a:hlinkClick r:id="" action="ppaction://noaction">
              <a:snd r:embed="rId24" name="7_8.wav"/>
            </a:hlinkClick>
            <a:extLst>
              <a:ext uri="{FF2B5EF4-FFF2-40B4-BE49-F238E27FC236}">
                <a16:creationId xmlns:a16="http://schemas.microsoft.com/office/drawing/2014/main" id="{1650262C-0DDD-4FBB-AFFE-F07FB0D8D9F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649048" y="4922894"/>
            <a:ext cx="537029" cy="537029"/>
          </a:xfrm>
          <a:prstGeom prst="rect">
            <a:avLst/>
          </a:prstGeom>
        </p:spPr>
      </p:pic>
      <p:pic>
        <p:nvPicPr>
          <p:cNvPr id="74" name="Graphic 73" descr="Hurdle with solid fill">
            <a:hlinkClick r:id="" action="ppaction://noaction">
              <a:snd r:embed="rId27" name="7_22.wav"/>
            </a:hlinkClick>
            <a:extLst>
              <a:ext uri="{FF2B5EF4-FFF2-40B4-BE49-F238E27FC236}">
                <a16:creationId xmlns:a16="http://schemas.microsoft.com/office/drawing/2014/main" id="{B6722244-D168-4905-8C38-FF926C48277C}"/>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782761" y="3260219"/>
            <a:ext cx="498199" cy="498199"/>
          </a:xfrm>
          <a:prstGeom prst="rect">
            <a:avLst/>
          </a:prstGeom>
        </p:spPr>
      </p:pic>
      <p:pic>
        <p:nvPicPr>
          <p:cNvPr id="76" name="Graphic 75" descr="Ice hockey with solid fill">
            <a:hlinkClick r:id="" action="ppaction://noaction">
              <a:snd r:embed="rId30" name="7_12.wav"/>
            </a:hlinkClick>
            <a:extLst>
              <a:ext uri="{FF2B5EF4-FFF2-40B4-BE49-F238E27FC236}">
                <a16:creationId xmlns:a16="http://schemas.microsoft.com/office/drawing/2014/main" id="{31A9BBC4-DBFB-4C98-85EE-37B909B362E6}"/>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595099" y="2333543"/>
            <a:ext cx="537029" cy="537029"/>
          </a:xfrm>
          <a:prstGeom prst="rect">
            <a:avLst/>
          </a:prstGeom>
        </p:spPr>
      </p:pic>
      <p:pic>
        <p:nvPicPr>
          <p:cNvPr id="80" name="Graphic 79" descr="Cricket bat and ball with solid fill">
            <a:hlinkClick r:id="" action="ppaction://noaction">
              <a:snd r:embed="rId33" name="7_16.wav"/>
            </a:hlinkClick>
            <a:extLst>
              <a:ext uri="{FF2B5EF4-FFF2-40B4-BE49-F238E27FC236}">
                <a16:creationId xmlns:a16="http://schemas.microsoft.com/office/drawing/2014/main" id="{65ECEF07-1B55-4B63-B121-EBE9677127EC}"/>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6649048" y="4110653"/>
            <a:ext cx="460238" cy="460238"/>
          </a:xfrm>
          <a:prstGeom prst="rect">
            <a:avLst/>
          </a:prstGeom>
        </p:spPr>
      </p:pic>
      <p:pic>
        <p:nvPicPr>
          <p:cNvPr id="82" name="Graphic 81" descr="Baseball bat and ball with solid fill">
            <a:hlinkClick r:id="" action="ppaction://noaction">
              <a:snd r:embed="rId36" name="7_15.wav"/>
            </a:hlinkClick>
            <a:extLst>
              <a:ext uri="{FF2B5EF4-FFF2-40B4-BE49-F238E27FC236}">
                <a16:creationId xmlns:a16="http://schemas.microsoft.com/office/drawing/2014/main" id="{E343B0B2-0EE9-4794-8790-41AF020D2893}"/>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6659459" y="3692279"/>
            <a:ext cx="460238" cy="460238"/>
          </a:xfrm>
          <a:prstGeom prst="rect">
            <a:avLst/>
          </a:prstGeom>
        </p:spPr>
      </p:pic>
      <p:pic>
        <p:nvPicPr>
          <p:cNvPr id="86" name="Graphic 85" descr="Sailboat with solid fill">
            <a:hlinkClick r:id="" action="ppaction://noaction">
              <a:snd r:embed="rId39" name="7_11.wav"/>
            </a:hlinkClick>
            <a:extLst>
              <a:ext uri="{FF2B5EF4-FFF2-40B4-BE49-F238E27FC236}">
                <a16:creationId xmlns:a16="http://schemas.microsoft.com/office/drawing/2014/main" id="{884ACAA3-3B75-4250-BCFF-DCE0DE7D1AC8}"/>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0448941" y="6239374"/>
            <a:ext cx="460238" cy="460238"/>
          </a:xfrm>
          <a:prstGeom prst="rect">
            <a:avLst/>
          </a:prstGeom>
        </p:spPr>
      </p:pic>
      <p:pic>
        <p:nvPicPr>
          <p:cNvPr id="88" name="Graphic 87" descr="Martial Arts with solid fill">
            <a:hlinkClick r:id="" action="ppaction://noaction">
              <a:snd r:embed="rId42" name="7_6_1.wav"/>
            </a:hlinkClick>
            <a:extLst>
              <a:ext uri="{FF2B5EF4-FFF2-40B4-BE49-F238E27FC236}">
                <a16:creationId xmlns:a16="http://schemas.microsoft.com/office/drawing/2014/main" id="{F591F694-C11D-4B1E-BAB3-39A9684AE52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0487337" y="4143456"/>
            <a:ext cx="460238" cy="460238"/>
          </a:xfrm>
          <a:prstGeom prst="rect">
            <a:avLst/>
          </a:prstGeom>
        </p:spPr>
      </p:pic>
      <p:pic>
        <p:nvPicPr>
          <p:cNvPr id="92" name="Graphic 91" descr="Horse with solid fill">
            <a:hlinkClick r:id="" action="ppaction://noaction">
              <a:snd r:embed="rId45" name="7_4.wav"/>
            </a:hlinkClick>
            <a:extLst>
              <a:ext uri="{FF2B5EF4-FFF2-40B4-BE49-F238E27FC236}">
                <a16:creationId xmlns:a16="http://schemas.microsoft.com/office/drawing/2014/main" id="{362B10DD-B8F8-4AAC-8CA6-9A7533D7BEF5}"/>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0506402" y="3307107"/>
            <a:ext cx="368507" cy="368507"/>
          </a:xfrm>
          <a:prstGeom prst="rect">
            <a:avLst/>
          </a:prstGeom>
        </p:spPr>
      </p:pic>
      <p:pic>
        <p:nvPicPr>
          <p:cNvPr id="94" name="Graphic 93" descr="Volleyball with solid fill">
            <a:hlinkClick r:id="" action="ppaction://noaction">
              <a:snd r:embed="rId48" name="7_7.wav"/>
            </a:hlinkClick>
            <a:extLst>
              <a:ext uri="{FF2B5EF4-FFF2-40B4-BE49-F238E27FC236}">
                <a16:creationId xmlns:a16="http://schemas.microsoft.com/office/drawing/2014/main" id="{78CFF21A-0520-4012-A282-DB6EB8E3A0D7}"/>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10487337" y="4590806"/>
            <a:ext cx="368507" cy="368507"/>
          </a:xfrm>
          <a:prstGeom prst="rect">
            <a:avLst/>
          </a:prstGeom>
        </p:spPr>
      </p:pic>
      <p:pic>
        <p:nvPicPr>
          <p:cNvPr id="100" name="Picture 99" descr="A black rectangle with a black background&#10;&#10;Description automatically generated with low confidence">
            <a:hlinkClick r:id="" action="ppaction://noaction">
              <a:snd r:embed="rId51" name="7_20.wav"/>
            </a:hlinkClick>
            <a:extLst>
              <a:ext uri="{FF2B5EF4-FFF2-40B4-BE49-F238E27FC236}">
                <a16:creationId xmlns:a16="http://schemas.microsoft.com/office/drawing/2014/main" id="{14C2F7CD-6A59-4EFF-8E1F-ABC41DCCFF9B}"/>
              </a:ext>
            </a:extLst>
          </p:cNvPr>
          <p:cNvPicPr>
            <a:picLocks noChangeAspect="1"/>
          </p:cNvPicPr>
          <p:nvPr/>
        </p:nvPicPr>
        <p:blipFill>
          <a:blip r:embed="rId5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734946" y="5844151"/>
            <a:ext cx="383398" cy="350280"/>
          </a:xfrm>
          <a:prstGeom prst="rect">
            <a:avLst/>
          </a:prstGeom>
        </p:spPr>
      </p:pic>
      <p:pic>
        <p:nvPicPr>
          <p:cNvPr id="102" name="Picture 101" descr="Shape&#10;&#10;Description automatically generated with low confidence">
            <a:hlinkClick r:id="" action="ppaction://noaction">
              <a:snd r:embed="rId53" name="7_13.wav"/>
            </a:hlinkClick>
            <a:extLst>
              <a:ext uri="{FF2B5EF4-FFF2-40B4-BE49-F238E27FC236}">
                <a16:creationId xmlns:a16="http://schemas.microsoft.com/office/drawing/2014/main" id="{9E92B363-C55E-4150-8DF9-7B880DB114A1}"/>
              </a:ext>
            </a:extLst>
          </p:cNvPr>
          <p:cNvPicPr>
            <a:picLocks noChangeAspect="1"/>
          </p:cNvPicPr>
          <p:nvPr/>
        </p:nvPicPr>
        <p:blipFill>
          <a:blip r:embed="rId5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644082" y="2792570"/>
            <a:ext cx="602614" cy="602614"/>
          </a:xfrm>
          <a:prstGeom prst="rect">
            <a:avLst/>
          </a:prstGeom>
        </p:spPr>
      </p:pic>
      <p:pic>
        <p:nvPicPr>
          <p:cNvPr id="103" name="Graphic 102" descr="Kayak with solid fill">
            <a:hlinkClick r:id="" action="ppaction://noaction">
              <a:snd r:embed="rId55" name="7_10.wav"/>
            </a:hlinkClick>
            <a:extLst>
              <a:ext uri="{FF2B5EF4-FFF2-40B4-BE49-F238E27FC236}">
                <a16:creationId xmlns:a16="http://schemas.microsoft.com/office/drawing/2014/main" id="{F2B8B5DE-0EB7-41BB-B94F-9DDD5570ECCE}"/>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10415898" y="5734987"/>
            <a:ext cx="573422" cy="573422"/>
          </a:xfrm>
          <a:prstGeom prst="rect">
            <a:avLst/>
          </a:prstGeom>
        </p:spPr>
      </p:pic>
      <p:pic>
        <p:nvPicPr>
          <p:cNvPr id="42" name="Graphic 41" descr="Tennis racket and ball with solid fill">
            <a:hlinkClick r:id="" action="ppaction://noaction">
              <a:snd r:embed="rId15" name="7_3.wav"/>
            </a:hlinkClick>
            <a:extLst>
              <a:ext uri="{FF2B5EF4-FFF2-40B4-BE49-F238E27FC236}">
                <a16:creationId xmlns:a16="http://schemas.microsoft.com/office/drawing/2014/main" id="{6686854A-BFC1-4AC0-B60B-DD72A97BC76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00002" y="4523789"/>
            <a:ext cx="549842" cy="549842"/>
          </a:xfrm>
          <a:prstGeom prst="rect">
            <a:avLst/>
          </a:prstGeom>
        </p:spPr>
      </p:pic>
      <p:pic>
        <p:nvPicPr>
          <p:cNvPr id="46" name="Graphic 45" descr="Basketball with solid fill">
            <a:hlinkClick r:id="" action="ppaction://noaction">
              <a:snd r:embed="rId18" name="7_5.wav"/>
            </a:hlinkClick>
            <a:extLst>
              <a:ext uri="{FF2B5EF4-FFF2-40B4-BE49-F238E27FC236}">
                <a16:creationId xmlns:a16="http://schemas.microsoft.com/office/drawing/2014/main" id="{DB13A1DC-DE45-4271-92D2-427A0508170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429961" y="3670687"/>
            <a:ext cx="498198" cy="498198"/>
          </a:xfrm>
          <a:prstGeom prst="rect">
            <a:avLst/>
          </a:prstGeom>
        </p:spPr>
      </p:pic>
      <p:pic>
        <p:nvPicPr>
          <p:cNvPr id="47" name="Graphic 46" descr="Basketball with solid fill">
            <a:hlinkClick r:id="" action="ppaction://noaction">
              <a:snd r:embed="rId18" name="7_5.wav"/>
            </a:hlinkClick>
            <a:extLst>
              <a:ext uri="{FF2B5EF4-FFF2-40B4-BE49-F238E27FC236}">
                <a16:creationId xmlns:a16="http://schemas.microsoft.com/office/drawing/2014/main" id="{0AA6DC5F-6E30-4E35-A51B-5023DD09D97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696290" y="5367896"/>
            <a:ext cx="498198" cy="498198"/>
          </a:xfrm>
          <a:prstGeom prst="rect">
            <a:avLst/>
          </a:prstGeom>
        </p:spPr>
      </p:pic>
      <p:pic>
        <p:nvPicPr>
          <p:cNvPr id="49" name="Graphic 48" descr="Rugby ball with solid fill">
            <a:hlinkClick r:id="" action="ppaction://noaction">
              <a:snd r:embed="rId24" name="7_8.wav"/>
            </a:hlinkClick>
            <a:extLst>
              <a:ext uri="{FF2B5EF4-FFF2-40B4-BE49-F238E27FC236}">
                <a16:creationId xmlns:a16="http://schemas.microsoft.com/office/drawing/2014/main" id="{4A8246EA-26A1-4E1E-9502-014480208E8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403075" y="4938103"/>
            <a:ext cx="537029" cy="537029"/>
          </a:xfrm>
          <a:prstGeom prst="rect">
            <a:avLst/>
          </a:prstGeom>
        </p:spPr>
      </p:pic>
      <p:pic>
        <p:nvPicPr>
          <p:cNvPr id="50" name="Graphic 49" descr="Golf with solid fill">
            <a:hlinkClick r:id="" action="ppaction://noaction">
              <a:snd r:embed="rId21" name="7_9.wav"/>
            </a:hlinkClick>
            <a:extLst>
              <a:ext uri="{FF2B5EF4-FFF2-40B4-BE49-F238E27FC236}">
                <a16:creationId xmlns:a16="http://schemas.microsoft.com/office/drawing/2014/main" id="{3F219C48-0502-4857-9DA8-A258150BC39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464923" y="5392689"/>
            <a:ext cx="451464" cy="451464"/>
          </a:xfrm>
          <a:prstGeom prst="rect">
            <a:avLst/>
          </a:prstGeom>
        </p:spPr>
      </p:pic>
    </p:spTree>
    <p:extLst>
      <p:ext uri="{BB962C8B-B14F-4D97-AF65-F5344CB8AC3E}">
        <p14:creationId xmlns:p14="http://schemas.microsoft.com/office/powerpoint/2010/main" val="385256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233E7A3-DFF2-40E7-8E05-F98F02389877}"/>
              </a:ext>
            </a:extLst>
          </p:cNvPr>
          <p:cNvGrpSpPr/>
          <p:nvPr/>
        </p:nvGrpSpPr>
        <p:grpSpPr>
          <a:xfrm>
            <a:off x="10829837" y="25788"/>
            <a:ext cx="1403225" cy="909649"/>
            <a:chOff x="10462370" y="146240"/>
            <a:chExt cx="1901190" cy="1224686"/>
          </a:xfrm>
        </p:grpSpPr>
        <p:pic>
          <p:nvPicPr>
            <p:cNvPr id="52" name="Picture 51" descr="Icon&#10;&#10;Description automatically generated">
              <a:extLst>
                <a:ext uri="{FF2B5EF4-FFF2-40B4-BE49-F238E27FC236}">
                  <a16:creationId xmlns:a16="http://schemas.microsoft.com/office/drawing/2014/main" id="{7EA92554-2022-4050-8C3F-DB82767AF5FA}"/>
                </a:ext>
              </a:extLst>
            </p:cNvPr>
            <p:cNvPicPr>
              <a:picLocks noChangeAspect="1"/>
            </p:cNvPicPr>
            <p:nvPr/>
          </p:nvPicPr>
          <p:blipFill rotWithShape="1">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61" name="Picture 60">
              <a:extLst>
                <a:ext uri="{FF2B5EF4-FFF2-40B4-BE49-F238E27FC236}">
                  <a16:creationId xmlns:a16="http://schemas.microsoft.com/office/drawing/2014/main" id="{BF5AB3B9-77FB-4A9E-BD2A-60C2E95BF0F4}"/>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62" name="Google Shape;169;p8">
            <a:extLst>
              <a:ext uri="{FF2B5EF4-FFF2-40B4-BE49-F238E27FC236}">
                <a16:creationId xmlns:a16="http://schemas.microsoft.com/office/drawing/2014/main" id="{019FFAE4-50D3-40D3-9F99-B53AD7485A79}"/>
              </a:ext>
            </a:extLst>
          </p:cNvPr>
          <p:cNvSpPr txBox="1"/>
          <p:nvPr/>
        </p:nvSpPr>
        <p:spPr>
          <a:xfrm>
            <a:off x="0" y="20251"/>
            <a:ext cx="9820299"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Haïti</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aux Jeux </a:t>
            </a:r>
            <a:r>
              <a:rPr lang="en-GB" sz="2800" b="1" dirty="0">
                <a:solidFill>
                  <a:srgbClr val="002060"/>
                </a:solidFill>
                <a:latin typeface="Century Gothic"/>
                <a:ea typeface="Century Gothic"/>
                <a:cs typeface="Century Gothic"/>
                <a:sym typeface="Century Gothic"/>
              </a:rPr>
              <a:t>o</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lympiques</a:t>
            </a:r>
            <a:endParaRPr kumimoji="0"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5" name="Title 2">
            <a:extLst>
              <a:ext uri="{FF2B5EF4-FFF2-40B4-BE49-F238E27FC236}">
                <a16:creationId xmlns:a16="http://schemas.microsoft.com/office/drawing/2014/main" id="{35ECA61B-6E84-418D-994C-9D7C47281608}"/>
              </a:ext>
            </a:extLst>
          </p:cNvPr>
          <p:cNvSpPr txBox="1">
            <a:spLocks/>
          </p:cNvSpPr>
          <p:nvPr/>
        </p:nvSpPr>
        <p:spPr>
          <a:xfrm>
            <a:off x="11197906" y="2173158"/>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000" b="1" dirty="0">
              <a:solidFill>
                <a:schemeClr val="bg1"/>
              </a:solidFill>
              <a:latin typeface="Century Gothic" panose="020B0502020202020204" pitchFamily="34" charset="0"/>
            </a:endParaRPr>
          </a:p>
        </p:txBody>
      </p:sp>
      <p:pic>
        <p:nvPicPr>
          <p:cNvPr id="37" name="Picture 36" descr="Icon&#10;&#10;Description automatically generated">
            <a:extLst>
              <a:ext uri="{FF2B5EF4-FFF2-40B4-BE49-F238E27FC236}">
                <a16:creationId xmlns:a16="http://schemas.microsoft.com/office/drawing/2014/main" id="{01A46372-83E1-4BBB-BF12-3559C33E3C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2076" y="1049959"/>
            <a:ext cx="1139687" cy="1143194"/>
          </a:xfrm>
          <a:prstGeom prst="rect">
            <a:avLst/>
          </a:prstGeom>
        </p:spPr>
      </p:pic>
      <p:sp>
        <p:nvSpPr>
          <p:cNvPr id="6" name="Title 5">
            <a:extLst>
              <a:ext uri="{FF2B5EF4-FFF2-40B4-BE49-F238E27FC236}">
                <a16:creationId xmlns:a16="http://schemas.microsoft.com/office/drawing/2014/main" id="{FEEFA919-8E34-4F22-8E18-D753CD4D4F8B}"/>
              </a:ext>
            </a:extLst>
          </p:cNvPr>
          <p:cNvSpPr>
            <a:spLocks noGrp="1"/>
          </p:cNvSpPr>
          <p:nvPr>
            <p:ph type="title"/>
          </p:nvPr>
        </p:nvSpPr>
        <p:spPr>
          <a:xfrm>
            <a:off x="11243648" y="2162976"/>
            <a:ext cx="856066" cy="415332"/>
          </a:xfrm>
        </p:spPr>
        <p:txBody>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15" name="TextBox 14">
            <a:hlinkClick r:id="" action="ppaction://noaction">
              <a:snd r:embed="rId4" name="viano aux Jo de Pekin.wav"/>
            </a:hlinkClick>
            <a:extLst>
              <a:ext uri="{FF2B5EF4-FFF2-40B4-BE49-F238E27FC236}">
                <a16:creationId xmlns:a16="http://schemas.microsoft.com/office/drawing/2014/main" id="{38DA593F-CFD8-48B0-93C4-DE95B12B2BFD}"/>
              </a:ext>
            </a:extLst>
          </p:cNvPr>
          <p:cNvSpPr txBox="1"/>
          <p:nvPr/>
        </p:nvSpPr>
        <p:spPr>
          <a:xfrm>
            <a:off x="4556919" y="4725109"/>
            <a:ext cx="4510158" cy="1938992"/>
          </a:xfrm>
          <a:prstGeom prst="rect">
            <a:avLst/>
          </a:prstGeom>
          <a:noFill/>
        </p:spPr>
        <p:txBody>
          <a:bodyPr wrap="square">
            <a:spAutoFit/>
          </a:bodyPr>
          <a:lstStyle/>
          <a:p>
            <a:r>
              <a:rPr lang="fr-FR" sz="2400" dirty="0">
                <a:solidFill>
                  <a:srgbClr val="002060"/>
                </a:solidFill>
                <a:latin typeface="Century Gothic" panose="020B0502020202020204" pitchFamily="34" charset="0"/>
              </a:rPr>
              <a:t>En 2022 Richardson Viano </a:t>
            </a:r>
            <a:br>
              <a:rPr lang="fr-FR" sz="2400" dirty="0">
                <a:solidFill>
                  <a:srgbClr val="002060"/>
                </a:solidFill>
                <a:latin typeface="Century Gothic" panose="020B0502020202020204" pitchFamily="34" charset="0"/>
              </a:rPr>
            </a:br>
            <a:r>
              <a:rPr lang="fr-FR" sz="2400" dirty="0">
                <a:solidFill>
                  <a:srgbClr val="002060"/>
                </a:solidFill>
                <a:latin typeface="Century Gothic" panose="020B0502020202020204" pitchFamily="34" charset="0"/>
              </a:rPr>
              <a:t>(19 ans) représente Haïti aux Jeux olympiques de </a:t>
            </a:r>
            <a:r>
              <a:rPr lang="en-GB" sz="2400" dirty="0" err="1">
                <a:solidFill>
                  <a:srgbClr val="002060"/>
                </a:solidFill>
                <a:latin typeface="Century Gothic" panose="020B0502020202020204" pitchFamily="34" charset="0"/>
              </a:rPr>
              <a:t>Pékin</a:t>
            </a:r>
            <a:r>
              <a:rPr lang="fr-FR" sz="2400" dirty="0">
                <a:solidFill>
                  <a:srgbClr val="002060"/>
                </a:solidFill>
                <a:latin typeface="Century Gothic" panose="020B0502020202020204" pitchFamily="34" charset="0"/>
              </a:rPr>
              <a:t>. Il participe à la compétition de ski.</a:t>
            </a:r>
          </a:p>
        </p:txBody>
      </p:sp>
      <p:sp>
        <p:nvSpPr>
          <p:cNvPr id="17" name="TextBox 16">
            <a:extLst>
              <a:ext uri="{FF2B5EF4-FFF2-40B4-BE49-F238E27FC236}">
                <a16:creationId xmlns:a16="http://schemas.microsoft.com/office/drawing/2014/main" id="{92654D16-6CA4-476B-BA8B-7539A1AC621F}"/>
              </a:ext>
            </a:extLst>
          </p:cNvPr>
          <p:cNvSpPr txBox="1"/>
          <p:nvPr/>
        </p:nvSpPr>
        <p:spPr>
          <a:xfrm>
            <a:off x="3092790" y="948424"/>
            <a:ext cx="7580820" cy="1446550"/>
          </a:xfrm>
          <a:prstGeom prst="rect">
            <a:avLst/>
          </a:prstGeom>
          <a:noFill/>
        </p:spPr>
        <p:txBody>
          <a:bodyPr wrap="square">
            <a:spAutoFit/>
          </a:bodyPr>
          <a:lstStyle/>
          <a:p>
            <a:r>
              <a:rPr lang="en-US" sz="2200" dirty="0">
                <a:solidFill>
                  <a:srgbClr val="002060"/>
                </a:solidFill>
                <a:latin typeface="Century Gothic" panose="020B0502020202020204" pitchFamily="34" charset="0"/>
              </a:rPr>
              <a:t>During the opening ceremony of the 1936 Berlin Olympic Games, Haiti and Liechtenstein discovered that their flags were identical! So, Liechtenstein added a yellow crown and </a:t>
            </a:r>
            <a:r>
              <a:rPr lang="en-US" sz="2200" dirty="0" err="1">
                <a:solidFill>
                  <a:srgbClr val="002060"/>
                </a:solidFill>
                <a:latin typeface="Century Gothic" panose="020B0502020202020204" pitchFamily="34" charset="0"/>
              </a:rPr>
              <a:t>Haïti’s</a:t>
            </a:r>
            <a:r>
              <a:rPr lang="en-US" sz="2200" dirty="0">
                <a:solidFill>
                  <a:srgbClr val="002060"/>
                </a:solidFill>
                <a:latin typeface="Century Gothic" panose="020B0502020202020204" pitchFamily="34" charset="0"/>
              </a:rPr>
              <a:t> flag has their coat of arms.</a:t>
            </a:r>
          </a:p>
        </p:txBody>
      </p:sp>
      <p:pic>
        <p:nvPicPr>
          <p:cNvPr id="8" name="Picture 7" descr="Shape, background pattern, rectangle&#10;&#10;Description automatically generated">
            <a:extLst>
              <a:ext uri="{FF2B5EF4-FFF2-40B4-BE49-F238E27FC236}">
                <a16:creationId xmlns:a16="http://schemas.microsoft.com/office/drawing/2014/main" id="{32A4DC04-69C7-4172-B55D-2EB4EB12FC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730" y="935437"/>
            <a:ext cx="2458299" cy="1643987"/>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FF5844D2-344E-4B1F-BFAC-98B126573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7019" y="106742"/>
            <a:ext cx="1814979" cy="90749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EACFFF5C-9A95-40A4-A699-254EA8063C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1108" y="1668894"/>
            <a:ext cx="2018387" cy="1211032"/>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EB0AF12F-7A4A-4F56-AF6C-00C490997A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122" y="586161"/>
            <a:ext cx="2018387" cy="1211032"/>
          </a:xfrm>
          <a:prstGeom prst="rect">
            <a:avLst/>
          </a:prstGeom>
        </p:spPr>
      </p:pic>
      <p:pic>
        <p:nvPicPr>
          <p:cNvPr id="16" name="Picture 15" descr="A person flexing his muscles&#10;&#10;Description automatically generated with medium confidence">
            <a:extLst>
              <a:ext uri="{FF2B5EF4-FFF2-40B4-BE49-F238E27FC236}">
                <a16:creationId xmlns:a16="http://schemas.microsoft.com/office/drawing/2014/main" id="{A519D61E-CCB4-405C-A016-2A591F8430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84009" y="2585174"/>
            <a:ext cx="1411991" cy="1983847"/>
          </a:xfrm>
          <a:prstGeom prst="rect">
            <a:avLst/>
          </a:prstGeom>
        </p:spPr>
      </p:pic>
      <p:sp>
        <p:nvSpPr>
          <p:cNvPr id="27" name="TextBox 26">
            <a:extLst>
              <a:ext uri="{FF2B5EF4-FFF2-40B4-BE49-F238E27FC236}">
                <a16:creationId xmlns:a16="http://schemas.microsoft.com/office/drawing/2014/main" id="{2FFBE403-6D92-48A5-BE25-02C8A4E3CE40}"/>
              </a:ext>
            </a:extLst>
          </p:cNvPr>
          <p:cNvSpPr txBox="1"/>
          <p:nvPr/>
        </p:nvSpPr>
        <p:spPr>
          <a:xfrm>
            <a:off x="6196290" y="3306170"/>
            <a:ext cx="631589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En 1928 Silvio Cator gagne la médaille d’argent pour </a:t>
            </a:r>
            <a:r>
              <a:rPr kumimoji="0" lang="fr-FR" sz="2400" i="0" u="none" strike="noStrike" kern="1200" cap="none" spc="0" normalizeH="0" baseline="0" noProof="0" dirty="0">
                <a:ln>
                  <a:noFill/>
                </a:ln>
                <a:solidFill>
                  <a:srgbClr val="002060"/>
                </a:solidFill>
                <a:effectLst/>
                <a:uLnTx/>
                <a:uFillTx/>
                <a:latin typeface="Century Gothic" panose="020B0502020202020204" pitchFamily="34" charset="0"/>
              </a:rPr>
              <a:t>le saut en longeur</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9" name="TextBox 28">
            <a:extLst>
              <a:ext uri="{FF2B5EF4-FFF2-40B4-BE49-F238E27FC236}">
                <a16:creationId xmlns:a16="http://schemas.microsoft.com/office/drawing/2014/main" id="{6B78CCB1-8856-4F17-80EA-9C3F88C4DF44}"/>
              </a:ext>
            </a:extLst>
          </p:cNvPr>
          <p:cNvSpPr txBox="1"/>
          <p:nvPr/>
        </p:nvSpPr>
        <p:spPr>
          <a:xfrm>
            <a:off x="9067077" y="6488668"/>
            <a:ext cx="3213462" cy="369332"/>
          </a:xfrm>
          <a:prstGeom prst="rect">
            <a:avLst/>
          </a:prstGeom>
          <a:noFill/>
        </p:spPr>
        <p:txBody>
          <a:bodyPr wrap="square">
            <a:spAutoFit/>
          </a:bodyPr>
          <a:lstStyle/>
          <a:p>
            <a:r>
              <a:rPr lang="fr-FR" dirty="0">
                <a:solidFill>
                  <a:srgbClr val="002060"/>
                </a:solidFill>
                <a:latin typeface="Century Gothic" panose="020B0502020202020204" pitchFamily="34" charset="0"/>
              </a:rPr>
              <a:t>Photo Le DL /Karine PAYEN</a:t>
            </a:r>
            <a:endParaRPr lang="en-GB" dirty="0">
              <a:solidFill>
                <a:srgbClr val="002060"/>
              </a:solidFill>
              <a:latin typeface="Century Gothic" panose="020B0502020202020204" pitchFamily="34" charset="0"/>
            </a:endParaRPr>
          </a:p>
        </p:txBody>
      </p:sp>
      <p:pic>
        <p:nvPicPr>
          <p:cNvPr id="21" name="Picture 20" descr="A group of people posing for a photo&#10;&#10;Description automatically generated">
            <a:extLst>
              <a:ext uri="{FF2B5EF4-FFF2-40B4-BE49-F238E27FC236}">
                <a16:creationId xmlns:a16="http://schemas.microsoft.com/office/drawing/2014/main" id="{9B5B08FC-0269-4B35-822A-A6B010BAFFBA}"/>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05540" y="4293289"/>
            <a:ext cx="3906640" cy="1953320"/>
          </a:xfrm>
          <a:prstGeom prst="rect">
            <a:avLst/>
          </a:prstGeom>
        </p:spPr>
      </p:pic>
      <p:grpSp>
        <p:nvGrpSpPr>
          <p:cNvPr id="28" name="Group 27">
            <a:extLst>
              <a:ext uri="{FF2B5EF4-FFF2-40B4-BE49-F238E27FC236}">
                <a16:creationId xmlns:a16="http://schemas.microsoft.com/office/drawing/2014/main" id="{F099F66D-D03F-47A1-9DAD-24411F18412A}"/>
              </a:ext>
            </a:extLst>
          </p:cNvPr>
          <p:cNvGrpSpPr/>
          <p:nvPr/>
        </p:nvGrpSpPr>
        <p:grpSpPr>
          <a:xfrm>
            <a:off x="204499" y="3219903"/>
            <a:ext cx="4110446" cy="2858641"/>
            <a:chOff x="204499" y="3219903"/>
            <a:chExt cx="4110446" cy="2858641"/>
          </a:xfrm>
        </p:grpSpPr>
        <p:pic>
          <p:nvPicPr>
            <p:cNvPr id="23" name="Picture 22" descr="Aerial view of a park&#10;&#10;Description automatically generated with low confidence">
              <a:extLst>
                <a:ext uri="{FF2B5EF4-FFF2-40B4-BE49-F238E27FC236}">
                  <a16:creationId xmlns:a16="http://schemas.microsoft.com/office/drawing/2014/main" id="{04B3FCA1-D605-4B7B-A025-2FD51C0BB3C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499" y="3268669"/>
              <a:ext cx="4110446" cy="2809875"/>
            </a:xfrm>
            <a:prstGeom prst="rect">
              <a:avLst/>
            </a:prstGeom>
          </p:spPr>
        </p:pic>
        <p:sp>
          <p:nvSpPr>
            <p:cNvPr id="34" name="TextBox 33">
              <a:extLst>
                <a:ext uri="{FF2B5EF4-FFF2-40B4-BE49-F238E27FC236}">
                  <a16:creationId xmlns:a16="http://schemas.microsoft.com/office/drawing/2014/main" id="{6EE241DE-D937-4F52-963D-BC9218674D35}"/>
                </a:ext>
              </a:extLst>
            </p:cNvPr>
            <p:cNvSpPr txBox="1"/>
            <p:nvPr/>
          </p:nvSpPr>
          <p:spPr>
            <a:xfrm>
              <a:off x="204499" y="3219903"/>
              <a:ext cx="338313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rPr>
                <a:t>Le stade Silvio Cator, Port-au-Prince</a:t>
              </a:r>
            </a:p>
          </p:txBody>
        </p:sp>
      </p:grpSp>
      <p:pic>
        <p:nvPicPr>
          <p:cNvPr id="25" name="Picture 24" descr="A picture containing text, vector graphics&#10;&#10;Description automatically generated">
            <a:extLst>
              <a:ext uri="{FF2B5EF4-FFF2-40B4-BE49-F238E27FC236}">
                <a16:creationId xmlns:a16="http://schemas.microsoft.com/office/drawing/2014/main" id="{1669FCC4-064E-43C7-A3B7-F4A5B18EF60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03663" y="2543990"/>
            <a:ext cx="1253397" cy="779456"/>
          </a:xfrm>
          <a:prstGeom prst="rect">
            <a:avLst/>
          </a:prstGeom>
        </p:spPr>
      </p:pic>
      <p:sp>
        <p:nvSpPr>
          <p:cNvPr id="26" name="Rectangle: Rounded Corners 25">
            <a:extLst>
              <a:ext uri="{FF2B5EF4-FFF2-40B4-BE49-F238E27FC236}">
                <a16:creationId xmlns:a16="http://schemas.microsoft.com/office/drawing/2014/main" id="{E5015277-B4EB-4A74-A6A1-EEE56163BC37}"/>
              </a:ext>
            </a:extLst>
          </p:cNvPr>
          <p:cNvSpPr/>
          <p:nvPr/>
        </p:nvSpPr>
        <p:spPr>
          <a:xfrm>
            <a:off x="6811998" y="2429086"/>
            <a:ext cx="477076" cy="894360"/>
          </a:xfrm>
          <a:prstGeom prst="roundRect">
            <a:avLst/>
          </a:prstGeom>
          <a:solidFill>
            <a:srgbClr val="F7EFFF">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 name="Group 37">
            <a:extLst>
              <a:ext uri="{FF2B5EF4-FFF2-40B4-BE49-F238E27FC236}">
                <a16:creationId xmlns:a16="http://schemas.microsoft.com/office/drawing/2014/main" id="{5E301BD7-396C-4D74-A6B8-400B78AA4C4E}"/>
              </a:ext>
            </a:extLst>
          </p:cNvPr>
          <p:cNvGrpSpPr/>
          <p:nvPr/>
        </p:nvGrpSpPr>
        <p:grpSpPr>
          <a:xfrm>
            <a:off x="7929154" y="2611352"/>
            <a:ext cx="3735977" cy="705000"/>
            <a:chOff x="7929154" y="2611352"/>
            <a:chExt cx="3735977" cy="705000"/>
          </a:xfrm>
        </p:grpSpPr>
        <p:pic>
          <p:nvPicPr>
            <p:cNvPr id="31" name="Picture 30" descr="Shape&#10;&#10;Description automatically generated with low confidence">
              <a:extLst>
                <a:ext uri="{FF2B5EF4-FFF2-40B4-BE49-F238E27FC236}">
                  <a16:creationId xmlns:a16="http://schemas.microsoft.com/office/drawing/2014/main" id="{55A0C5E4-E70C-427D-AFA6-8589D464BD6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685537">
              <a:off x="10918620" y="2611352"/>
              <a:ext cx="497691" cy="703766"/>
            </a:xfrm>
            <a:prstGeom prst="rect">
              <a:avLst/>
            </a:prstGeom>
          </p:spPr>
        </p:pic>
        <p:sp>
          <p:nvSpPr>
            <p:cNvPr id="32" name="Rectangle 31">
              <a:extLst>
                <a:ext uri="{FF2B5EF4-FFF2-40B4-BE49-F238E27FC236}">
                  <a16:creationId xmlns:a16="http://schemas.microsoft.com/office/drawing/2014/main" id="{A04D74BB-4924-420C-9FC1-2AFAB665B76B}"/>
                </a:ext>
              </a:extLst>
            </p:cNvPr>
            <p:cNvSpPr/>
            <p:nvPr/>
          </p:nvSpPr>
          <p:spPr>
            <a:xfrm>
              <a:off x="7929154" y="3268669"/>
              <a:ext cx="3735977" cy="47683"/>
            </a:xfrm>
            <a:prstGeom prst="rect">
              <a:avLst/>
            </a:prstGeom>
            <a:solidFill>
              <a:srgbClr val="F9D8A3"/>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Arrow Connector 35">
              <a:extLst>
                <a:ext uri="{FF2B5EF4-FFF2-40B4-BE49-F238E27FC236}">
                  <a16:creationId xmlns:a16="http://schemas.microsoft.com/office/drawing/2014/main" id="{32D500BF-ABE9-4EBA-82B2-0327293F90CA}"/>
                </a:ext>
              </a:extLst>
            </p:cNvPr>
            <p:cNvCxnSpPr/>
            <p:nvPr/>
          </p:nvCxnSpPr>
          <p:spPr>
            <a:xfrm>
              <a:off x="7929154" y="3193777"/>
              <a:ext cx="3082922" cy="0"/>
            </a:xfrm>
            <a:prstGeom prst="straightConnector1">
              <a:avLst/>
            </a:prstGeom>
            <a:ln>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467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7_23.wav"/>
                                        </p:tgtEl>
                                      </p:cMediaNode>
                                    </p:audio>
                                  </p:subTnLst>
                                </p:cTn>
                              </p:par>
                              <p:par>
                                <p:cTn id="26" presetID="1"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viano aux Jo de Pekin.wav"/>
                                        </p:tgtEl>
                                      </p:cMediaNode>
                                    </p:audio>
                                  </p:subTnLst>
                                </p:cTn>
                              </p:par>
                            </p:childTnLst>
                          </p:cTn>
                        </p:par>
                        <p:par>
                          <p:cTn id="32" fill="hold">
                            <p:stCondLst>
                              <p:cond delay="0"/>
                            </p:stCondLst>
                            <p:childTnLst>
                              <p:par>
                                <p:cTn id="33" presetID="1" presetClass="entr" presetSubtype="0" fill="hold"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9"/>
                                        </p:tgtEl>
                                        <p:attrNameLst>
                                          <p:attrName>style.visibility</p:attrName>
                                        </p:attrNameLst>
                                      </p:cBhvr>
                                      <p:to>
                                        <p:strVal val="visible"/>
                                      </p:to>
                                    </p:set>
                                  </p:childTnLst>
                                </p:cTn>
                              </p:par>
                              <p:par>
                                <p:cTn id="38" presetID="1" presetClass="entr" presetSubtype="0" fill="hold" nodeType="withEffect">
                                  <p:stCondLst>
                                    <p:cond delay="100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p:bldP spid="29"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Graphic 5" descr="Help with solid fill">
            <a:extLst>
              <a:ext uri="{FF2B5EF4-FFF2-40B4-BE49-F238E27FC236}">
                <a16:creationId xmlns:a16="http://schemas.microsoft.com/office/drawing/2014/main" id="{A8273D5D-CABC-4B5B-988E-0A6F06281C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7" name="qu (RT3W5)">
            <a:hlinkClick r:id="" action="ppaction://media"/>
            <a:extLst>
              <a:ext uri="{FF2B5EF4-FFF2-40B4-BE49-F238E27FC236}">
                <a16:creationId xmlns:a16="http://schemas.microsoft.com/office/drawing/2014/main" id="{40EF0D3C-86FB-4227-B48F-1D5BE73D0617}"/>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29184" y="1700784"/>
            <a:ext cx="2779776" cy="1563624"/>
          </a:xfrm>
          <a:prstGeom prst="rect">
            <a:avLst/>
          </a:prstGeom>
        </p:spPr>
      </p:pic>
      <p:pic>
        <p:nvPicPr>
          <p:cNvPr id="8" name="Question (RT3W5)">
            <a:hlinkClick r:id="" action="ppaction://media"/>
            <a:extLst>
              <a:ext uri="{FF2B5EF4-FFF2-40B4-BE49-F238E27FC236}">
                <a16:creationId xmlns:a16="http://schemas.microsoft.com/office/drawing/2014/main" id="{331C0646-E54D-4844-9D89-ED556AAF81AA}"/>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8513064" y="2179171"/>
            <a:ext cx="3678936" cy="2069402"/>
          </a:xfrm>
          <a:prstGeom prst="rect">
            <a:avLst/>
          </a:prstGeom>
        </p:spPr>
      </p:pic>
    </p:spTree>
    <p:extLst>
      <p:ext uri="{BB962C8B-B14F-4D97-AF65-F5344CB8AC3E}">
        <p14:creationId xmlns:p14="http://schemas.microsoft.com/office/powerpoint/2010/main" val="133817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317"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2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2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7"/>
                </p:tgtEl>
              </p:cMediaNode>
            </p:video>
            <p:video>
              <p:cMediaNode vol="80000">
                <p:cTn id="28" fill="hold" display="0">
                  <p:stCondLst>
                    <p:cond delay="indefinite"/>
                  </p:stCondLst>
                </p:cTn>
                <p:tgtEl>
                  <p:spTgt spid="8"/>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expli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atre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uni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musi</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Graphic 18" descr="Help with solid fill">
            <a:extLst>
              <a:ext uri="{FF2B5EF4-FFF2-40B4-BE49-F238E27FC236}">
                <a16:creationId xmlns:a16="http://schemas.microsoft.com/office/drawing/2014/main" id="{2BC6C222-5D47-41CB-8917-4F6B852FA2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4" name="Picture 3" descr="A picture containing text, sign, vector graphics&#10;&#10;Description automatically generated">
            <a:extLst>
              <a:ext uri="{FF2B5EF4-FFF2-40B4-BE49-F238E27FC236}">
                <a16:creationId xmlns:a16="http://schemas.microsoft.com/office/drawing/2014/main" id="{5CC63016-B69E-44F9-AF71-0129EFDF62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32078" y="1260641"/>
            <a:ext cx="1135157" cy="1677831"/>
          </a:xfrm>
          <a:prstGeom prst="rect">
            <a:avLst/>
          </a:prstGeom>
        </p:spPr>
      </p:pic>
      <p:grpSp>
        <p:nvGrpSpPr>
          <p:cNvPr id="36" name="Group 35">
            <a:extLst>
              <a:ext uri="{FF2B5EF4-FFF2-40B4-BE49-F238E27FC236}">
                <a16:creationId xmlns:a16="http://schemas.microsoft.com/office/drawing/2014/main" id="{39831EB9-5422-45FE-810E-197585F6EE5B}"/>
              </a:ext>
            </a:extLst>
          </p:cNvPr>
          <p:cNvGrpSpPr/>
          <p:nvPr/>
        </p:nvGrpSpPr>
        <p:grpSpPr>
          <a:xfrm>
            <a:off x="8781922" y="4321460"/>
            <a:ext cx="2616469" cy="1210818"/>
            <a:chOff x="8781922" y="4409780"/>
            <a:chExt cx="2616469" cy="1210818"/>
          </a:xfrm>
        </p:grpSpPr>
        <p:pic>
          <p:nvPicPr>
            <p:cNvPr id="7" name="Picture 6" descr="Shape, arrow&#10;&#10;Description automatically generated">
              <a:extLst>
                <a:ext uri="{FF2B5EF4-FFF2-40B4-BE49-F238E27FC236}">
                  <a16:creationId xmlns:a16="http://schemas.microsoft.com/office/drawing/2014/main" id="{5C37FBF5-EB29-4042-B5B9-77201A38C4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922" y="5118231"/>
              <a:ext cx="857373" cy="502367"/>
            </a:xfrm>
            <a:prstGeom prst="rect">
              <a:avLst/>
            </a:prstGeom>
          </p:spPr>
        </p:pic>
        <p:pic>
          <p:nvPicPr>
            <p:cNvPr id="13" name="Picture 12" descr="Shape, arrow&#10;&#10;Description automatically generated">
              <a:extLst>
                <a:ext uri="{FF2B5EF4-FFF2-40B4-BE49-F238E27FC236}">
                  <a16:creationId xmlns:a16="http://schemas.microsoft.com/office/drawing/2014/main" id="{BD7A2E35-08A1-4E2B-B968-A96AB9F649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55469" y="5075842"/>
              <a:ext cx="855093" cy="502367"/>
            </a:xfrm>
            <a:prstGeom prst="rect">
              <a:avLst/>
            </a:prstGeom>
          </p:spPr>
        </p:pic>
        <p:pic>
          <p:nvPicPr>
            <p:cNvPr id="31" name="Picture 30" descr="Shape, arrow&#10;&#10;Description automatically generated">
              <a:extLst>
                <a:ext uri="{FF2B5EF4-FFF2-40B4-BE49-F238E27FC236}">
                  <a16:creationId xmlns:a16="http://schemas.microsoft.com/office/drawing/2014/main" id="{77A89EA2-B33D-4065-8B6C-E377F15D0A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923" y="4452000"/>
              <a:ext cx="857373" cy="502367"/>
            </a:xfrm>
            <a:prstGeom prst="rect">
              <a:avLst/>
            </a:prstGeom>
          </p:spPr>
        </p:pic>
        <p:pic>
          <p:nvPicPr>
            <p:cNvPr id="32" name="Picture 31" descr="Shape, arrow&#10;&#10;Description automatically generated">
              <a:extLst>
                <a:ext uri="{FF2B5EF4-FFF2-40B4-BE49-F238E27FC236}">
                  <a16:creationId xmlns:a16="http://schemas.microsoft.com/office/drawing/2014/main" id="{0EF8C1E5-3545-419B-AF48-36850195CE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41018" y="5052088"/>
              <a:ext cx="857373" cy="502367"/>
            </a:xfrm>
            <a:prstGeom prst="rect">
              <a:avLst/>
            </a:prstGeom>
          </p:spPr>
        </p:pic>
        <p:pic>
          <p:nvPicPr>
            <p:cNvPr id="33" name="Picture 32" descr="Shape, arrow&#10;&#10;Description automatically generated">
              <a:extLst>
                <a:ext uri="{FF2B5EF4-FFF2-40B4-BE49-F238E27FC236}">
                  <a16:creationId xmlns:a16="http://schemas.microsoft.com/office/drawing/2014/main" id="{F1A470D8-27DA-4BC2-86F2-8F8E0BC6EB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9296" y="4430890"/>
              <a:ext cx="857373" cy="502367"/>
            </a:xfrm>
            <a:prstGeom prst="rect">
              <a:avLst/>
            </a:prstGeom>
          </p:spPr>
        </p:pic>
        <p:pic>
          <p:nvPicPr>
            <p:cNvPr id="34" name="Picture 33" descr="Shape, arrow&#10;&#10;Description automatically generated">
              <a:extLst>
                <a:ext uri="{FF2B5EF4-FFF2-40B4-BE49-F238E27FC236}">
                  <a16:creationId xmlns:a16="http://schemas.microsoft.com/office/drawing/2014/main" id="{23B62826-36EE-47C9-83CC-9D9E15411E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90799" y="4409780"/>
              <a:ext cx="857373" cy="502367"/>
            </a:xfrm>
            <a:prstGeom prst="rect">
              <a:avLst/>
            </a:prstGeom>
          </p:spPr>
        </p:pic>
      </p:grpSp>
      <p:grpSp>
        <p:nvGrpSpPr>
          <p:cNvPr id="35" name="Group 34">
            <a:extLst>
              <a:ext uri="{FF2B5EF4-FFF2-40B4-BE49-F238E27FC236}">
                <a16:creationId xmlns:a16="http://schemas.microsoft.com/office/drawing/2014/main" id="{B283245B-3CA1-430B-AB8D-1A4F3D10C5DB}"/>
              </a:ext>
            </a:extLst>
          </p:cNvPr>
          <p:cNvGrpSpPr/>
          <p:nvPr/>
        </p:nvGrpSpPr>
        <p:grpSpPr>
          <a:xfrm>
            <a:off x="8579071" y="1027169"/>
            <a:ext cx="2198006" cy="1932990"/>
            <a:chOff x="8579071" y="1027169"/>
            <a:chExt cx="2198006" cy="1932990"/>
          </a:xfrm>
        </p:grpSpPr>
        <p:pic>
          <p:nvPicPr>
            <p:cNvPr id="28" name="Picture 27" descr="A picture containing icon&#10;&#10;Description automatically generated">
              <a:extLst>
                <a:ext uri="{FF2B5EF4-FFF2-40B4-BE49-F238E27FC236}">
                  <a16:creationId xmlns:a16="http://schemas.microsoft.com/office/drawing/2014/main" id="{F0533565-5E1E-43B5-907D-8874FA94E73C}"/>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79071" y="1027169"/>
              <a:ext cx="1890706" cy="1932990"/>
            </a:xfrm>
            <a:prstGeom prst="rect">
              <a:avLst/>
            </a:prstGeom>
          </p:spPr>
        </p:pic>
        <p:sp>
          <p:nvSpPr>
            <p:cNvPr id="30" name="TextBox 29">
              <a:extLst>
                <a:ext uri="{FF2B5EF4-FFF2-40B4-BE49-F238E27FC236}">
                  <a16:creationId xmlns:a16="http://schemas.microsoft.com/office/drawing/2014/main" id="{44A3E2E9-24B0-4E5B-A74F-6FBC3AFF04A4}"/>
                </a:ext>
              </a:extLst>
            </p:cNvPr>
            <p:cNvSpPr txBox="1"/>
            <p:nvPr/>
          </p:nvSpPr>
          <p:spPr>
            <a:xfrm rot="20734402">
              <a:off x="8682806" y="1488970"/>
              <a:ext cx="20942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to explain</a:t>
              </a:r>
            </a:p>
          </p:txBody>
        </p:sp>
      </p:grpSp>
      <p:grpSp>
        <p:nvGrpSpPr>
          <p:cNvPr id="39" name="Group 38">
            <a:extLst>
              <a:ext uri="{FF2B5EF4-FFF2-40B4-BE49-F238E27FC236}">
                <a16:creationId xmlns:a16="http://schemas.microsoft.com/office/drawing/2014/main" id="{EECB272A-DECE-41B1-930E-ED27F333FF73}"/>
              </a:ext>
            </a:extLst>
          </p:cNvPr>
          <p:cNvGrpSpPr/>
          <p:nvPr/>
        </p:nvGrpSpPr>
        <p:grpSpPr>
          <a:xfrm>
            <a:off x="513915" y="3770720"/>
            <a:ext cx="2970694" cy="2065154"/>
            <a:chOff x="513915" y="3770720"/>
            <a:chExt cx="2970694" cy="2065154"/>
          </a:xfrm>
        </p:grpSpPr>
        <p:pic>
          <p:nvPicPr>
            <p:cNvPr id="24" name="Picture 23" descr="Shape&#10;&#10;Description automatically generated with medium confidence">
              <a:extLst>
                <a:ext uri="{FF2B5EF4-FFF2-40B4-BE49-F238E27FC236}">
                  <a16:creationId xmlns:a16="http://schemas.microsoft.com/office/drawing/2014/main" id="{AB3077B4-D493-452D-AAE7-E85518612F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32933">
              <a:off x="513915" y="3770720"/>
              <a:ext cx="2970694" cy="1485347"/>
            </a:xfrm>
            <a:prstGeom prst="rect">
              <a:avLst/>
            </a:prstGeom>
          </p:spPr>
        </p:pic>
        <p:pic>
          <p:nvPicPr>
            <p:cNvPr id="38" name="Picture 37" descr="A group of people wearing clothing&#10;&#10;Description automatically generated with low confidence">
              <a:extLst>
                <a:ext uri="{FF2B5EF4-FFF2-40B4-BE49-F238E27FC236}">
                  <a16:creationId xmlns:a16="http://schemas.microsoft.com/office/drawing/2014/main" id="{0D7F111C-B586-434B-8357-6CFE761CA5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5128" y="3896219"/>
              <a:ext cx="2213978" cy="1939655"/>
            </a:xfrm>
            <a:prstGeom prst="rect">
              <a:avLst/>
            </a:prstGeom>
          </p:spPr>
        </p:pic>
      </p:grpSp>
    </p:spTree>
    <p:extLst>
      <p:ext uri="{BB962C8B-B14F-4D97-AF65-F5344CB8AC3E}">
        <p14:creationId xmlns:p14="http://schemas.microsoft.com/office/powerpoint/2010/main" val="17133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2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2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2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2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2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2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2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E24047C-236A-4766-AF1E-03CE063C2261}"/>
              </a:ext>
            </a:extLst>
          </p:cNvPr>
          <p:cNvGraphicFramePr>
            <a:graphicFrameLocks noGrp="1"/>
          </p:cNvGraphicFramePr>
          <p:nvPr>
            <p:extLst>
              <p:ext uri="{D42A27DB-BD31-4B8C-83A1-F6EECF244321}">
                <p14:modId xmlns:p14="http://schemas.microsoft.com/office/powerpoint/2010/main" val="3944805868"/>
              </p:ext>
            </p:extLst>
          </p:nvPr>
        </p:nvGraphicFramePr>
        <p:xfrm>
          <a:off x="109615" y="1584634"/>
          <a:ext cx="11952360" cy="4789866"/>
        </p:xfrm>
        <a:graphic>
          <a:graphicData uri="http://schemas.openxmlformats.org/drawingml/2006/table">
            <a:tbl>
              <a:tblPr firstRow="1" bandRow="1">
                <a:tableStyleId>{5940675A-B579-460E-94D1-54222C63F5DA}</a:tableStyleId>
              </a:tblPr>
              <a:tblGrid>
                <a:gridCol w="2390472">
                  <a:extLst>
                    <a:ext uri="{9D8B030D-6E8A-4147-A177-3AD203B41FA5}">
                      <a16:colId xmlns:a16="http://schemas.microsoft.com/office/drawing/2014/main" val="3165420261"/>
                    </a:ext>
                  </a:extLst>
                </a:gridCol>
                <a:gridCol w="2390472">
                  <a:extLst>
                    <a:ext uri="{9D8B030D-6E8A-4147-A177-3AD203B41FA5}">
                      <a16:colId xmlns:a16="http://schemas.microsoft.com/office/drawing/2014/main" val="500686649"/>
                    </a:ext>
                  </a:extLst>
                </a:gridCol>
                <a:gridCol w="2390472">
                  <a:extLst>
                    <a:ext uri="{9D8B030D-6E8A-4147-A177-3AD203B41FA5}">
                      <a16:colId xmlns:a16="http://schemas.microsoft.com/office/drawing/2014/main" val="1382766128"/>
                    </a:ext>
                  </a:extLst>
                </a:gridCol>
                <a:gridCol w="2390472">
                  <a:extLst>
                    <a:ext uri="{9D8B030D-6E8A-4147-A177-3AD203B41FA5}">
                      <a16:colId xmlns:a16="http://schemas.microsoft.com/office/drawing/2014/main" val="1516437711"/>
                    </a:ext>
                  </a:extLst>
                </a:gridCol>
                <a:gridCol w="2390472">
                  <a:extLst>
                    <a:ext uri="{9D8B030D-6E8A-4147-A177-3AD203B41FA5}">
                      <a16:colId xmlns:a16="http://schemas.microsoft.com/office/drawing/2014/main" val="2541925949"/>
                    </a:ext>
                  </a:extLst>
                </a:gridCol>
              </a:tblGrid>
              <a:tr h="2394933">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4FB"/>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4FB"/>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extLst>
                  <a:ext uri="{0D108BD9-81ED-4DB2-BD59-A6C34878D82A}">
                    <a16:rowId xmlns:a16="http://schemas.microsoft.com/office/drawing/2014/main" val="2076112265"/>
                  </a:ext>
                </a:extLst>
              </a:tr>
              <a:tr h="2394933">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4FB"/>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4FB"/>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4FB"/>
                    </a:solidFill>
                  </a:tcPr>
                </a:tc>
                <a:extLst>
                  <a:ext uri="{0D108BD9-81ED-4DB2-BD59-A6C34878D82A}">
                    <a16:rowId xmlns:a16="http://schemas.microsoft.com/office/drawing/2014/main" val="528208465"/>
                  </a:ext>
                </a:extLst>
              </a:tr>
            </a:tbl>
          </a:graphicData>
        </a:graphic>
      </p:graphicFrame>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6863805" y="646190"/>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15" y="483500"/>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63964" y="646191"/>
            <a:ext cx="5270950" cy="461665"/>
          </a:xfrm>
          <a:prstGeom prst="wedgeRoundRectCallout">
            <a:avLst>
              <a:gd name="adj1" fmla="val -54733"/>
              <a:gd name="adj2" fmla="val 7986"/>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3_1.wav"/>
            </a:hlinkClick>
            <a:extLst>
              <a:ext uri="{FF2B5EF4-FFF2-40B4-BE49-F238E27FC236}">
                <a16:creationId xmlns:a16="http://schemas.microsoft.com/office/drawing/2014/main" id="{C70F02DE-1360-45C2-820F-0466DACA58C9}"/>
              </a:ext>
            </a:extLst>
          </p:cNvPr>
          <p:cNvSpPr txBox="1"/>
          <p:nvPr/>
        </p:nvSpPr>
        <p:spPr>
          <a:xfrm>
            <a:off x="1163964" y="634897"/>
            <a:ext cx="5219148"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Écoute. C’est [qu] ou [c] ou [ch] ?</a:t>
            </a:r>
            <a:endParaRPr kumimoji="0" lang="en-GB"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7" name="p_ii.wav"/>
            </a:hlinkClick>
            <a:extLst>
              <a:ext uri="{FF2B5EF4-FFF2-40B4-BE49-F238E27FC236}">
                <a16:creationId xmlns:a16="http://schemas.microsoft.com/office/drawing/2014/main" id="{7A7AC9BC-ABE0-45B0-9F28-0E29F2C9AA3E}"/>
              </a:ext>
            </a:extLst>
          </p:cNvPr>
          <p:cNvSpPr txBox="1"/>
          <p:nvPr/>
        </p:nvSpPr>
        <p:spPr>
          <a:xfrm>
            <a:off x="6858322" y="640219"/>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sp>
        <p:nvSpPr>
          <p:cNvPr id="62" name="CustomShape 23">
            <a:hlinkClick r:id="" action="ppaction://noaction">
              <a:snd r:embed="rId8" name="3_2.wav"/>
            </a:hlinkClick>
            <a:extLst>
              <a:ext uri="{FF2B5EF4-FFF2-40B4-BE49-F238E27FC236}">
                <a16:creationId xmlns:a16="http://schemas.microsoft.com/office/drawing/2014/main" id="{18357F38-4629-4504-8130-18685F357253}"/>
              </a:ext>
            </a:extLst>
          </p:cNvPr>
          <p:cNvSpPr/>
          <p:nvPr/>
        </p:nvSpPr>
        <p:spPr>
          <a:xfrm>
            <a:off x="112120" y="159423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hlinkClick r:id="" action="ppaction://noaction">
              <a:snd r:embed="rId9" name="3_3.wav"/>
            </a:hlinkClick>
            <a:extLst>
              <a:ext uri="{FF2B5EF4-FFF2-40B4-BE49-F238E27FC236}">
                <a16:creationId xmlns:a16="http://schemas.microsoft.com/office/drawing/2014/main" id="{9C609E5B-9C28-4A4E-AB17-0E89C9A4577E}"/>
              </a:ext>
            </a:extLst>
          </p:cNvPr>
          <p:cNvSpPr/>
          <p:nvPr/>
        </p:nvSpPr>
        <p:spPr>
          <a:xfrm>
            <a:off x="2505476" y="159423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0" name="3_4.wav"/>
            </a:hlinkClick>
            <a:extLst>
              <a:ext uri="{FF2B5EF4-FFF2-40B4-BE49-F238E27FC236}">
                <a16:creationId xmlns:a16="http://schemas.microsoft.com/office/drawing/2014/main" id="{B6D49E85-6D00-4851-9322-3553AB362F4F}"/>
              </a:ext>
            </a:extLst>
          </p:cNvPr>
          <p:cNvSpPr/>
          <p:nvPr/>
        </p:nvSpPr>
        <p:spPr>
          <a:xfrm>
            <a:off x="4900308" y="159317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3_5.wav"/>
            </a:hlinkClick>
            <a:extLst>
              <a:ext uri="{FF2B5EF4-FFF2-40B4-BE49-F238E27FC236}">
                <a16:creationId xmlns:a16="http://schemas.microsoft.com/office/drawing/2014/main" id="{91D1AAA7-8FED-47BF-B457-946A889EAB4E}"/>
              </a:ext>
            </a:extLst>
          </p:cNvPr>
          <p:cNvSpPr/>
          <p:nvPr/>
        </p:nvSpPr>
        <p:spPr>
          <a:xfrm>
            <a:off x="7293664" y="159060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12" name="3_6.wav"/>
            </a:hlinkClick>
            <a:extLst>
              <a:ext uri="{FF2B5EF4-FFF2-40B4-BE49-F238E27FC236}">
                <a16:creationId xmlns:a16="http://schemas.microsoft.com/office/drawing/2014/main" id="{1D8B56E6-C9CC-406C-B406-BCBA708EE8A3}"/>
              </a:ext>
            </a:extLst>
          </p:cNvPr>
          <p:cNvSpPr/>
          <p:nvPr/>
        </p:nvSpPr>
        <p:spPr>
          <a:xfrm>
            <a:off x="9667142" y="159423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3" name="3_7.wav"/>
            </a:hlinkClick>
            <a:extLst>
              <a:ext uri="{FF2B5EF4-FFF2-40B4-BE49-F238E27FC236}">
                <a16:creationId xmlns:a16="http://schemas.microsoft.com/office/drawing/2014/main" id="{D93598D6-2017-4D37-83A2-C405909C51F8}"/>
              </a:ext>
            </a:extLst>
          </p:cNvPr>
          <p:cNvSpPr/>
          <p:nvPr/>
        </p:nvSpPr>
        <p:spPr>
          <a:xfrm>
            <a:off x="109615" y="397956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4" name="3_8.wav"/>
            </a:hlinkClick>
            <a:extLst>
              <a:ext uri="{FF2B5EF4-FFF2-40B4-BE49-F238E27FC236}">
                <a16:creationId xmlns:a16="http://schemas.microsoft.com/office/drawing/2014/main" id="{A2C5CBD5-9859-4015-B9CD-958C4D712334}"/>
              </a:ext>
            </a:extLst>
          </p:cNvPr>
          <p:cNvSpPr/>
          <p:nvPr/>
        </p:nvSpPr>
        <p:spPr>
          <a:xfrm>
            <a:off x="2505476" y="397956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5" name="3_9.wav"/>
            </a:hlinkClick>
            <a:extLst>
              <a:ext uri="{FF2B5EF4-FFF2-40B4-BE49-F238E27FC236}">
                <a16:creationId xmlns:a16="http://schemas.microsoft.com/office/drawing/2014/main" id="{F77B39E7-D6D6-4AA3-A708-88925F0CF699}"/>
              </a:ext>
            </a:extLst>
          </p:cNvPr>
          <p:cNvSpPr/>
          <p:nvPr/>
        </p:nvSpPr>
        <p:spPr>
          <a:xfrm>
            <a:off x="4892275" y="397956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35418" y="826882"/>
            <a:ext cx="1966363" cy="675762"/>
          </a:xfrm>
        </p:spPr>
        <p:txBody>
          <a:bodyPr>
            <a:normAutofit/>
          </a:bodyPr>
          <a:lstStyle/>
          <a:p>
            <a:r>
              <a:rPr lang="en-GB" sz="2000" b="1" dirty="0" err="1">
                <a:solidFill>
                  <a:schemeClr val="bg1"/>
                </a:solidFill>
                <a:latin typeface="Century Gothic"/>
                <a:sym typeface="Century Gothic"/>
              </a:rPr>
              <a:t>prononcer</a:t>
            </a:r>
            <a:endParaRPr lang="en-GB" sz="2000" dirty="0">
              <a:solidFill>
                <a:schemeClr val="bg1"/>
              </a:solidFill>
            </a:endParaRPr>
          </a:p>
        </p:txBody>
      </p:sp>
      <p:sp>
        <p:nvSpPr>
          <p:cNvPr id="71" name="TextBox 70">
            <a:extLst>
              <a:ext uri="{FF2B5EF4-FFF2-40B4-BE49-F238E27FC236}">
                <a16:creationId xmlns:a16="http://schemas.microsoft.com/office/drawing/2014/main" id="{BC0A9DF5-5941-40A9-AFD7-F8EC22D88DB6}"/>
              </a:ext>
            </a:extLst>
          </p:cNvPr>
          <p:cNvSpPr txBox="1"/>
          <p:nvPr/>
        </p:nvSpPr>
        <p:spPr>
          <a:xfrm>
            <a:off x="109615" y="69033"/>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sport</a:t>
            </a:r>
          </a:p>
        </p:txBody>
      </p:sp>
      <p:sp>
        <p:nvSpPr>
          <p:cNvPr id="30" name="CustomShape 23">
            <a:hlinkClick r:id="" action="ppaction://noaction">
              <a:snd r:embed="rId16" name="3_10.wav"/>
            </a:hlinkClick>
            <a:extLst>
              <a:ext uri="{FF2B5EF4-FFF2-40B4-BE49-F238E27FC236}">
                <a16:creationId xmlns:a16="http://schemas.microsoft.com/office/drawing/2014/main" id="{9CAD9940-81F1-4197-888F-1CE8916BE61D}"/>
              </a:ext>
            </a:extLst>
          </p:cNvPr>
          <p:cNvSpPr/>
          <p:nvPr/>
        </p:nvSpPr>
        <p:spPr>
          <a:xfrm>
            <a:off x="7293664" y="39795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9</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23">
            <a:hlinkClick r:id="" action="ppaction://noaction">
              <a:snd r:embed="rId17" name="3_11.wav"/>
            </a:hlinkClick>
            <a:extLst>
              <a:ext uri="{FF2B5EF4-FFF2-40B4-BE49-F238E27FC236}">
                <a16:creationId xmlns:a16="http://schemas.microsoft.com/office/drawing/2014/main" id="{5EC5B0B9-EE75-4AA1-9EF5-5E012B532D1A}"/>
              </a:ext>
            </a:extLst>
          </p:cNvPr>
          <p:cNvSpPr/>
          <p:nvPr/>
        </p:nvSpPr>
        <p:spPr>
          <a:xfrm>
            <a:off x="9677081" y="397560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10</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33AE265E-D783-44F2-AA21-F5C9036181F9}"/>
              </a:ext>
            </a:extLst>
          </p:cNvPr>
          <p:cNvSpPr txBox="1"/>
          <p:nvPr/>
        </p:nvSpPr>
        <p:spPr>
          <a:xfrm>
            <a:off x="229769" y="2223533"/>
            <a:ext cx="2146498"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r a </a:t>
            </a:r>
            <a:r>
              <a:rPr lang="en-GB" sz="2400" b="1" dirty="0">
                <a:solidFill>
                  <a:schemeClr val="bg1"/>
                </a:solidFill>
                <a:latin typeface="Century Gothic" panose="020B0502020202020204" pitchFamily="34" charset="0"/>
              </a:rPr>
              <a:t>q u </a:t>
            </a:r>
            <a:r>
              <a:rPr lang="en-GB" sz="2400" dirty="0">
                <a:solidFill>
                  <a:schemeClr val="bg1"/>
                </a:solidFill>
                <a:latin typeface="Century Gothic" panose="020B0502020202020204" pitchFamily="34" charset="0"/>
              </a:rPr>
              <a:t>e t </a:t>
            </a:r>
            <a:r>
              <a:rPr lang="en-GB" sz="2400" dirty="0" err="1">
                <a:solidFill>
                  <a:schemeClr val="bg1"/>
                </a:solidFill>
                <a:latin typeface="Century Gothic" panose="020B0502020202020204" pitchFamily="34" charset="0"/>
              </a:rPr>
              <a:t>t</a:t>
            </a:r>
            <a:r>
              <a:rPr lang="en-GB" sz="2400" dirty="0">
                <a:solidFill>
                  <a:schemeClr val="bg1"/>
                </a:solidFill>
                <a:latin typeface="Century Gothic" panose="020B0502020202020204" pitchFamily="34" charset="0"/>
              </a:rPr>
              <a:t> e</a:t>
            </a:r>
          </a:p>
        </p:txBody>
      </p:sp>
      <p:sp>
        <p:nvSpPr>
          <p:cNvPr id="8" name="Rectangle: Rounded Corners 7">
            <a:extLst>
              <a:ext uri="{FF2B5EF4-FFF2-40B4-BE49-F238E27FC236}">
                <a16:creationId xmlns:a16="http://schemas.microsoft.com/office/drawing/2014/main" id="{43622F31-BC62-4F19-B6A1-D6E87EB537DF}"/>
              </a:ext>
            </a:extLst>
          </p:cNvPr>
          <p:cNvSpPr/>
          <p:nvPr/>
        </p:nvSpPr>
        <p:spPr>
          <a:xfrm>
            <a:off x="756366" y="2284801"/>
            <a:ext cx="546652" cy="359441"/>
          </a:xfrm>
          <a:prstGeom prst="roundRect">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34" name="TextBox 33">
            <a:extLst>
              <a:ext uri="{FF2B5EF4-FFF2-40B4-BE49-F238E27FC236}">
                <a16:creationId xmlns:a16="http://schemas.microsoft.com/office/drawing/2014/main" id="{AB1A9D3B-710A-4AA4-827E-518E3B8483B7}"/>
              </a:ext>
            </a:extLst>
          </p:cNvPr>
          <p:cNvSpPr txBox="1"/>
          <p:nvPr/>
        </p:nvSpPr>
        <p:spPr>
          <a:xfrm>
            <a:off x="2700289" y="2196499"/>
            <a:ext cx="214649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q u </a:t>
            </a:r>
            <a:r>
              <a:rPr lang="en-GB" sz="2400" dirty="0" err="1">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 l </a:t>
            </a:r>
            <a:r>
              <a:rPr lang="en-GB" sz="2400" dirty="0" err="1">
                <a:solidFill>
                  <a:srgbClr val="002060"/>
                </a:solidFill>
                <a:latin typeface="Century Gothic" panose="020B0502020202020204" pitchFamily="34" charset="0"/>
              </a:rPr>
              <a:t>l</a:t>
            </a:r>
            <a:r>
              <a:rPr lang="en-GB" sz="2400" dirty="0">
                <a:solidFill>
                  <a:srgbClr val="002060"/>
                </a:solidFill>
                <a:latin typeface="Century Gothic" panose="020B0502020202020204" pitchFamily="34" charset="0"/>
              </a:rPr>
              <a:t> e</a:t>
            </a:r>
          </a:p>
        </p:txBody>
      </p:sp>
      <p:sp>
        <p:nvSpPr>
          <p:cNvPr id="35" name="Rectangle: Rounded Corners 34">
            <a:extLst>
              <a:ext uri="{FF2B5EF4-FFF2-40B4-BE49-F238E27FC236}">
                <a16:creationId xmlns:a16="http://schemas.microsoft.com/office/drawing/2014/main" id="{E18195A2-E28C-458B-8206-A7991212450A}"/>
              </a:ext>
            </a:extLst>
          </p:cNvPr>
          <p:cNvSpPr/>
          <p:nvPr/>
        </p:nvSpPr>
        <p:spPr>
          <a:xfrm>
            <a:off x="3115253" y="2274644"/>
            <a:ext cx="546652" cy="359441"/>
          </a:xfrm>
          <a:prstGeom prst="roundRect">
            <a:avLst/>
          </a:prstGeom>
          <a:solidFill>
            <a:srgbClr val="E9F4FB"/>
          </a:solidFill>
          <a:ln>
            <a:solidFill>
              <a:srgbClr val="E9F4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a:t>
            </a:r>
          </a:p>
        </p:txBody>
      </p:sp>
      <p:sp>
        <p:nvSpPr>
          <p:cNvPr id="27" name="TextBox 26">
            <a:extLst>
              <a:ext uri="{FF2B5EF4-FFF2-40B4-BE49-F238E27FC236}">
                <a16:creationId xmlns:a16="http://schemas.microsoft.com/office/drawing/2014/main" id="{76BAFDF4-535E-4AB3-BCDB-D345B40F8B81}"/>
              </a:ext>
            </a:extLst>
          </p:cNvPr>
          <p:cNvSpPr txBox="1"/>
          <p:nvPr/>
        </p:nvSpPr>
        <p:spPr>
          <a:xfrm>
            <a:off x="5141638" y="2172420"/>
            <a:ext cx="2146498"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p l a n </a:t>
            </a:r>
            <a:r>
              <a:rPr lang="en-GB" sz="2400" b="1" dirty="0">
                <a:solidFill>
                  <a:schemeClr val="bg1"/>
                </a:solidFill>
                <a:latin typeface="Century Gothic" panose="020B0502020202020204" pitchFamily="34" charset="0"/>
              </a:rPr>
              <a:t>c h </a:t>
            </a:r>
            <a:r>
              <a:rPr lang="en-GB" sz="2400" dirty="0">
                <a:solidFill>
                  <a:schemeClr val="bg1"/>
                </a:solidFill>
                <a:latin typeface="Century Gothic" panose="020B0502020202020204" pitchFamily="34" charset="0"/>
              </a:rPr>
              <a:t>e</a:t>
            </a:r>
          </a:p>
        </p:txBody>
      </p:sp>
      <p:sp>
        <p:nvSpPr>
          <p:cNvPr id="28" name="Rectangle: Rounded Corners 27">
            <a:extLst>
              <a:ext uri="{FF2B5EF4-FFF2-40B4-BE49-F238E27FC236}">
                <a16:creationId xmlns:a16="http://schemas.microsoft.com/office/drawing/2014/main" id="{F04B72CF-B037-42B9-8A2D-CF27A8F32A32}"/>
              </a:ext>
            </a:extLst>
          </p:cNvPr>
          <p:cNvSpPr/>
          <p:nvPr/>
        </p:nvSpPr>
        <p:spPr>
          <a:xfrm>
            <a:off x="6161588" y="2247610"/>
            <a:ext cx="546652" cy="359441"/>
          </a:xfrm>
          <a:prstGeom prst="roundRect">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29" name="TextBox 28">
            <a:extLst>
              <a:ext uri="{FF2B5EF4-FFF2-40B4-BE49-F238E27FC236}">
                <a16:creationId xmlns:a16="http://schemas.microsoft.com/office/drawing/2014/main" id="{8CF88E01-1208-47E8-BBFA-444E1DDB31DF}"/>
              </a:ext>
            </a:extLst>
          </p:cNvPr>
          <p:cNvSpPr txBox="1"/>
          <p:nvPr/>
        </p:nvSpPr>
        <p:spPr>
          <a:xfrm>
            <a:off x="7477312" y="2145386"/>
            <a:ext cx="214649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 </a:t>
            </a:r>
            <a:r>
              <a:rPr lang="en-GB" sz="2400" dirty="0">
                <a:solidFill>
                  <a:srgbClr val="002060"/>
                </a:solidFill>
                <a:latin typeface="Century Gothic" panose="020B0502020202020204" pitchFamily="34" charset="0"/>
              </a:rPr>
              <a:t>o r d e</a:t>
            </a:r>
          </a:p>
        </p:txBody>
      </p:sp>
      <p:sp>
        <p:nvSpPr>
          <p:cNvPr id="32" name="Rectangle: Rounded Corners 31">
            <a:extLst>
              <a:ext uri="{FF2B5EF4-FFF2-40B4-BE49-F238E27FC236}">
                <a16:creationId xmlns:a16="http://schemas.microsoft.com/office/drawing/2014/main" id="{B95E4E5E-166E-4221-A6A7-25A4F38E9213}"/>
              </a:ext>
            </a:extLst>
          </p:cNvPr>
          <p:cNvSpPr/>
          <p:nvPr/>
        </p:nvSpPr>
        <p:spPr>
          <a:xfrm>
            <a:off x="7634403" y="2199366"/>
            <a:ext cx="546652" cy="359441"/>
          </a:xfrm>
          <a:prstGeom prst="roundRect">
            <a:avLst/>
          </a:prstGeom>
          <a:solidFill>
            <a:srgbClr val="E9F4FB"/>
          </a:solidFill>
          <a:ln>
            <a:solidFill>
              <a:srgbClr val="E9F4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a:t>
            </a:r>
          </a:p>
        </p:txBody>
      </p:sp>
      <p:sp>
        <p:nvSpPr>
          <p:cNvPr id="33" name="TextBox 32">
            <a:extLst>
              <a:ext uri="{FF2B5EF4-FFF2-40B4-BE49-F238E27FC236}">
                <a16:creationId xmlns:a16="http://schemas.microsoft.com/office/drawing/2014/main" id="{3681D535-8FFD-445F-BEC6-F1A3D77A7089}"/>
              </a:ext>
            </a:extLst>
          </p:cNvPr>
          <p:cNvSpPr txBox="1"/>
          <p:nvPr/>
        </p:nvSpPr>
        <p:spPr>
          <a:xfrm>
            <a:off x="9677081" y="2161510"/>
            <a:ext cx="2413798"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c a s </a:t>
            </a:r>
            <a:r>
              <a:rPr lang="en-GB" sz="2400" b="1" dirty="0">
                <a:solidFill>
                  <a:schemeClr val="bg1"/>
                </a:solidFill>
                <a:latin typeface="Century Gothic" panose="020B0502020202020204" pitchFamily="34" charset="0"/>
              </a:rPr>
              <a:t>q u </a:t>
            </a:r>
            <a:r>
              <a:rPr lang="en-GB" sz="2400" dirty="0">
                <a:solidFill>
                  <a:schemeClr val="bg1"/>
                </a:solidFill>
                <a:latin typeface="Century Gothic" panose="020B0502020202020204" pitchFamily="34" charset="0"/>
              </a:rPr>
              <a:t>e t </a:t>
            </a:r>
            <a:r>
              <a:rPr lang="en-GB" sz="2400" dirty="0" err="1">
                <a:solidFill>
                  <a:schemeClr val="bg1"/>
                </a:solidFill>
                <a:latin typeface="Century Gothic" panose="020B0502020202020204" pitchFamily="34" charset="0"/>
              </a:rPr>
              <a:t>t</a:t>
            </a:r>
            <a:r>
              <a:rPr lang="en-GB" sz="2400" dirty="0">
                <a:solidFill>
                  <a:schemeClr val="bg1"/>
                </a:solidFill>
                <a:latin typeface="Century Gothic" panose="020B0502020202020204" pitchFamily="34" charset="0"/>
              </a:rPr>
              <a:t> e</a:t>
            </a:r>
          </a:p>
        </p:txBody>
      </p:sp>
      <p:sp>
        <p:nvSpPr>
          <p:cNvPr id="36" name="Rectangle: Rounded Corners 35">
            <a:extLst>
              <a:ext uri="{FF2B5EF4-FFF2-40B4-BE49-F238E27FC236}">
                <a16:creationId xmlns:a16="http://schemas.microsoft.com/office/drawing/2014/main" id="{59D974F1-99E1-4833-8DFE-2FB3992FA580}"/>
              </a:ext>
            </a:extLst>
          </p:cNvPr>
          <p:cNvSpPr/>
          <p:nvPr/>
        </p:nvSpPr>
        <p:spPr>
          <a:xfrm>
            <a:off x="10481342" y="2205170"/>
            <a:ext cx="546652" cy="359441"/>
          </a:xfrm>
          <a:prstGeom prst="roundRect">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37" name="TextBox 36">
            <a:extLst>
              <a:ext uri="{FF2B5EF4-FFF2-40B4-BE49-F238E27FC236}">
                <a16:creationId xmlns:a16="http://schemas.microsoft.com/office/drawing/2014/main" id="{DB20A054-077B-494F-8C17-3D1EC2E5EAB4}"/>
              </a:ext>
            </a:extLst>
          </p:cNvPr>
          <p:cNvSpPr txBox="1"/>
          <p:nvPr/>
        </p:nvSpPr>
        <p:spPr>
          <a:xfrm>
            <a:off x="2588656" y="4479057"/>
            <a:ext cx="2146498" cy="830997"/>
          </a:xfrm>
          <a:prstGeom prst="rect">
            <a:avLst/>
          </a:prstGeom>
          <a:noFill/>
        </p:spPr>
        <p:txBody>
          <a:bodyPr wrap="square" rtlCol="0">
            <a:spAutoFit/>
          </a:bodyPr>
          <a:lstStyle/>
          <a:p>
            <a:pPr algn="ctr"/>
            <a:r>
              <a:rPr lang="en-GB" sz="2400" dirty="0">
                <a:solidFill>
                  <a:schemeClr val="bg1"/>
                </a:solidFill>
                <a:latin typeface="Century Gothic" panose="020B0502020202020204" pitchFamily="34" charset="0"/>
              </a:rPr>
              <a:t>b r </a:t>
            </a:r>
            <a:r>
              <a:rPr lang="en-GB" sz="2400" dirty="0" err="1">
                <a:solidFill>
                  <a:schemeClr val="bg1"/>
                </a:solidFill>
                <a:latin typeface="Century Gothic" panose="020B0502020202020204" pitchFamily="34" charset="0"/>
              </a:rPr>
              <a:t>i</a:t>
            </a:r>
            <a:r>
              <a:rPr lang="en-GB" sz="2400" dirty="0">
                <a:solidFill>
                  <a:schemeClr val="bg1"/>
                </a:solidFill>
                <a:latin typeface="Century Gothic" panose="020B0502020202020204" pitchFamily="34" charset="0"/>
              </a:rPr>
              <a:t> </a:t>
            </a:r>
            <a:r>
              <a:rPr lang="en-GB" sz="2400" b="1" dirty="0">
                <a:solidFill>
                  <a:schemeClr val="bg1"/>
                </a:solidFill>
                <a:latin typeface="Century Gothic" panose="020B0502020202020204" pitchFamily="34" charset="0"/>
              </a:rPr>
              <a:t>q u </a:t>
            </a:r>
            <a:r>
              <a:rPr lang="en-GB" sz="2400" dirty="0">
                <a:solidFill>
                  <a:schemeClr val="bg1"/>
                </a:solidFill>
                <a:latin typeface="Century Gothic" panose="020B0502020202020204" pitchFamily="34" charset="0"/>
              </a:rPr>
              <a:t>e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d e  y o g a</a:t>
            </a:r>
          </a:p>
        </p:txBody>
      </p:sp>
      <p:sp>
        <p:nvSpPr>
          <p:cNvPr id="38" name="Rectangle: Rounded Corners 37">
            <a:extLst>
              <a:ext uri="{FF2B5EF4-FFF2-40B4-BE49-F238E27FC236}">
                <a16:creationId xmlns:a16="http://schemas.microsoft.com/office/drawing/2014/main" id="{B642B4C1-22EB-4D8C-B1D9-F1108B1B5524}"/>
              </a:ext>
            </a:extLst>
          </p:cNvPr>
          <p:cNvSpPr/>
          <p:nvPr/>
        </p:nvSpPr>
        <p:spPr>
          <a:xfrm>
            <a:off x="3521050" y="4564540"/>
            <a:ext cx="546652" cy="359441"/>
          </a:xfrm>
          <a:prstGeom prst="roundRect">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39" name="TextBox 38">
            <a:extLst>
              <a:ext uri="{FF2B5EF4-FFF2-40B4-BE49-F238E27FC236}">
                <a16:creationId xmlns:a16="http://schemas.microsoft.com/office/drawing/2014/main" id="{2D50DA54-75A8-4CC2-BDEA-CA4C7D221B29}"/>
              </a:ext>
            </a:extLst>
          </p:cNvPr>
          <p:cNvSpPr txBox="1"/>
          <p:nvPr/>
        </p:nvSpPr>
        <p:spPr>
          <a:xfrm>
            <a:off x="5138454" y="4462316"/>
            <a:ext cx="2146498"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 a </a:t>
            </a:r>
            <a:r>
              <a:rPr lang="en-GB" sz="2400" b="1" dirty="0">
                <a:solidFill>
                  <a:srgbClr val="002060"/>
                </a:solidFill>
                <a:latin typeface="Century Gothic" panose="020B0502020202020204" pitchFamily="34" charset="0"/>
              </a:rPr>
              <a:t>c    </a:t>
            </a:r>
            <a:r>
              <a:rPr lang="en-GB" sz="2400" dirty="0">
                <a:solidFill>
                  <a:srgbClr val="002060"/>
                </a:solidFill>
                <a:latin typeface="Century Gothic" panose="020B0502020202020204" pitchFamily="34" charset="0"/>
              </a:rPr>
              <a:t>d e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s p o r t</a:t>
            </a:r>
          </a:p>
        </p:txBody>
      </p:sp>
      <p:sp>
        <p:nvSpPr>
          <p:cNvPr id="40" name="Rectangle: Rounded Corners 39">
            <a:extLst>
              <a:ext uri="{FF2B5EF4-FFF2-40B4-BE49-F238E27FC236}">
                <a16:creationId xmlns:a16="http://schemas.microsoft.com/office/drawing/2014/main" id="{8D18070F-092C-4989-8931-B2D83F1DBB9B}"/>
              </a:ext>
            </a:extLst>
          </p:cNvPr>
          <p:cNvSpPr/>
          <p:nvPr/>
        </p:nvSpPr>
        <p:spPr>
          <a:xfrm>
            <a:off x="5888262" y="4489350"/>
            <a:ext cx="546652" cy="359441"/>
          </a:xfrm>
          <a:prstGeom prst="roundRect">
            <a:avLst/>
          </a:prstGeom>
          <a:solidFill>
            <a:srgbClr val="E9F4FB"/>
          </a:solidFill>
          <a:ln>
            <a:solidFill>
              <a:srgbClr val="E9F4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a:t>
            </a:r>
          </a:p>
        </p:txBody>
      </p:sp>
      <p:sp>
        <p:nvSpPr>
          <p:cNvPr id="41" name="TextBox 40">
            <a:extLst>
              <a:ext uri="{FF2B5EF4-FFF2-40B4-BE49-F238E27FC236}">
                <a16:creationId xmlns:a16="http://schemas.microsoft.com/office/drawing/2014/main" id="{DF61E845-4692-4C58-9FE6-331CCA0FB3A7}"/>
              </a:ext>
            </a:extLst>
          </p:cNvPr>
          <p:cNvSpPr txBox="1"/>
          <p:nvPr/>
        </p:nvSpPr>
        <p:spPr>
          <a:xfrm>
            <a:off x="7070464" y="4538761"/>
            <a:ext cx="2824350" cy="707886"/>
          </a:xfrm>
          <a:prstGeom prst="rect">
            <a:avLst/>
          </a:prstGeom>
          <a:noFill/>
        </p:spPr>
        <p:txBody>
          <a:bodyPr wrap="square" rtlCol="0">
            <a:spAutoFit/>
          </a:bodyPr>
          <a:lstStyle/>
          <a:p>
            <a:pPr algn="ctr"/>
            <a:r>
              <a:rPr lang="en-GB" sz="2000" dirty="0">
                <a:solidFill>
                  <a:schemeClr val="bg1"/>
                </a:solidFill>
                <a:latin typeface="Century Gothic" panose="020B0502020202020204" pitchFamily="34" charset="0"/>
              </a:rPr>
              <a:t>b a l </a:t>
            </a:r>
            <a:r>
              <a:rPr lang="en-GB" sz="2000" dirty="0" err="1">
                <a:solidFill>
                  <a:schemeClr val="bg1"/>
                </a:solidFill>
                <a:latin typeface="Century Gothic" panose="020B0502020202020204" pitchFamily="34" charset="0"/>
              </a:rPr>
              <a:t>l</a:t>
            </a:r>
            <a:r>
              <a:rPr lang="en-GB" sz="2000" dirty="0">
                <a:solidFill>
                  <a:schemeClr val="bg1"/>
                </a:solidFill>
                <a:latin typeface="Century Gothic" panose="020B0502020202020204" pitchFamily="34" charset="0"/>
              </a:rPr>
              <a:t> o n  d e</a:t>
            </a:r>
          </a:p>
          <a:p>
            <a:pPr algn="ctr"/>
            <a:r>
              <a:rPr lang="en-GB" sz="2000" dirty="0">
                <a:solidFill>
                  <a:schemeClr val="bg1"/>
                </a:solidFill>
                <a:latin typeface="Century Gothic" panose="020B0502020202020204" pitchFamily="34" charset="0"/>
              </a:rPr>
              <a:t>g y m n a s t </a:t>
            </a:r>
            <a:r>
              <a:rPr lang="en-GB" sz="2000" dirty="0" err="1">
                <a:solidFill>
                  <a:schemeClr val="bg1"/>
                </a:solidFill>
                <a:latin typeface="Century Gothic" panose="020B0502020202020204" pitchFamily="34" charset="0"/>
              </a:rPr>
              <a:t>i</a:t>
            </a:r>
            <a:r>
              <a:rPr lang="en-GB" sz="2000"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q u </a:t>
            </a:r>
            <a:r>
              <a:rPr lang="en-GB" sz="2000" dirty="0">
                <a:solidFill>
                  <a:schemeClr val="bg1"/>
                </a:solidFill>
                <a:latin typeface="Century Gothic" panose="020B0502020202020204" pitchFamily="34" charset="0"/>
              </a:rPr>
              <a:t>e</a:t>
            </a:r>
          </a:p>
        </p:txBody>
      </p:sp>
      <p:sp>
        <p:nvSpPr>
          <p:cNvPr id="42" name="Rectangle: Rounded Corners 41">
            <a:extLst>
              <a:ext uri="{FF2B5EF4-FFF2-40B4-BE49-F238E27FC236}">
                <a16:creationId xmlns:a16="http://schemas.microsoft.com/office/drawing/2014/main" id="{E2762406-F2C3-44F1-942F-6E18FB12F163}"/>
              </a:ext>
            </a:extLst>
          </p:cNvPr>
          <p:cNvSpPr/>
          <p:nvPr/>
        </p:nvSpPr>
        <p:spPr>
          <a:xfrm>
            <a:off x="8954219" y="4960002"/>
            <a:ext cx="500332" cy="203398"/>
          </a:xfrm>
          <a:prstGeom prst="roundRect">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43" name="TextBox 42">
            <a:extLst>
              <a:ext uri="{FF2B5EF4-FFF2-40B4-BE49-F238E27FC236}">
                <a16:creationId xmlns:a16="http://schemas.microsoft.com/office/drawing/2014/main" id="{E4326375-6D12-4408-A40B-2EB933F32C5E}"/>
              </a:ext>
            </a:extLst>
          </p:cNvPr>
          <p:cNvSpPr txBox="1"/>
          <p:nvPr/>
        </p:nvSpPr>
        <p:spPr>
          <a:xfrm>
            <a:off x="9667142" y="4411203"/>
            <a:ext cx="2394833" cy="1107996"/>
          </a:xfrm>
          <a:prstGeom prst="rect">
            <a:avLst/>
          </a:prstGeom>
          <a:noFill/>
        </p:spPr>
        <p:txBody>
          <a:bodyPr wrap="square" rtlCol="0">
            <a:spAutoFit/>
          </a:bodyPr>
          <a:lstStyle/>
          <a:p>
            <a:pPr algn="ctr"/>
            <a:r>
              <a:rPr lang="en-GB" sz="2200" b="1" dirty="0">
                <a:solidFill>
                  <a:srgbClr val="002060"/>
                </a:solidFill>
                <a:latin typeface="Century Gothic" panose="020B0502020202020204" pitchFamily="34" charset="0"/>
              </a:rPr>
              <a:t>m a s q u e </a:t>
            </a:r>
            <a:br>
              <a:rPr lang="en-GB" sz="2200" b="1" dirty="0">
                <a:solidFill>
                  <a:srgbClr val="002060"/>
                </a:solidFill>
                <a:latin typeface="Century Gothic" panose="020B0502020202020204" pitchFamily="34" charset="0"/>
              </a:rPr>
            </a:br>
            <a:r>
              <a:rPr lang="en-GB" sz="2200" b="1" dirty="0">
                <a:solidFill>
                  <a:srgbClr val="002060"/>
                </a:solidFill>
                <a:latin typeface="Century Gothic" panose="020B0502020202020204" pitchFamily="34" charset="0"/>
              </a:rPr>
              <a:t>d e </a:t>
            </a:r>
            <a:br>
              <a:rPr lang="en-GB" sz="2200" b="1" dirty="0">
                <a:solidFill>
                  <a:srgbClr val="002060"/>
                </a:solidFill>
                <a:latin typeface="Century Gothic" panose="020B0502020202020204" pitchFamily="34" charset="0"/>
              </a:rPr>
            </a:br>
            <a:r>
              <a:rPr lang="en-GB" sz="2200" b="1" dirty="0">
                <a:solidFill>
                  <a:srgbClr val="002060"/>
                </a:solidFill>
                <a:latin typeface="Century Gothic" panose="020B0502020202020204" pitchFamily="34" charset="0"/>
              </a:rPr>
              <a:t>s n o r k e l </a:t>
            </a:r>
            <a:r>
              <a:rPr lang="en-GB" sz="2200" b="1" dirty="0" err="1">
                <a:solidFill>
                  <a:srgbClr val="002060"/>
                </a:solidFill>
                <a:latin typeface="Century Gothic" panose="020B0502020202020204" pitchFamily="34" charset="0"/>
              </a:rPr>
              <a:t>i</a:t>
            </a:r>
            <a:r>
              <a:rPr lang="en-GB" sz="2200" b="1" dirty="0">
                <a:solidFill>
                  <a:srgbClr val="002060"/>
                </a:solidFill>
                <a:latin typeface="Century Gothic" panose="020B0502020202020204" pitchFamily="34" charset="0"/>
              </a:rPr>
              <a:t> n g</a:t>
            </a:r>
            <a:endParaRPr lang="en-GB" sz="2200" dirty="0">
              <a:solidFill>
                <a:srgbClr val="002060"/>
              </a:solidFill>
              <a:latin typeface="Century Gothic" panose="020B0502020202020204" pitchFamily="34" charset="0"/>
            </a:endParaRPr>
          </a:p>
        </p:txBody>
      </p:sp>
      <p:sp>
        <p:nvSpPr>
          <p:cNvPr id="44" name="Rectangle: Rounded Corners 43">
            <a:extLst>
              <a:ext uri="{FF2B5EF4-FFF2-40B4-BE49-F238E27FC236}">
                <a16:creationId xmlns:a16="http://schemas.microsoft.com/office/drawing/2014/main" id="{E4877A70-054E-4EF3-92A6-560B0D98967B}"/>
              </a:ext>
            </a:extLst>
          </p:cNvPr>
          <p:cNvSpPr/>
          <p:nvPr/>
        </p:nvSpPr>
        <p:spPr>
          <a:xfrm>
            <a:off x="10864558" y="4462316"/>
            <a:ext cx="546652" cy="359441"/>
          </a:xfrm>
          <a:prstGeom prst="roundRect">
            <a:avLst/>
          </a:prstGeom>
          <a:solidFill>
            <a:srgbClr val="E9F4FB"/>
          </a:solidFill>
          <a:ln>
            <a:solidFill>
              <a:srgbClr val="E9F4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a:t>
            </a:r>
          </a:p>
        </p:txBody>
      </p:sp>
      <p:sp>
        <p:nvSpPr>
          <p:cNvPr id="46" name="TextBox 45">
            <a:extLst>
              <a:ext uri="{FF2B5EF4-FFF2-40B4-BE49-F238E27FC236}">
                <a16:creationId xmlns:a16="http://schemas.microsoft.com/office/drawing/2014/main" id="{CD4EE98C-C3F0-4819-B15A-26FA2349C317}"/>
              </a:ext>
            </a:extLst>
          </p:cNvPr>
          <p:cNvSpPr txBox="1"/>
          <p:nvPr/>
        </p:nvSpPr>
        <p:spPr>
          <a:xfrm>
            <a:off x="68289" y="4489350"/>
            <a:ext cx="246945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 h </a:t>
            </a:r>
            <a:r>
              <a:rPr lang="en-GB" sz="2400" dirty="0">
                <a:solidFill>
                  <a:srgbClr val="002060"/>
                </a:solidFill>
                <a:latin typeface="Century Gothic" panose="020B0502020202020204" pitchFamily="34" charset="0"/>
              </a:rPr>
              <a:t>a u s </a:t>
            </a:r>
            <a:r>
              <a:rPr lang="en-GB" sz="2400" dirty="0" err="1">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u r e</a:t>
            </a:r>
          </a:p>
        </p:txBody>
      </p:sp>
      <p:sp>
        <p:nvSpPr>
          <p:cNvPr id="47" name="Rectangle: Rounded Corners 46">
            <a:extLst>
              <a:ext uri="{FF2B5EF4-FFF2-40B4-BE49-F238E27FC236}">
                <a16:creationId xmlns:a16="http://schemas.microsoft.com/office/drawing/2014/main" id="{58C0A8FA-29E2-4B19-A002-803F058EED2F}"/>
              </a:ext>
            </a:extLst>
          </p:cNvPr>
          <p:cNvSpPr/>
          <p:nvPr/>
        </p:nvSpPr>
        <p:spPr>
          <a:xfrm>
            <a:off x="136342" y="4540372"/>
            <a:ext cx="546652" cy="359441"/>
          </a:xfrm>
          <a:prstGeom prst="roundRect">
            <a:avLst/>
          </a:prstGeom>
          <a:solidFill>
            <a:srgbClr val="E9F4FB"/>
          </a:solidFill>
          <a:ln>
            <a:solidFill>
              <a:srgbClr val="E9F4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a:t>
            </a:r>
          </a:p>
        </p:txBody>
      </p:sp>
      <p:pic>
        <p:nvPicPr>
          <p:cNvPr id="6" name="Picture 5" descr="Icon&#10;&#10;Description automatically generated">
            <a:extLst>
              <a:ext uri="{FF2B5EF4-FFF2-40B4-BE49-F238E27FC236}">
                <a16:creationId xmlns:a16="http://schemas.microsoft.com/office/drawing/2014/main" id="{74D03C50-79E6-4E8C-A810-74301B6AF6A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2424" y="2784065"/>
            <a:ext cx="1178489" cy="903201"/>
          </a:xfrm>
          <a:prstGeom prst="rect">
            <a:avLst/>
          </a:prstGeom>
        </p:spPr>
      </p:pic>
      <p:pic>
        <p:nvPicPr>
          <p:cNvPr id="10" name="Picture 9" descr="Icon&#10;&#10;Description automatically generated">
            <a:extLst>
              <a:ext uri="{FF2B5EF4-FFF2-40B4-BE49-F238E27FC236}">
                <a16:creationId xmlns:a16="http://schemas.microsoft.com/office/drawing/2014/main" id="{84B31314-97D0-4931-BE75-07B00772EE2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60593" y="5547617"/>
            <a:ext cx="1111851" cy="826882"/>
          </a:xfrm>
          <a:prstGeom prst="rect">
            <a:avLst/>
          </a:prstGeom>
        </p:spPr>
      </p:pic>
      <p:pic>
        <p:nvPicPr>
          <p:cNvPr id="12" name="Picture 11" descr="Shape&#10;&#10;Description automatically generated">
            <a:extLst>
              <a:ext uri="{FF2B5EF4-FFF2-40B4-BE49-F238E27FC236}">
                <a16:creationId xmlns:a16="http://schemas.microsoft.com/office/drawing/2014/main" id="{AEEC322A-B65A-4C5F-BE56-18FB668F812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81228" y="5263115"/>
            <a:ext cx="1428871" cy="1068304"/>
          </a:xfrm>
          <a:prstGeom prst="rect">
            <a:avLst/>
          </a:prstGeom>
        </p:spPr>
      </p:pic>
      <p:pic>
        <p:nvPicPr>
          <p:cNvPr id="14" name="Picture 13" descr="Logo&#10;&#10;Description automatically generated">
            <a:extLst>
              <a:ext uri="{FF2B5EF4-FFF2-40B4-BE49-F238E27FC236}">
                <a16:creationId xmlns:a16="http://schemas.microsoft.com/office/drawing/2014/main" id="{5D0EC2CA-447E-4D95-BE1C-3DA9CCC6F4C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798458" y="5264400"/>
            <a:ext cx="826489" cy="1011382"/>
          </a:xfrm>
          <a:prstGeom prst="rect">
            <a:avLst/>
          </a:prstGeom>
        </p:spPr>
      </p:pic>
      <p:pic>
        <p:nvPicPr>
          <p:cNvPr id="16" name="Picture 15" descr="A picture containing sunset, night&#10;&#10;Description automatically generated">
            <a:extLst>
              <a:ext uri="{FF2B5EF4-FFF2-40B4-BE49-F238E27FC236}">
                <a16:creationId xmlns:a16="http://schemas.microsoft.com/office/drawing/2014/main" id="{A912EA41-C319-4DE7-B488-D085D21B369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31394" y="5394696"/>
            <a:ext cx="1568542" cy="784271"/>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8BDEA6CF-8806-445F-9E87-9FE34424F1A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798" y="5044168"/>
            <a:ext cx="1212675" cy="1273359"/>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E105588D-D8EA-44F8-9BB0-229DFD7C1FA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3660823">
            <a:off x="7868266" y="2505458"/>
            <a:ext cx="1319864" cy="1513823"/>
          </a:xfrm>
          <a:prstGeom prst="rect">
            <a:avLst/>
          </a:prstGeom>
        </p:spPr>
      </p:pic>
      <p:pic>
        <p:nvPicPr>
          <p:cNvPr id="24" name="Picture 23" descr="Logo&#10;&#10;Description automatically generated">
            <a:extLst>
              <a:ext uri="{FF2B5EF4-FFF2-40B4-BE49-F238E27FC236}">
                <a16:creationId xmlns:a16="http://schemas.microsoft.com/office/drawing/2014/main" id="{A2A69A9B-C8BD-409D-8F2B-1CD90AF08C7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194353" y="2814362"/>
            <a:ext cx="1278092" cy="991520"/>
          </a:xfrm>
          <a:prstGeom prst="rect">
            <a:avLst/>
          </a:prstGeom>
        </p:spPr>
      </p:pic>
      <p:pic>
        <p:nvPicPr>
          <p:cNvPr id="26" name="Picture 25" descr="Logo&#10;&#10;Description automatically generated">
            <a:extLst>
              <a:ext uri="{FF2B5EF4-FFF2-40B4-BE49-F238E27FC236}">
                <a16:creationId xmlns:a16="http://schemas.microsoft.com/office/drawing/2014/main" id="{C77D82A5-BE8E-4A48-A465-6E4157C91B4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4256590">
            <a:off x="5609558" y="2355373"/>
            <a:ext cx="795144" cy="1590288"/>
          </a:xfrm>
          <a:prstGeom prst="rect">
            <a:avLst/>
          </a:prstGeom>
        </p:spPr>
      </p:pic>
      <p:pic>
        <p:nvPicPr>
          <p:cNvPr id="49" name="Picture 48" descr="A picture containing text, sport, bowling&#10;&#10;Description automatically generated">
            <a:extLst>
              <a:ext uri="{FF2B5EF4-FFF2-40B4-BE49-F238E27FC236}">
                <a16:creationId xmlns:a16="http://schemas.microsoft.com/office/drawing/2014/main" id="{78E8D8EE-07C3-4BE5-B9D9-9D3B311252F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004202" y="2695989"/>
            <a:ext cx="1523326" cy="1141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animBg="1"/>
      <p:bldP spid="28" grpId="0" animBg="1"/>
      <p:bldP spid="32" grpId="0" animBg="1"/>
      <p:bldP spid="36" grpId="0" animBg="1"/>
      <p:bldP spid="38" grpId="0" animBg="1"/>
      <p:bldP spid="40" grpId="0" animBg="1"/>
      <p:bldP spid="42" grpId="0" animBg="1"/>
      <p:bldP spid="44"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0" name="4_1.wav"/>
            </a:hlinkClick>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1" name="Speech Bubble: Rectangle with Corners Rounded 30">
            <a:extLst>
              <a:ext uri="{FF2B5EF4-FFF2-40B4-BE49-F238E27FC236}">
                <a16:creationId xmlns:a16="http://schemas.microsoft.com/office/drawing/2014/main" id="{3E914796-F4E5-4B5F-89B5-B43A2FA8F23C}"/>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600" y="515014"/>
            <a:ext cx="914400" cy="914400"/>
          </a:xfrm>
          <a:prstGeom prst="rect">
            <a:avLst/>
          </a:prstGeom>
        </p:spPr>
      </p:pic>
      <p:sp>
        <p:nvSpPr>
          <p:cNvPr id="37" name="Google Shape;108;p3">
            <a:hlinkClick r:id="" action="ppaction://noaction">
              <a:snd r:embed="rId15" name="2mp3.wav"/>
            </a:hlinkClick>
            <a:extLst>
              <a:ext uri="{FF2B5EF4-FFF2-40B4-BE49-F238E27FC236}">
                <a16:creationId xmlns:a16="http://schemas.microsoft.com/office/drawing/2014/main" id="{0DB4AD3F-2F02-4608-B0CC-ABEA8332644B}"/>
              </a:ext>
            </a:extLst>
          </p:cNvPr>
          <p:cNvSpPr txBox="1"/>
          <p:nvPr/>
        </p:nvSpPr>
        <p:spPr>
          <a:xfrm>
            <a:off x="1001322" y="710855"/>
            <a:ext cx="50946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bien.</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6" name="TextBox 45">
            <a:extLst>
              <a:ext uri="{FF2B5EF4-FFF2-40B4-BE49-F238E27FC236}">
                <a16:creationId xmlns:a16="http://schemas.microsoft.com/office/drawing/2014/main" id="{1550B4C2-DBFC-40F4-B7F1-1DA452D10434}"/>
              </a:ext>
            </a:extLst>
          </p:cNvPr>
          <p:cNvSpPr txBox="1"/>
          <p:nvPr/>
        </p:nvSpPr>
        <p:spPr>
          <a:xfrm>
            <a:off x="395185" y="1412638"/>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sport</a:t>
            </a:r>
          </a:p>
        </p:txBody>
      </p:sp>
      <p:sp>
        <p:nvSpPr>
          <p:cNvPr id="47" name="TextBox 46">
            <a:extLst>
              <a:ext uri="{FF2B5EF4-FFF2-40B4-BE49-F238E27FC236}">
                <a16:creationId xmlns:a16="http://schemas.microsoft.com/office/drawing/2014/main" id="{C89ACA0E-15CA-4B54-80A3-9B791A899A3F}"/>
              </a:ext>
            </a:extLst>
          </p:cNvPr>
          <p:cNvSpPr txBox="1"/>
          <p:nvPr/>
        </p:nvSpPr>
        <p:spPr>
          <a:xfrm>
            <a:off x="8193238" y="1456355"/>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ski</a:t>
            </a:r>
          </a:p>
        </p:txBody>
      </p:sp>
      <p:sp>
        <p:nvSpPr>
          <p:cNvPr id="59" name="TextBox 58">
            <a:extLst>
              <a:ext uri="{FF2B5EF4-FFF2-40B4-BE49-F238E27FC236}">
                <a16:creationId xmlns:a16="http://schemas.microsoft.com/office/drawing/2014/main" id="{06D8C8D4-F4E3-4EBF-8736-0FE6DA457A7C}"/>
              </a:ext>
            </a:extLst>
          </p:cNvPr>
          <p:cNvSpPr txBox="1"/>
          <p:nvPr/>
        </p:nvSpPr>
        <p:spPr>
          <a:xfrm>
            <a:off x="4604873" y="1406738"/>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la natation</a:t>
            </a:r>
          </a:p>
        </p:txBody>
      </p:sp>
      <p:sp>
        <p:nvSpPr>
          <p:cNvPr id="69" name="TextBox 68">
            <a:extLst>
              <a:ext uri="{FF2B5EF4-FFF2-40B4-BE49-F238E27FC236}">
                <a16:creationId xmlns:a16="http://schemas.microsoft.com/office/drawing/2014/main" id="{57CE9344-71F6-407F-8A12-ECD8F3CF96BF}"/>
              </a:ext>
            </a:extLst>
          </p:cNvPr>
          <p:cNvSpPr txBox="1"/>
          <p:nvPr/>
        </p:nvSpPr>
        <p:spPr>
          <a:xfrm>
            <a:off x="438694" y="4045002"/>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l’exercice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0" name="TextBox 69">
            <a:extLst>
              <a:ext uri="{FF2B5EF4-FFF2-40B4-BE49-F238E27FC236}">
                <a16:creationId xmlns:a16="http://schemas.microsoft.com/office/drawing/2014/main" id="{35C8D8EF-C374-4566-8B41-12A1B89919DE}"/>
              </a:ext>
            </a:extLst>
          </p:cNvPr>
          <p:cNvSpPr txBox="1"/>
          <p:nvPr/>
        </p:nvSpPr>
        <p:spPr>
          <a:xfrm>
            <a:off x="8236747" y="4088719"/>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cyclisme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1" name="TextBox 70">
            <a:extLst>
              <a:ext uri="{FF2B5EF4-FFF2-40B4-BE49-F238E27FC236}">
                <a16:creationId xmlns:a16="http://schemas.microsoft.com/office/drawing/2014/main" id="{8FE10ACD-BFB0-4382-8016-DFAD73AF4C3E}"/>
              </a:ext>
            </a:extLst>
          </p:cNvPr>
          <p:cNvSpPr txBox="1"/>
          <p:nvPr/>
        </p:nvSpPr>
        <p:spPr>
          <a:xfrm>
            <a:off x="4648382" y="4039102"/>
            <a:ext cx="27360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la gym(</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nastique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72" name="Picture 71" descr="Shape&#10;&#10;Description automatically generated with medium confidence">
            <a:extLst>
              <a:ext uri="{FF2B5EF4-FFF2-40B4-BE49-F238E27FC236}">
                <a16:creationId xmlns:a16="http://schemas.microsoft.com/office/drawing/2014/main" id="{D8470448-063D-4CA8-9412-1EA423DE6620}"/>
              </a:ext>
            </a:extLst>
          </p:cNvPr>
          <p:cNvPicPr>
            <a:picLocks noChangeAspect="1"/>
          </p:cNvPicPr>
          <p:nvPr/>
        </p:nvPicPr>
        <p:blipFill>
          <a:blip r:embed="rId1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855289" y="4647918"/>
            <a:ext cx="2169399" cy="1584678"/>
          </a:xfrm>
          <a:prstGeom prst="rect">
            <a:avLst/>
          </a:prstGeom>
        </p:spPr>
      </p:pic>
      <p:pic>
        <p:nvPicPr>
          <p:cNvPr id="17" name="Graphic 16" descr="Swimming with solid fill">
            <a:extLst>
              <a:ext uri="{FF2B5EF4-FFF2-40B4-BE49-F238E27FC236}">
                <a16:creationId xmlns:a16="http://schemas.microsoft.com/office/drawing/2014/main" id="{A2F026CC-B168-4F14-BFE1-D2829ACCF68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624797" y="1599278"/>
            <a:ext cx="2122522" cy="2122522"/>
          </a:xfrm>
          <a:prstGeom prst="rect">
            <a:avLst/>
          </a:prstGeom>
        </p:spPr>
      </p:pic>
      <p:pic>
        <p:nvPicPr>
          <p:cNvPr id="19" name="Graphic 18" descr="Downhill skiing with solid fill">
            <a:extLst>
              <a:ext uri="{FF2B5EF4-FFF2-40B4-BE49-F238E27FC236}">
                <a16:creationId xmlns:a16="http://schemas.microsoft.com/office/drawing/2014/main" id="{357828B0-FEFE-40F4-833F-49770C382C4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551560" y="1974508"/>
            <a:ext cx="1751574" cy="1751574"/>
          </a:xfrm>
          <a:prstGeom prst="rect">
            <a:avLst/>
          </a:prstGeom>
        </p:spPr>
      </p:pic>
      <p:grpSp>
        <p:nvGrpSpPr>
          <p:cNvPr id="28" name="Group 27">
            <a:extLst>
              <a:ext uri="{FF2B5EF4-FFF2-40B4-BE49-F238E27FC236}">
                <a16:creationId xmlns:a16="http://schemas.microsoft.com/office/drawing/2014/main" id="{5F3A2096-C100-4C80-898B-111A83824DB9}"/>
              </a:ext>
            </a:extLst>
          </p:cNvPr>
          <p:cNvGrpSpPr/>
          <p:nvPr/>
        </p:nvGrpSpPr>
        <p:grpSpPr>
          <a:xfrm>
            <a:off x="618830" y="1946476"/>
            <a:ext cx="2352180" cy="1497777"/>
            <a:chOff x="618830" y="1946476"/>
            <a:chExt cx="2352180" cy="1497777"/>
          </a:xfrm>
        </p:grpSpPr>
        <p:pic>
          <p:nvPicPr>
            <p:cNvPr id="15" name="Graphic 14" descr="Sport balls outline">
              <a:extLst>
                <a:ext uri="{FF2B5EF4-FFF2-40B4-BE49-F238E27FC236}">
                  <a16:creationId xmlns:a16="http://schemas.microsoft.com/office/drawing/2014/main" id="{AA8D2E48-D63E-4408-AD68-55B54054D7D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473233" y="1946476"/>
              <a:ext cx="1497777" cy="1497777"/>
            </a:xfrm>
            <a:prstGeom prst="rect">
              <a:avLst/>
            </a:prstGeom>
          </p:spPr>
        </p:pic>
        <p:pic>
          <p:nvPicPr>
            <p:cNvPr id="21" name="Graphic 20" descr="Tennis racket and ball with solid fill">
              <a:extLst>
                <a:ext uri="{FF2B5EF4-FFF2-40B4-BE49-F238E27FC236}">
                  <a16:creationId xmlns:a16="http://schemas.microsoft.com/office/drawing/2014/main" id="{12E18F6C-7BA6-431B-8972-E561021F31C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18830" y="2280907"/>
              <a:ext cx="1062271" cy="1062271"/>
            </a:xfrm>
            <a:prstGeom prst="rect">
              <a:avLst/>
            </a:prstGeom>
          </p:spPr>
        </p:pic>
      </p:grpSp>
      <p:pic>
        <p:nvPicPr>
          <p:cNvPr id="25" name="Graphic 24" descr="Yoga with solid fill">
            <a:extLst>
              <a:ext uri="{FF2B5EF4-FFF2-40B4-BE49-F238E27FC236}">
                <a16:creationId xmlns:a16="http://schemas.microsoft.com/office/drawing/2014/main" id="{B0706F67-2084-4A95-952D-AE87F40060C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51542" y="4636200"/>
            <a:ext cx="1692401" cy="1692401"/>
          </a:xfrm>
          <a:prstGeom prst="rect">
            <a:avLst/>
          </a:prstGeom>
        </p:spPr>
      </p:pic>
      <p:pic>
        <p:nvPicPr>
          <p:cNvPr id="27" name="Graphic 26" descr="Cycling with solid fill">
            <a:extLst>
              <a:ext uri="{FF2B5EF4-FFF2-40B4-BE49-F238E27FC236}">
                <a16:creationId xmlns:a16="http://schemas.microsoft.com/office/drawing/2014/main" id="{906BE5F4-94C9-4129-B8AC-1B045335265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551560" y="4636199"/>
            <a:ext cx="1863675" cy="1863675"/>
          </a:xfrm>
          <a:prstGeom prst="rect">
            <a:avLst/>
          </a:prstGeom>
        </p:spPr>
      </p:pic>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type="lt">
                                    <p:tmAbs val="0"/>
                                  </p:iterate>
                                  <p:childTnLst>
                                    <p:set>
                                      <p:cBhvr>
                                        <p:cTn id="1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4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4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type="lt">
                                    <p:tmAbs val="0"/>
                                  </p:iterate>
                                  <p:childTnLst>
                                    <p:set>
                                      <p:cBhvr>
                                        <p:cTn id="2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4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4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iterate type="lt">
                                    <p:tmAbs val="0"/>
                                  </p:iterate>
                                  <p:childTnLst>
                                    <p:set>
                                      <p:cBhvr>
                                        <p:cTn id="30"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4_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4_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iterate type="lt">
                                    <p:tmAbs val="0"/>
                                  </p:iterate>
                                  <p:childTnLst>
                                    <p:set>
                                      <p:cBhvr>
                                        <p:cTn id="3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4_7_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4_7_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iterate type="lt">
                                    <p:tmAbs val="0"/>
                                  </p:iterate>
                                  <p:childTnLst>
                                    <p:set>
                                      <p:cBhvr>
                                        <p:cTn id="46"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4_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4_5.wav"/>
                                        </p:tgtEl>
                                      </p:cMediaNode>
                                    </p:audio>
                                  </p:subTnLst>
                                </p:cTn>
                              </p:par>
                            </p:childTnLst>
                          </p:cTn>
                        </p:par>
                      </p:childTnLst>
                    </p:cTn>
                  </p:par>
                  <p:par>
                    <p:cTn id="51" fill="hold">
                      <p:stCondLst>
                        <p:cond delay="indefinite"/>
                      </p:stCondLst>
                      <p:childTnLst>
                        <p:par>
                          <p:cTn id="52" fill="hold">
                            <p:stCondLst>
                              <p:cond delay="0"/>
                            </p:stCondLst>
                            <p:childTnLst>
                              <p:par>
                                <p:cTn id="53" presetID="34" presetClass="emph" presetSubtype="0" fill="hold" grpId="0" nodeType="clickEffect">
                                  <p:stCondLst>
                                    <p:cond delay="0"/>
                                  </p:stCondLst>
                                  <p:iterate type="lt">
                                    <p:tmPct val="10000"/>
                                  </p:iterate>
                                  <p:childTnLst>
                                    <p:animMotion origin="layout" path="M 0.0 0.0 L 0.0 -0.07213" pathEditMode="relative" ptsTypes="">
                                      <p:cBhvr>
                                        <p:cTn id="54" dur="250" accel="50000" decel="50000" autoRev="1" fill="hold">
                                          <p:stCondLst>
                                            <p:cond delay="0"/>
                                          </p:stCondLst>
                                        </p:cTn>
                                        <p:tgtEl>
                                          <p:spTgt spid="46"/>
                                        </p:tgtEl>
                                        <p:attrNameLst>
                                          <p:attrName>ppt_x</p:attrName>
                                          <p:attrName>ppt_y</p:attrName>
                                        </p:attrNameLst>
                                      </p:cBhvr>
                                    </p:animMotion>
                                    <p:animRot by="1500000">
                                      <p:cBhvr>
                                        <p:cTn id="55" dur="125" fill="hold">
                                          <p:stCondLst>
                                            <p:cond delay="0"/>
                                          </p:stCondLst>
                                        </p:cTn>
                                        <p:tgtEl>
                                          <p:spTgt spid="46"/>
                                        </p:tgtEl>
                                        <p:attrNameLst>
                                          <p:attrName>r</p:attrName>
                                        </p:attrNameLst>
                                      </p:cBhvr>
                                    </p:animRot>
                                    <p:animRot by="-1500000">
                                      <p:cBhvr>
                                        <p:cTn id="56" dur="125" fill="hold">
                                          <p:stCondLst>
                                            <p:cond delay="125"/>
                                          </p:stCondLst>
                                        </p:cTn>
                                        <p:tgtEl>
                                          <p:spTgt spid="46"/>
                                        </p:tgtEl>
                                        <p:attrNameLst>
                                          <p:attrName>r</p:attrName>
                                        </p:attrNameLst>
                                      </p:cBhvr>
                                    </p:animRot>
                                    <p:animRot by="-1500000">
                                      <p:cBhvr>
                                        <p:cTn id="57" dur="125" fill="hold">
                                          <p:stCondLst>
                                            <p:cond delay="250"/>
                                          </p:stCondLst>
                                        </p:cTn>
                                        <p:tgtEl>
                                          <p:spTgt spid="46"/>
                                        </p:tgtEl>
                                        <p:attrNameLst>
                                          <p:attrName>r</p:attrName>
                                        </p:attrNameLst>
                                      </p:cBhvr>
                                    </p:animRot>
                                    <p:animRot by="1500000">
                                      <p:cBhvr>
                                        <p:cTn id="58" dur="125" fill="hold">
                                          <p:stCondLst>
                                            <p:cond delay="375"/>
                                          </p:stCondLst>
                                        </p:cTn>
                                        <p:tgtEl>
                                          <p:spTgt spid="46"/>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34" presetClass="emph" presetSubtype="0" fill="hold" grpId="0" nodeType="clickEffect">
                                  <p:stCondLst>
                                    <p:cond delay="0"/>
                                  </p:stCondLst>
                                  <p:iterate type="lt">
                                    <p:tmPct val="10000"/>
                                  </p:iterate>
                                  <p:childTnLst>
                                    <p:animMotion origin="layout" path="M 0.0 0.0 L 0.0 -0.07213" pathEditMode="relative" ptsTypes="">
                                      <p:cBhvr>
                                        <p:cTn id="62" dur="250" accel="50000" decel="50000" autoRev="1" fill="hold">
                                          <p:stCondLst>
                                            <p:cond delay="0"/>
                                          </p:stCondLst>
                                        </p:cTn>
                                        <p:tgtEl>
                                          <p:spTgt spid="59"/>
                                        </p:tgtEl>
                                        <p:attrNameLst>
                                          <p:attrName>ppt_x</p:attrName>
                                          <p:attrName>ppt_y</p:attrName>
                                        </p:attrNameLst>
                                      </p:cBhvr>
                                    </p:animMotion>
                                    <p:animRot by="1500000">
                                      <p:cBhvr>
                                        <p:cTn id="63" dur="125" fill="hold">
                                          <p:stCondLst>
                                            <p:cond delay="0"/>
                                          </p:stCondLst>
                                        </p:cTn>
                                        <p:tgtEl>
                                          <p:spTgt spid="59"/>
                                        </p:tgtEl>
                                        <p:attrNameLst>
                                          <p:attrName>r</p:attrName>
                                        </p:attrNameLst>
                                      </p:cBhvr>
                                    </p:animRot>
                                    <p:animRot by="-1500000">
                                      <p:cBhvr>
                                        <p:cTn id="64" dur="125" fill="hold">
                                          <p:stCondLst>
                                            <p:cond delay="125"/>
                                          </p:stCondLst>
                                        </p:cTn>
                                        <p:tgtEl>
                                          <p:spTgt spid="59"/>
                                        </p:tgtEl>
                                        <p:attrNameLst>
                                          <p:attrName>r</p:attrName>
                                        </p:attrNameLst>
                                      </p:cBhvr>
                                    </p:animRot>
                                    <p:animRot by="-1500000">
                                      <p:cBhvr>
                                        <p:cTn id="65" dur="125" fill="hold">
                                          <p:stCondLst>
                                            <p:cond delay="250"/>
                                          </p:stCondLst>
                                        </p:cTn>
                                        <p:tgtEl>
                                          <p:spTgt spid="59"/>
                                        </p:tgtEl>
                                        <p:attrNameLst>
                                          <p:attrName>r</p:attrName>
                                        </p:attrNameLst>
                                      </p:cBhvr>
                                    </p:animRot>
                                    <p:animRot by="1500000">
                                      <p:cBhvr>
                                        <p:cTn id="66" dur="125" fill="hold">
                                          <p:stCondLst>
                                            <p:cond delay="375"/>
                                          </p:stCondLst>
                                        </p:cTn>
                                        <p:tgtEl>
                                          <p:spTgt spid="59"/>
                                        </p:tgtEl>
                                        <p:attrNameLst>
                                          <p:attrName>r</p:attrName>
                                        </p:attrNameLst>
                                      </p:cBhvr>
                                    </p:animRot>
                                  </p:childTnLst>
                                  <p:subTnLst>
                                    <p:audio>
                                      <p:cMediaNode>
                                        <p:cTn display="0" masterRel="sameClick">
                                          <p:stCondLst>
                                            <p:cond evt="begin" delay="0">
                                              <p:tn val="61"/>
                                            </p:cond>
                                          </p:stCondLst>
                                          <p:endCondLst>
                                            <p:cond evt="onStopAudio" delay="0">
                                              <p:tgtEl>
                                                <p:sldTgt/>
                                              </p:tgtEl>
                                            </p:cond>
                                          </p:endCondLst>
                                        </p:cTn>
                                        <p:tgtEl>
                                          <p:sndTgt r:embed="rId4" name="4_3.wav"/>
                                        </p:tgtEl>
                                      </p:cMediaNode>
                                    </p:audio>
                                  </p:subTnLst>
                                </p:cTn>
                              </p:par>
                            </p:childTnLst>
                          </p:cTn>
                        </p:par>
                      </p:childTnLst>
                    </p:cTn>
                  </p:par>
                  <p:par>
                    <p:cTn id="67" fill="hold">
                      <p:stCondLst>
                        <p:cond delay="indefinite"/>
                      </p:stCondLst>
                      <p:childTnLst>
                        <p:par>
                          <p:cTn id="68" fill="hold">
                            <p:stCondLst>
                              <p:cond delay="0"/>
                            </p:stCondLst>
                            <p:childTnLst>
                              <p:par>
                                <p:cTn id="69" presetID="34" presetClass="emph" presetSubtype="0" fill="hold" grpId="0" nodeType="clickEffect">
                                  <p:stCondLst>
                                    <p:cond delay="0"/>
                                  </p:stCondLst>
                                  <p:iterate type="lt">
                                    <p:tmPct val="10000"/>
                                  </p:iterate>
                                  <p:childTnLst>
                                    <p:animMotion origin="layout" path="M 0.0 0.0 L 0.0 -0.07213" pathEditMode="relative" ptsTypes="">
                                      <p:cBhvr>
                                        <p:cTn id="70" dur="250" accel="50000" decel="50000" autoRev="1" fill="hold">
                                          <p:stCondLst>
                                            <p:cond delay="0"/>
                                          </p:stCondLst>
                                        </p:cTn>
                                        <p:tgtEl>
                                          <p:spTgt spid="47"/>
                                        </p:tgtEl>
                                        <p:attrNameLst>
                                          <p:attrName>ppt_x</p:attrName>
                                          <p:attrName>ppt_y</p:attrName>
                                        </p:attrNameLst>
                                      </p:cBhvr>
                                    </p:animMotion>
                                    <p:animRot by="1500000">
                                      <p:cBhvr>
                                        <p:cTn id="71" dur="125" fill="hold">
                                          <p:stCondLst>
                                            <p:cond delay="0"/>
                                          </p:stCondLst>
                                        </p:cTn>
                                        <p:tgtEl>
                                          <p:spTgt spid="47"/>
                                        </p:tgtEl>
                                        <p:attrNameLst>
                                          <p:attrName>r</p:attrName>
                                        </p:attrNameLst>
                                      </p:cBhvr>
                                    </p:animRot>
                                    <p:animRot by="-1500000">
                                      <p:cBhvr>
                                        <p:cTn id="72" dur="125" fill="hold">
                                          <p:stCondLst>
                                            <p:cond delay="125"/>
                                          </p:stCondLst>
                                        </p:cTn>
                                        <p:tgtEl>
                                          <p:spTgt spid="47"/>
                                        </p:tgtEl>
                                        <p:attrNameLst>
                                          <p:attrName>r</p:attrName>
                                        </p:attrNameLst>
                                      </p:cBhvr>
                                    </p:animRot>
                                    <p:animRot by="-1500000">
                                      <p:cBhvr>
                                        <p:cTn id="73" dur="125" fill="hold">
                                          <p:stCondLst>
                                            <p:cond delay="250"/>
                                          </p:stCondLst>
                                        </p:cTn>
                                        <p:tgtEl>
                                          <p:spTgt spid="47"/>
                                        </p:tgtEl>
                                        <p:attrNameLst>
                                          <p:attrName>r</p:attrName>
                                        </p:attrNameLst>
                                      </p:cBhvr>
                                    </p:animRot>
                                    <p:animRot by="1500000">
                                      <p:cBhvr>
                                        <p:cTn id="74" dur="125" fill="hold">
                                          <p:stCondLst>
                                            <p:cond delay="375"/>
                                          </p:stCondLst>
                                        </p:cTn>
                                        <p:tgtEl>
                                          <p:spTgt spid="47"/>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4_4.wav"/>
                                        </p:tgtEl>
                                      </p:cMediaNode>
                                    </p:audio>
                                  </p:subTnLst>
                                </p:cTn>
                              </p:par>
                            </p:childTnLst>
                          </p:cTn>
                        </p:par>
                      </p:childTnLst>
                    </p:cTn>
                  </p:par>
                  <p:par>
                    <p:cTn id="75" fill="hold">
                      <p:stCondLst>
                        <p:cond delay="indefinite"/>
                      </p:stCondLst>
                      <p:childTnLst>
                        <p:par>
                          <p:cTn id="76" fill="hold">
                            <p:stCondLst>
                              <p:cond delay="0"/>
                            </p:stCondLst>
                            <p:childTnLst>
                              <p:par>
                                <p:cTn id="77" presetID="34" presetClass="emph" presetSubtype="0" fill="hold" grpId="0" nodeType="clickEffect">
                                  <p:stCondLst>
                                    <p:cond delay="0"/>
                                  </p:stCondLst>
                                  <p:iterate type="lt">
                                    <p:tmPct val="10000"/>
                                  </p:iterate>
                                  <p:childTnLst>
                                    <p:animMotion origin="layout" path="M 0.0 0.0 L 0.0 -0.07213" pathEditMode="relative" ptsTypes="">
                                      <p:cBhvr>
                                        <p:cTn id="78" dur="250" accel="50000" decel="50000" autoRev="1" fill="hold">
                                          <p:stCondLst>
                                            <p:cond delay="0"/>
                                          </p:stCondLst>
                                        </p:cTn>
                                        <p:tgtEl>
                                          <p:spTgt spid="69"/>
                                        </p:tgtEl>
                                        <p:attrNameLst>
                                          <p:attrName>ppt_x</p:attrName>
                                          <p:attrName>ppt_y</p:attrName>
                                        </p:attrNameLst>
                                      </p:cBhvr>
                                    </p:animMotion>
                                    <p:animRot by="1500000">
                                      <p:cBhvr>
                                        <p:cTn id="79" dur="125" fill="hold">
                                          <p:stCondLst>
                                            <p:cond delay="0"/>
                                          </p:stCondLst>
                                        </p:cTn>
                                        <p:tgtEl>
                                          <p:spTgt spid="69"/>
                                        </p:tgtEl>
                                        <p:attrNameLst>
                                          <p:attrName>r</p:attrName>
                                        </p:attrNameLst>
                                      </p:cBhvr>
                                    </p:animRot>
                                    <p:animRot by="-1500000">
                                      <p:cBhvr>
                                        <p:cTn id="80" dur="125" fill="hold">
                                          <p:stCondLst>
                                            <p:cond delay="125"/>
                                          </p:stCondLst>
                                        </p:cTn>
                                        <p:tgtEl>
                                          <p:spTgt spid="69"/>
                                        </p:tgtEl>
                                        <p:attrNameLst>
                                          <p:attrName>r</p:attrName>
                                        </p:attrNameLst>
                                      </p:cBhvr>
                                    </p:animRot>
                                    <p:animRot by="-1500000">
                                      <p:cBhvr>
                                        <p:cTn id="81" dur="125" fill="hold">
                                          <p:stCondLst>
                                            <p:cond delay="250"/>
                                          </p:stCondLst>
                                        </p:cTn>
                                        <p:tgtEl>
                                          <p:spTgt spid="69"/>
                                        </p:tgtEl>
                                        <p:attrNameLst>
                                          <p:attrName>r</p:attrName>
                                        </p:attrNameLst>
                                      </p:cBhvr>
                                    </p:animRot>
                                    <p:animRot by="1500000">
                                      <p:cBhvr>
                                        <p:cTn id="82" dur="125" fill="hold">
                                          <p:stCondLst>
                                            <p:cond delay="375"/>
                                          </p:stCondLst>
                                        </p:cTn>
                                        <p:tgtEl>
                                          <p:spTgt spid="6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6" name="4_6.wav"/>
                                        </p:tgtEl>
                                      </p:cMediaNode>
                                    </p:audio>
                                  </p:subTnLst>
                                </p:cTn>
                              </p:par>
                            </p:childTnLst>
                          </p:cTn>
                        </p:par>
                      </p:childTnLst>
                    </p:cTn>
                  </p:par>
                  <p:par>
                    <p:cTn id="83" fill="hold">
                      <p:stCondLst>
                        <p:cond delay="indefinite"/>
                      </p:stCondLst>
                      <p:childTnLst>
                        <p:par>
                          <p:cTn id="84" fill="hold">
                            <p:stCondLst>
                              <p:cond delay="0"/>
                            </p:stCondLst>
                            <p:childTnLst>
                              <p:par>
                                <p:cTn id="85" presetID="34" presetClass="emph" presetSubtype="0" fill="hold" grpId="0" nodeType="clickEffect">
                                  <p:stCondLst>
                                    <p:cond delay="0"/>
                                  </p:stCondLst>
                                  <p:iterate type="lt">
                                    <p:tmPct val="10000"/>
                                  </p:iterate>
                                  <p:childTnLst>
                                    <p:animMotion origin="layout" path="M 0.0 0.0 L 0.0 -0.07213" pathEditMode="relative" ptsTypes="">
                                      <p:cBhvr>
                                        <p:cTn id="86" dur="250" accel="50000" decel="50000" autoRev="1" fill="hold">
                                          <p:stCondLst>
                                            <p:cond delay="0"/>
                                          </p:stCondLst>
                                        </p:cTn>
                                        <p:tgtEl>
                                          <p:spTgt spid="71"/>
                                        </p:tgtEl>
                                        <p:attrNameLst>
                                          <p:attrName>ppt_x</p:attrName>
                                          <p:attrName>ppt_y</p:attrName>
                                        </p:attrNameLst>
                                      </p:cBhvr>
                                    </p:animMotion>
                                    <p:animRot by="1500000">
                                      <p:cBhvr>
                                        <p:cTn id="87" dur="125" fill="hold">
                                          <p:stCondLst>
                                            <p:cond delay="0"/>
                                          </p:stCondLst>
                                        </p:cTn>
                                        <p:tgtEl>
                                          <p:spTgt spid="71"/>
                                        </p:tgtEl>
                                        <p:attrNameLst>
                                          <p:attrName>r</p:attrName>
                                        </p:attrNameLst>
                                      </p:cBhvr>
                                    </p:animRot>
                                    <p:animRot by="-1500000">
                                      <p:cBhvr>
                                        <p:cTn id="88" dur="125" fill="hold">
                                          <p:stCondLst>
                                            <p:cond delay="125"/>
                                          </p:stCondLst>
                                        </p:cTn>
                                        <p:tgtEl>
                                          <p:spTgt spid="71"/>
                                        </p:tgtEl>
                                        <p:attrNameLst>
                                          <p:attrName>r</p:attrName>
                                        </p:attrNameLst>
                                      </p:cBhvr>
                                    </p:animRot>
                                    <p:animRot by="-1500000">
                                      <p:cBhvr>
                                        <p:cTn id="89" dur="125" fill="hold">
                                          <p:stCondLst>
                                            <p:cond delay="250"/>
                                          </p:stCondLst>
                                        </p:cTn>
                                        <p:tgtEl>
                                          <p:spTgt spid="71"/>
                                        </p:tgtEl>
                                        <p:attrNameLst>
                                          <p:attrName>r</p:attrName>
                                        </p:attrNameLst>
                                      </p:cBhvr>
                                    </p:animRot>
                                    <p:animRot by="1500000">
                                      <p:cBhvr>
                                        <p:cTn id="90" dur="125" fill="hold">
                                          <p:stCondLst>
                                            <p:cond delay="375"/>
                                          </p:stCondLst>
                                        </p:cTn>
                                        <p:tgtEl>
                                          <p:spTgt spid="71"/>
                                        </p:tgtEl>
                                        <p:attrNameLst>
                                          <p:attrName>r</p:attrName>
                                        </p:attrNameLst>
                                      </p:cBhvr>
                                    </p:animRot>
                                  </p:childTnLst>
                                  <p:subTnLst>
                                    <p:audio>
                                      <p:cMediaNode>
                                        <p:cTn display="0" masterRel="sameClick">
                                          <p:stCondLst>
                                            <p:cond evt="begin" delay="0">
                                              <p:tn val="85"/>
                                            </p:cond>
                                          </p:stCondLst>
                                          <p:endCondLst>
                                            <p:cond evt="onStopAudio" delay="0">
                                              <p:tgtEl>
                                                <p:sldTgt/>
                                              </p:tgtEl>
                                            </p:cond>
                                          </p:endCondLst>
                                        </p:cTn>
                                        <p:tgtEl>
                                          <p:sndTgt r:embed="rId9" name="4_7_2.wav"/>
                                        </p:tgtEl>
                                      </p:cMediaNode>
                                    </p:audio>
                                  </p:subTnLst>
                                </p:cTn>
                              </p:par>
                            </p:childTnLst>
                          </p:cTn>
                        </p:par>
                      </p:childTnLst>
                    </p:cTn>
                  </p:par>
                  <p:par>
                    <p:cTn id="91" fill="hold">
                      <p:stCondLst>
                        <p:cond delay="indefinite"/>
                      </p:stCondLst>
                      <p:childTnLst>
                        <p:par>
                          <p:cTn id="92" fill="hold">
                            <p:stCondLst>
                              <p:cond delay="0"/>
                            </p:stCondLst>
                            <p:childTnLst>
                              <p:par>
                                <p:cTn id="93" presetID="34" presetClass="emph" presetSubtype="0" fill="hold" grpId="0" nodeType="clickEffect">
                                  <p:stCondLst>
                                    <p:cond delay="0"/>
                                  </p:stCondLst>
                                  <p:iterate type="lt">
                                    <p:tmPct val="10000"/>
                                  </p:iterate>
                                  <p:childTnLst>
                                    <p:animMotion origin="layout" path="M 0.0 0.0 L 0.0 -0.07213" pathEditMode="relative" ptsTypes="">
                                      <p:cBhvr>
                                        <p:cTn id="94" dur="250" accel="50000" decel="50000" autoRev="1" fill="hold">
                                          <p:stCondLst>
                                            <p:cond delay="0"/>
                                          </p:stCondLst>
                                        </p:cTn>
                                        <p:tgtEl>
                                          <p:spTgt spid="70"/>
                                        </p:tgtEl>
                                        <p:attrNameLst>
                                          <p:attrName>ppt_x</p:attrName>
                                          <p:attrName>ppt_y</p:attrName>
                                        </p:attrNameLst>
                                      </p:cBhvr>
                                    </p:animMotion>
                                    <p:animRot by="1500000">
                                      <p:cBhvr>
                                        <p:cTn id="95" dur="125" fill="hold">
                                          <p:stCondLst>
                                            <p:cond delay="0"/>
                                          </p:stCondLst>
                                        </p:cTn>
                                        <p:tgtEl>
                                          <p:spTgt spid="70"/>
                                        </p:tgtEl>
                                        <p:attrNameLst>
                                          <p:attrName>r</p:attrName>
                                        </p:attrNameLst>
                                      </p:cBhvr>
                                    </p:animRot>
                                    <p:animRot by="-1500000">
                                      <p:cBhvr>
                                        <p:cTn id="96" dur="125" fill="hold">
                                          <p:stCondLst>
                                            <p:cond delay="125"/>
                                          </p:stCondLst>
                                        </p:cTn>
                                        <p:tgtEl>
                                          <p:spTgt spid="70"/>
                                        </p:tgtEl>
                                        <p:attrNameLst>
                                          <p:attrName>r</p:attrName>
                                        </p:attrNameLst>
                                      </p:cBhvr>
                                    </p:animRot>
                                    <p:animRot by="-1500000">
                                      <p:cBhvr>
                                        <p:cTn id="97" dur="125" fill="hold">
                                          <p:stCondLst>
                                            <p:cond delay="250"/>
                                          </p:stCondLst>
                                        </p:cTn>
                                        <p:tgtEl>
                                          <p:spTgt spid="70"/>
                                        </p:tgtEl>
                                        <p:attrNameLst>
                                          <p:attrName>r</p:attrName>
                                        </p:attrNameLst>
                                      </p:cBhvr>
                                    </p:animRot>
                                    <p:animRot by="1500000">
                                      <p:cBhvr>
                                        <p:cTn id="98" dur="125" fill="hold">
                                          <p:stCondLst>
                                            <p:cond delay="375"/>
                                          </p:stCondLst>
                                        </p:cTn>
                                        <p:tgtEl>
                                          <p:spTgt spid="70"/>
                                        </p:tgtEl>
                                        <p:attrNameLst>
                                          <p:attrName>r</p:attrName>
                                        </p:attrNameLst>
                                      </p:cBhvr>
                                    </p:animRot>
                                  </p:childTnLst>
                                  <p:subTnLst>
                                    <p:audio>
                                      <p:cMediaNode>
                                        <p:cTn display="0" masterRel="sameClick">
                                          <p:stCondLst>
                                            <p:cond evt="begin" delay="0">
                                              <p:tn val="93"/>
                                            </p:cond>
                                          </p:stCondLst>
                                          <p:endCondLst>
                                            <p:cond evt="onStopAudio" delay="0">
                                              <p:tgtEl>
                                                <p:sldTgt/>
                                              </p:tgtEl>
                                            </p:cond>
                                          </p:endCondLst>
                                        </p:cTn>
                                        <p:tgtEl>
                                          <p:sndTgt r:embed="rId8" name="4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P spid="47" grpId="0"/>
      <p:bldP spid="47" grpId="1"/>
      <p:bldP spid="59" grpId="0"/>
      <p:bldP spid="59" grpId="1"/>
      <p:bldP spid="69" grpId="0"/>
      <p:bldP spid="69" grpId="1"/>
      <p:bldP spid="70" grpId="0"/>
      <p:bldP spid="70" grpId="1"/>
      <p:bldP spid="71" grpId="0"/>
      <p:bldP spid="7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1" name="Speech Bubble: Rectangle with Corners Rounded 30">
            <a:extLst>
              <a:ext uri="{FF2B5EF4-FFF2-40B4-BE49-F238E27FC236}">
                <a16:creationId xmlns:a16="http://schemas.microsoft.com/office/drawing/2014/main" id="{3E914796-F4E5-4B5F-89B5-B43A2FA8F23C}"/>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600" y="515014"/>
            <a:ext cx="914400" cy="914400"/>
          </a:xfrm>
          <a:prstGeom prst="rect">
            <a:avLst/>
          </a:prstGeom>
        </p:spPr>
      </p:pic>
      <p:sp>
        <p:nvSpPr>
          <p:cNvPr id="37" name="Google Shape;108;p3">
            <a:hlinkClick r:id="" action="ppaction://noaction">
              <a:snd r:embed="rId13" name="1mp3.wav"/>
            </a:hlinkClick>
            <a:extLst>
              <a:ext uri="{FF2B5EF4-FFF2-40B4-BE49-F238E27FC236}">
                <a16:creationId xmlns:a16="http://schemas.microsoft.com/office/drawing/2014/main" id="{0DB4AD3F-2F02-4608-B0CC-ABEA8332644B}"/>
              </a:ext>
            </a:extLst>
          </p:cNvPr>
          <p:cNvSpPr txBox="1"/>
          <p:nvPr/>
        </p:nvSpPr>
        <p:spPr>
          <a:xfrm>
            <a:off x="1001322" y="710855"/>
            <a:ext cx="50946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anglais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8" name="TextBox 37">
            <a:extLst>
              <a:ext uri="{FF2B5EF4-FFF2-40B4-BE49-F238E27FC236}">
                <a16:creationId xmlns:a16="http://schemas.microsoft.com/office/drawing/2014/main" id="{DD3D9E21-8396-428E-B78E-82BB9FE40FA5}"/>
              </a:ext>
            </a:extLst>
          </p:cNvPr>
          <p:cNvSpPr txBox="1"/>
          <p:nvPr/>
        </p:nvSpPr>
        <p:spPr>
          <a:xfrm>
            <a:off x="395185" y="1412638"/>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sport</a:t>
            </a:r>
          </a:p>
        </p:txBody>
      </p:sp>
      <p:sp>
        <p:nvSpPr>
          <p:cNvPr id="62" name="TextBox 61">
            <a:extLst>
              <a:ext uri="{FF2B5EF4-FFF2-40B4-BE49-F238E27FC236}">
                <a16:creationId xmlns:a16="http://schemas.microsoft.com/office/drawing/2014/main" id="{50DE4EE2-AD8A-4ABB-BD2F-7561542577C0}"/>
              </a:ext>
            </a:extLst>
          </p:cNvPr>
          <p:cNvSpPr txBox="1"/>
          <p:nvPr/>
        </p:nvSpPr>
        <p:spPr>
          <a:xfrm>
            <a:off x="8193238" y="1456355"/>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ski</a:t>
            </a:r>
          </a:p>
        </p:txBody>
      </p:sp>
      <p:sp>
        <p:nvSpPr>
          <p:cNvPr id="63" name="TextBox 62">
            <a:extLst>
              <a:ext uri="{FF2B5EF4-FFF2-40B4-BE49-F238E27FC236}">
                <a16:creationId xmlns:a16="http://schemas.microsoft.com/office/drawing/2014/main" id="{AC097CB1-10D0-4AD5-A006-7E635AED806B}"/>
              </a:ext>
            </a:extLst>
          </p:cNvPr>
          <p:cNvSpPr txBox="1"/>
          <p:nvPr/>
        </p:nvSpPr>
        <p:spPr>
          <a:xfrm>
            <a:off x="4604873" y="1406738"/>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la natation</a:t>
            </a:r>
          </a:p>
        </p:txBody>
      </p:sp>
      <p:sp>
        <p:nvSpPr>
          <p:cNvPr id="64" name="TextBox 63">
            <a:extLst>
              <a:ext uri="{FF2B5EF4-FFF2-40B4-BE49-F238E27FC236}">
                <a16:creationId xmlns:a16="http://schemas.microsoft.com/office/drawing/2014/main" id="{BA833588-755B-4633-BDA0-EC288AFFBA46}"/>
              </a:ext>
            </a:extLst>
          </p:cNvPr>
          <p:cNvSpPr txBox="1"/>
          <p:nvPr/>
        </p:nvSpPr>
        <p:spPr>
          <a:xfrm>
            <a:off x="515800" y="5843251"/>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l’exercice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9E7BD4F9-7181-40CE-8050-DC1334E13936}"/>
              </a:ext>
            </a:extLst>
          </p:cNvPr>
          <p:cNvSpPr txBox="1"/>
          <p:nvPr/>
        </p:nvSpPr>
        <p:spPr>
          <a:xfrm>
            <a:off x="8654404" y="5781119"/>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cyclisme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TextBox 65">
            <a:extLst>
              <a:ext uri="{FF2B5EF4-FFF2-40B4-BE49-F238E27FC236}">
                <a16:creationId xmlns:a16="http://schemas.microsoft.com/office/drawing/2014/main" id="{46B74C15-C729-49DB-95BF-603A1F28BA6A}"/>
              </a:ext>
            </a:extLst>
          </p:cNvPr>
          <p:cNvSpPr txBox="1"/>
          <p:nvPr/>
        </p:nvSpPr>
        <p:spPr>
          <a:xfrm>
            <a:off x="4446734" y="5846726"/>
            <a:ext cx="27360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la gym(</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nastique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67" name="Picture 66" descr="Shape&#10;&#10;Description automatically generated with medium confidence">
            <a:extLst>
              <a:ext uri="{FF2B5EF4-FFF2-40B4-BE49-F238E27FC236}">
                <a16:creationId xmlns:a16="http://schemas.microsoft.com/office/drawing/2014/main" id="{9E3F7C60-5A0A-4583-B524-26F90DBFCA44}"/>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957171" y="3147450"/>
            <a:ext cx="1711568" cy="1250247"/>
          </a:xfrm>
          <a:prstGeom prst="rect">
            <a:avLst/>
          </a:prstGeom>
        </p:spPr>
      </p:pic>
      <p:pic>
        <p:nvPicPr>
          <p:cNvPr id="68" name="Graphic 67" descr="Swimming with solid fill">
            <a:extLst>
              <a:ext uri="{FF2B5EF4-FFF2-40B4-BE49-F238E27FC236}">
                <a16:creationId xmlns:a16="http://schemas.microsoft.com/office/drawing/2014/main" id="{58727C45-2B96-4D00-BD12-DB85B7DEDC1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87269" y="2607080"/>
            <a:ext cx="2122522" cy="2122522"/>
          </a:xfrm>
          <a:prstGeom prst="rect">
            <a:avLst/>
          </a:prstGeom>
        </p:spPr>
      </p:pic>
      <p:pic>
        <p:nvPicPr>
          <p:cNvPr id="69" name="Graphic 68" descr="Downhill skiing with solid fill">
            <a:extLst>
              <a:ext uri="{FF2B5EF4-FFF2-40B4-BE49-F238E27FC236}">
                <a16:creationId xmlns:a16="http://schemas.microsoft.com/office/drawing/2014/main" id="{D528A9DD-B410-4929-BC25-1F421FD21D5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901216" y="2888156"/>
            <a:ext cx="1751574" cy="1751574"/>
          </a:xfrm>
          <a:prstGeom prst="rect">
            <a:avLst/>
          </a:prstGeom>
        </p:spPr>
      </p:pic>
      <p:grpSp>
        <p:nvGrpSpPr>
          <p:cNvPr id="70" name="Group 69">
            <a:extLst>
              <a:ext uri="{FF2B5EF4-FFF2-40B4-BE49-F238E27FC236}">
                <a16:creationId xmlns:a16="http://schemas.microsoft.com/office/drawing/2014/main" id="{510C5760-7AFA-4C9C-915E-34C741BFED17}"/>
              </a:ext>
            </a:extLst>
          </p:cNvPr>
          <p:cNvGrpSpPr/>
          <p:nvPr/>
        </p:nvGrpSpPr>
        <p:grpSpPr>
          <a:xfrm>
            <a:off x="4672440" y="2884574"/>
            <a:ext cx="2352180" cy="1497777"/>
            <a:chOff x="618830" y="1946476"/>
            <a:chExt cx="2352180" cy="1497777"/>
          </a:xfrm>
        </p:grpSpPr>
        <p:pic>
          <p:nvPicPr>
            <p:cNvPr id="71" name="Graphic 70" descr="Sport balls outline">
              <a:extLst>
                <a:ext uri="{FF2B5EF4-FFF2-40B4-BE49-F238E27FC236}">
                  <a16:creationId xmlns:a16="http://schemas.microsoft.com/office/drawing/2014/main" id="{53A5A062-2843-4B52-8B3D-AE0E5545941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473233" y="1946476"/>
              <a:ext cx="1497777" cy="1497777"/>
            </a:xfrm>
            <a:prstGeom prst="rect">
              <a:avLst/>
            </a:prstGeom>
          </p:spPr>
        </p:pic>
        <p:pic>
          <p:nvPicPr>
            <p:cNvPr id="72" name="Graphic 71" descr="Tennis racket and ball with solid fill">
              <a:extLst>
                <a:ext uri="{FF2B5EF4-FFF2-40B4-BE49-F238E27FC236}">
                  <a16:creationId xmlns:a16="http://schemas.microsoft.com/office/drawing/2014/main" id="{E2516F0A-0F8B-4206-9D99-0351FB2F092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18830" y="2280907"/>
              <a:ext cx="1062271" cy="1062271"/>
            </a:xfrm>
            <a:prstGeom prst="rect">
              <a:avLst/>
            </a:prstGeom>
          </p:spPr>
        </p:pic>
      </p:grpSp>
      <p:pic>
        <p:nvPicPr>
          <p:cNvPr id="73" name="Graphic 72" descr="Yoga with solid fill">
            <a:extLst>
              <a:ext uri="{FF2B5EF4-FFF2-40B4-BE49-F238E27FC236}">
                <a16:creationId xmlns:a16="http://schemas.microsoft.com/office/drawing/2014/main" id="{9DC0DA0A-8E1A-4A9D-B1B2-5B4B2F1931F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051331" y="2723493"/>
            <a:ext cx="1692401" cy="1692401"/>
          </a:xfrm>
          <a:prstGeom prst="rect">
            <a:avLst/>
          </a:prstGeom>
        </p:spPr>
      </p:pic>
      <p:pic>
        <p:nvPicPr>
          <p:cNvPr id="74" name="Graphic 73" descr="Cycling with solid fill">
            <a:extLst>
              <a:ext uri="{FF2B5EF4-FFF2-40B4-BE49-F238E27FC236}">
                <a16:creationId xmlns:a16="http://schemas.microsoft.com/office/drawing/2014/main" id="{1E7A75B8-CE0D-4FC1-B56F-437E88CE104F}"/>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918181" y="2736504"/>
            <a:ext cx="1863675" cy="1863675"/>
          </a:xfrm>
          <a:prstGeom prst="rect">
            <a:avLst/>
          </a:prstGeom>
        </p:spPr>
      </p:pic>
      <p:pic>
        <p:nvPicPr>
          <p:cNvPr id="75" name="Graphic 74" descr="Downhill skiing with solid fill">
            <a:extLst>
              <a:ext uri="{FF2B5EF4-FFF2-40B4-BE49-F238E27FC236}">
                <a16:creationId xmlns:a16="http://schemas.microsoft.com/office/drawing/2014/main" id="{59F72D16-B309-4518-83FA-6543F02C5F2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809399" y="1873050"/>
            <a:ext cx="1187492" cy="1187492"/>
          </a:xfrm>
          <a:prstGeom prst="rect">
            <a:avLst/>
          </a:prstGeom>
        </p:spPr>
      </p:pic>
      <p:pic>
        <p:nvPicPr>
          <p:cNvPr id="76" name="Graphic 75" descr="Yoga with solid fill">
            <a:extLst>
              <a:ext uri="{FF2B5EF4-FFF2-40B4-BE49-F238E27FC236}">
                <a16:creationId xmlns:a16="http://schemas.microsoft.com/office/drawing/2014/main" id="{859DCDF6-922F-4FC1-BE85-964971E287E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229249" y="4850336"/>
            <a:ext cx="992915" cy="992915"/>
          </a:xfrm>
          <a:prstGeom prst="rect">
            <a:avLst/>
          </a:prstGeom>
        </p:spPr>
      </p:pic>
      <p:grpSp>
        <p:nvGrpSpPr>
          <p:cNvPr id="77" name="Group 76">
            <a:extLst>
              <a:ext uri="{FF2B5EF4-FFF2-40B4-BE49-F238E27FC236}">
                <a16:creationId xmlns:a16="http://schemas.microsoft.com/office/drawing/2014/main" id="{6F7FCFC8-8698-4BC7-BCE5-47213ACDC421}"/>
              </a:ext>
            </a:extLst>
          </p:cNvPr>
          <p:cNvGrpSpPr/>
          <p:nvPr/>
        </p:nvGrpSpPr>
        <p:grpSpPr>
          <a:xfrm>
            <a:off x="892265" y="1835026"/>
            <a:ext cx="1373363" cy="856890"/>
            <a:chOff x="618830" y="1946476"/>
            <a:chExt cx="2352180" cy="1497777"/>
          </a:xfrm>
        </p:grpSpPr>
        <p:pic>
          <p:nvPicPr>
            <p:cNvPr id="78" name="Graphic 77" descr="Sport balls outline">
              <a:extLst>
                <a:ext uri="{FF2B5EF4-FFF2-40B4-BE49-F238E27FC236}">
                  <a16:creationId xmlns:a16="http://schemas.microsoft.com/office/drawing/2014/main" id="{EE744856-03BD-48FB-9033-B076DC796DC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473233" y="1946476"/>
              <a:ext cx="1497777" cy="1497777"/>
            </a:xfrm>
            <a:prstGeom prst="rect">
              <a:avLst/>
            </a:prstGeom>
          </p:spPr>
        </p:pic>
        <p:pic>
          <p:nvPicPr>
            <p:cNvPr id="79" name="Graphic 78" descr="Tennis racket and ball with solid fill">
              <a:extLst>
                <a:ext uri="{FF2B5EF4-FFF2-40B4-BE49-F238E27FC236}">
                  <a16:creationId xmlns:a16="http://schemas.microsoft.com/office/drawing/2014/main" id="{E421444E-334E-4B49-9EAE-12E49152A80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18830" y="2280907"/>
              <a:ext cx="1062271" cy="1062271"/>
            </a:xfrm>
            <a:prstGeom prst="rect">
              <a:avLst/>
            </a:prstGeom>
          </p:spPr>
        </p:pic>
      </p:grpSp>
      <p:pic>
        <p:nvPicPr>
          <p:cNvPr id="80" name="Graphic 79" descr="Swimming with solid fill">
            <a:extLst>
              <a:ext uri="{FF2B5EF4-FFF2-40B4-BE49-F238E27FC236}">
                <a16:creationId xmlns:a16="http://schemas.microsoft.com/office/drawing/2014/main" id="{2CB55BA3-894F-4D4E-8682-CFFE8FEE562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107133" y="1593601"/>
            <a:ext cx="1339740" cy="1339740"/>
          </a:xfrm>
          <a:prstGeom prst="rect">
            <a:avLst/>
          </a:prstGeom>
        </p:spPr>
      </p:pic>
      <p:pic>
        <p:nvPicPr>
          <p:cNvPr id="81" name="Graphic 80" descr="Cycling with solid fill">
            <a:extLst>
              <a:ext uri="{FF2B5EF4-FFF2-40B4-BE49-F238E27FC236}">
                <a16:creationId xmlns:a16="http://schemas.microsoft.com/office/drawing/2014/main" id="{8704DE82-B51C-401C-BF16-821C78F4A0C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305787" y="4826861"/>
            <a:ext cx="1039864" cy="1039864"/>
          </a:xfrm>
          <a:prstGeom prst="rect">
            <a:avLst/>
          </a:prstGeom>
        </p:spPr>
      </p:pic>
      <p:pic>
        <p:nvPicPr>
          <p:cNvPr id="82" name="Picture 81" descr="Shape&#10;&#10;Description automatically generated with medium confidence">
            <a:extLst>
              <a:ext uri="{FF2B5EF4-FFF2-40B4-BE49-F238E27FC236}">
                <a16:creationId xmlns:a16="http://schemas.microsoft.com/office/drawing/2014/main" id="{28480BC8-296E-4105-8D5B-57450661D89F}"/>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250188" y="5038720"/>
            <a:ext cx="1196685" cy="874141"/>
          </a:xfrm>
          <a:prstGeom prst="rect">
            <a:avLst/>
          </a:prstGeom>
        </p:spPr>
      </p:pic>
    </p:spTree>
    <p:extLst>
      <p:ext uri="{BB962C8B-B14F-4D97-AF65-F5344CB8AC3E}">
        <p14:creationId xmlns:p14="http://schemas.microsoft.com/office/powerpoint/2010/main" val="1122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subTnLst>
                                    <p:audio>
                                      <p:cMediaNode>
                                        <p:cTn display="0" masterRel="sameClick">
                                          <p:stCondLst>
                                            <p:cond evt="begin" delay="0">
                                              <p:tn val="5"/>
                                            </p:cond>
                                          </p:stCondLst>
                                          <p:endCondLst>
                                            <p:cond evt="onStopAudio" delay="0">
                                              <p:tgtEl>
                                                <p:sldTgt/>
                                              </p:tgtEl>
                                            </p:cond>
                                          </p:endCondLst>
                                        </p:cTn>
                                        <p:tgtEl>
                                          <p:sndTgt r:embed="rId3" name="4_4.wav"/>
                                        </p:tgtEl>
                                      </p:cMediaNode>
                                    </p:audio>
                                  </p:sub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69"/>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7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 calcmode="lin" valueType="num">
                                      <p:cBhvr>
                                        <p:cTn id="20" dur="500" fill="hold"/>
                                        <p:tgtEl>
                                          <p:spTgt spid="73"/>
                                        </p:tgtEl>
                                        <p:attrNameLst>
                                          <p:attrName>ppt_w</p:attrName>
                                        </p:attrNameLst>
                                      </p:cBhvr>
                                      <p:tavLst>
                                        <p:tav tm="0">
                                          <p:val>
                                            <p:fltVal val="0"/>
                                          </p:val>
                                        </p:tav>
                                        <p:tav tm="100000">
                                          <p:val>
                                            <p:strVal val="#ppt_w"/>
                                          </p:val>
                                        </p:tav>
                                      </p:tavLst>
                                    </p:anim>
                                    <p:anim calcmode="lin" valueType="num">
                                      <p:cBhvr>
                                        <p:cTn id="21" dur="500" fill="hold"/>
                                        <p:tgtEl>
                                          <p:spTgt spid="73"/>
                                        </p:tgtEl>
                                        <p:attrNameLst>
                                          <p:attrName>ppt_h</p:attrName>
                                        </p:attrNameLst>
                                      </p:cBhvr>
                                      <p:tavLst>
                                        <p:tav tm="0">
                                          <p:val>
                                            <p:fltVal val="0"/>
                                          </p:val>
                                        </p:tav>
                                        <p:tav tm="100000">
                                          <p:val>
                                            <p:strVal val="#ppt_h"/>
                                          </p:val>
                                        </p:tav>
                                      </p:tavLst>
                                    </p:anim>
                                    <p:animEffect transition="in" filter="fade">
                                      <p:cBhvr>
                                        <p:cTn id="22" dur="500"/>
                                        <p:tgtEl>
                                          <p:spTgt spid="73"/>
                                        </p:tgtEl>
                                      </p:cBhvr>
                                    </p:animEffect>
                                  </p:childTnLst>
                                  <p:subTnLst>
                                    <p:audio>
                                      <p:cMediaNode>
                                        <p:cTn display="0" masterRel="sameClick">
                                          <p:stCondLst>
                                            <p:cond evt="begin" delay="0">
                                              <p:tn val="18"/>
                                            </p:cond>
                                          </p:stCondLst>
                                          <p:endCondLst>
                                            <p:cond evt="onStopAudio" delay="0">
                                              <p:tgtEl>
                                                <p:sldTgt/>
                                              </p:tgtEl>
                                            </p:cond>
                                          </p:endCondLst>
                                        </p:cTn>
                                        <p:tgtEl>
                                          <p:sndTgt r:embed="rId4" name="4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3"/>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4"/>
                                        </p:tgtEl>
                                        <p:attrNameLst>
                                          <p:attrName>style.visibility</p:attrName>
                                        </p:attrNameLst>
                                      </p:cBhvr>
                                      <p:to>
                                        <p:strVal val="visible"/>
                                      </p:to>
                                    </p:set>
                                    <p:anim calcmode="lin" valueType="num">
                                      <p:cBhvr>
                                        <p:cTn id="33" dur="500" fill="hold"/>
                                        <p:tgtEl>
                                          <p:spTgt spid="74"/>
                                        </p:tgtEl>
                                        <p:attrNameLst>
                                          <p:attrName>ppt_w</p:attrName>
                                        </p:attrNameLst>
                                      </p:cBhvr>
                                      <p:tavLst>
                                        <p:tav tm="0">
                                          <p:val>
                                            <p:fltVal val="0"/>
                                          </p:val>
                                        </p:tav>
                                        <p:tav tm="100000">
                                          <p:val>
                                            <p:strVal val="#ppt_w"/>
                                          </p:val>
                                        </p:tav>
                                      </p:tavLst>
                                    </p:anim>
                                    <p:anim calcmode="lin" valueType="num">
                                      <p:cBhvr>
                                        <p:cTn id="34" dur="500" fill="hold"/>
                                        <p:tgtEl>
                                          <p:spTgt spid="74"/>
                                        </p:tgtEl>
                                        <p:attrNameLst>
                                          <p:attrName>ppt_h</p:attrName>
                                        </p:attrNameLst>
                                      </p:cBhvr>
                                      <p:tavLst>
                                        <p:tav tm="0">
                                          <p:val>
                                            <p:fltVal val="0"/>
                                          </p:val>
                                        </p:tav>
                                        <p:tav tm="100000">
                                          <p:val>
                                            <p:strVal val="#ppt_h"/>
                                          </p:val>
                                        </p:tav>
                                      </p:tavLst>
                                    </p:anim>
                                    <p:animEffect transition="in" filter="fade">
                                      <p:cBhvr>
                                        <p:cTn id="35" dur="500"/>
                                        <p:tgtEl>
                                          <p:spTgt spid="74"/>
                                        </p:tgtEl>
                                      </p:cBhvr>
                                    </p:animEffect>
                                  </p:childTnLst>
                                  <p:subTnLst>
                                    <p:audio>
                                      <p:cMediaNode>
                                        <p:cTn display="0" masterRel="sameClick">
                                          <p:stCondLst>
                                            <p:cond evt="begin" delay="0">
                                              <p:tn val="31"/>
                                            </p:cond>
                                          </p:stCondLst>
                                          <p:endCondLst>
                                            <p:cond evt="onStopAudio" delay="0">
                                              <p:tgtEl>
                                                <p:sldTgt/>
                                              </p:tgtEl>
                                            </p:cond>
                                          </p:endCondLst>
                                        </p:cTn>
                                        <p:tgtEl>
                                          <p:sndTgt r:embed="rId5" name="4_5.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74"/>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8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68"/>
                                        </p:tgtEl>
                                        <p:attrNameLst>
                                          <p:attrName>style.visibility</p:attrName>
                                        </p:attrNameLst>
                                      </p:cBhvr>
                                      <p:to>
                                        <p:strVal val="visible"/>
                                      </p:to>
                                    </p:set>
                                    <p:anim calcmode="lin" valueType="num">
                                      <p:cBhvr>
                                        <p:cTn id="46" dur="500" fill="hold"/>
                                        <p:tgtEl>
                                          <p:spTgt spid="68"/>
                                        </p:tgtEl>
                                        <p:attrNameLst>
                                          <p:attrName>ppt_w</p:attrName>
                                        </p:attrNameLst>
                                      </p:cBhvr>
                                      <p:tavLst>
                                        <p:tav tm="0">
                                          <p:val>
                                            <p:fltVal val="0"/>
                                          </p:val>
                                        </p:tav>
                                        <p:tav tm="100000">
                                          <p:val>
                                            <p:strVal val="#ppt_w"/>
                                          </p:val>
                                        </p:tav>
                                      </p:tavLst>
                                    </p:anim>
                                    <p:anim calcmode="lin" valueType="num">
                                      <p:cBhvr>
                                        <p:cTn id="47" dur="500" fill="hold"/>
                                        <p:tgtEl>
                                          <p:spTgt spid="68"/>
                                        </p:tgtEl>
                                        <p:attrNameLst>
                                          <p:attrName>ppt_h</p:attrName>
                                        </p:attrNameLst>
                                      </p:cBhvr>
                                      <p:tavLst>
                                        <p:tav tm="0">
                                          <p:val>
                                            <p:fltVal val="0"/>
                                          </p:val>
                                        </p:tav>
                                        <p:tav tm="100000">
                                          <p:val>
                                            <p:strVal val="#ppt_h"/>
                                          </p:val>
                                        </p:tav>
                                      </p:tavLst>
                                    </p:anim>
                                    <p:animEffect transition="in" filter="fade">
                                      <p:cBhvr>
                                        <p:cTn id="48" dur="500"/>
                                        <p:tgtEl>
                                          <p:spTgt spid="68"/>
                                        </p:tgtEl>
                                      </p:cBhvr>
                                    </p:animEffect>
                                  </p:childTnLst>
                                  <p:subTnLst>
                                    <p:audio>
                                      <p:cMediaNode>
                                        <p:cTn display="0" masterRel="sameClick">
                                          <p:stCondLst>
                                            <p:cond evt="begin" delay="0">
                                              <p:tn val="44"/>
                                            </p:cond>
                                          </p:stCondLst>
                                          <p:endCondLst>
                                            <p:cond evt="onStopAudio" delay="0">
                                              <p:tgtEl>
                                                <p:sldTgt/>
                                              </p:tgtEl>
                                            </p:cond>
                                          </p:endCondLst>
                                        </p:cTn>
                                        <p:tgtEl>
                                          <p:sndTgt r:embed="rId6" name="4_3.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68"/>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70"/>
                                        </p:tgtEl>
                                        <p:attrNameLst>
                                          <p:attrName>style.visibility</p:attrName>
                                        </p:attrNameLst>
                                      </p:cBhvr>
                                      <p:to>
                                        <p:strVal val="visible"/>
                                      </p:to>
                                    </p:set>
                                    <p:anim calcmode="lin" valueType="num">
                                      <p:cBhvr>
                                        <p:cTn id="59" dur="500" fill="hold"/>
                                        <p:tgtEl>
                                          <p:spTgt spid="70"/>
                                        </p:tgtEl>
                                        <p:attrNameLst>
                                          <p:attrName>ppt_w</p:attrName>
                                        </p:attrNameLst>
                                      </p:cBhvr>
                                      <p:tavLst>
                                        <p:tav tm="0">
                                          <p:val>
                                            <p:fltVal val="0"/>
                                          </p:val>
                                        </p:tav>
                                        <p:tav tm="100000">
                                          <p:val>
                                            <p:strVal val="#ppt_w"/>
                                          </p:val>
                                        </p:tav>
                                      </p:tavLst>
                                    </p:anim>
                                    <p:anim calcmode="lin" valueType="num">
                                      <p:cBhvr>
                                        <p:cTn id="60" dur="500" fill="hold"/>
                                        <p:tgtEl>
                                          <p:spTgt spid="70"/>
                                        </p:tgtEl>
                                        <p:attrNameLst>
                                          <p:attrName>ppt_h</p:attrName>
                                        </p:attrNameLst>
                                      </p:cBhvr>
                                      <p:tavLst>
                                        <p:tav tm="0">
                                          <p:val>
                                            <p:fltVal val="0"/>
                                          </p:val>
                                        </p:tav>
                                        <p:tav tm="100000">
                                          <p:val>
                                            <p:strVal val="#ppt_h"/>
                                          </p:val>
                                        </p:tav>
                                      </p:tavLst>
                                    </p:anim>
                                    <p:animEffect transition="in" filter="fade">
                                      <p:cBhvr>
                                        <p:cTn id="61" dur="500"/>
                                        <p:tgtEl>
                                          <p:spTgt spid="70"/>
                                        </p:tgtEl>
                                      </p:cBhvr>
                                    </p:animEffect>
                                  </p:childTnLst>
                                  <p:subTnLst>
                                    <p:audio>
                                      <p:cMediaNode>
                                        <p:cTn display="0" masterRel="sameClick">
                                          <p:stCondLst>
                                            <p:cond evt="begin" delay="0">
                                              <p:tn val="57"/>
                                            </p:cond>
                                          </p:stCondLst>
                                          <p:endCondLst>
                                            <p:cond evt="onStopAudio" delay="0">
                                              <p:tgtEl>
                                                <p:sldTgt/>
                                              </p:tgtEl>
                                            </p:cond>
                                          </p:endCondLst>
                                        </p:cTn>
                                        <p:tgtEl>
                                          <p:sndTgt r:embed="rId7" name="4_2.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70"/>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67"/>
                                        </p:tgtEl>
                                        <p:attrNameLst>
                                          <p:attrName>style.visibility</p:attrName>
                                        </p:attrNameLst>
                                      </p:cBhvr>
                                      <p:to>
                                        <p:strVal val="visible"/>
                                      </p:to>
                                    </p:set>
                                    <p:anim calcmode="lin" valueType="num">
                                      <p:cBhvr>
                                        <p:cTn id="72" dur="500" fill="hold"/>
                                        <p:tgtEl>
                                          <p:spTgt spid="67"/>
                                        </p:tgtEl>
                                        <p:attrNameLst>
                                          <p:attrName>ppt_w</p:attrName>
                                        </p:attrNameLst>
                                      </p:cBhvr>
                                      <p:tavLst>
                                        <p:tav tm="0">
                                          <p:val>
                                            <p:fltVal val="0"/>
                                          </p:val>
                                        </p:tav>
                                        <p:tav tm="100000">
                                          <p:val>
                                            <p:strVal val="#ppt_w"/>
                                          </p:val>
                                        </p:tav>
                                      </p:tavLst>
                                    </p:anim>
                                    <p:anim calcmode="lin" valueType="num">
                                      <p:cBhvr>
                                        <p:cTn id="73" dur="500" fill="hold"/>
                                        <p:tgtEl>
                                          <p:spTgt spid="67"/>
                                        </p:tgtEl>
                                        <p:attrNameLst>
                                          <p:attrName>ppt_h</p:attrName>
                                        </p:attrNameLst>
                                      </p:cBhvr>
                                      <p:tavLst>
                                        <p:tav tm="0">
                                          <p:val>
                                            <p:fltVal val="0"/>
                                          </p:val>
                                        </p:tav>
                                        <p:tav tm="100000">
                                          <p:val>
                                            <p:strVal val="#ppt_h"/>
                                          </p:val>
                                        </p:tav>
                                      </p:tavLst>
                                    </p:anim>
                                    <p:animEffect transition="in" filter="fade">
                                      <p:cBhvr>
                                        <p:cTn id="74" dur="500"/>
                                        <p:tgtEl>
                                          <p:spTgt spid="67"/>
                                        </p:tgtEl>
                                      </p:cBhvr>
                                    </p:animEffect>
                                  </p:childTnLst>
                                  <p:subTnLst>
                                    <p:audio>
                                      <p:cMediaNode>
                                        <p:cTn display="0" masterRel="sameClick">
                                          <p:stCondLst>
                                            <p:cond evt="begin" delay="0">
                                              <p:tn val="70"/>
                                            </p:cond>
                                          </p:stCondLst>
                                          <p:endCondLst>
                                            <p:cond evt="onStopAudio" delay="0">
                                              <p:tgtEl>
                                                <p:sldTgt/>
                                              </p:tgtEl>
                                            </p:cond>
                                          </p:endCondLst>
                                        </p:cTn>
                                        <p:tgtEl>
                                          <p:sndTgt r:embed="rId8" name="4_7_1.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67"/>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252717" y="5421957"/>
            <a:ext cx="361334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76974" y="39007"/>
            <a:ext cx="10542862"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faire de </a:t>
            </a:r>
            <a:r>
              <a:rPr lang="en-GB" sz="3600" i="1" dirty="0">
                <a:solidFill>
                  <a:srgbClr val="1E4E79"/>
                </a:solidFill>
                <a:latin typeface="Century Gothic"/>
                <a:ea typeface="Century Gothic"/>
                <a:cs typeface="Century Gothic"/>
                <a:sym typeface="Century Gothic"/>
              </a:rPr>
              <a:t>with sports</a:t>
            </a:r>
            <a:endParaRPr lang="en-GB" sz="3600"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8">
            <a:alphaModFix/>
          </a:blip>
          <a:srcRect/>
          <a:stretch/>
        </p:blipFill>
        <p:spPr>
          <a:xfrm>
            <a:off x="10657369" y="52599"/>
            <a:ext cx="1330395" cy="1332245"/>
          </a:xfrm>
          <a:prstGeom prst="rect">
            <a:avLst/>
          </a:prstGeom>
          <a:noFill/>
          <a:ln>
            <a:noFill/>
          </a:ln>
        </p:spPr>
      </p:pic>
      <p:sp>
        <p:nvSpPr>
          <p:cNvPr id="62" name="Google Shape;171;p8">
            <a:extLst>
              <a:ext uri="{FF2B5EF4-FFF2-40B4-BE49-F238E27FC236}">
                <a16:creationId xmlns:a16="http://schemas.microsoft.com/office/drawing/2014/main" id="{39EBB1DC-9A49-4F60-AA18-4DAF95C63A01}"/>
              </a:ext>
            </a:extLst>
          </p:cNvPr>
          <p:cNvSpPr txBox="1"/>
          <p:nvPr/>
        </p:nvSpPr>
        <p:spPr>
          <a:xfrm>
            <a:off x="176974" y="5411160"/>
            <a:ext cx="377618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fais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cadeau</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50" name="Google Shape;171;p8">
            <a:extLst>
              <a:ext uri="{FF2B5EF4-FFF2-40B4-BE49-F238E27FC236}">
                <a16:creationId xmlns:a16="http://schemas.microsoft.com/office/drawing/2014/main" id="{CA59F190-701E-4F9B-A376-146EBD2996B6}"/>
              </a:ext>
            </a:extLst>
          </p:cNvPr>
          <p:cNvSpPr txBox="1"/>
          <p:nvPr/>
        </p:nvSpPr>
        <p:spPr>
          <a:xfrm>
            <a:off x="5746590" y="5436484"/>
            <a:ext cx="583885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 make/am making </a:t>
            </a:r>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present.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96AACFB2-72D1-4C19-A366-8FB062FBBBC6}"/>
              </a:ext>
            </a:extLst>
          </p:cNvPr>
          <p:cNvSpPr/>
          <p:nvPr/>
        </p:nvSpPr>
        <p:spPr>
          <a:xfrm>
            <a:off x="237407" y="6234968"/>
            <a:ext cx="4760877"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6" name="Google Shape;169;p8">
            <a:extLst>
              <a:ext uri="{FF2B5EF4-FFF2-40B4-BE49-F238E27FC236}">
                <a16:creationId xmlns:a16="http://schemas.microsoft.com/office/drawing/2014/main" id="{313CD8F1-58BD-4181-BE03-56475F48F583}"/>
              </a:ext>
            </a:extLst>
          </p:cNvPr>
          <p:cNvSpPr txBox="1"/>
          <p:nvPr/>
        </p:nvSpPr>
        <p:spPr>
          <a:xfrm>
            <a:off x="253359" y="4729155"/>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to use faire</a:t>
            </a:r>
            <a:r>
              <a:rPr kumimoji="0" lang="en-GB" sz="2800" i="0" u="none" strike="noStrike" kern="1200" cap="none" spc="0" normalizeH="0" noProof="0" dirty="0">
                <a:ln>
                  <a:noFill/>
                </a:ln>
                <a:solidFill>
                  <a:srgbClr val="1E4E79"/>
                </a:solidFill>
                <a:effectLst/>
                <a:uLnTx/>
                <a:uFillTx/>
                <a:latin typeface="Century Gothic"/>
                <a:ea typeface="Century Gothic"/>
                <a:cs typeface="Century Gothic"/>
                <a:sym typeface="Century Gothic"/>
              </a:rPr>
              <a:t> un/</a:t>
            </a:r>
            <a:r>
              <a:rPr kumimoji="0" lang="en-GB" sz="2800" i="0" u="none" strike="noStrike" kern="1200" cap="none" spc="0" normalizeH="0" noProof="0" dirty="0" err="1">
                <a:ln>
                  <a:noFill/>
                </a:ln>
                <a:solidFill>
                  <a:srgbClr val="1E4E79"/>
                </a:solidFill>
                <a:effectLst/>
                <a:uLnTx/>
                <a:uFillTx/>
                <a:latin typeface="Century Gothic"/>
                <a:ea typeface="Century Gothic"/>
                <a:cs typeface="Century Gothic"/>
                <a:sym typeface="Century Gothic"/>
              </a:rPr>
              <a:t>une</a:t>
            </a:r>
            <a:r>
              <a:rPr kumimoji="0" lang="en-GB" sz="2800" i="0" u="none" strike="noStrike" kern="1200" cap="none" spc="0" normalizeH="0" noProof="0" dirty="0">
                <a:ln>
                  <a:noFill/>
                </a:ln>
                <a:solidFill>
                  <a:srgbClr val="1E4E79"/>
                </a:solidFill>
                <a:effectLst/>
                <a:uLnTx/>
                <a:uFillTx/>
                <a:latin typeface="Century Gothic"/>
                <a:ea typeface="Century Gothic"/>
                <a:cs typeface="Century Gothic"/>
                <a:sym typeface="Century Gothic"/>
              </a:rPr>
              <a:t> with other nouns:</a:t>
            </a:r>
            <a:endParaRPr kumimoji="0"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79" name="Google Shape;183;p8">
            <a:extLst>
              <a:ext uri="{FF2B5EF4-FFF2-40B4-BE49-F238E27FC236}">
                <a16:creationId xmlns:a16="http://schemas.microsoft.com/office/drawing/2014/main" id="{97441F6F-296A-4BD5-958E-9A5AEEC08F7F}"/>
              </a:ext>
            </a:extLst>
          </p:cNvPr>
          <p:cNvPicPr preferRelativeResize="0"/>
          <p:nvPr/>
        </p:nvPicPr>
        <p:blipFill rotWithShape="1">
          <a:blip r:embed="rId9">
            <a:alphaModFix/>
          </a:blip>
          <a:srcRect/>
          <a:stretch/>
        </p:blipFill>
        <p:spPr>
          <a:xfrm>
            <a:off x="5366512" y="5397249"/>
            <a:ext cx="404055" cy="551001"/>
          </a:xfrm>
          <a:prstGeom prst="rect">
            <a:avLst/>
          </a:prstGeom>
          <a:solidFill>
            <a:schemeClr val="bg1"/>
          </a:solidFill>
          <a:ln>
            <a:noFill/>
          </a:ln>
        </p:spPr>
      </p:pic>
      <p:sp>
        <p:nvSpPr>
          <p:cNvPr id="94" name="Speech Bubble: Rectangle with Corners Rounded 93">
            <a:extLst>
              <a:ext uri="{FF2B5EF4-FFF2-40B4-BE49-F238E27FC236}">
                <a16:creationId xmlns:a16="http://schemas.microsoft.com/office/drawing/2014/main" id="{62FE2B75-8F04-48D5-A90D-CF6E79859035}"/>
              </a:ext>
            </a:extLst>
          </p:cNvPr>
          <p:cNvSpPr/>
          <p:nvPr/>
        </p:nvSpPr>
        <p:spPr>
          <a:xfrm>
            <a:off x="9840909" y="1418924"/>
            <a:ext cx="2206133" cy="1204254"/>
          </a:xfrm>
          <a:prstGeom prst="wedgeRoundRectCallout">
            <a:avLst>
              <a:gd name="adj1" fmla="val -73112"/>
              <a:gd name="adj2" fmla="val 2335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This</a:t>
            </a:r>
            <a:r>
              <a:rPr kumimoji="0" lang="en-GB" sz="2000" b="0" i="0" u="none" strike="noStrike" kern="1200" cap="none" spc="0" normalizeH="0" noProof="0" dirty="0">
                <a:ln>
                  <a:noFill/>
                </a:ln>
                <a:solidFill>
                  <a:srgbClr val="002060"/>
                </a:solidFill>
                <a:effectLst/>
                <a:uLnTx/>
                <a:uFillTx/>
                <a:latin typeface="Century Gothic" panose="020F0302020204030204"/>
              </a:rPr>
              <a:t> use of  ‘</a:t>
            </a:r>
            <a:r>
              <a:rPr kumimoji="0" lang="en-GB" sz="2000" b="1" i="0" u="none" strike="noStrike" kern="1200" cap="none" spc="0" normalizeH="0" noProof="0" dirty="0">
                <a:ln>
                  <a:noFill/>
                </a:ln>
                <a:solidFill>
                  <a:srgbClr val="002060"/>
                </a:solidFill>
                <a:effectLst/>
                <a:uLnTx/>
                <a:uFillTx/>
                <a:latin typeface="Century Gothic" panose="020F0302020204030204"/>
              </a:rPr>
              <a:t>de</a:t>
            </a:r>
            <a:r>
              <a:rPr kumimoji="0" lang="en-GB" sz="2000" b="0" i="0" u="none" strike="noStrike" kern="1200" cap="none" spc="0" normalizeH="0" noProof="0" dirty="0">
                <a:ln>
                  <a:noFill/>
                </a:ln>
                <a:solidFill>
                  <a:srgbClr val="002060"/>
                </a:solidFill>
                <a:effectLst/>
                <a:uLnTx/>
                <a:uFillTx/>
                <a:latin typeface="Century Gothic" panose="020F0302020204030204"/>
              </a:rPr>
              <a:t>’ + article is called the </a:t>
            </a:r>
            <a:r>
              <a:rPr kumimoji="0" lang="en-GB" sz="2000" b="1" i="0" u="none" strike="noStrike" kern="1200" cap="none" spc="0" normalizeH="0" noProof="0" dirty="0">
                <a:ln>
                  <a:noFill/>
                </a:ln>
                <a:solidFill>
                  <a:srgbClr val="002060"/>
                </a:solidFill>
                <a:effectLst/>
                <a:uLnTx/>
                <a:uFillTx/>
                <a:latin typeface="Century Gothic" panose="020F0302020204030204"/>
              </a:rPr>
              <a:t>partitive</a:t>
            </a:r>
            <a:r>
              <a:rPr kumimoji="0" lang="en-GB" sz="2000" b="0" i="0" u="none" strike="noStrike" kern="1200" cap="none" spc="0" normalizeH="0" noProof="0" dirty="0">
                <a:ln>
                  <a:noFill/>
                </a:ln>
                <a:solidFill>
                  <a:srgbClr val="002060"/>
                </a:solidFill>
                <a:effectLst/>
                <a:uLnTx/>
                <a:uFillTx/>
                <a:latin typeface="Century Gothic" panose="020F0302020204030204"/>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06" name="Google Shape;171;p8">
            <a:extLst>
              <a:ext uri="{FF2B5EF4-FFF2-40B4-BE49-F238E27FC236}">
                <a16:creationId xmlns:a16="http://schemas.microsoft.com/office/drawing/2014/main" id="{49757733-CBF5-4B03-B019-B0F413196A54}"/>
              </a:ext>
            </a:extLst>
          </p:cNvPr>
          <p:cNvSpPr txBox="1"/>
          <p:nvPr/>
        </p:nvSpPr>
        <p:spPr>
          <a:xfrm>
            <a:off x="176974" y="6234968"/>
            <a:ext cx="476223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fait </a:t>
            </a:r>
            <a:r>
              <a:rPr lang="en-GB" sz="2800" b="1" dirty="0" err="1">
                <a:solidFill>
                  <a:srgbClr val="002060"/>
                </a:solidFill>
                <a:latin typeface="Century Gothic" panose="020B0502020202020204" pitchFamily="34" charset="0"/>
              </a:rPr>
              <a:t>une</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activité</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07" name="Rectangle: Rounded Corners 106">
            <a:extLst>
              <a:ext uri="{FF2B5EF4-FFF2-40B4-BE49-F238E27FC236}">
                <a16:creationId xmlns:a16="http://schemas.microsoft.com/office/drawing/2014/main" id="{55BC73B6-CF7A-4166-97A6-01A7B3F6C3C9}"/>
              </a:ext>
            </a:extLst>
          </p:cNvPr>
          <p:cNvSpPr/>
          <p:nvPr/>
        </p:nvSpPr>
        <p:spPr>
          <a:xfrm>
            <a:off x="237408" y="1602555"/>
            <a:ext cx="308988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8" name="Google Shape;171;p8">
            <a:extLst>
              <a:ext uri="{FF2B5EF4-FFF2-40B4-BE49-F238E27FC236}">
                <a16:creationId xmlns:a16="http://schemas.microsoft.com/office/drawing/2014/main" id="{53057DB3-35AD-4941-A7F8-62F8B3EBE641}"/>
              </a:ext>
            </a:extLst>
          </p:cNvPr>
          <p:cNvSpPr txBox="1"/>
          <p:nvPr/>
        </p:nvSpPr>
        <p:spPr>
          <a:xfrm>
            <a:off x="176974" y="1602555"/>
            <a:ext cx="32611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fais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du </a:t>
            </a:r>
            <a:r>
              <a:rPr lang="en-GB" sz="2800" dirty="0">
                <a:solidFill>
                  <a:srgbClr val="002060"/>
                </a:solidFill>
                <a:latin typeface="Century Gothic" panose="020B0502020202020204" pitchFamily="34" charset="0"/>
              </a:rPr>
              <a:t>sport.</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09" name="Google Shape;171;p8">
            <a:extLst>
              <a:ext uri="{FF2B5EF4-FFF2-40B4-BE49-F238E27FC236}">
                <a16:creationId xmlns:a16="http://schemas.microsoft.com/office/drawing/2014/main" id="{86A55597-6F17-405A-81B4-CCBA9F2D105B}"/>
              </a:ext>
            </a:extLst>
          </p:cNvPr>
          <p:cNvSpPr txBox="1"/>
          <p:nvPr/>
        </p:nvSpPr>
        <p:spPr>
          <a:xfrm>
            <a:off x="5785777" y="6217091"/>
            <a:ext cx="647633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He does/ is doing </a:t>
            </a:r>
            <a:r>
              <a:rPr lang="en-GB" sz="2800" b="1" dirty="0">
                <a:solidFill>
                  <a:srgbClr val="002060"/>
                </a:solidFill>
                <a:latin typeface="Century Gothic" panose="020B0502020202020204" pitchFamily="34" charset="0"/>
              </a:rPr>
              <a:t>an</a:t>
            </a:r>
            <a:r>
              <a:rPr lang="en-GB" sz="2800" dirty="0">
                <a:solidFill>
                  <a:srgbClr val="002060"/>
                </a:solidFill>
                <a:latin typeface="Century Gothic" panose="020B0502020202020204" pitchFamily="34" charset="0"/>
              </a:rPr>
              <a:t> activity.</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10" name="Google Shape;183;p8">
            <a:extLst>
              <a:ext uri="{FF2B5EF4-FFF2-40B4-BE49-F238E27FC236}">
                <a16:creationId xmlns:a16="http://schemas.microsoft.com/office/drawing/2014/main" id="{62FA3F7D-CACD-467F-B392-B6A271CB2C15}"/>
              </a:ext>
            </a:extLst>
          </p:cNvPr>
          <p:cNvPicPr preferRelativeResize="0"/>
          <p:nvPr/>
        </p:nvPicPr>
        <p:blipFill rotWithShape="1">
          <a:blip r:embed="rId9">
            <a:alphaModFix/>
          </a:blip>
          <a:srcRect/>
          <a:stretch/>
        </p:blipFill>
        <p:spPr>
          <a:xfrm>
            <a:off x="5366512" y="6217091"/>
            <a:ext cx="404055" cy="551001"/>
          </a:xfrm>
          <a:prstGeom prst="rect">
            <a:avLst/>
          </a:prstGeom>
          <a:solidFill>
            <a:schemeClr val="bg1"/>
          </a:solidFill>
          <a:ln>
            <a:noFill/>
          </a:ln>
        </p:spPr>
      </p:pic>
      <p:sp>
        <p:nvSpPr>
          <p:cNvPr id="111" name="Google Shape;169;p8">
            <a:extLst>
              <a:ext uri="{FF2B5EF4-FFF2-40B4-BE49-F238E27FC236}">
                <a16:creationId xmlns:a16="http://schemas.microsoft.com/office/drawing/2014/main" id="{FFC5010E-D004-4605-A71E-F41AA681B597}"/>
              </a:ext>
            </a:extLst>
          </p:cNvPr>
          <p:cNvSpPr txBox="1"/>
          <p:nvPr/>
        </p:nvSpPr>
        <p:spPr>
          <a:xfrm>
            <a:off x="176974" y="964743"/>
            <a:ext cx="9384860" cy="523180"/>
          </a:xfrm>
          <a:prstGeom prst="rect">
            <a:avLst/>
          </a:prstGeom>
          <a:noFill/>
          <a:ln>
            <a:noFill/>
          </a:ln>
        </p:spPr>
        <p:txBody>
          <a:bodyPr spcFirstLastPara="1" wrap="square" lIns="91425" tIns="45700" rIns="91425" bIns="45700" anchor="t" anchorCtr="0">
            <a:spAutoFit/>
          </a:bodyPr>
          <a:lstStyle/>
          <a:p>
            <a:pPr lvl="0">
              <a:buClr>
                <a:srgbClr val="1E4E79"/>
              </a:buClr>
              <a:buSzPts val="2800"/>
              <a:defRPr/>
            </a:pPr>
            <a:r>
              <a:rPr lang="en-US" sz="2800" dirty="0">
                <a:solidFill>
                  <a:srgbClr val="1E4E79"/>
                </a:solidFill>
                <a:latin typeface="Century Gothic"/>
                <a:ea typeface="Century Gothic"/>
                <a:cs typeface="Century Gothic"/>
                <a:sym typeface="Century Gothic"/>
              </a:rPr>
              <a:t>To say ‘do’ with sports, use faire </a:t>
            </a:r>
            <a:r>
              <a:rPr lang="en-US" sz="2800" b="1" dirty="0">
                <a:solidFill>
                  <a:srgbClr val="1E4E79"/>
                </a:solidFill>
                <a:latin typeface="Century Gothic"/>
                <a:ea typeface="Century Gothic"/>
                <a:cs typeface="Century Gothic"/>
                <a:sym typeface="Century Gothic"/>
              </a:rPr>
              <a:t>de:</a:t>
            </a:r>
          </a:p>
        </p:txBody>
      </p:sp>
      <p:sp>
        <p:nvSpPr>
          <p:cNvPr id="112" name="Google Shape;171;p8">
            <a:extLst>
              <a:ext uri="{FF2B5EF4-FFF2-40B4-BE49-F238E27FC236}">
                <a16:creationId xmlns:a16="http://schemas.microsoft.com/office/drawing/2014/main" id="{084DAA53-F542-4F7A-9F71-C5BB6D96AE74}"/>
              </a:ext>
            </a:extLst>
          </p:cNvPr>
          <p:cNvSpPr txBox="1"/>
          <p:nvPr/>
        </p:nvSpPr>
        <p:spPr>
          <a:xfrm>
            <a:off x="5785777" y="1647970"/>
            <a:ext cx="35806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 do (some) sport.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13" name="Google Shape;183;p8">
            <a:extLst>
              <a:ext uri="{FF2B5EF4-FFF2-40B4-BE49-F238E27FC236}">
                <a16:creationId xmlns:a16="http://schemas.microsoft.com/office/drawing/2014/main" id="{67279110-3BBA-437C-89FC-AF3F8F72D986}"/>
              </a:ext>
            </a:extLst>
          </p:cNvPr>
          <p:cNvPicPr preferRelativeResize="0"/>
          <p:nvPr/>
        </p:nvPicPr>
        <p:blipFill rotWithShape="1">
          <a:blip r:embed="rId9">
            <a:alphaModFix/>
          </a:blip>
          <a:srcRect/>
          <a:stretch/>
        </p:blipFill>
        <p:spPr>
          <a:xfrm>
            <a:off x="5366512" y="1664549"/>
            <a:ext cx="404055" cy="551001"/>
          </a:xfrm>
          <a:prstGeom prst="rect">
            <a:avLst/>
          </a:prstGeom>
          <a:solidFill>
            <a:schemeClr val="bg1"/>
          </a:solidFill>
          <a:ln>
            <a:noFill/>
          </a:ln>
        </p:spPr>
      </p:pic>
      <p:sp>
        <p:nvSpPr>
          <p:cNvPr id="114" name="Rectangle: Rounded Corners 113">
            <a:extLst>
              <a:ext uri="{FF2B5EF4-FFF2-40B4-BE49-F238E27FC236}">
                <a16:creationId xmlns:a16="http://schemas.microsoft.com/office/drawing/2014/main" id="{DEFF8E4B-5A6A-4C49-8D33-B8B83A20AFDA}"/>
              </a:ext>
            </a:extLst>
          </p:cNvPr>
          <p:cNvSpPr/>
          <p:nvPr/>
        </p:nvSpPr>
        <p:spPr>
          <a:xfrm>
            <a:off x="253641" y="2526464"/>
            <a:ext cx="4057320"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5" name="Google Shape;171;p8">
            <a:extLst>
              <a:ext uri="{FF2B5EF4-FFF2-40B4-BE49-F238E27FC236}">
                <a16:creationId xmlns:a16="http://schemas.microsoft.com/office/drawing/2014/main" id="{D8D4C8A4-9E19-4C45-BCEF-4FCF873FCC2A}"/>
              </a:ext>
            </a:extLst>
          </p:cNvPr>
          <p:cNvSpPr txBox="1"/>
          <p:nvPr/>
        </p:nvSpPr>
        <p:spPr>
          <a:xfrm>
            <a:off x="176974" y="2520203"/>
            <a:ext cx="433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Tu </a:t>
            </a:r>
            <a:r>
              <a:rPr lang="en-GB" sz="2800" dirty="0" err="1">
                <a:solidFill>
                  <a:srgbClr val="002060"/>
                </a:solidFill>
                <a:latin typeface="Century Gothic" panose="020B0502020202020204" pitchFamily="34" charset="0"/>
              </a:rPr>
              <a:t>fais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de la </a:t>
            </a:r>
            <a:r>
              <a:rPr lang="en-GB" sz="2800" dirty="0">
                <a:solidFill>
                  <a:srgbClr val="002060"/>
                </a:solidFill>
                <a:latin typeface="Century Gothic" panose="020B0502020202020204" pitchFamily="34" charset="0"/>
              </a:rPr>
              <a:t>natation.</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16" name="Google Shape;171;p8">
            <a:extLst>
              <a:ext uri="{FF2B5EF4-FFF2-40B4-BE49-F238E27FC236}">
                <a16:creationId xmlns:a16="http://schemas.microsoft.com/office/drawing/2014/main" id="{94EF3EF7-B7EE-4ECE-AA2D-0D23F915E929}"/>
              </a:ext>
            </a:extLst>
          </p:cNvPr>
          <p:cNvSpPr txBox="1"/>
          <p:nvPr/>
        </p:nvSpPr>
        <p:spPr>
          <a:xfrm>
            <a:off x="5802010" y="2579264"/>
            <a:ext cx="559704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 do (some) swimming.</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17" name="Google Shape;183;p8">
            <a:extLst>
              <a:ext uri="{FF2B5EF4-FFF2-40B4-BE49-F238E27FC236}">
                <a16:creationId xmlns:a16="http://schemas.microsoft.com/office/drawing/2014/main" id="{A6FC5389-4094-476C-8E28-B3877043866B}"/>
              </a:ext>
            </a:extLst>
          </p:cNvPr>
          <p:cNvPicPr preferRelativeResize="0"/>
          <p:nvPr/>
        </p:nvPicPr>
        <p:blipFill rotWithShape="1">
          <a:blip r:embed="rId9">
            <a:alphaModFix/>
          </a:blip>
          <a:srcRect/>
          <a:stretch/>
        </p:blipFill>
        <p:spPr>
          <a:xfrm>
            <a:off x="5382745" y="2551443"/>
            <a:ext cx="404055" cy="551001"/>
          </a:xfrm>
          <a:prstGeom prst="rect">
            <a:avLst/>
          </a:prstGeom>
          <a:solidFill>
            <a:schemeClr val="bg1"/>
          </a:solidFill>
          <a:ln>
            <a:noFill/>
          </a:ln>
        </p:spPr>
      </p:pic>
      <p:sp>
        <p:nvSpPr>
          <p:cNvPr id="118" name="Rectangle: Rounded Corners 117">
            <a:extLst>
              <a:ext uri="{FF2B5EF4-FFF2-40B4-BE49-F238E27FC236}">
                <a16:creationId xmlns:a16="http://schemas.microsoft.com/office/drawing/2014/main" id="{3CA68A1B-6F2E-4BED-9632-81865076C676}"/>
              </a:ext>
            </a:extLst>
          </p:cNvPr>
          <p:cNvSpPr/>
          <p:nvPr/>
        </p:nvSpPr>
        <p:spPr>
          <a:xfrm>
            <a:off x="237408" y="3581805"/>
            <a:ext cx="3940024"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9" name="Google Shape;171;p8">
            <a:extLst>
              <a:ext uri="{FF2B5EF4-FFF2-40B4-BE49-F238E27FC236}">
                <a16:creationId xmlns:a16="http://schemas.microsoft.com/office/drawing/2014/main" id="{C1E99131-C96C-4BB3-8384-A3A3087A72EA}"/>
              </a:ext>
            </a:extLst>
          </p:cNvPr>
          <p:cNvSpPr txBox="1"/>
          <p:nvPr/>
        </p:nvSpPr>
        <p:spPr>
          <a:xfrm>
            <a:off x="176974" y="3581805"/>
            <a:ext cx="394002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Elle fait </a:t>
            </a:r>
            <a:r>
              <a:rPr lang="en-GB" sz="2800" b="1" dirty="0">
                <a:solidFill>
                  <a:srgbClr val="002060"/>
                </a:solidFill>
                <a:latin typeface="Century Gothic" panose="020B0502020202020204" pitchFamily="34" charset="0"/>
              </a:rPr>
              <a:t>de </a:t>
            </a:r>
            <a:r>
              <a:rPr lang="en-GB" sz="2800" b="1" dirty="0" err="1">
                <a:solidFill>
                  <a:srgbClr val="002060"/>
                </a:solidFill>
                <a:latin typeface="Century Gothic" panose="020B0502020202020204" pitchFamily="34" charset="0"/>
              </a:rPr>
              <a:t>l</a:t>
            </a:r>
            <a:r>
              <a:rPr lang="en-GB" sz="2800" dirty="0" err="1">
                <a:solidFill>
                  <a:srgbClr val="002060"/>
                </a:solidFill>
                <a:latin typeface="Century Gothic" panose="020B0502020202020204" pitchFamily="34" charset="0"/>
              </a:rPr>
              <a:t>‘exercice</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20" name="Google Shape;171;p8">
            <a:extLst>
              <a:ext uri="{FF2B5EF4-FFF2-40B4-BE49-F238E27FC236}">
                <a16:creationId xmlns:a16="http://schemas.microsoft.com/office/drawing/2014/main" id="{2BB96379-F0CC-426D-B764-BB4B8D5897BB}"/>
              </a:ext>
            </a:extLst>
          </p:cNvPr>
          <p:cNvSpPr txBox="1"/>
          <p:nvPr/>
        </p:nvSpPr>
        <p:spPr>
          <a:xfrm>
            <a:off x="5785777" y="3627220"/>
            <a:ext cx="528620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She does (some) exercise.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21" name="Google Shape;183;p8">
            <a:extLst>
              <a:ext uri="{FF2B5EF4-FFF2-40B4-BE49-F238E27FC236}">
                <a16:creationId xmlns:a16="http://schemas.microsoft.com/office/drawing/2014/main" id="{174BD2BB-61A8-46C3-9096-00B015956F32}"/>
              </a:ext>
            </a:extLst>
          </p:cNvPr>
          <p:cNvPicPr preferRelativeResize="0"/>
          <p:nvPr/>
        </p:nvPicPr>
        <p:blipFill rotWithShape="1">
          <a:blip r:embed="rId9">
            <a:alphaModFix/>
          </a:blip>
          <a:srcRect/>
          <a:stretch/>
        </p:blipFill>
        <p:spPr>
          <a:xfrm>
            <a:off x="5366512" y="3643799"/>
            <a:ext cx="404055" cy="551001"/>
          </a:xfrm>
          <a:prstGeom prst="rect">
            <a:avLst/>
          </a:prstGeom>
          <a:solidFill>
            <a:schemeClr val="bg1"/>
          </a:solidFill>
          <a:ln>
            <a:noFill/>
          </a:ln>
        </p:spPr>
      </p:pic>
      <p:sp>
        <p:nvSpPr>
          <p:cNvPr id="122" name="Speech Bubble: Rectangle with Corners Rounded 121">
            <a:extLst>
              <a:ext uri="{FF2B5EF4-FFF2-40B4-BE49-F238E27FC236}">
                <a16:creationId xmlns:a16="http://schemas.microsoft.com/office/drawing/2014/main" id="{32D9B082-D729-491D-AE3C-9C8BECD819E8}"/>
              </a:ext>
            </a:extLst>
          </p:cNvPr>
          <p:cNvSpPr/>
          <p:nvPr/>
        </p:nvSpPr>
        <p:spPr>
          <a:xfrm>
            <a:off x="7483814" y="199814"/>
            <a:ext cx="2636369" cy="1059954"/>
          </a:xfrm>
          <a:prstGeom prst="wedgeRoundRectCallout">
            <a:avLst>
              <a:gd name="adj1" fmla="val -60500"/>
              <a:gd name="adj2" fmla="val 2791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de + le </a:t>
            </a:r>
            <a:r>
              <a:rPr kumimoji="0" lang="en-GB" sz="20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000" b="1"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du</a:t>
            </a:r>
            <a:br>
              <a:rPr kumimoji="0" lang="en-GB" sz="20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br>
            <a:r>
              <a:rPr kumimoji="0" lang="en-GB" sz="20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de + la  de</a:t>
            </a:r>
            <a:r>
              <a:rPr kumimoji="0" lang="en-GB" sz="2000" b="0" i="0" u="none" strike="noStrike" kern="1200" cap="none" spc="0" normalizeH="0" noProof="0" dirty="0">
                <a:ln>
                  <a:noFill/>
                </a:ln>
                <a:solidFill>
                  <a:srgbClr val="002060"/>
                </a:solidFill>
                <a:effectLst/>
                <a:uLnTx/>
                <a:uFillTx/>
                <a:latin typeface="Century Gothic" panose="020F0302020204030204"/>
                <a:sym typeface="Wingdings" panose="05000000000000000000" pitchFamily="2" charset="2"/>
              </a:rPr>
              <a:t> la</a:t>
            </a:r>
            <a:br>
              <a:rPr kumimoji="0" lang="en-GB" sz="2000" b="0" i="0" u="none" strike="noStrike" kern="1200" cap="none" spc="0" normalizeH="0" noProof="0" dirty="0">
                <a:ln>
                  <a:noFill/>
                </a:ln>
                <a:solidFill>
                  <a:srgbClr val="002060"/>
                </a:solidFill>
                <a:effectLst/>
                <a:uLnTx/>
                <a:uFillTx/>
                <a:latin typeface="Century Gothic" panose="020F0302020204030204"/>
                <a:sym typeface="Wingdings" panose="05000000000000000000" pitchFamily="2" charset="2"/>
              </a:rPr>
            </a:br>
            <a:r>
              <a:rPr kumimoji="0" lang="en-GB" sz="2000" b="0" i="0" u="none" strike="noStrike" kern="1200" cap="none" spc="0" normalizeH="0" noProof="0" dirty="0">
                <a:ln>
                  <a:noFill/>
                </a:ln>
                <a:solidFill>
                  <a:srgbClr val="002060"/>
                </a:solidFill>
                <a:effectLst/>
                <a:uLnTx/>
                <a:uFillTx/>
                <a:latin typeface="Century Gothic" panose="020F0302020204030204"/>
                <a:sym typeface="Wingdings" panose="05000000000000000000" pitchFamily="2" charset="2"/>
              </a:rPr>
              <a:t>de + l’  de l’</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5_1.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fade">
                                      <p:cBhvr>
                                        <p:cTn id="21" dur="500"/>
                                        <p:tgtEl>
                                          <p:spTgt spid="11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5_2.wav"/>
                                        </p:tgtEl>
                                      </p:cMediaNode>
                                    </p:audio>
                                  </p:subTnLst>
                                </p:cTn>
                              </p:par>
                              <p:par>
                                <p:cTn id="30" presetID="1" presetClass="entr" presetSubtype="0" fill="hold" grpId="0" nodeType="withEffect">
                                  <p:stCondLst>
                                    <p:cond delay="0"/>
                                  </p:stCondLst>
                                  <p:childTnLst>
                                    <p:set>
                                      <p:cBhvr>
                                        <p:cTn id="31" dur="1" fill="hold">
                                          <p:stCondLst>
                                            <p:cond delay="0"/>
                                          </p:stCondLst>
                                        </p:cTn>
                                        <p:tgtEl>
                                          <p:spTgt spid="1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fade">
                                      <p:cBhvr>
                                        <p:cTn id="36" dur="500"/>
                                        <p:tgtEl>
                                          <p:spTgt spid="11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5_3.wav"/>
                                        </p:tgtEl>
                                      </p:cMediaNode>
                                    </p:audio>
                                  </p:subTnLst>
                                </p:cTn>
                              </p:par>
                              <p:par>
                                <p:cTn id="49" presetID="1" presetClass="entr" presetSubtype="0" fill="hold" grpId="0" nodeType="withEffect">
                                  <p:stCondLst>
                                    <p:cond delay="0"/>
                                  </p:stCondLst>
                                  <p:childTnLst>
                                    <p:set>
                                      <p:cBhvr>
                                        <p:cTn id="50" dur="1" fill="hold">
                                          <p:stCondLst>
                                            <p:cond delay="0"/>
                                          </p:stCondLst>
                                        </p:cTn>
                                        <p:tgtEl>
                                          <p:spTgt spid="1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500"/>
                                        <p:tgtEl>
                                          <p:spTgt spid="12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2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6" name="5_4.wav"/>
                                        </p:tgtEl>
                                      </p:cMediaNode>
                                    </p:audio>
                                  </p:subTnLst>
                                </p:cTn>
                              </p:par>
                              <p:par>
                                <p:cTn id="68" presetID="1"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79"/>
                                        </p:tgtEl>
                                        <p:attrNameLst>
                                          <p:attrName>style.visibility</p:attrName>
                                        </p:attrNameLst>
                                      </p:cBhvr>
                                      <p:to>
                                        <p:strVal val="visible"/>
                                      </p:to>
                                    </p:set>
                                    <p:animEffect transition="in" filter="fade">
                                      <p:cBhvr>
                                        <p:cTn id="74" dur="500"/>
                                        <p:tgtEl>
                                          <p:spTgt spid="79"/>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5_5.wav"/>
                                        </p:tgtEl>
                                      </p:cMediaNode>
                                    </p:audio>
                                  </p:subTnLst>
                                </p:cTn>
                              </p:par>
                              <p:par>
                                <p:cTn id="83" presetID="1" presetClass="entr" presetSubtype="0" fill="hold" grpId="0" nodeType="withEffect">
                                  <p:stCondLst>
                                    <p:cond delay="0"/>
                                  </p:stCondLst>
                                  <p:childTnLst>
                                    <p:set>
                                      <p:cBhvr>
                                        <p:cTn id="84" dur="1" fill="hold">
                                          <p:stCondLst>
                                            <p:cond delay="0"/>
                                          </p:stCondLst>
                                        </p:cTn>
                                        <p:tgtEl>
                                          <p:spTgt spid="10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10"/>
                                        </p:tgtEl>
                                        <p:attrNameLst>
                                          <p:attrName>style.visibility</p:attrName>
                                        </p:attrNameLst>
                                      </p:cBhvr>
                                      <p:to>
                                        <p:strVal val="visible"/>
                                      </p:to>
                                    </p:set>
                                    <p:animEffect transition="in" filter="fade">
                                      <p:cBhvr>
                                        <p:cTn id="89" dur="500"/>
                                        <p:tgtEl>
                                          <p:spTgt spid="110"/>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50" grpId="0"/>
      <p:bldP spid="47" grpId="0" animBg="1"/>
      <p:bldP spid="76" grpId="0" animBg="1"/>
      <p:bldP spid="94" grpId="0" animBg="1"/>
      <p:bldP spid="106" grpId="0"/>
      <p:bldP spid="107" grpId="0" animBg="1"/>
      <p:bldP spid="108" grpId="0"/>
      <p:bldP spid="109" grpId="0"/>
      <p:bldP spid="111" grpId="0" animBg="1"/>
      <p:bldP spid="112" grpId="0"/>
      <p:bldP spid="114" grpId="0" animBg="1"/>
      <p:bldP spid="115" grpId="0"/>
      <p:bldP spid="116" grpId="0"/>
      <p:bldP spid="118" grpId="0" animBg="1"/>
      <p:bldP spid="119" grpId="0"/>
      <p:bldP spid="120" grpId="0"/>
      <p:bldP spid="1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972374BE-70EB-4A45-904A-EEA99B00C44F}"/>
              </a:ext>
            </a:extLst>
          </p:cNvPr>
          <p:cNvGraphicFramePr>
            <a:graphicFrameLocks noGrp="1"/>
          </p:cNvGraphicFramePr>
          <p:nvPr>
            <p:extLst>
              <p:ext uri="{D42A27DB-BD31-4B8C-83A1-F6EECF244321}">
                <p14:modId xmlns:p14="http://schemas.microsoft.com/office/powerpoint/2010/main" val="355792907"/>
              </p:ext>
            </p:extLst>
          </p:nvPr>
        </p:nvGraphicFramePr>
        <p:xfrm>
          <a:off x="436630" y="2407481"/>
          <a:ext cx="9296832" cy="4213658"/>
        </p:xfrm>
        <a:graphic>
          <a:graphicData uri="http://schemas.openxmlformats.org/drawingml/2006/table">
            <a:tbl>
              <a:tblPr firstRow="1" bandRow="1">
                <a:tableStyleId>{5940675A-B579-460E-94D1-54222C63F5DA}</a:tableStyleId>
              </a:tblPr>
              <a:tblGrid>
                <a:gridCol w="720141">
                  <a:extLst>
                    <a:ext uri="{9D8B030D-6E8A-4147-A177-3AD203B41FA5}">
                      <a16:colId xmlns:a16="http://schemas.microsoft.com/office/drawing/2014/main" val="1264770506"/>
                    </a:ext>
                  </a:extLst>
                </a:gridCol>
                <a:gridCol w="1839817">
                  <a:extLst>
                    <a:ext uri="{9D8B030D-6E8A-4147-A177-3AD203B41FA5}">
                      <a16:colId xmlns:a16="http://schemas.microsoft.com/office/drawing/2014/main" val="2692967244"/>
                    </a:ext>
                  </a:extLst>
                </a:gridCol>
                <a:gridCol w="1391596">
                  <a:extLst>
                    <a:ext uri="{9D8B030D-6E8A-4147-A177-3AD203B41FA5}">
                      <a16:colId xmlns:a16="http://schemas.microsoft.com/office/drawing/2014/main" val="605799539"/>
                    </a:ext>
                  </a:extLst>
                </a:gridCol>
                <a:gridCol w="5345278">
                  <a:extLst>
                    <a:ext uri="{9D8B030D-6E8A-4147-A177-3AD203B41FA5}">
                      <a16:colId xmlns:a16="http://schemas.microsoft.com/office/drawing/2014/main" val="1148658663"/>
                    </a:ext>
                  </a:extLst>
                </a:gridCol>
              </a:tblGrid>
              <a:tr h="668664">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A</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B</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err="1">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anglais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84172311"/>
                  </a:ext>
                </a:extLst>
              </a:tr>
              <a:tr h="668664">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ski</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liste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575266">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activité</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natation</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575266">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cyclisme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gâteau</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575266">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gymnastique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ski</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r h="575266">
                <a:tc>
                  <a:txBody>
                    <a:bodyPr/>
                    <a:lstStyle/>
                    <a:p>
                      <a:pPr algn="ctr"/>
                      <a:r>
                        <a:rPr lang="en-GB" sz="2000" b="1" dirty="0">
                          <a:solidFill>
                            <a:srgbClr val="002060"/>
                          </a:solidFill>
                          <a:latin typeface="Century Gothic" panose="020B0502020202020204" pitchFamily="34" charset="0"/>
                        </a:rPr>
                        <a:t>5</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exercice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cyclisme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166149781"/>
                  </a:ext>
                </a:extLst>
              </a:tr>
              <a:tr h="575266">
                <a:tc>
                  <a:txBody>
                    <a:bodyPr/>
                    <a:lstStyle/>
                    <a:p>
                      <a:pPr algn="ctr"/>
                      <a:r>
                        <a:rPr lang="en-GB" sz="2000" b="1" dirty="0">
                          <a:solidFill>
                            <a:srgbClr val="002060"/>
                          </a:solidFill>
                          <a:latin typeface="Century Gothic" panose="020B0502020202020204" pitchFamily="34" charset="0"/>
                        </a:rPr>
                        <a:t>6</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voyage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sport</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206919552"/>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0" name="Speech Bubble: Rectangle with Corners Rounded 29">
            <a:extLst>
              <a:ext uri="{FF2B5EF4-FFF2-40B4-BE49-F238E27FC236}">
                <a16:creationId xmlns:a16="http://schemas.microsoft.com/office/drawing/2014/main" id="{707B8F4F-12CC-4EA2-A7AE-D37EA0BB3712}"/>
              </a:ext>
            </a:extLst>
          </p:cNvPr>
          <p:cNvSpPr/>
          <p:nvPr/>
        </p:nvSpPr>
        <p:spPr>
          <a:xfrm>
            <a:off x="1001321" y="140850"/>
            <a:ext cx="85134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600" y="-29335"/>
            <a:ext cx="914400" cy="914400"/>
          </a:xfrm>
          <a:prstGeom prst="rect">
            <a:avLst/>
          </a:prstGeom>
        </p:spPr>
      </p:pic>
      <p:sp>
        <p:nvSpPr>
          <p:cNvPr id="28" name="Google Shape;108;p3">
            <a:hlinkClick r:id="" action="ppaction://noaction">
              <a:snd r:embed="rId12" name="5_6.wav"/>
            </a:hlinkClick>
            <a:extLst>
              <a:ext uri="{FF2B5EF4-FFF2-40B4-BE49-F238E27FC236}">
                <a16:creationId xmlns:a16="http://schemas.microsoft.com/office/drawing/2014/main" id="{8A172C33-597D-45A1-8713-22EC248A9CBC}"/>
              </a:ext>
            </a:extLst>
          </p:cNvPr>
          <p:cNvSpPr txBox="1"/>
          <p:nvPr/>
        </p:nvSpPr>
        <p:spPr>
          <a:xfrm>
            <a:off x="1001321" y="129832"/>
            <a:ext cx="85134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L’activité</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c’est</a:t>
            </a:r>
            <a:r>
              <a:rPr lang="en-GB" sz="2400" b="1" dirty="0">
                <a:solidFill>
                  <a:prstClr val="white"/>
                </a:solidFill>
                <a:latin typeface="Century Gothic" panose="020B0502020202020204" pitchFamily="34" charset="0"/>
              </a:rPr>
              <a:t> quoi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92" name="Rectangle 91">
            <a:hlinkClick r:id="" action="ppaction://noaction">
              <a:snd r:embed="rId13" name="1.wav"/>
            </a:hlinkClick>
            <a:extLst>
              <a:ext uri="{FF2B5EF4-FFF2-40B4-BE49-F238E27FC236}">
                <a16:creationId xmlns:a16="http://schemas.microsoft.com/office/drawing/2014/main" id="{B5DAEBB0-64B5-478E-B786-6F10B6DE0C33}"/>
              </a:ext>
            </a:extLst>
          </p:cNvPr>
          <p:cNvSpPr/>
          <p:nvPr/>
        </p:nvSpPr>
        <p:spPr>
          <a:xfrm>
            <a:off x="585915" y="3218646"/>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93" name="Rectangle 92">
            <a:hlinkClick r:id="" action="ppaction://noaction">
              <a:snd r:embed="rId14" name="2.wav"/>
            </a:hlinkClick>
            <a:extLst>
              <a:ext uri="{FF2B5EF4-FFF2-40B4-BE49-F238E27FC236}">
                <a16:creationId xmlns:a16="http://schemas.microsoft.com/office/drawing/2014/main" id="{EC88ABF6-9C78-477A-B4F4-F55DABC44DAC}"/>
              </a:ext>
            </a:extLst>
          </p:cNvPr>
          <p:cNvSpPr/>
          <p:nvPr/>
        </p:nvSpPr>
        <p:spPr>
          <a:xfrm>
            <a:off x="574161" y="3791375"/>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94" name="Rectangle 93">
            <a:hlinkClick r:id="" action="ppaction://noaction">
              <a:snd r:embed="rId13" name="3.wav"/>
            </a:hlinkClick>
            <a:extLst>
              <a:ext uri="{FF2B5EF4-FFF2-40B4-BE49-F238E27FC236}">
                <a16:creationId xmlns:a16="http://schemas.microsoft.com/office/drawing/2014/main" id="{9D13DB54-7E2E-4862-A969-D31110DCD956}"/>
              </a:ext>
            </a:extLst>
          </p:cNvPr>
          <p:cNvSpPr/>
          <p:nvPr/>
        </p:nvSpPr>
        <p:spPr>
          <a:xfrm>
            <a:off x="560255" y="4379746"/>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95" name="Rectangle 94">
            <a:hlinkClick r:id="" action="ppaction://noaction">
              <a:snd r:embed="rId14" name="4.wav"/>
            </a:hlinkClick>
            <a:extLst>
              <a:ext uri="{FF2B5EF4-FFF2-40B4-BE49-F238E27FC236}">
                <a16:creationId xmlns:a16="http://schemas.microsoft.com/office/drawing/2014/main" id="{41E14685-A06B-469E-9013-0F6A34980F09}"/>
              </a:ext>
            </a:extLst>
          </p:cNvPr>
          <p:cNvSpPr/>
          <p:nvPr/>
        </p:nvSpPr>
        <p:spPr>
          <a:xfrm>
            <a:off x="560255" y="4975919"/>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96" name="Rectangle 95">
            <a:hlinkClick r:id="" action="ppaction://noaction">
              <a:snd r:embed="rId15" name="5.wav"/>
            </a:hlinkClick>
            <a:extLst>
              <a:ext uri="{FF2B5EF4-FFF2-40B4-BE49-F238E27FC236}">
                <a16:creationId xmlns:a16="http://schemas.microsoft.com/office/drawing/2014/main" id="{BBC9D6AA-C499-4994-9511-45F0F460A3C2}"/>
              </a:ext>
            </a:extLst>
          </p:cNvPr>
          <p:cNvSpPr/>
          <p:nvPr/>
        </p:nvSpPr>
        <p:spPr>
          <a:xfrm>
            <a:off x="566026" y="555648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97" name="Rectangle 96">
            <a:hlinkClick r:id="" action="ppaction://noaction">
              <a:snd r:embed="rId13" name="6.wav"/>
            </a:hlinkClick>
            <a:extLst>
              <a:ext uri="{FF2B5EF4-FFF2-40B4-BE49-F238E27FC236}">
                <a16:creationId xmlns:a16="http://schemas.microsoft.com/office/drawing/2014/main" id="{4F08F8EF-CC1F-46C2-AF9C-834B76A83EF1}"/>
              </a:ext>
            </a:extLst>
          </p:cNvPr>
          <p:cNvSpPr/>
          <p:nvPr/>
        </p:nvSpPr>
        <p:spPr>
          <a:xfrm>
            <a:off x="566026" y="6129217"/>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21" name="TextBox 20">
            <a:extLst>
              <a:ext uri="{FF2B5EF4-FFF2-40B4-BE49-F238E27FC236}">
                <a16:creationId xmlns:a16="http://schemas.microsoft.com/office/drawing/2014/main" id="{9800540E-B8FB-4412-BE86-586095EEAD87}"/>
              </a:ext>
            </a:extLst>
          </p:cNvPr>
          <p:cNvSpPr txBox="1"/>
          <p:nvPr/>
        </p:nvSpPr>
        <p:spPr>
          <a:xfrm>
            <a:off x="4460565" y="3214992"/>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 do | am doing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skiing.</a:t>
            </a:r>
          </a:p>
        </p:txBody>
      </p:sp>
      <p:sp>
        <p:nvSpPr>
          <p:cNvPr id="37" name="Speech Bubble: Rectangle with Corners Rounded 36">
            <a:extLst>
              <a:ext uri="{FF2B5EF4-FFF2-40B4-BE49-F238E27FC236}">
                <a16:creationId xmlns:a16="http://schemas.microsoft.com/office/drawing/2014/main" id="{6BD66378-6677-4237-8FCB-B6494EF6410F}"/>
              </a:ext>
            </a:extLst>
          </p:cNvPr>
          <p:cNvSpPr/>
          <p:nvPr/>
        </p:nvSpPr>
        <p:spPr>
          <a:xfrm>
            <a:off x="1994865" y="1180098"/>
            <a:ext cx="5329590" cy="706168"/>
          </a:xfrm>
          <a:prstGeom prst="wedgeRoundRectCallout">
            <a:avLst>
              <a:gd name="adj1" fmla="val -54842"/>
              <a:gd name="adj2" fmla="val 413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Attention ! </a:t>
            </a:r>
            <a:r>
              <a:rPr lang="en-GB" sz="2000" b="1" dirty="0">
                <a:solidFill>
                  <a:srgbClr val="002060"/>
                </a:solidFill>
                <a:latin typeface="Century Gothic" panose="020F0302020204030204"/>
              </a:rPr>
              <a:t>J</a:t>
            </a:r>
            <a:r>
              <a:rPr kumimoji="0" lang="en-GB" sz="2000" b="1" i="0" u="none" strike="noStrike" kern="1200" cap="none" spc="0" normalizeH="0" baseline="0" noProof="0" dirty="0">
                <a:ln>
                  <a:noFill/>
                </a:ln>
                <a:solidFill>
                  <a:srgbClr val="002060"/>
                </a:solidFill>
                <a:effectLst/>
                <a:uLnTx/>
                <a:uFillTx/>
                <a:latin typeface="Century Gothic" panose="020F0302020204030204"/>
              </a:rPr>
              <a:t>e </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fais</a:t>
            </a:r>
            <a:r>
              <a:rPr kumimoji="0" lang="en-GB" sz="2000" b="1" i="0" u="none" strike="noStrike" kern="1200" cap="none" spc="0" normalizeH="0" baseline="0" noProof="0" dirty="0">
                <a:ln>
                  <a:noFill/>
                </a:ln>
                <a:solidFill>
                  <a:srgbClr val="002060"/>
                </a:solidFill>
                <a:effectLst/>
                <a:uLnTx/>
                <a:uFillTx/>
                <a:latin typeface="Century Gothic" panose="020F0302020204030204"/>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means </a:t>
            </a:r>
            <a:r>
              <a:rPr kumimoji="0" lang="en-GB" sz="2000" b="0" i="1" u="none" strike="noStrike" kern="1200" cap="none" spc="0" normalizeH="0" baseline="0" noProof="0" dirty="0">
                <a:ln>
                  <a:noFill/>
                </a:ln>
                <a:solidFill>
                  <a:srgbClr val="002060"/>
                </a:solidFill>
                <a:effectLst/>
                <a:uLnTx/>
                <a:uFillTx/>
                <a:latin typeface="Century Gothic" panose="020F0302020204030204"/>
              </a:rPr>
              <a:t>I do/make </a:t>
            </a:r>
            <a:br>
              <a:rPr kumimoji="0" lang="en-GB" sz="2000" b="0" i="0" u="none" strike="noStrike" kern="1200" cap="none" spc="0" normalizeH="0" baseline="0" noProof="0" dirty="0">
                <a:ln>
                  <a:noFill/>
                </a:ln>
                <a:solidFill>
                  <a:srgbClr val="002060"/>
                </a:solidFill>
                <a:effectLst/>
                <a:uLnTx/>
                <a:uFillTx/>
                <a:latin typeface="Century Gothic" panose="020F0302020204030204"/>
              </a:rPr>
            </a:br>
            <a:r>
              <a:rPr kumimoji="0" lang="en-GB" sz="2000" b="0" i="0" u="sng" strike="noStrike" kern="1200" cap="none" spc="0" normalizeH="0" baseline="0" noProof="0" dirty="0">
                <a:ln>
                  <a:noFill/>
                </a:ln>
                <a:solidFill>
                  <a:srgbClr val="002060"/>
                </a:solidFill>
                <a:effectLst/>
                <a:uLnTx/>
                <a:uFillTx/>
                <a:latin typeface="Century Gothic" panose="020F0302020204030204"/>
              </a:rPr>
              <a:t>and</a:t>
            </a:r>
            <a:r>
              <a:rPr kumimoji="0" lang="en-GB" sz="2000" b="0" i="0" strike="noStrike" kern="1200" cap="none" spc="0" normalizeH="0" baseline="0" noProof="0" dirty="0">
                <a:ln>
                  <a:noFill/>
                </a:ln>
                <a:solidFill>
                  <a:srgbClr val="002060"/>
                </a:solidFill>
                <a:effectLst/>
                <a:uLnTx/>
                <a:uFillTx/>
                <a:latin typeface="Century Gothic" panose="020F0302020204030204"/>
              </a:rPr>
              <a:t> </a:t>
            </a:r>
            <a:r>
              <a:rPr kumimoji="0" lang="en-GB" sz="2000" b="0" i="1" u="none" strike="noStrike" kern="1200" cap="none" spc="0" normalizeH="0" baseline="0" noProof="0" dirty="0">
                <a:ln>
                  <a:noFill/>
                </a:ln>
                <a:solidFill>
                  <a:srgbClr val="002060"/>
                </a:solidFill>
                <a:effectLst/>
                <a:uLnTx/>
                <a:uFillTx/>
                <a:latin typeface="Century Gothic" panose="020F0302020204030204"/>
              </a:rPr>
              <a:t>I’m doing/making.</a:t>
            </a:r>
          </a:p>
        </p:txBody>
      </p:sp>
      <p:pic>
        <p:nvPicPr>
          <p:cNvPr id="4" name="Picture 3" descr="A picture containing toy, doll&#10;&#10;Description automatically generated">
            <a:extLst>
              <a:ext uri="{FF2B5EF4-FFF2-40B4-BE49-F238E27FC236}">
                <a16:creationId xmlns:a16="http://schemas.microsoft.com/office/drawing/2014/main" id="{AF689761-4A09-42D1-B7CF-23714F69D627}"/>
              </a:ext>
            </a:extLst>
          </p:cNvPr>
          <p:cNvPicPr>
            <a:picLocks noChangeAspect="1"/>
          </p:cNvPicPr>
          <p:nvPr/>
        </p:nvPicPr>
        <p:blipFill rotWithShape="1">
          <a:blip r:embed="rId16">
            <a:extLst>
              <a:ext uri="{28A0092B-C50C-407E-A947-70E740481C1C}">
                <a14:useLocalDpi xmlns:a14="http://schemas.microsoft.com/office/drawing/2010/main" val="0"/>
              </a:ext>
            </a:extLst>
          </a:blip>
          <a:srcRect b="68655"/>
          <a:stretch/>
        </p:blipFill>
        <p:spPr>
          <a:xfrm>
            <a:off x="249845" y="1007450"/>
            <a:ext cx="1584497" cy="1392765"/>
          </a:xfrm>
          <a:prstGeom prst="rect">
            <a:avLst/>
          </a:prstGeom>
        </p:spPr>
      </p:pic>
      <p:pic>
        <p:nvPicPr>
          <p:cNvPr id="53" name="Picture 52">
            <a:extLst>
              <a:ext uri="{FF2B5EF4-FFF2-40B4-BE49-F238E27FC236}">
                <a16:creationId xmlns:a16="http://schemas.microsoft.com/office/drawing/2014/main" id="{4607DEEA-A93B-4296-846E-5172EBA5B71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53843" y="3121715"/>
            <a:ext cx="409801" cy="426875"/>
          </a:xfrm>
          <a:prstGeom prst="rect">
            <a:avLst/>
          </a:prstGeom>
        </p:spPr>
      </p:pic>
      <p:pic>
        <p:nvPicPr>
          <p:cNvPr id="54" name="Picture 53">
            <a:extLst>
              <a:ext uri="{FF2B5EF4-FFF2-40B4-BE49-F238E27FC236}">
                <a16:creationId xmlns:a16="http://schemas.microsoft.com/office/drawing/2014/main" id="{41D70429-93B9-4B62-ACF4-EE8437C134D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92536" y="3723870"/>
            <a:ext cx="409801" cy="426875"/>
          </a:xfrm>
          <a:prstGeom prst="rect">
            <a:avLst/>
          </a:prstGeom>
        </p:spPr>
      </p:pic>
      <p:pic>
        <p:nvPicPr>
          <p:cNvPr id="55" name="Picture 54">
            <a:extLst>
              <a:ext uri="{FF2B5EF4-FFF2-40B4-BE49-F238E27FC236}">
                <a16:creationId xmlns:a16="http://schemas.microsoft.com/office/drawing/2014/main" id="{B7CF37D9-DBE6-4976-AA80-AD4F745BC07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02787" y="4327777"/>
            <a:ext cx="409801" cy="426875"/>
          </a:xfrm>
          <a:prstGeom prst="rect">
            <a:avLst/>
          </a:prstGeom>
        </p:spPr>
      </p:pic>
      <p:pic>
        <p:nvPicPr>
          <p:cNvPr id="56" name="Picture 55">
            <a:extLst>
              <a:ext uri="{FF2B5EF4-FFF2-40B4-BE49-F238E27FC236}">
                <a16:creationId xmlns:a16="http://schemas.microsoft.com/office/drawing/2014/main" id="{A9A31AC9-5CE6-4379-A618-5697F478AD3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07687" y="4854811"/>
            <a:ext cx="409801" cy="426875"/>
          </a:xfrm>
          <a:prstGeom prst="rect">
            <a:avLst/>
          </a:prstGeom>
        </p:spPr>
      </p:pic>
      <p:pic>
        <p:nvPicPr>
          <p:cNvPr id="57" name="Picture 56">
            <a:extLst>
              <a:ext uri="{FF2B5EF4-FFF2-40B4-BE49-F238E27FC236}">
                <a16:creationId xmlns:a16="http://schemas.microsoft.com/office/drawing/2014/main" id="{C6739755-207E-4498-8B3C-9221FB5433C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58743" y="5495124"/>
            <a:ext cx="409801" cy="426875"/>
          </a:xfrm>
          <a:prstGeom prst="rect">
            <a:avLst/>
          </a:prstGeom>
        </p:spPr>
      </p:pic>
      <p:pic>
        <p:nvPicPr>
          <p:cNvPr id="58" name="Picture 57">
            <a:extLst>
              <a:ext uri="{FF2B5EF4-FFF2-40B4-BE49-F238E27FC236}">
                <a16:creationId xmlns:a16="http://schemas.microsoft.com/office/drawing/2014/main" id="{BFA24863-6B54-4291-888F-146EF8D4B39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90373" y="6134342"/>
            <a:ext cx="409801" cy="426875"/>
          </a:xfrm>
          <a:prstGeom prst="rect">
            <a:avLst/>
          </a:prstGeom>
        </p:spPr>
      </p:pic>
      <p:sp>
        <p:nvSpPr>
          <p:cNvPr id="38" name="Speech Bubble: Rectangle with Corners Rounded 37">
            <a:extLst>
              <a:ext uri="{FF2B5EF4-FFF2-40B4-BE49-F238E27FC236}">
                <a16:creationId xmlns:a16="http://schemas.microsoft.com/office/drawing/2014/main" id="{E0F1DBBC-F2F9-44A1-9941-8DEE80676BD7}"/>
              </a:ext>
            </a:extLst>
          </p:cNvPr>
          <p:cNvSpPr/>
          <p:nvPr/>
        </p:nvSpPr>
        <p:spPr>
          <a:xfrm>
            <a:off x="7912393" y="1884378"/>
            <a:ext cx="2191259" cy="1020664"/>
          </a:xfrm>
          <a:prstGeom prst="wedgeRoundRectCallout">
            <a:avLst>
              <a:gd name="adj1" fmla="val -56424"/>
              <a:gd name="adj2" fmla="val 8744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Or we could say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go|am</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going skiing.’</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9" name="TextBox 38">
            <a:extLst>
              <a:ext uri="{FF2B5EF4-FFF2-40B4-BE49-F238E27FC236}">
                <a16:creationId xmlns:a16="http://schemas.microsoft.com/office/drawing/2014/main" id="{2764B329-18A4-4618-8E29-64223BE0C70D}"/>
              </a:ext>
            </a:extLst>
          </p:cNvPr>
          <p:cNvSpPr txBox="1"/>
          <p:nvPr/>
        </p:nvSpPr>
        <p:spPr>
          <a:xfrm>
            <a:off x="4460565" y="3814644"/>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 do | am doing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swimming.</a:t>
            </a:r>
          </a:p>
        </p:txBody>
      </p:sp>
      <p:sp>
        <p:nvSpPr>
          <p:cNvPr id="62" name="TextBox 61">
            <a:extLst>
              <a:ext uri="{FF2B5EF4-FFF2-40B4-BE49-F238E27FC236}">
                <a16:creationId xmlns:a16="http://schemas.microsoft.com/office/drawing/2014/main" id="{CB32152A-2549-40CB-A0AA-8B8CC8E6009F}"/>
              </a:ext>
            </a:extLst>
          </p:cNvPr>
          <p:cNvSpPr txBox="1"/>
          <p:nvPr/>
        </p:nvSpPr>
        <p:spPr>
          <a:xfrm>
            <a:off x="4460564" y="4387406"/>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 do | am doing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cycling.</a:t>
            </a:r>
          </a:p>
        </p:txBody>
      </p:sp>
      <p:sp>
        <p:nvSpPr>
          <p:cNvPr id="66" name="TextBox 65">
            <a:extLst>
              <a:ext uri="{FF2B5EF4-FFF2-40B4-BE49-F238E27FC236}">
                <a16:creationId xmlns:a16="http://schemas.microsoft.com/office/drawing/2014/main" id="{F7415661-313E-4F17-9424-98FED4D16FD2}"/>
              </a:ext>
            </a:extLst>
          </p:cNvPr>
          <p:cNvSpPr txBox="1"/>
          <p:nvPr/>
        </p:nvSpPr>
        <p:spPr>
          <a:xfrm>
            <a:off x="4460563" y="4977308"/>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 do | am doing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gymnastics.</a:t>
            </a:r>
          </a:p>
        </p:txBody>
      </p:sp>
      <p:sp>
        <p:nvSpPr>
          <p:cNvPr id="67" name="TextBox 66">
            <a:extLst>
              <a:ext uri="{FF2B5EF4-FFF2-40B4-BE49-F238E27FC236}">
                <a16:creationId xmlns:a16="http://schemas.microsoft.com/office/drawing/2014/main" id="{87512CA9-83EB-424C-942A-5C543E9A19B5}"/>
              </a:ext>
            </a:extLst>
          </p:cNvPr>
          <p:cNvSpPr txBox="1"/>
          <p:nvPr/>
        </p:nvSpPr>
        <p:spPr>
          <a:xfrm>
            <a:off x="4460563" y="556361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 do | am doing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exercise.</a:t>
            </a:r>
          </a:p>
        </p:txBody>
      </p:sp>
      <p:sp>
        <p:nvSpPr>
          <p:cNvPr id="68" name="TextBox 67">
            <a:extLst>
              <a:ext uri="{FF2B5EF4-FFF2-40B4-BE49-F238E27FC236}">
                <a16:creationId xmlns:a16="http://schemas.microsoft.com/office/drawing/2014/main" id="{6D4C4EB7-DE06-4E64-BAAE-29DC56DC5D10}"/>
              </a:ext>
            </a:extLst>
          </p:cNvPr>
          <p:cNvSpPr txBox="1"/>
          <p:nvPr/>
        </p:nvSpPr>
        <p:spPr>
          <a:xfrm>
            <a:off x="4460563" y="6135999"/>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 do | am doing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sport.</a:t>
            </a:r>
          </a:p>
        </p:txBody>
      </p:sp>
      <p:sp>
        <p:nvSpPr>
          <p:cNvPr id="31" name="Rectangle 30">
            <a:hlinkClick r:id="" action="ppaction://noaction">
              <a:snd r:embed="rId3" name="5_7_2.wav"/>
            </a:hlinkClick>
            <a:extLst>
              <a:ext uri="{FF2B5EF4-FFF2-40B4-BE49-F238E27FC236}">
                <a16:creationId xmlns:a16="http://schemas.microsoft.com/office/drawing/2014/main" id="{BD61FD58-1AFE-4203-AF88-125D4369904B}"/>
              </a:ext>
            </a:extLst>
          </p:cNvPr>
          <p:cNvSpPr/>
          <p:nvPr/>
        </p:nvSpPr>
        <p:spPr>
          <a:xfrm>
            <a:off x="9496490" y="3159006"/>
            <a:ext cx="432000" cy="432000"/>
          </a:xfrm>
          <a:prstGeom prst="rect">
            <a:avLst/>
          </a:prstGeom>
          <a:solidFill>
            <a:srgbClr val="E9F4FB"/>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33" name="Rectangle 32">
            <a:hlinkClick r:id="" action="ppaction://noaction">
              <a:snd r:embed="rId4" name="5_8_2.wav"/>
            </a:hlinkClick>
            <a:extLst>
              <a:ext uri="{FF2B5EF4-FFF2-40B4-BE49-F238E27FC236}">
                <a16:creationId xmlns:a16="http://schemas.microsoft.com/office/drawing/2014/main" id="{DA578FA3-7A71-43C1-B8C8-E85A46C8B3BA}"/>
              </a:ext>
            </a:extLst>
          </p:cNvPr>
          <p:cNvSpPr/>
          <p:nvPr/>
        </p:nvSpPr>
        <p:spPr>
          <a:xfrm>
            <a:off x="9484736" y="3731735"/>
            <a:ext cx="432000" cy="432000"/>
          </a:xfrm>
          <a:prstGeom prst="rect">
            <a:avLst/>
          </a:prstGeom>
          <a:solidFill>
            <a:srgbClr val="E9F4FB"/>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34" name="Rectangle 33">
            <a:hlinkClick r:id="" action="ppaction://noaction">
              <a:snd r:embed="rId5" name="5_9_2.wav"/>
            </a:hlinkClick>
            <a:extLst>
              <a:ext uri="{FF2B5EF4-FFF2-40B4-BE49-F238E27FC236}">
                <a16:creationId xmlns:a16="http://schemas.microsoft.com/office/drawing/2014/main" id="{AE46339B-9563-402F-95F2-9E52A884D766}"/>
              </a:ext>
            </a:extLst>
          </p:cNvPr>
          <p:cNvSpPr/>
          <p:nvPr/>
        </p:nvSpPr>
        <p:spPr>
          <a:xfrm>
            <a:off x="9470830" y="4320106"/>
            <a:ext cx="432000" cy="432000"/>
          </a:xfrm>
          <a:prstGeom prst="rect">
            <a:avLst/>
          </a:prstGeom>
          <a:solidFill>
            <a:srgbClr val="E9F4FB"/>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35" name="Rectangle 34">
            <a:hlinkClick r:id="" action="ppaction://noaction">
              <a:snd r:embed="rId6" name="5_10_2.wav"/>
            </a:hlinkClick>
            <a:extLst>
              <a:ext uri="{FF2B5EF4-FFF2-40B4-BE49-F238E27FC236}">
                <a16:creationId xmlns:a16="http://schemas.microsoft.com/office/drawing/2014/main" id="{A3E0020C-18B6-4A13-9BA7-07AC4F365447}"/>
              </a:ext>
            </a:extLst>
          </p:cNvPr>
          <p:cNvSpPr/>
          <p:nvPr/>
        </p:nvSpPr>
        <p:spPr>
          <a:xfrm>
            <a:off x="9470830" y="4916279"/>
            <a:ext cx="432000" cy="432000"/>
          </a:xfrm>
          <a:prstGeom prst="rect">
            <a:avLst/>
          </a:prstGeom>
          <a:solidFill>
            <a:srgbClr val="E9F4FB"/>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36" name="Rectangle 35">
            <a:hlinkClick r:id="" action="ppaction://noaction">
              <a:snd r:embed="rId7" name="5_11_2.wav"/>
            </a:hlinkClick>
            <a:extLst>
              <a:ext uri="{FF2B5EF4-FFF2-40B4-BE49-F238E27FC236}">
                <a16:creationId xmlns:a16="http://schemas.microsoft.com/office/drawing/2014/main" id="{C958120C-C6D7-42F0-9A6A-3737A8A271F0}"/>
              </a:ext>
            </a:extLst>
          </p:cNvPr>
          <p:cNvSpPr/>
          <p:nvPr/>
        </p:nvSpPr>
        <p:spPr>
          <a:xfrm>
            <a:off x="9476601" y="5496848"/>
            <a:ext cx="432000" cy="432000"/>
          </a:xfrm>
          <a:prstGeom prst="rect">
            <a:avLst/>
          </a:prstGeom>
          <a:solidFill>
            <a:srgbClr val="E9F4FB"/>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40" name="Rectangle 39">
            <a:hlinkClick r:id="" action="ppaction://noaction">
              <a:snd r:embed="rId8" name="5_12_2.wav"/>
            </a:hlinkClick>
            <a:extLst>
              <a:ext uri="{FF2B5EF4-FFF2-40B4-BE49-F238E27FC236}">
                <a16:creationId xmlns:a16="http://schemas.microsoft.com/office/drawing/2014/main" id="{7A5404E6-F6C7-496F-B728-21579E14D918}"/>
              </a:ext>
            </a:extLst>
          </p:cNvPr>
          <p:cNvSpPr/>
          <p:nvPr/>
        </p:nvSpPr>
        <p:spPr>
          <a:xfrm>
            <a:off x="9476601" y="6069577"/>
            <a:ext cx="432000" cy="432000"/>
          </a:xfrm>
          <a:prstGeom prst="rect">
            <a:avLst/>
          </a:prstGeom>
          <a:solidFill>
            <a:srgbClr val="E9F4FB"/>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61" name="Speech Bubble: Rectangle with Corners Rounded 60">
            <a:extLst>
              <a:ext uri="{FF2B5EF4-FFF2-40B4-BE49-F238E27FC236}">
                <a16:creationId xmlns:a16="http://schemas.microsoft.com/office/drawing/2014/main" id="{CC0D824B-209B-4659-A2C5-9E74ECEBEE4B}"/>
              </a:ext>
            </a:extLst>
          </p:cNvPr>
          <p:cNvSpPr/>
          <p:nvPr/>
        </p:nvSpPr>
        <p:spPr>
          <a:xfrm>
            <a:off x="9252528" y="2941016"/>
            <a:ext cx="2605631" cy="753461"/>
          </a:xfrm>
          <a:prstGeom prst="wedgeRoundRectCallout">
            <a:avLst>
              <a:gd name="adj1" fmla="val -70800"/>
              <a:gd name="adj2" fmla="val 6697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Or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go|am</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going swimming.’</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64" name="Speech Bubble: Rectangle with Corners Rounded 63">
            <a:extLst>
              <a:ext uri="{FF2B5EF4-FFF2-40B4-BE49-F238E27FC236}">
                <a16:creationId xmlns:a16="http://schemas.microsoft.com/office/drawing/2014/main" id="{CB6A1327-F899-4170-A199-6B787DCA6335}"/>
              </a:ext>
            </a:extLst>
          </p:cNvPr>
          <p:cNvSpPr/>
          <p:nvPr/>
        </p:nvSpPr>
        <p:spPr>
          <a:xfrm>
            <a:off x="9426961" y="3787754"/>
            <a:ext cx="2605631" cy="753461"/>
          </a:xfrm>
          <a:prstGeom prst="wedgeRoundRectCallout">
            <a:avLst>
              <a:gd name="adj1" fmla="val -73759"/>
              <a:gd name="adj2" fmla="val 640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Or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go|am</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going cycling.’</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165010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5_7_2.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5_8_2.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6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5" name="5_9_2.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6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5_10_2.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7" name="5_11_2.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8" name="5_12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8" grpId="0" animBg="1"/>
      <p:bldP spid="38" grpId="1" animBg="1"/>
      <p:bldP spid="39" grpId="0"/>
      <p:bldP spid="62" grpId="0"/>
      <p:bldP spid="66" grpId="0"/>
      <p:bldP spid="67" grpId="0"/>
      <p:bldP spid="68" grpId="0"/>
      <p:bldP spid="31" grpId="0" animBg="1"/>
      <p:bldP spid="33" grpId="0" animBg="1"/>
      <p:bldP spid="34" grpId="0" animBg="1"/>
      <p:bldP spid="35" grpId="0" animBg="1"/>
      <p:bldP spid="36" grpId="0" animBg="1"/>
      <p:bldP spid="40" grpId="0" animBg="1"/>
      <p:bldP spid="61" grpId="0" animBg="1"/>
      <p:bldP spid="61" grpId="1" animBg="1"/>
      <p:bldP spid="64" grpId="0" animBg="1"/>
      <p:bldP spid="6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0" name="Speech Bubble: Rectangle with Corners Rounded 39">
            <a:extLst>
              <a:ext uri="{FF2B5EF4-FFF2-40B4-BE49-F238E27FC236}">
                <a16:creationId xmlns:a16="http://schemas.microsoft.com/office/drawing/2014/main" id="{A92E9BEE-BB30-419F-BCBA-78C200AA8181}"/>
              </a:ext>
            </a:extLst>
          </p:cNvPr>
          <p:cNvSpPr/>
          <p:nvPr/>
        </p:nvSpPr>
        <p:spPr>
          <a:xfrm>
            <a:off x="1138094" y="185717"/>
            <a:ext cx="776036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3" name="5mp3.wav"/>
            </a:hlinkClick>
            <a:extLst>
              <a:ext uri="{FF2B5EF4-FFF2-40B4-BE49-F238E27FC236}">
                <a16:creationId xmlns:a16="http://schemas.microsoft.com/office/drawing/2014/main" id="{7946BF25-A249-412D-9D36-BE2DB2C90C88}"/>
              </a:ext>
            </a:extLst>
          </p:cNvPr>
          <p:cNvSpPr txBox="1"/>
          <p:nvPr/>
        </p:nvSpPr>
        <p:spPr>
          <a:xfrm>
            <a:off x="1116940" y="202846"/>
            <a:ext cx="7760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les phrases et identifie l’image correspondante.</a:t>
            </a: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26224" y="150398"/>
            <a:ext cx="857812" cy="857812"/>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0510858" y="1009362"/>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108" y="7665"/>
            <a:ext cx="855774" cy="914400"/>
          </a:xfrm>
          <a:prstGeom prst="rect">
            <a:avLst/>
          </a:prstGeom>
        </p:spPr>
      </p:pic>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10417361" y="1011667"/>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graphicFrame>
        <p:nvGraphicFramePr>
          <p:cNvPr id="189" name="Content Placeholder 4">
            <a:extLst>
              <a:ext uri="{FF2B5EF4-FFF2-40B4-BE49-F238E27FC236}">
                <a16:creationId xmlns:a16="http://schemas.microsoft.com/office/drawing/2014/main" id="{684EE75F-DE75-49D1-A7EA-6A3D22137556}"/>
              </a:ext>
            </a:extLst>
          </p:cNvPr>
          <p:cNvGraphicFramePr>
            <a:graphicFrameLocks/>
          </p:cNvGraphicFramePr>
          <p:nvPr>
            <p:extLst>
              <p:ext uri="{D42A27DB-BD31-4B8C-83A1-F6EECF244321}">
                <p14:modId xmlns:p14="http://schemas.microsoft.com/office/powerpoint/2010/main" val="368247736"/>
              </p:ext>
            </p:extLst>
          </p:nvPr>
        </p:nvGraphicFramePr>
        <p:xfrm>
          <a:off x="150940" y="1363721"/>
          <a:ext cx="6935660" cy="5380544"/>
        </p:xfrm>
        <a:graphic>
          <a:graphicData uri="http://schemas.openxmlformats.org/drawingml/2006/table">
            <a:tbl>
              <a:tblPr firstRow="1" bandRow="1"/>
              <a:tblGrid>
                <a:gridCol w="747418">
                  <a:extLst>
                    <a:ext uri="{9D8B030D-6E8A-4147-A177-3AD203B41FA5}">
                      <a16:colId xmlns:a16="http://schemas.microsoft.com/office/drawing/2014/main" val="20000"/>
                    </a:ext>
                  </a:extLst>
                </a:gridCol>
                <a:gridCol w="6188242">
                  <a:extLst>
                    <a:ext uri="{9D8B030D-6E8A-4147-A177-3AD203B41FA5}">
                      <a16:colId xmlns:a16="http://schemas.microsoft.com/office/drawing/2014/main" val="2548973513"/>
                    </a:ext>
                  </a:extLst>
                </a:gridCol>
              </a:tblGrid>
              <a:tr h="67256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a:t>
                      </a:r>
                      <a:r>
                        <a:rPr lang="en-GB" sz="2400" b="1" dirty="0" err="1">
                          <a:solidFill>
                            <a:schemeClr val="accent5">
                              <a:lumMod val="50000"/>
                            </a:schemeClr>
                          </a:solidFill>
                          <a:latin typeface="Century Gothic" panose="020B0502020202020204" pitchFamily="34" charset="0"/>
                        </a:rPr>
                        <a:t>joue</a:t>
                      </a:r>
                      <a:r>
                        <a:rPr lang="en-GB" sz="2400" b="0" dirty="0">
                          <a:solidFill>
                            <a:schemeClr val="accent5">
                              <a:lumMod val="50000"/>
                            </a:schemeClr>
                          </a:solidFill>
                          <a:latin typeface="Century Gothic" panose="020B0502020202020204" pitchFamily="34" charset="0"/>
                        </a:rPr>
                        <a:t> à la </a:t>
                      </a:r>
                      <a:r>
                        <a:rPr lang="en-GB" sz="2400" b="0" dirty="0" err="1">
                          <a:solidFill>
                            <a:schemeClr val="accent5">
                              <a:lumMod val="50000"/>
                            </a:schemeClr>
                          </a:solidFill>
                          <a:latin typeface="Century Gothic" panose="020B0502020202020204" pitchFamily="34" charset="0"/>
                        </a:rPr>
                        <a:t>pétanque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Tu </a:t>
                      </a:r>
                      <a:r>
                        <a:rPr lang="en-GB" sz="2400" b="1" dirty="0" err="1">
                          <a:solidFill>
                            <a:schemeClr val="accent5">
                              <a:lumMod val="50000"/>
                            </a:schemeClr>
                          </a:solidFill>
                          <a:latin typeface="Century Gothic" panose="020B0502020202020204" pitchFamily="34" charset="0"/>
                        </a:rPr>
                        <a:t>joues</a:t>
                      </a:r>
                      <a:r>
                        <a:rPr lang="en-GB" sz="2400" b="0" dirty="0">
                          <a:solidFill>
                            <a:schemeClr val="accent5">
                              <a:lumMod val="50000"/>
                            </a:schemeClr>
                          </a:solidFill>
                          <a:latin typeface="Century Gothic" panose="020B0502020202020204" pitchFamily="34" charset="0"/>
                        </a:rPr>
                        <a:t> au tennis.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Elle </a:t>
                      </a:r>
                      <a:r>
                        <a:rPr lang="en-GB" sz="2400" b="1" dirty="0">
                          <a:solidFill>
                            <a:schemeClr val="accent5">
                              <a:lumMod val="50000"/>
                            </a:schemeClr>
                          </a:solidFill>
                          <a:latin typeface="Century Gothic" panose="020B0502020202020204" pitchFamily="34" charset="0"/>
                        </a:rPr>
                        <a:t>fait   </a:t>
                      </a:r>
                      <a:r>
                        <a:rPr lang="en-GB" sz="2400" b="0" dirty="0">
                          <a:solidFill>
                            <a:schemeClr val="accent5">
                              <a:lumMod val="50000"/>
                            </a:schemeClr>
                          </a:solidFill>
                          <a:latin typeface="Century Gothic" panose="020B0502020202020204" pitchFamily="34" charset="0"/>
                        </a:rPr>
                        <a:t>de la natation.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Je</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fais</a:t>
                      </a:r>
                      <a:r>
                        <a:rPr lang="en-GB" sz="2400" b="1" dirty="0">
                          <a:solidFill>
                            <a:schemeClr val="accent5">
                              <a:lumMod val="50000"/>
                            </a:schemeClr>
                          </a:solidFill>
                          <a:latin typeface="Century Gothic" panose="020B0502020202020204" pitchFamily="34" charset="0"/>
                        </a:rPr>
                        <a:t>   </a:t>
                      </a:r>
                      <a:r>
                        <a:rPr lang="en-GB" sz="2400" b="0" dirty="0">
                          <a:solidFill>
                            <a:schemeClr val="accent5">
                              <a:lumMod val="50000"/>
                            </a:schemeClr>
                          </a:solidFill>
                          <a:latin typeface="Century Gothic" panose="020B0502020202020204" pitchFamily="34" charset="0"/>
                        </a:rPr>
                        <a:t>du </a:t>
                      </a:r>
                      <a:r>
                        <a:rPr lang="en-GB" sz="2400" b="0" dirty="0" err="1">
                          <a:solidFill>
                            <a:schemeClr val="accent5">
                              <a:lumMod val="50000"/>
                            </a:schemeClr>
                          </a:solidFill>
                          <a:latin typeface="Century Gothic" panose="020B0502020202020204" pitchFamily="34" charset="0"/>
                        </a:rPr>
                        <a:t>cyclisme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Je </a:t>
                      </a:r>
                      <a:r>
                        <a:rPr lang="en-GB" sz="2400" b="1" dirty="0" err="1">
                          <a:solidFill>
                            <a:schemeClr val="accent5">
                              <a:lumMod val="50000"/>
                            </a:schemeClr>
                          </a:solidFill>
                          <a:latin typeface="Century Gothic" panose="020B0502020202020204" pitchFamily="34" charset="0"/>
                        </a:rPr>
                        <a:t>joue</a:t>
                      </a:r>
                      <a:r>
                        <a:rPr lang="en-GB" sz="2400" b="0" dirty="0">
                          <a:solidFill>
                            <a:schemeClr val="accent5">
                              <a:lumMod val="50000"/>
                            </a:schemeClr>
                          </a:solidFill>
                          <a:latin typeface="Century Gothic" panose="020B0502020202020204" pitchFamily="34" charset="0"/>
                        </a:rPr>
                        <a:t> à la </a:t>
                      </a:r>
                      <a:r>
                        <a:rPr lang="en-GB" sz="2400" b="0" dirty="0" err="1">
                          <a:solidFill>
                            <a:schemeClr val="accent5">
                              <a:lumMod val="50000"/>
                            </a:schemeClr>
                          </a:solidFill>
                          <a:latin typeface="Century Gothic" panose="020B0502020202020204" pitchFamily="34" charset="0"/>
                        </a:rPr>
                        <a:t>corde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Tu </a:t>
                      </a:r>
                      <a:r>
                        <a:rPr lang="en-GB" sz="2400" b="1" dirty="0" err="1">
                          <a:solidFill>
                            <a:schemeClr val="accent5">
                              <a:lumMod val="50000"/>
                            </a:schemeClr>
                          </a:solidFill>
                          <a:latin typeface="Century Gothic" panose="020B0502020202020204" pitchFamily="34" charset="0"/>
                        </a:rPr>
                        <a:t>joues</a:t>
                      </a:r>
                      <a:r>
                        <a:rPr lang="en-GB" sz="2400" b="0" dirty="0">
                          <a:solidFill>
                            <a:schemeClr val="accent5">
                              <a:lumMod val="50000"/>
                            </a:schemeClr>
                          </a:solidFill>
                          <a:latin typeface="Century Gothic" panose="020B0502020202020204" pitchFamily="34" charset="0"/>
                        </a:rPr>
                        <a:t> au foot.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Elle </a:t>
                      </a:r>
                      <a:r>
                        <a:rPr lang="en-GB" sz="2400" b="1" dirty="0">
                          <a:solidFill>
                            <a:schemeClr val="accent5">
                              <a:lumMod val="50000"/>
                            </a:schemeClr>
                          </a:solidFill>
                          <a:latin typeface="Century Gothic" panose="020B0502020202020204" pitchFamily="34" charset="0"/>
                        </a:rPr>
                        <a:t>fait</a:t>
                      </a:r>
                      <a:r>
                        <a:rPr lang="en-GB" sz="2400" b="0" dirty="0">
                          <a:solidFill>
                            <a:schemeClr val="accent5">
                              <a:lumMod val="50000"/>
                            </a:schemeClr>
                          </a:solidFill>
                          <a:latin typeface="Century Gothic" panose="020B0502020202020204" pitchFamily="34" charset="0"/>
                        </a:rPr>
                        <a:t>   de </a:t>
                      </a:r>
                      <a:r>
                        <a:rPr lang="en-GB" sz="2400" b="0" dirty="0" err="1">
                          <a:solidFill>
                            <a:schemeClr val="accent5">
                              <a:lumMod val="50000"/>
                            </a:schemeClr>
                          </a:solidFill>
                          <a:latin typeface="Century Gothic" panose="020B0502020202020204" pitchFamily="34" charset="0"/>
                        </a:rPr>
                        <a:t>l’exercice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a:t>
                      </a:r>
                      <a:r>
                        <a:rPr lang="en-GB" sz="2400" b="1" dirty="0">
                          <a:solidFill>
                            <a:schemeClr val="accent5">
                              <a:lumMod val="50000"/>
                            </a:schemeClr>
                          </a:solidFill>
                          <a:latin typeface="Century Gothic" panose="020B0502020202020204" pitchFamily="34" charset="0"/>
                        </a:rPr>
                        <a:t>fait   </a:t>
                      </a:r>
                      <a:r>
                        <a:rPr lang="en-GB" sz="2400" b="0" dirty="0">
                          <a:solidFill>
                            <a:schemeClr val="accent5">
                              <a:lumMod val="50000"/>
                            </a:schemeClr>
                          </a:solidFill>
                          <a:latin typeface="Century Gothic" panose="020B0502020202020204" pitchFamily="34" charset="0"/>
                        </a:rPr>
                        <a:t>du ski.</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sp>
        <p:nvSpPr>
          <p:cNvPr id="201" name="Oval 200">
            <a:hlinkClick r:id="" action="ppaction://noaction">
              <a:snd r:embed="rId7" name="6_1.wav"/>
            </a:hlinkClick>
            <a:extLst>
              <a:ext uri="{FF2B5EF4-FFF2-40B4-BE49-F238E27FC236}">
                <a16:creationId xmlns:a16="http://schemas.microsoft.com/office/drawing/2014/main" id="{AFF2F5BD-5072-4E37-A855-28024DDFB903}"/>
              </a:ext>
            </a:extLst>
          </p:cNvPr>
          <p:cNvSpPr/>
          <p:nvPr/>
        </p:nvSpPr>
        <p:spPr>
          <a:xfrm>
            <a:off x="326063" y="1459146"/>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5" name="Oval 204">
            <a:hlinkClick r:id="" action="ppaction://noaction">
              <a:snd r:embed="rId8" name="6_2.wav"/>
            </a:hlinkClick>
            <a:extLst>
              <a:ext uri="{FF2B5EF4-FFF2-40B4-BE49-F238E27FC236}">
                <a16:creationId xmlns:a16="http://schemas.microsoft.com/office/drawing/2014/main" id="{EFF7253F-FC10-4EA5-A3A4-3045B9A97724}"/>
              </a:ext>
            </a:extLst>
          </p:cNvPr>
          <p:cNvSpPr/>
          <p:nvPr/>
        </p:nvSpPr>
        <p:spPr>
          <a:xfrm>
            <a:off x="326063" y="2094919"/>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8" name="Oval 207">
            <a:hlinkClick r:id="" action="ppaction://noaction">
              <a:snd r:embed="rId9" name="6_3.wav"/>
            </a:hlinkClick>
            <a:extLst>
              <a:ext uri="{FF2B5EF4-FFF2-40B4-BE49-F238E27FC236}">
                <a16:creationId xmlns:a16="http://schemas.microsoft.com/office/drawing/2014/main" id="{4F82B9B0-4ED8-4F84-BD98-B116D600E1D4}"/>
              </a:ext>
            </a:extLst>
          </p:cNvPr>
          <p:cNvSpPr/>
          <p:nvPr/>
        </p:nvSpPr>
        <p:spPr>
          <a:xfrm>
            <a:off x="326063" y="277484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1" name="Oval 210">
            <a:hlinkClick r:id="" action="ppaction://noaction">
              <a:snd r:embed="rId10" name="6_4.wav"/>
            </a:hlinkClick>
            <a:extLst>
              <a:ext uri="{FF2B5EF4-FFF2-40B4-BE49-F238E27FC236}">
                <a16:creationId xmlns:a16="http://schemas.microsoft.com/office/drawing/2014/main" id="{CC366D79-54FF-430A-BED9-DEA79F91CDA1}"/>
              </a:ext>
            </a:extLst>
          </p:cNvPr>
          <p:cNvSpPr/>
          <p:nvPr/>
        </p:nvSpPr>
        <p:spPr>
          <a:xfrm>
            <a:off x="326063" y="346993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5" name="Oval 214">
            <a:hlinkClick r:id="" action="ppaction://noaction">
              <a:snd r:embed="rId11" name="6_5.wav"/>
            </a:hlinkClick>
            <a:extLst>
              <a:ext uri="{FF2B5EF4-FFF2-40B4-BE49-F238E27FC236}">
                <a16:creationId xmlns:a16="http://schemas.microsoft.com/office/drawing/2014/main" id="{72B60403-9A4F-4396-A9DE-9E88D08B6849}"/>
              </a:ext>
            </a:extLst>
          </p:cNvPr>
          <p:cNvSpPr/>
          <p:nvPr/>
        </p:nvSpPr>
        <p:spPr>
          <a:xfrm>
            <a:off x="295910" y="4127944"/>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8" name="Oval 217">
            <a:hlinkClick r:id="" action="ppaction://noaction">
              <a:snd r:embed="rId12" name="6_6.wav"/>
            </a:hlinkClick>
            <a:extLst>
              <a:ext uri="{FF2B5EF4-FFF2-40B4-BE49-F238E27FC236}">
                <a16:creationId xmlns:a16="http://schemas.microsoft.com/office/drawing/2014/main" id="{7F994BF7-65DB-4BB0-965C-65DF5003A744}"/>
              </a:ext>
            </a:extLst>
          </p:cNvPr>
          <p:cNvSpPr/>
          <p:nvPr/>
        </p:nvSpPr>
        <p:spPr>
          <a:xfrm>
            <a:off x="320721" y="478595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21" name="Oval 220">
            <a:hlinkClick r:id="" action="ppaction://noaction">
              <a:snd r:embed="rId13" name="6_8.wav"/>
            </a:hlinkClick>
            <a:extLst>
              <a:ext uri="{FF2B5EF4-FFF2-40B4-BE49-F238E27FC236}">
                <a16:creationId xmlns:a16="http://schemas.microsoft.com/office/drawing/2014/main" id="{6B8F32F3-D2FF-4C29-8678-A5CBDCA7303D}"/>
              </a:ext>
            </a:extLst>
          </p:cNvPr>
          <p:cNvSpPr/>
          <p:nvPr/>
        </p:nvSpPr>
        <p:spPr>
          <a:xfrm>
            <a:off x="320721" y="613520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5" name="Oval 224">
            <a:hlinkClick r:id="" action="ppaction://noaction">
              <a:snd r:embed="rId14" name="6_7.wav"/>
            </a:hlinkClick>
            <a:extLst>
              <a:ext uri="{FF2B5EF4-FFF2-40B4-BE49-F238E27FC236}">
                <a16:creationId xmlns:a16="http://schemas.microsoft.com/office/drawing/2014/main" id="{A820D7C6-B623-4E1B-B5AE-C2F7ADC780AA}"/>
              </a:ext>
            </a:extLst>
          </p:cNvPr>
          <p:cNvSpPr/>
          <p:nvPr/>
        </p:nvSpPr>
        <p:spPr>
          <a:xfrm>
            <a:off x="295910" y="5465880"/>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aphicFrame>
        <p:nvGraphicFramePr>
          <p:cNvPr id="2" name="Table 3">
            <a:extLst>
              <a:ext uri="{FF2B5EF4-FFF2-40B4-BE49-F238E27FC236}">
                <a16:creationId xmlns:a16="http://schemas.microsoft.com/office/drawing/2014/main" id="{9B63F0E6-C7D2-412E-B927-1662B69EA276}"/>
              </a:ext>
            </a:extLst>
          </p:cNvPr>
          <p:cNvGraphicFramePr>
            <a:graphicFrameLocks noGrp="1"/>
          </p:cNvGraphicFramePr>
          <p:nvPr>
            <p:extLst>
              <p:ext uri="{D42A27DB-BD31-4B8C-83A1-F6EECF244321}">
                <p14:modId xmlns:p14="http://schemas.microsoft.com/office/powerpoint/2010/main" val="3426289033"/>
              </p:ext>
            </p:extLst>
          </p:nvPr>
        </p:nvGraphicFramePr>
        <p:xfrm>
          <a:off x="7239000" y="1879699"/>
          <a:ext cx="4802061" cy="4078581"/>
        </p:xfrm>
        <a:graphic>
          <a:graphicData uri="http://schemas.openxmlformats.org/drawingml/2006/table">
            <a:tbl>
              <a:tblPr firstRow="1" bandRow="1">
                <a:tableStyleId>{5940675A-B579-460E-94D1-54222C63F5DA}</a:tableStyleId>
              </a:tblPr>
              <a:tblGrid>
                <a:gridCol w="1600687">
                  <a:extLst>
                    <a:ext uri="{9D8B030D-6E8A-4147-A177-3AD203B41FA5}">
                      <a16:colId xmlns:a16="http://schemas.microsoft.com/office/drawing/2014/main" val="2234228650"/>
                    </a:ext>
                  </a:extLst>
                </a:gridCol>
                <a:gridCol w="1600687">
                  <a:extLst>
                    <a:ext uri="{9D8B030D-6E8A-4147-A177-3AD203B41FA5}">
                      <a16:colId xmlns:a16="http://schemas.microsoft.com/office/drawing/2014/main" val="543636543"/>
                    </a:ext>
                  </a:extLst>
                </a:gridCol>
                <a:gridCol w="1600687">
                  <a:extLst>
                    <a:ext uri="{9D8B030D-6E8A-4147-A177-3AD203B41FA5}">
                      <a16:colId xmlns:a16="http://schemas.microsoft.com/office/drawing/2014/main" val="2757598137"/>
                    </a:ext>
                  </a:extLst>
                </a:gridCol>
              </a:tblGrid>
              <a:tr h="1359527">
                <a:tc>
                  <a:txBody>
                    <a:bodyPr/>
                    <a:lstStyle/>
                    <a:p>
                      <a:r>
                        <a:rPr lang="en-GB" sz="3600" b="1" dirty="0">
                          <a:solidFill>
                            <a:srgbClr val="786EB1"/>
                          </a:solidFill>
                        </a:rPr>
                        <a:t>A</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B</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C</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031880015"/>
                  </a:ext>
                </a:extLst>
              </a:tr>
              <a:tr h="1359527">
                <a:tc>
                  <a:txBody>
                    <a:bodyPr/>
                    <a:lstStyle/>
                    <a:p>
                      <a:r>
                        <a:rPr lang="en-GB" sz="3600" b="1" dirty="0">
                          <a:solidFill>
                            <a:srgbClr val="786EB1"/>
                          </a:solidFill>
                        </a:rPr>
                        <a:t>D</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3600" b="1" dirty="0">
                        <a:solidFill>
                          <a:srgbClr val="786EB1"/>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E</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82730085"/>
                  </a:ext>
                </a:extLst>
              </a:tr>
              <a:tr h="1359527">
                <a:tc>
                  <a:txBody>
                    <a:bodyPr/>
                    <a:lstStyle/>
                    <a:p>
                      <a:r>
                        <a:rPr lang="en-GB" sz="3600" b="1" dirty="0">
                          <a:solidFill>
                            <a:srgbClr val="786EB1"/>
                          </a:solidFill>
                        </a:rPr>
                        <a:t>F</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G</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H</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sp>
        <p:nvSpPr>
          <p:cNvPr id="3" name="TextBox 2">
            <a:extLst>
              <a:ext uri="{FF2B5EF4-FFF2-40B4-BE49-F238E27FC236}">
                <a16:creationId xmlns:a16="http://schemas.microsoft.com/office/drawing/2014/main" id="{DE3CE247-BAEE-4472-A650-6FFBDA7ACC17}"/>
              </a:ext>
            </a:extLst>
          </p:cNvPr>
          <p:cNvSpPr txBox="1"/>
          <p:nvPr/>
        </p:nvSpPr>
        <p:spPr>
          <a:xfrm>
            <a:off x="6338367" y="1438954"/>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31" name="TextBox 30">
            <a:extLst>
              <a:ext uri="{FF2B5EF4-FFF2-40B4-BE49-F238E27FC236}">
                <a16:creationId xmlns:a16="http://schemas.microsoft.com/office/drawing/2014/main" id="{1336BC0E-633D-4A17-8033-B08CDD5DB143}"/>
              </a:ext>
            </a:extLst>
          </p:cNvPr>
          <p:cNvSpPr txBox="1"/>
          <p:nvPr/>
        </p:nvSpPr>
        <p:spPr>
          <a:xfrm>
            <a:off x="6346020" y="2126352"/>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32" name="TextBox 31">
            <a:extLst>
              <a:ext uri="{FF2B5EF4-FFF2-40B4-BE49-F238E27FC236}">
                <a16:creationId xmlns:a16="http://schemas.microsoft.com/office/drawing/2014/main" id="{9511BCAE-D15A-440E-818F-8F0E3ED663AA}"/>
              </a:ext>
            </a:extLst>
          </p:cNvPr>
          <p:cNvSpPr txBox="1"/>
          <p:nvPr/>
        </p:nvSpPr>
        <p:spPr>
          <a:xfrm>
            <a:off x="6338367" y="2791476"/>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33" name="TextBox 32">
            <a:extLst>
              <a:ext uri="{FF2B5EF4-FFF2-40B4-BE49-F238E27FC236}">
                <a16:creationId xmlns:a16="http://schemas.microsoft.com/office/drawing/2014/main" id="{FFB4F0C4-2A9A-4E11-8E58-45DBE3A71607}"/>
              </a:ext>
            </a:extLst>
          </p:cNvPr>
          <p:cNvSpPr txBox="1"/>
          <p:nvPr/>
        </p:nvSpPr>
        <p:spPr>
          <a:xfrm>
            <a:off x="6338367" y="3477721"/>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34" name="TextBox 33">
            <a:extLst>
              <a:ext uri="{FF2B5EF4-FFF2-40B4-BE49-F238E27FC236}">
                <a16:creationId xmlns:a16="http://schemas.microsoft.com/office/drawing/2014/main" id="{4FE1F500-C0C9-415E-BEC6-C6C8A966CDDB}"/>
              </a:ext>
            </a:extLst>
          </p:cNvPr>
          <p:cNvSpPr txBox="1"/>
          <p:nvPr/>
        </p:nvSpPr>
        <p:spPr>
          <a:xfrm>
            <a:off x="6338367" y="4143998"/>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35" name="TextBox 34">
            <a:extLst>
              <a:ext uri="{FF2B5EF4-FFF2-40B4-BE49-F238E27FC236}">
                <a16:creationId xmlns:a16="http://schemas.microsoft.com/office/drawing/2014/main" id="{07D89793-0012-4AA8-96EB-FC01BD4A860F}"/>
              </a:ext>
            </a:extLst>
          </p:cNvPr>
          <p:cNvSpPr txBox="1"/>
          <p:nvPr/>
        </p:nvSpPr>
        <p:spPr>
          <a:xfrm>
            <a:off x="6338367" y="4833154"/>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6" name="TextBox 35">
            <a:extLst>
              <a:ext uri="{FF2B5EF4-FFF2-40B4-BE49-F238E27FC236}">
                <a16:creationId xmlns:a16="http://schemas.microsoft.com/office/drawing/2014/main" id="{3ED73C4C-398F-49C5-B0FC-63DBF9C6C817}"/>
              </a:ext>
            </a:extLst>
          </p:cNvPr>
          <p:cNvSpPr txBox="1"/>
          <p:nvPr/>
        </p:nvSpPr>
        <p:spPr>
          <a:xfrm>
            <a:off x="6338367" y="5490607"/>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37" name="TextBox 36">
            <a:extLst>
              <a:ext uri="{FF2B5EF4-FFF2-40B4-BE49-F238E27FC236}">
                <a16:creationId xmlns:a16="http://schemas.microsoft.com/office/drawing/2014/main" id="{DC7AD15D-F89D-487A-8482-3DD303397D31}"/>
              </a:ext>
            </a:extLst>
          </p:cNvPr>
          <p:cNvSpPr txBox="1"/>
          <p:nvPr/>
        </p:nvSpPr>
        <p:spPr>
          <a:xfrm>
            <a:off x="6338367" y="6144845"/>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38" name="Speech Bubble: Rectangle with Corners Rounded 37">
            <a:extLst>
              <a:ext uri="{FF2B5EF4-FFF2-40B4-BE49-F238E27FC236}">
                <a16:creationId xmlns:a16="http://schemas.microsoft.com/office/drawing/2014/main" id="{FFA00268-7CED-49EF-A06A-08481A8B3377}"/>
              </a:ext>
            </a:extLst>
          </p:cNvPr>
          <p:cNvSpPr/>
          <p:nvPr/>
        </p:nvSpPr>
        <p:spPr>
          <a:xfrm>
            <a:off x="1125725" y="740385"/>
            <a:ext cx="776036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hlinkClick r:id="" action="ppaction://noaction">
              <a:snd r:embed="rId15" name="3mp3.wav"/>
            </a:hlinkClick>
            <a:extLst>
              <a:ext uri="{FF2B5EF4-FFF2-40B4-BE49-F238E27FC236}">
                <a16:creationId xmlns:a16="http://schemas.microsoft.com/office/drawing/2014/main" id="{A72EB370-52CE-408B-AB0C-6B92B09FCAE1}"/>
              </a:ext>
            </a:extLst>
          </p:cNvPr>
          <p:cNvSpPr txBox="1"/>
          <p:nvPr/>
        </p:nvSpPr>
        <p:spPr>
          <a:xfrm>
            <a:off x="1104571" y="757514"/>
            <a:ext cx="7262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Écris le bon verbe. C’est ‘jouer’ ou ‘faire’ ?</a:t>
            </a:r>
          </a:p>
        </p:txBody>
      </p:sp>
      <p:sp>
        <p:nvSpPr>
          <p:cNvPr id="4" name="Rectangle: Rounded Corners 3">
            <a:extLst>
              <a:ext uri="{FF2B5EF4-FFF2-40B4-BE49-F238E27FC236}">
                <a16:creationId xmlns:a16="http://schemas.microsoft.com/office/drawing/2014/main" id="{D2647164-D163-4088-84F6-0A234B35B810}"/>
              </a:ext>
            </a:extLst>
          </p:cNvPr>
          <p:cNvSpPr/>
          <p:nvPr/>
        </p:nvSpPr>
        <p:spPr>
          <a:xfrm>
            <a:off x="1138094" y="1510294"/>
            <a:ext cx="728806"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44" name="Rectangle: Rounded Corners 43">
            <a:extLst>
              <a:ext uri="{FF2B5EF4-FFF2-40B4-BE49-F238E27FC236}">
                <a16:creationId xmlns:a16="http://schemas.microsoft.com/office/drawing/2014/main" id="{4F5657AA-BB1E-463A-B3B0-5A0B6FAEC688}"/>
              </a:ext>
            </a:extLst>
          </p:cNvPr>
          <p:cNvSpPr/>
          <p:nvPr/>
        </p:nvSpPr>
        <p:spPr>
          <a:xfrm>
            <a:off x="1290494" y="2137174"/>
            <a:ext cx="957406" cy="4622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47" name="Rectangle: Rounded Corners 46">
            <a:extLst>
              <a:ext uri="{FF2B5EF4-FFF2-40B4-BE49-F238E27FC236}">
                <a16:creationId xmlns:a16="http://schemas.microsoft.com/office/drawing/2014/main" id="{9F35E296-C2CB-4581-AA40-183541827EC0}"/>
              </a:ext>
            </a:extLst>
          </p:cNvPr>
          <p:cNvSpPr/>
          <p:nvPr/>
        </p:nvSpPr>
        <p:spPr>
          <a:xfrm>
            <a:off x="1502496" y="2853895"/>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48" name="Rectangle: Rounded Corners 47">
            <a:extLst>
              <a:ext uri="{FF2B5EF4-FFF2-40B4-BE49-F238E27FC236}">
                <a16:creationId xmlns:a16="http://schemas.microsoft.com/office/drawing/2014/main" id="{65134DF0-7143-4E57-A852-A7441A9CF935}"/>
              </a:ext>
            </a:extLst>
          </p:cNvPr>
          <p:cNvSpPr/>
          <p:nvPr/>
        </p:nvSpPr>
        <p:spPr>
          <a:xfrm>
            <a:off x="1396495" y="3498436"/>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49" name="Rectangle: Rounded Corners 48">
            <a:extLst>
              <a:ext uri="{FF2B5EF4-FFF2-40B4-BE49-F238E27FC236}">
                <a16:creationId xmlns:a16="http://schemas.microsoft.com/office/drawing/2014/main" id="{6D172493-66E2-4070-B5D2-7D0E8507271F}"/>
              </a:ext>
            </a:extLst>
          </p:cNvPr>
          <p:cNvSpPr/>
          <p:nvPr/>
        </p:nvSpPr>
        <p:spPr>
          <a:xfrm>
            <a:off x="1321286" y="4200833"/>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50" name="Rectangle: Rounded Corners 49">
            <a:extLst>
              <a:ext uri="{FF2B5EF4-FFF2-40B4-BE49-F238E27FC236}">
                <a16:creationId xmlns:a16="http://schemas.microsoft.com/office/drawing/2014/main" id="{ED702478-89F1-447C-8548-2169ECCCEB9B}"/>
              </a:ext>
            </a:extLst>
          </p:cNvPr>
          <p:cNvSpPr/>
          <p:nvPr/>
        </p:nvSpPr>
        <p:spPr>
          <a:xfrm>
            <a:off x="1364657" y="4865957"/>
            <a:ext cx="883242"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51" name="Rectangle: Rounded Corners 50">
            <a:extLst>
              <a:ext uri="{FF2B5EF4-FFF2-40B4-BE49-F238E27FC236}">
                <a16:creationId xmlns:a16="http://schemas.microsoft.com/office/drawing/2014/main" id="{65DDB29D-D2F6-4B75-91A7-267365C2ADAA}"/>
              </a:ext>
            </a:extLst>
          </p:cNvPr>
          <p:cNvSpPr/>
          <p:nvPr/>
        </p:nvSpPr>
        <p:spPr>
          <a:xfrm>
            <a:off x="1494198" y="5523628"/>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52" name="Rectangle: Rounded Corners 51">
            <a:extLst>
              <a:ext uri="{FF2B5EF4-FFF2-40B4-BE49-F238E27FC236}">
                <a16:creationId xmlns:a16="http://schemas.microsoft.com/office/drawing/2014/main" id="{3D9191F3-7208-47E4-B7C3-445BE7D5CBBB}"/>
              </a:ext>
            </a:extLst>
          </p:cNvPr>
          <p:cNvSpPr/>
          <p:nvPr/>
        </p:nvSpPr>
        <p:spPr>
          <a:xfrm>
            <a:off x="1177340" y="6225430"/>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pic>
        <p:nvPicPr>
          <p:cNvPr id="54" name="Graphic 53" descr="Swimming with solid fill">
            <a:extLst>
              <a:ext uri="{FF2B5EF4-FFF2-40B4-BE49-F238E27FC236}">
                <a16:creationId xmlns:a16="http://schemas.microsoft.com/office/drawing/2014/main" id="{674EFBE8-B8B3-4F48-B57D-CCF9A325703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955058" y="4753275"/>
            <a:ext cx="1369944" cy="1369944"/>
          </a:xfrm>
          <a:prstGeom prst="rect">
            <a:avLst/>
          </a:prstGeom>
        </p:spPr>
      </p:pic>
      <p:pic>
        <p:nvPicPr>
          <p:cNvPr id="55" name="Graphic 54" descr="Downhill skiing with solid fill">
            <a:extLst>
              <a:ext uri="{FF2B5EF4-FFF2-40B4-BE49-F238E27FC236}">
                <a16:creationId xmlns:a16="http://schemas.microsoft.com/office/drawing/2014/main" id="{42F81AE8-39A9-4D59-A8E5-DB0353B9CE7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077926" y="2043825"/>
            <a:ext cx="1299353" cy="1299353"/>
          </a:xfrm>
          <a:prstGeom prst="rect">
            <a:avLst/>
          </a:prstGeom>
        </p:spPr>
      </p:pic>
      <p:pic>
        <p:nvPicPr>
          <p:cNvPr id="58" name="Graphic 57" descr="Tennis racket and ball with solid fill">
            <a:extLst>
              <a:ext uri="{FF2B5EF4-FFF2-40B4-BE49-F238E27FC236}">
                <a16:creationId xmlns:a16="http://schemas.microsoft.com/office/drawing/2014/main" id="{5B83DAE0-8F09-4D7E-B0D0-DA2D69D05DA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772042" y="4749215"/>
            <a:ext cx="1062271" cy="1062271"/>
          </a:xfrm>
          <a:prstGeom prst="rect">
            <a:avLst/>
          </a:prstGeom>
        </p:spPr>
      </p:pic>
      <p:pic>
        <p:nvPicPr>
          <p:cNvPr id="59" name="Graphic 58" descr="Yoga with solid fill">
            <a:extLst>
              <a:ext uri="{FF2B5EF4-FFF2-40B4-BE49-F238E27FC236}">
                <a16:creationId xmlns:a16="http://schemas.microsoft.com/office/drawing/2014/main" id="{AFD1C255-6501-4438-9167-1D36A8FD934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801279" y="1959689"/>
            <a:ext cx="1183562" cy="1183562"/>
          </a:xfrm>
          <a:prstGeom prst="rect">
            <a:avLst/>
          </a:prstGeom>
        </p:spPr>
      </p:pic>
      <p:pic>
        <p:nvPicPr>
          <p:cNvPr id="60" name="Graphic 59" descr="Cycling with solid fill">
            <a:extLst>
              <a:ext uri="{FF2B5EF4-FFF2-40B4-BE49-F238E27FC236}">
                <a16:creationId xmlns:a16="http://schemas.microsoft.com/office/drawing/2014/main" id="{00723A86-9A2D-4436-BED6-4A23E29E5A4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487202" y="4753275"/>
            <a:ext cx="1140103" cy="1140103"/>
          </a:xfrm>
          <a:prstGeom prst="rect">
            <a:avLst/>
          </a:prstGeom>
        </p:spPr>
      </p:pic>
      <p:pic>
        <p:nvPicPr>
          <p:cNvPr id="7" name="Graphic 6" descr="Skipping Rope with solid fill">
            <a:extLst>
              <a:ext uri="{FF2B5EF4-FFF2-40B4-BE49-F238E27FC236}">
                <a16:creationId xmlns:a16="http://schemas.microsoft.com/office/drawing/2014/main" id="{D21C4243-0E89-4859-B49E-D310A94E6B2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600053" y="3433060"/>
            <a:ext cx="1027252" cy="1027252"/>
          </a:xfrm>
          <a:prstGeom prst="rect">
            <a:avLst/>
          </a:prstGeom>
        </p:spPr>
      </p:pic>
      <p:pic>
        <p:nvPicPr>
          <p:cNvPr id="9" name="Graphic 8" descr="Football ball with solid fill">
            <a:extLst>
              <a:ext uri="{FF2B5EF4-FFF2-40B4-BE49-F238E27FC236}">
                <a16:creationId xmlns:a16="http://schemas.microsoft.com/office/drawing/2014/main" id="{E703D376-6B67-4F55-AFC5-9D08953154D6}"/>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901078" y="3543741"/>
            <a:ext cx="914400" cy="914400"/>
          </a:xfrm>
          <a:prstGeom prst="rect">
            <a:avLst/>
          </a:prstGeom>
        </p:spPr>
      </p:pic>
      <p:sp>
        <p:nvSpPr>
          <p:cNvPr id="64" name="Title 2">
            <a:extLst>
              <a:ext uri="{FF2B5EF4-FFF2-40B4-BE49-F238E27FC236}">
                <a16:creationId xmlns:a16="http://schemas.microsoft.com/office/drawing/2014/main" id="{0071DDA0-1A96-4AD0-9A8C-9BD7E47099B8}"/>
              </a:ext>
            </a:extLst>
          </p:cNvPr>
          <p:cNvSpPr txBox="1">
            <a:spLocks/>
          </p:cNvSpPr>
          <p:nvPr/>
        </p:nvSpPr>
        <p:spPr>
          <a:xfrm>
            <a:off x="11288644" y="1014563"/>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65" name="Picture 64" descr="Icon&#10;&#10;Description automatically generated">
            <a:extLst>
              <a:ext uri="{FF2B5EF4-FFF2-40B4-BE49-F238E27FC236}">
                <a16:creationId xmlns:a16="http://schemas.microsoft.com/office/drawing/2014/main" id="{D9F42D66-BFFA-4847-81DC-AE09D9A5AC5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1259291" y="81655"/>
            <a:ext cx="860360" cy="863007"/>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F502B439-2B88-4FBB-8C7A-FE2F204076B1}"/>
              </a:ext>
            </a:extLst>
          </p:cNvPr>
          <p:cNvPicPr>
            <a:picLocks noChangeAspect="1"/>
          </p:cNvPicPr>
          <p:nvPr/>
        </p:nvPicPr>
        <p:blipFill>
          <a:blip r:embed="rId3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10600" y="1947142"/>
            <a:ext cx="1320979" cy="1320979"/>
          </a:xfrm>
          <a:prstGeom prst="rect">
            <a:avLst/>
          </a:prstGeom>
        </p:spPr>
      </p:pic>
      <p:sp>
        <p:nvSpPr>
          <p:cNvPr id="5" name="Rectangle 4">
            <a:extLst>
              <a:ext uri="{FF2B5EF4-FFF2-40B4-BE49-F238E27FC236}">
                <a16:creationId xmlns:a16="http://schemas.microsoft.com/office/drawing/2014/main" id="{C57C2F7D-9EE9-4032-ACAB-8A1976E4A9F9}"/>
              </a:ext>
            </a:extLst>
          </p:cNvPr>
          <p:cNvSpPr/>
          <p:nvPr/>
        </p:nvSpPr>
        <p:spPr>
          <a:xfrm>
            <a:off x="8831579" y="3253149"/>
            <a:ext cx="1594645" cy="1368237"/>
          </a:xfrm>
          <a:prstGeom prst="rect">
            <a:avLst/>
          </a:prstGeom>
          <a:solidFill>
            <a:srgbClr val="004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032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2" grpId="0" animBg="1"/>
      <p:bldP spid="33" grpId="0" animBg="1"/>
      <p:bldP spid="34" grpId="0" animBg="1"/>
      <p:bldP spid="35" grpId="0" animBg="1"/>
      <p:bldP spid="36" grpId="0" animBg="1"/>
      <p:bldP spid="37" grpId="0" animBg="1"/>
      <p:bldP spid="4" grpId="0" animBg="1"/>
      <p:bldP spid="44" grpId="0" animBg="1"/>
      <p:bldP spid="47" grpId="0" animBg="1"/>
      <p:bldP spid="48" grpId="0" animBg="1"/>
      <p:bldP spid="49" grpId="0" animBg="1"/>
      <p:bldP spid="50" grpId="0" animBg="1"/>
      <p:bldP spid="51" grpId="0" animBg="1"/>
      <p:bldP spid="5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29009</TotalTime>
  <Words>2756</Words>
  <Application>Microsoft Office PowerPoint</Application>
  <PresentationFormat>Widescreen</PresentationFormat>
  <Paragraphs>365</Paragraphs>
  <Slides>12</Slides>
  <Notes>12</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12</vt:i4>
      </vt:variant>
    </vt:vector>
  </HeadingPairs>
  <TitlesOfParts>
    <vt:vector size="27" baseType="lpstr">
      <vt:lpstr>Arial</vt:lpstr>
      <vt:lpstr>Calibri</vt:lpstr>
      <vt:lpstr>Calibri Light</vt:lpstr>
      <vt:lpstr>Century Gothic</vt:lpstr>
      <vt:lpstr>Century Gothic</vt:lpstr>
      <vt:lpstr>Eras Demi ITC</vt:lpstr>
      <vt:lpstr>Modern Love</vt:lpstr>
      <vt:lpstr>Montserrat Medium</vt:lpstr>
      <vt:lpstr>Symbol</vt:lpstr>
      <vt:lpstr>Tw Cen MT</vt:lpstr>
      <vt:lpstr>Wingdings</vt:lpstr>
      <vt:lpstr>1_Office Theme</vt:lpstr>
      <vt:lpstr>3_Office Theme</vt:lpstr>
      <vt:lpstr>1_NCELP Theme</vt:lpstr>
      <vt:lpstr>Office Theme</vt:lpstr>
      <vt:lpstr>Saying what I and others do</vt:lpstr>
      <vt:lpstr> [qu]</vt:lpstr>
      <vt:lpstr> [qu]</vt:lpstr>
      <vt:lpstr>prononcer</vt:lpstr>
      <vt:lpstr>vocabulaire</vt:lpstr>
      <vt:lpstr>vocabulaire</vt:lpstr>
      <vt:lpstr>faire de with sports</vt:lpstr>
      <vt:lpstr>écouter</vt:lpstr>
      <vt:lpstr>lire</vt:lpstr>
      <vt:lpstr>parler</vt:lpstr>
      <vt:lpstr>parler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where you are going and what there is there</dc:title>
  <dc:creator>Rachel Hawkes</dc:creator>
  <cp:lastModifiedBy>Rachel Hawkes</cp:lastModifiedBy>
  <cp:revision>256</cp:revision>
  <dcterms:created xsi:type="dcterms:W3CDTF">2022-02-25T13:35:14Z</dcterms:created>
  <dcterms:modified xsi:type="dcterms:W3CDTF">2022-07-04T03:15:35Z</dcterms:modified>
</cp:coreProperties>
</file>