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2"/>
  </p:notesMasterIdLst>
  <p:sldIdLst>
    <p:sldId id="257" r:id="rId5"/>
    <p:sldId id="955" r:id="rId6"/>
    <p:sldId id="968" r:id="rId7"/>
    <p:sldId id="956" r:id="rId8"/>
    <p:sldId id="300" r:id="rId9"/>
    <p:sldId id="363" r:id="rId10"/>
    <p:sldId id="962" r:id="rId11"/>
    <p:sldId id="779" r:id="rId12"/>
    <p:sldId id="963" r:id="rId13"/>
    <p:sldId id="947" r:id="rId14"/>
    <p:sldId id="953" r:id="rId15"/>
    <p:sldId id="964" r:id="rId16"/>
    <p:sldId id="965" r:id="rId17"/>
    <p:sldId id="961" r:id="rId18"/>
    <p:sldId id="364" r:id="rId19"/>
    <p:sldId id="966" r:id="rId20"/>
    <p:sldId id="9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4B2"/>
    <a:srgbClr val="004F87"/>
    <a:srgbClr val="FF0066"/>
    <a:srgbClr val="FFF3FF"/>
    <a:srgbClr val="EF6D43"/>
    <a:srgbClr val="CC532E"/>
    <a:srgbClr val="8B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ABC2C-DA6E-47A7-9DC0-996E48980F5B}" v="4" dt="2022-07-02T11:53:28.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43478" autoAdjust="0"/>
  </p:normalViewPr>
  <p:slideViewPr>
    <p:cSldViewPr snapToGrid="0">
      <p:cViewPr varScale="1">
        <p:scale>
          <a:sx n="31" d="100"/>
          <a:sy n="31" d="100"/>
        </p:scale>
        <p:origin x="2214" y="4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[-qu-] question[144] quatre[283] musique [1139] expliquer [252]  unique [402]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 cyclisme </a:t>
            </a:r>
            <a:r>
              <a:rPr lang="fr-FR" sz="2000" b="0" strike="noStrike" spc="-1" dirty="0">
                <a:solidFill>
                  <a:srgbClr val="FF0066"/>
                </a:solidFill>
                <a:latin typeface="Century Gothic"/>
                <a:ea typeface="Century Gothic"/>
              </a:rPr>
              <a:t>[&gt;5000] </a:t>
            </a:r>
            <a:r>
              <a:rPr lang="fr-FR" sz="2000" b="1" strike="noStrike" spc="-1" dirty="0">
                <a:solidFill>
                  <a:srgbClr val="FF0066"/>
                </a:solidFill>
                <a:latin typeface="Century Gothic"/>
                <a:ea typeface="Century Gothic"/>
              </a:rPr>
              <a:t>exercice </a:t>
            </a:r>
            <a:r>
              <a:rPr lang="fr-FR" sz="2000" b="0" strike="noStrike" spc="-1" dirty="0">
                <a:solidFill>
                  <a:srgbClr val="FF0066"/>
                </a:solidFill>
                <a:latin typeface="Century Gothic"/>
                <a:ea typeface="Century Gothic"/>
              </a:rPr>
              <a:t>[1290] </a:t>
            </a:r>
            <a:r>
              <a:rPr lang="fr-FR" sz="2000" b="1" strike="noStrike" spc="-1" dirty="0">
                <a:solidFill>
                  <a:srgbClr val="FF0066"/>
                </a:solidFill>
                <a:latin typeface="Century Gothic"/>
                <a:ea typeface="Century Gothic"/>
              </a:rPr>
              <a:t>gymnastique </a:t>
            </a:r>
            <a:r>
              <a:rPr lang="fr-FR" sz="2000" b="0" strike="noStrike" spc="-1" dirty="0">
                <a:solidFill>
                  <a:srgbClr val="FF0066"/>
                </a:solidFill>
                <a:latin typeface="Century Gothic"/>
                <a:ea typeface="Century Gothic"/>
              </a:rPr>
              <a:t>[&gt;5000] </a:t>
            </a:r>
            <a:r>
              <a:rPr lang="fr-FR" sz="2000" b="1" strike="noStrike" spc="-1" dirty="0">
                <a:solidFill>
                  <a:srgbClr val="FF0066"/>
                </a:solidFill>
                <a:latin typeface="Century Gothic"/>
                <a:ea typeface="Century Gothic"/>
              </a:rPr>
              <a:t>natation </a:t>
            </a:r>
            <a:r>
              <a:rPr lang="fr-FR" sz="2000" b="0" strike="noStrike" spc="-1" dirty="0">
                <a:solidFill>
                  <a:srgbClr val="FF0066"/>
                </a:solidFill>
                <a:latin typeface="Century Gothic"/>
                <a:ea typeface="Century Gothic"/>
              </a:rPr>
              <a:t>[&gt;5000] </a:t>
            </a:r>
            <a:r>
              <a:rPr lang="fr-FR" sz="2000" b="1" strike="noStrike" spc="-1" dirty="0">
                <a:solidFill>
                  <a:srgbClr val="FF0066"/>
                </a:solidFill>
                <a:latin typeface="Century Gothic"/>
                <a:ea typeface="Century Gothic"/>
              </a:rPr>
              <a:t>ski </a:t>
            </a:r>
            <a:r>
              <a:rPr lang="fr-FR" sz="2000" b="0" strike="noStrike" spc="-1" dirty="0">
                <a:solidFill>
                  <a:srgbClr val="FF0066"/>
                </a:solidFill>
                <a:latin typeface="Century Gothic"/>
                <a:ea typeface="Century Gothic"/>
              </a:rPr>
              <a:t>[4751] </a:t>
            </a:r>
            <a:r>
              <a:rPr lang="fr-FR" sz="2000" b="1" strike="noStrike" spc="-1" dirty="0">
                <a:solidFill>
                  <a:srgbClr val="FF0066"/>
                </a:solidFill>
                <a:latin typeface="Century Gothic"/>
                <a:ea typeface="Century Gothic"/>
              </a:rPr>
              <a:t>sport </a:t>
            </a:r>
            <a:r>
              <a:rPr lang="fr-FR" sz="2000" b="0" strike="noStrike" spc="-1" dirty="0">
                <a:solidFill>
                  <a:srgbClr val="FF0066"/>
                </a:solidFill>
                <a:latin typeface="Century Gothic"/>
                <a:ea typeface="Century Gothic"/>
              </a:rPr>
              <a:t>[2011]</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2000" b="1" strike="noStrike" spc="-1" dirty="0">
              <a:solidFill>
                <a:srgbClr val="FF0066"/>
              </a:solidFill>
              <a:effectLst/>
              <a:latin typeface="Century Gothic"/>
              <a:ea typeface="+mn-ea"/>
              <a:cs typeface="+mn-cs"/>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Il fait [25] automne [1503] été [623] printemps [1288] hiver [1586] beau [393] mauvais [274] chaud [1852] froid [1307] quand [119]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cacher [914] maintenant [192] normalement [2018] </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language and structures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the first item together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complete 2-4.</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answers orally, and click to confirm.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Note that in the audio version, you can click on the numbered buttons to hear the full sentences pronounced.</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longer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which three images match to each listening passage.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answers, click to reveal.</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endParaRPr lang="en-GB" sz="1200" b="0" dirty="0"/>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Le tour de France est une course cycliste en juillet en France.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En hiver au Canada tout le monde joue au hockey sur glace.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Haïti les enfants jouent au football dans la rue.</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HANDOUT</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748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44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a:t>
            </a:r>
            <a:r>
              <a:rPr lang="en-US" dirty="0" err="1"/>
              <a:t>qu</a:t>
            </a:r>
            <a:r>
              <a:rPr lang="en-US" dirty="0"/>
              <a:t>-] and [c]/[k] in sports, most of which are unknown words, but cognates.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Ensure that pupils know these are all French words that are similar to English words, but may not sound the same.</a:t>
            </a:r>
          </a:p>
          <a:p>
            <a:pPr marL="228600" indent="-228600">
              <a:buAutoNum type="arabicPeriod"/>
            </a:pPr>
            <a:r>
              <a:rPr lang="en-US" dirty="0"/>
              <a:t>Pupils pronounce all the words with a partner.</a:t>
            </a:r>
          </a:p>
          <a:p>
            <a:pPr marL="228600" indent="-228600">
              <a:buAutoNum type="arabicPeriod"/>
            </a:pPr>
            <a:r>
              <a:rPr lang="en-US" dirty="0"/>
              <a:t>Elicit pupils’ pronunciations, chorally.</a:t>
            </a:r>
          </a:p>
          <a:p>
            <a:pPr marL="228600" indent="-228600">
              <a:buAutoNum type="arabicPeriod" startAt="4"/>
            </a:pPr>
            <a:r>
              <a:rPr lang="en-US" dirty="0"/>
              <a:t>Click on each word to hear the audio, if desired.</a:t>
            </a:r>
          </a:p>
          <a:p>
            <a:pPr marL="228600" indent="-228600">
              <a:buAutoNum type="arabicPeriod" startAt="4"/>
            </a:pPr>
            <a:r>
              <a:rPr lang="en-US" dirty="0"/>
              <a:t>Note that this activity can also be the game in which one pupil selects 3 of the sports, and the other has 30 seconds to try to discover his/her partner’s choices by naming the correct 3 sports.</a:t>
            </a:r>
          </a:p>
          <a:p>
            <a:pPr marL="0" indent="0">
              <a:buNone/>
            </a:pPr>
            <a:endParaRPr lang="en-US" dirty="0"/>
          </a:p>
          <a:p>
            <a:pPr marL="0" indent="0">
              <a:buNone/>
            </a:pPr>
            <a:r>
              <a:rPr lang="en-US" b="1" dirty="0"/>
              <a:t>Information</a:t>
            </a:r>
            <a:r>
              <a:rPr lang="en-US" dirty="0"/>
              <a:t> – Olympic sports: </a:t>
            </a:r>
            <a:r>
              <a:rPr lang="en-US" b="1" dirty="0"/>
              <a:t>https://olympics.com/en/sports/  </a:t>
            </a:r>
            <a:br>
              <a:rPr lang="en-US" dirty="0"/>
            </a:br>
            <a:r>
              <a:rPr lang="en-US" dirty="0"/>
              <a:t>Sports come in and out of the Olympics but there is a good link here with pictograms of the sports.</a:t>
            </a:r>
            <a:br>
              <a:rPr lang="en-US" dirty="0"/>
            </a:br>
            <a:r>
              <a:rPr lang="en-US" dirty="0"/>
              <a:t>Those not included appear to be: </a:t>
            </a:r>
            <a:r>
              <a:rPr lang="en-US" dirty="0" err="1"/>
              <a:t>pétanque</a:t>
            </a:r>
            <a:r>
              <a:rPr lang="en-US" dirty="0"/>
              <a:t>, courses de </a:t>
            </a:r>
            <a:r>
              <a:rPr lang="en-US" dirty="0" err="1"/>
              <a:t>ballons</a:t>
            </a:r>
            <a:r>
              <a:rPr lang="en-US" dirty="0"/>
              <a:t>, escalade.  I think many pupils will spot these are not Olympic sports.</a:t>
            </a:r>
          </a:p>
          <a:p>
            <a:pPr marL="0" indent="0">
              <a:buNone/>
            </a:pPr>
            <a:endParaRPr lang="en-US" dirty="0"/>
          </a:p>
          <a:p>
            <a:pPr marL="0" indent="0">
              <a:buNone/>
            </a:pPr>
            <a:r>
              <a:rPr lang="en-GB" sz="1200" b="1" strike="noStrike" spc="-1" dirty="0">
                <a:solidFill>
                  <a:srgbClr val="000000"/>
                </a:solidFill>
                <a:latin typeface="Arial"/>
              </a:rPr>
              <a:t>Picture attribution</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Fencing/</a:t>
            </a:r>
            <a:r>
              <a:rPr lang="en-GB" sz="1200" b="0" strike="noStrike" spc="-1" dirty="0" err="1">
                <a:solidFill>
                  <a:srgbClr val="000000"/>
                </a:solidFill>
                <a:latin typeface="Arial"/>
              </a:rPr>
              <a:t>Canne</a:t>
            </a:r>
            <a:r>
              <a:rPr lang="en-GB" sz="1200" b="0" strike="noStrike" spc="-1" dirty="0">
                <a:solidFill>
                  <a:srgbClr val="000000"/>
                </a:solidFill>
                <a:latin typeface="Arial"/>
              </a:rPr>
              <a:t> de combat - </a:t>
            </a:r>
            <a:r>
              <a:rPr lang="en-US" sz="1200" b="0" strike="noStrike" spc="-1" dirty="0">
                <a:solidFill>
                  <a:srgbClr val="000000"/>
                </a:solidFill>
                <a:latin typeface="Arial"/>
              </a:rPr>
              <a:t>Thadius856, Public domain, via Wikimedia Commons</a:t>
            </a:r>
            <a:br>
              <a:rPr lang="en-US" sz="1200" b="0" strike="noStrike" spc="-1" dirty="0">
                <a:solidFill>
                  <a:srgbClr val="000000"/>
                </a:solidFill>
                <a:latin typeface="Arial"/>
              </a:rPr>
            </a:br>
            <a:r>
              <a:rPr lang="en-US" sz="1200" b="0" strike="noStrike" spc="-1" dirty="0">
                <a:solidFill>
                  <a:srgbClr val="000000"/>
                </a:solidFill>
                <a:latin typeface="Arial"/>
              </a:rPr>
              <a:t>Waterskiing – Thadius856, Public domain, via Wikimedia Commons</a:t>
            </a:r>
            <a:br>
              <a:rPr lang="en-US" sz="1200" b="0" strike="noStrike" spc="-1" dirty="0">
                <a:solidFill>
                  <a:srgbClr val="000000"/>
                </a:solidFill>
                <a:latin typeface="Arial"/>
              </a:rPr>
            </a:b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t-liaison (or silent final consonant –t) with </a:t>
            </a:r>
            <a:r>
              <a:rPr lang="en-GB" b="0" dirty="0" err="1"/>
              <a:t>c’est</a:t>
            </a:r>
            <a:r>
              <a:rPr lang="en-GB" b="0" dirty="0"/>
              <a:t> before vowels and consonants.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Model the task using the example.  Click to demonstrate each step.</a:t>
            </a:r>
          </a:p>
          <a:p>
            <a:pPr marL="0" marR="0" lvl="0" indent="0" algn="l" rtl="0">
              <a:lnSpc>
                <a:spcPct val="100000"/>
              </a:lnSpc>
              <a:spcBef>
                <a:spcPts val="0"/>
              </a:spcBef>
              <a:spcAft>
                <a:spcPts val="0"/>
              </a:spcAft>
              <a:buClr>
                <a:schemeClr val="dk1"/>
              </a:buClr>
              <a:buSzPts val="1200"/>
              <a:buFont typeface="Calibri"/>
              <a:buNone/>
            </a:pPr>
            <a:r>
              <a:rPr lang="en-GB" b="0" dirty="0"/>
              <a:t>2. Give out the handouts (at the end of this PPT).</a:t>
            </a:r>
            <a:br>
              <a:rPr lang="en-GB" b="0" dirty="0"/>
            </a:br>
            <a:r>
              <a:rPr lang="en-GB" b="0" dirty="0"/>
              <a:t>2. Pupil As start by saying the first half of the sentence (this is a read aloud element).</a:t>
            </a:r>
          </a:p>
          <a:p>
            <a:pPr marL="0" marR="0" lvl="0" indent="0" algn="l" rtl="0">
              <a:lnSpc>
                <a:spcPct val="100000"/>
              </a:lnSpc>
              <a:spcBef>
                <a:spcPts val="0"/>
              </a:spcBef>
              <a:spcAft>
                <a:spcPts val="0"/>
              </a:spcAft>
              <a:buClr>
                <a:schemeClr val="dk1"/>
              </a:buClr>
              <a:buSzPts val="1200"/>
              <a:buFont typeface="Calibri"/>
              <a:buNone/>
            </a:pPr>
            <a:r>
              <a:rPr lang="en-GB" b="0" dirty="0"/>
              <a:t>3. Pupil Bs listen and finish their partner’s sentence correctly. (this is a listening element, paying attention to the article, but also a speaking element, as they need to produce the correct noun from memory).</a:t>
            </a:r>
          </a:p>
          <a:p>
            <a:pPr marL="0" marR="0" lvl="0" indent="0" algn="l" rtl="0">
              <a:lnSpc>
                <a:spcPct val="100000"/>
              </a:lnSpc>
              <a:spcBef>
                <a:spcPts val="0"/>
              </a:spcBef>
              <a:spcAft>
                <a:spcPts val="0"/>
              </a:spcAft>
              <a:buClr>
                <a:schemeClr val="dk1"/>
              </a:buClr>
              <a:buSzPts val="1200"/>
              <a:buFont typeface="Calibri"/>
              <a:buNone/>
            </a:pPr>
            <a:r>
              <a:rPr lang="en-GB" b="0" dirty="0"/>
              <a:t>4. Pupil As complete the English sentence meanings appropriately, writing down the word. (this is a transcription element).</a:t>
            </a:r>
          </a:p>
          <a:p>
            <a:pPr marL="0" marR="0" lvl="0" indent="0" algn="l" rtl="0">
              <a:lnSpc>
                <a:spcPct val="100000"/>
              </a:lnSpc>
              <a:spcBef>
                <a:spcPts val="0"/>
              </a:spcBef>
              <a:spcAft>
                <a:spcPts val="0"/>
              </a:spcAft>
              <a:buClr>
                <a:schemeClr val="dk1"/>
              </a:buClr>
              <a:buSzPts val="1200"/>
              <a:buFont typeface="Calibri"/>
              <a:buNone/>
            </a:pPr>
            <a:r>
              <a:rPr lang="en-GB" b="0" dirty="0"/>
              <a:t>5. After Round 1, pupils swap roles.</a:t>
            </a:r>
          </a:p>
          <a:p>
            <a:pPr marL="0" marR="0" lvl="0" indent="0" algn="l" rtl="0">
              <a:lnSpc>
                <a:spcPct val="100000"/>
              </a:lnSpc>
              <a:spcBef>
                <a:spcPts val="0"/>
              </a:spcBef>
              <a:spcAft>
                <a:spcPts val="0"/>
              </a:spcAft>
              <a:buClr>
                <a:schemeClr val="dk1"/>
              </a:buClr>
              <a:buSzPts val="1200"/>
              <a:buFont typeface="Calibri"/>
              <a:buNone/>
            </a:pPr>
            <a:r>
              <a:rPr lang="en-GB" b="0" dirty="0"/>
              <a:t>6. Use the next two slides to elicit feedback; note that this part of the activity could be completed the next day, too.</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ANSWERS [1] – DO NOT DISPLAY DURING THE SPEAKING ACTIVITY</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Elicit the answers from pupils orally (as a whole class) and click to reveal the spelling of the nouns.</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563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ANSWERS [2] – DO NOT DISPLAY DURING THE SPEAKING ACTIVITY</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Elicit the answers from pupils orally (as a whole class) and click to reveal the spelling of the nouns.</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350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r>
              <a:rPr lang="en-GB" b="1" dirty="0"/>
              <a:t> [version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hacer for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Looking at the activities listed, they need to decide when Adèle does them (when it’s cold  or hot) and note down an extra detail. </a:t>
            </a:r>
            <a:r>
              <a:rPr lang="en-GB" b="1" dirty="0"/>
              <a:t>[Next slide offers a more challenging version of this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Ask pupils how they knew and elicit French from them (does gardening </a:t>
            </a:r>
            <a:r>
              <a:rPr lang="en-GB" dirty="0">
                <a:sym typeface="Wingdings" panose="05000000000000000000" pitchFamily="2" charset="2"/>
              </a:rPr>
              <a:t> the text says ‘je </a:t>
            </a:r>
            <a:r>
              <a:rPr lang="en-GB" dirty="0" err="1">
                <a:sym typeface="Wingdings" panose="05000000000000000000" pitchFamily="2" charset="2"/>
              </a:rPr>
              <a:t>fais</a:t>
            </a:r>
            <a:r>
              <a:rPr lang="en-GB" dirty="0">
                <a:sym typeface="Wingdings" panose="05000000000000000000" pitchFamily="2" charset="2"/>
              </a:rPr>
              <a:t> des </a:t>
            </a:r>
            <a:r>
              <a:rPr lang="en-GB" dirty="0" err="1">
                <a:sym typeface="Wingdings" panose="05000000000000000000" pitchFamily="2" charset="2"/>
              </a:rPr>
              <a:t>activités</a:t>
            </a:r>
            <a:r>
              <a:rPr lang="en-GB" dirty="0">
                <a:sym typeface="Wingdings" panose="05000000000000000000" pitchFamily="2" charset="2"/>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dirty="0">
                <a:sym typeface="Wingdings" panose="05000000000000000000" pitchFamily="2" charset="2"/>
              </a:rPr>
              <a:t>: in the audio version, click on the message to hear it in full.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r>
              <a:rPr lang="en-GB" b="1" dirty="0"/>
              <a:t> [version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revisit faire for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to find the 7 activities mentioned by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lang="en-GB" dirty="0"/>
              <a:t>, when he does them and any extra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dirty="0">
                <a:sym typeface="Wingdings" panose="05000000000000000000" pitchFamily="2" charset="2"/>
              </a:rPr>
              <a:t>: in the audio version, click on the message to hear it in full.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48904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02/07/2022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02/07/2022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98.png"/><Relationship Id="rId26" Type="http://schemas.microsoft.com/office/2007/relationships/hdphoto" Target="../media/hdphoto3.wdp"/><Relationship Id="rId39" Type="http://schemas.openxmlformats.org/officeDocument/2006/relationships/image" Target="../media/image113.png"/><Relationship Id="rId21" Type="http://schemas.openxmlformats.org/officeDocument/2006/relationships/image" Target="../media/image100.png"/><Relationship Id="rId34" Type="http://schemas.openxmlformats.org/officeDocument/2006/relationships/image" Target="../media/image87.png"/><Relationship Id="rId7" Type="http://schemas.openxmlformats.org/officeDocument/2006/relationships/audio" Target="../media/audio45.wav"/><Relationship Id="rId12" Type="http://schemas.openxmlformats.org/officeDocument/2006/relationships/image" Target="../media/image94.png"/><Relationship Id="rId17" Type="http://schemas.openxmlformats.org/officeDocument/2006/relationships/image" Target="../media/image97.svg"/><Relationship Id="rId25" Type="http://schemas.openxmlformats.org/officeDocument/2006/relationships/image" Target="../media/image104.png"/><Relationship Id="rId33" Type="http://schemas.microsoft.com/office/2007/relationships/hdphoto" Target="../media/hdphoto4.wdp"/><Relationship Id="rId38" Type="http://schemas.openxmlformats.org/officeDocument/2006/relationships/image" Target="../media/image112.svg"/><Relationship Id="rId2" Type="http://schemas.openxmlformats.org/officeDocument/2006/relationships/notesSlide" Target="../notesSlides/notesSlide10.xml"/><Relationship Id="rId16" Type="http://schemas.openxmlformats.org/officeDocument/2006/relationships/image" Target="../media/image96.png"/><Relationship Id="rId20" Type="http://schemas.openxmlformats.org/officeDocument/2006/relationships/image" Target="../media/image99.png"/><Relationship Id="rId29" Type="http://schemas.openxmlformats.org/officeDocument/2006/relationships/image" Target="../media/image70.svg"/><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3.gif"/><Relationship Id="rId24" Type="http://schemas.openxmlformats.org/officeDocument/2006/relationships/image" Target="../media/image103.png"/><Relationship Id="rId32" Type="http://schemas.openxmlformats.org/officeDocument/2006/relationships/image" Target="../media/image108.png"/><Relationship Id="rId37" Type="http://schemas.openxmlformats.org/officeDocument/2006/relationships/image" Target="../media/image111.png"/><Relationship Id="rId40" Type="http://schemas.openxmlformats.org/officeDocument/2006/relationships/image" Target="../media/image114.svg"/><Relationship Id="rId5" Type="http://schemas.openxmlformats.org/officeDocument/2006/relationships/image" Target="../media/image27.svg"/><Relationship Id="rId15" Type="http://schemas.openxmlformats.org/officeDocument/2006/relationships/image" Target="../media/image95.png"/><Relationship Id="rId23" Type="http://schemas.openxmlformats.org/officeDocument/2006/relationships/image" Target="../media/image102.svg"/><Relationship Id="rId28" Type="http://schemas.openxmlformats.org/officeDocument/2006/relationships/image" Target="../media/image69.png"/><Relationship Id="rId36" Type="http://schemas.openxmlformats.org/officeDocument/2006/relationships/image" Target="../media/image110.svg"/><Relationship Id="rId10" Type="http://schemas.openxmlformats.org/officeDocument/2006/relationships/audio" Target="../media/audio48.wav"/><Relationship Id="rId19" Type="http://schemas.microsoft.com/office/2007/relationships/hdphoto" Target="../media/hdphoto2.wdp"/><Relationship Id="rId31" Type="http://schemas.openxmlformats.org/officeDocument/2006/relationships/image" Target="../media/image107.svg"/><Relationship Id="rId4" Type="http://schemas.openxmlformats.org/officeDocument/2006/relationships/image" Target="../media/image26.png"/><Relationship Id="rId9" Type="http://schemas.openxmlformats.org/officeDocument/2006/relationships/audio" Target="../media/audio47.wav"/><Relationship Id="rId14" Type="http://schemas.openxmlformats.org/officeDocument/2006/relationships/image" Target="../media/image88.png"/><Relationship Id="rId22" Type="http://schemas.openxmlformats.org/officeDocument/2006/relationships/image" Target="../media/image101.png"/><Relationship Id="rId27" Type="http://schemas.openxmlformats.org/officeDocument/2006/relationships/image" Target="../media/image105.png"/><Relationship Id="rId30" Type="http://schemas.openxmlformats.org/officeDocument/2006/relationships/image" Target="../media/image106.png"/><Relationship Id="rId35" Type="http://schemas.openxmlformats.org/officeDocument/2006/relationships/image" Target="../media/image109.png"/><Relationship Id="rId8" Type="http://schemas.openxmlformats.org/officeDocument/2006/relationships/audio" Target="../media/audio46.wav"/><Relationship Id="rId3" Type="http://schemas.openxmlformats.org/officeDocument/2006/relationships/audio" Target="../media/audio44.wav"/></Relationships>
</file>

<file path=ppt/slides/_rels/slide11.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119.png"/><Relationship Id="rId18" Type="http://schemas.openxmlformats.org/officeDocument/2006/relationships/image" Target="../media/image65.png"/><Relationship Id="rId3" Type="http://schemas.openxmlformats.org/officeDocument/2006/relationships/audio" Target="../media/audio49.wav"/><Relationship Id="rId21" Type="http://schemas.microsoft.com/office/2007/relationships/hdphoto" Target="../media/hdphoto4.wdp"/><Relationship Id="rId7" Type="http://schemas.openxmlformats.org/officeDocument/2006/relationships/audio" Target="../media/audio51.wav"/><Relationship Id="rId12" Type="http://schemas.openxmlformats.org/officeDocument/2006/relationships/image" Target="../media/image118.png"/><Relationship Id="rId17" Type="http://schemas.openxmlformats.org/officeDocument/2006/relationships/image" Target="../media/image123.svg"/><Relationship Id="rId25" Type="http://schemas.openxmlformats.org/officeDocument/2006/relationships/image" Target="../media/image125.png"/><Relationship Id="rId2" Type="http://schemas.openxmlformats.org/officeDocument/2006/relationships/notesSlide" Target="../notesSlides/notesSlide11.xml"/><Relationship Id="rId16" Type="http://schemas.openxmlformats.org/officeDocument/2006/relationships/image" Target="../media/image122.png"/><Relationship Id="rId20"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image" Target="../media/image117.png"/><Relationship Id="rId24" Type="http://schemas.openxmlformats.org/officeDocument/2006/relationships/image" Target="../media/image124.png"/><Relationship Id="rId5" Type="http://schemas.openxmlformats.org/officeDocument/2006/relationships/image" Target="../media/image27.svg"/><Relationship Id="rId15" Type="http://schemas.openxmlformats.org/officeDocument/2006/relationships/image" Target="../media/image121.svg"/><Relationship Id="rId23" Type="http://schemas.microsoft.com/office/2007/relationships/hdphoto" Target="../media/hdphoto1.wdp"/><Relationship Id="rId10" Type="http://schemas.openxmlformats.org/officeDocument/2006/relationships/image" Target="../media/image116.png"/><Relationship Id="rId19" Type="http://schemas.openxmlformats.org/officeDocument/2006/relationships/image" Target="../media/image66.svg"/><Relationship Id="rId4" Type="http://schemas.openxmlformats.org/officeDocument/2006/relationships/image" Target="../media/image26.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94.png"/></Relationships>
</file>

<file path=ppt/slides/_rels/slide1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48.png"/><Relationship Id="rId7"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27.png"/><Relationship Id="rId5" Type="http://schemas.openxmlformats.org/officeDocument/2006/relationships/audio" Target="../media/audio53.wav"/><Relationship Id="rId4" Type="http://schemas.openxmlformats.org/officeDocument/2006/relationships/image" Target="../media/image126.png"/></Relationships>
</file>

<file path=ppt/slides/_rels/slide13.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129.png"/><Relationship Id="rId3" Type="http://schemas.openxmlformats.org/officeDocument/2006/relationships/audio" Target="../media/audio54.wav"/><Relationship Id="rId21" Type="http://schemas.openxmlformats.org/officeDocument/2006/relationships/image" Target="../media/image48.png"/><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128.png"/><Relationship Id="rId2" Type="http://schemas.openxmlformats.org/officeDocument/2006/relationships/notesSlide" Target="../notesSlides/notesSlide13.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17.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127.png"/><Relationship Id="rId5" Type="http://schemas.openxmlformats.org/officeDocument/2006/relationships/audio" Target="../media/audio56.wav"/><Relationship Id="rId15" Type="http://schemas.openxmlformats.org/officeDocument/2006/relationships/audio" Target="../media/audio66.wav"/><Relationship Id="rId23" Type="http://schemas.openxmlformats.org/officeDocument/2006/relationships/audio" Target="../media/audio72.wav"/><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image" Target="../media/image126.png"/></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png"/><Relationship Id="rId18" Type="http://schemas.openxmlformats.org/officeDocument/2006/relationships/image" Target="../media/image54.svg"/><Relationship Id="rId26" Type="http://schemas.openxmlformats.org/officeDocument/2006/relationships/image" Target="../media/image56.svg"/><Relationship Id="rId3" Type="http://schemas.openxmlformats.org/officeDocument/2006/relationships/image" Target="../media/image65.png"/><Relationship Id="rId21" Type="http://schemas.openxmlformats.org/officeDocument/2006/relationships/image" Target="../media/image81.png"/><Relationship Id="rId7" Type="http://schemas.openxmlformats.org/officeDocument/2006/relationships/image" Target="../media/image73.png"/><Relationship Id="rId12" Type="http://schemas.openxmlformats.org/officeDocument/2006/relationships/image" Target="../media/image70.svg"/><Relationship Id="rId17" Type="http://schemas.openxmlformats.org/officeDocument/2006/relationships/image" Target="../media/image53.png"/><Relationship Id="rId25" Type="http://schemas.openxmlformats.org/officeDocument/2006/relationships/image" Target="../media/image55.png"/><Relationship Id="rId2" Type="http://schemas.openxmlformats.org/officeDocument/2006/relationships/notesSlide" Target="../notesSlides/notesSlide14.xml"/><Relationship Id="rId16" Type="http://schemas.openxmlformats.org/officeDocument/2006/relationships/image" Target="../media/image60.svg"/><Relationship Id="rId20" Type="http://schemas.openxmlformats.org/officeDocument/2006/relationships/image" Target="../media/image80.svg"/><Relationship Id="rId1" Type="http://schemas.openxmlformats.org/officeDocument/2006/relationships/slideLayout" Target="../slideLayouts/slideLayout6.xml"/><Relationship Id="rId6" Type="http://schemas.openxmlformats.org/officeDocument/2006/relationships/image" Target="../media/image72.svg"/><Relationship Id="rId11" Type="http://schemas.openxmlformats.org/officeDocument/2006/relationships/image" Target="../media/image69.png"/><Relationship Id="rId24" Type="http://schemas.openxmlformats.org/officeDocument/2006/relationships/image" Target="../media/image84.svg"/><Relationship Id="rId5" Type="http://schemas.openxmlformats.org/officeDocument/2006/relationships/image" Target="../media/image71.png"/><Relationship Id="rId15" Type="http://schemas.openxmlformats.org/officeDocument/2006/relationships/image" Target="../media/image59.png"/><Relationship Id="rId23" Type="http://schemas.openxmlformats.org/officeDocument/2006/relationships/image" Target="../media/image83.png"/><Relationship Id="rId28" Type="http://schemas.openxmlformats.org/officeDocument/2006/relationships/image" Target="../media/image58.svg"/><Relationship Id="rId10" Type="http://schemas.openxmlformats.org/officeDocument/2006/relationships/image" Target="../media/image76.svg"/><Relationship Id="rId19" Type="http://schemas.openxmlformats.org/officeDocument/2006/relationships/image" Target="../media/image79.png"/><Relationship Id="rId4" Type="http://schemas.openxmlformats.org/officeDocument/2006/relationships/image" Target="../media/image66.sv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82.svg"/><Relationship Id="rId27"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29.pn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15.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7.svg"/><Relationship Id="rId5" Type="http://schemas.openxmlformats.org/officeDocument/2006/relationships/slideLayout" Target="../slideLayouts/slideLayout12.xml"/><Relationship Id="rId10" Type="http://schemas.openxmlformats.org/officeDocument/2006/relationships/image" Target="../media/image16.png"/><Relationship Id="rId4" Type="http://schemas.openxmlformats.org/officeDocument/2006/relationships/video" Target="../media/media2.mkv"/><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20.png"/><Relationship Id="rId5" Type="http://schemas.openxmlformats.org/officeDocument/2006/relationships/audio" Target="../media/audio4.wav"/><Relationship Id="rId15" Type="http://schemas.openxmlformats.org/officeDocument/2006/relationships/image" Target="../media/image24.png"/><Relationship Id="rId10" Type="http://schemas.openxmlformats.org/officeDocument/2006/relationships/image" Target="../media/image17.sv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openxmlformats.org/officeDocument/2006/relationships/audio" Target="../media/audio14.wav"/><Relationship Id="rId18" Type="http://schemas.openxmlformats.org/officeDocument/2006/relationships/audio" Target="../media/audio19.wav"/><Relationship Id="rId26" Type="http://schemas.openxmlformats.org/officeDocument/2006/relationships/image" Target="../media/image34.png"/><Relationship Id="rId39" Type="http://schemas.openxmlformats.org/officeDocument/2006/relationships/image" Target="../media/image47.sv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27.svg"/><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33.svg"/><Relationship Id="rId33" Type="http://schemas.openxmlformats.org/officeDocument/2006/relationships/image" Target="../media/image41.svg"/><Relationship Id="rId38"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image" Target="../media/image28.png"/><Relationship Id="rId29" Type="http://schemas.openxmlformats.org/officeDocument/2006/relationships/image" Target="../media/image37.svg"/><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audio" Target="../media/audio12.wav"/><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5" Type="http://schemas.openxmlformats.org/officeDocument/2006/relationships/audio" Target="../media/audio8.wav"/><Relationship Id="rId15" Type="http://schemas.openxmlformats.org/officeDocument/2006/relationships/audio" Target="../media/audio16.wav"/><Relationship Id="rId23" Type="http://schemas.openxmlformats.org/officeDocument/2006/relationships/image" Target="../media/image31.svg"/><Relationship Id="rId28" Type="http://schemas.openxmlformats.org/officeDocument/2006/relationships/image" Target="../media/image36.png"/><Relationship Id="rId36" Type="http://schemas.openxmlformats.org/officeDocument/2006/relationships/image" Target="../media/image44.png"/><Relationship Id="rId10" Type="http://schemas.openxmlformats.org/officeDocument/2006/relationships/audio" Target="../media/audio11.wav"/><Relationship Id="rId19" Type="http://schemas.openxmlformats.org/officeDocument/2006/relationships/audio" Target="../media/audio20.wav"/><Relationship Id="rId31" Type="http://schemas.openxmlformats.org/officeDocument/2006/relationships/image" Target="../media/image39.sv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8.png"/><Relationship Id="rId35" Type="http://schemas.openxmlformats.org/officeDocument/2006/relationships/image" Target="../media/image43.svg"/><Relationship Id="rId8" Type="http://schemas.openxmlformats.org/officeDocument/2006/relationships/audio" Target="../media/audio9.wav"/><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7.svg"/><Relationship Id="rId3" Type="http://schemas.openxmlformats.org/officeDocument/2006/relationships/audio" Target="../media/audio21.wav"/><Relationship Id="rId7" Type="http://schemas.openxmlformats.org/officeDocument/2006/relationships/image" Target="../media/image49.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audio" Target="../media/audio23.wav"/><Relationship Id="rId10" Type="http://schemas.openxmlformats.org/officeDocument/2006/relationships/image" Target="../media/image51.png"/><Relationship Id="rId4" Type="http://schemas.openxmlformats.org/officeDocument/2006/relationships/audio" Target="../media/audio22.wav"/><Relationship Id="rId9" Type="http://schemas.openxmlformats.org/officeDocument/2006/relationships/image" Target="../media/image29.png"/><Relationship Id="rId14" Type="http://schemas.openxmlformats.org/officeDocument/2006/relationships/audio" Target="../media/audio24.wav"/></Relationships>
</file>

<file path=ppt/slides/_rels/slide6.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svg"/><Relationship Id="rId3" Type="http://schemas.openxmlformats.org/officeDocument/2006/relationships/audio" Target="../media/audio23.wav"/><Relationship Id="rId21" Type="http://schemas.openxmlformats.org/officeDocument/2006/relationships/image" Target="../media/image63.png"/><Relationship Id="rId7" Type="http://schemas.openxmlformats.org/officeDocument/2006/relationships/audio" Target="../media/audio28.wav"/><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audio" Target="../media/audio33.wav"/><Relationship Id="rId2" Type="http://schemas.openxmlformats.org/officeDocument/2006/relationships/notesSlide" Target="../notesSlides/notesSlide6.xml"/><Relationship Id="rId16" Type="http://schemas.openxmlformats.org/officeDocument/2006/relationships/image" Target="../media/image58.svg"/><Relationship Id="rId20" Type="http://schemas.openxmlformats.org/officeDocument/2006/relationships/image" Target="../media/image62.svg"/><Relationship Id="rId29"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53.png"/><Relationship Id="rId24" Type="http://schemas.openxmlformats.org/officeDocument/2006/relationships/image" Target="../media/image66.svg"/><Relationship Id="rId32"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svg"/><Relationship Id="rId10" Type="http://schemas.openxmlformats.org/officeDocument/2006/relationships/image" Target="../media/image52.svg"/><Relationship Id="rId19" Type="http://schemas.openxmlformats.org/officeDocument/2006/relationships/image" Target="../media/image61.png"/><Relationship Id="rId31"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image" Target="../media/image69.png"/><Relationship Id="rId30" Type="http://schemas.openxmlformats.org/officeDocument/2006/relationships/audio" Target="../media/audio30.wav"/><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3" Type="http://schemas.openxmlformats.org/officeDocument/2006/relationships/image" Target="../media/image74.svg"/><Relationship Id="rId18" Type="http://schemas.openxmlformats.org/officeDocument/2006/relationships/image" Target="../media/image77.png"/><Relationship Id="rId26" Type="http://schemas.openxmlformats.org/officeDocument/2006/relationships/image" Target="../media/image81.png"/><Relationship Id="rId21" Type="http://schemas.openxmlformats.org/officeDocument/2006/relationships/image" Target="../media/image60.svg"/><Relationship Id="rId34" Type="http://schemas.openxmlformats.org/officeDocument/2006/relationships/audio" Target="../media/audio30.wav"/><Relationship Id="rId7" Type="http://schemas.openxmlformats.org/officeDocument/2006/relationships/audio" Target="../media/audio38.wav"/><Relationship Id="rId12" Type="http://schemas.openxmlformats.org/officeDocument/2006/relationships/image" Target="../media/image73.png"/><Relationship Id="rId17" Type="http://schemas.openxmlformats.org/officeDocument/2006/relationships/image" Target="../media/image70.svg"/><Relationship Id="rId25" Type="http://schemas.openxmlformats.org/officeDocument/2006/relationships/image" Target="../media/image80.svg"/><Relationship Id="rId33" Type="http://schemas.openxmlformats.org/officeDocument/2006/relationships/image" Target="../media/image58.svg"/><Relationship Id="rId2" Type="http://schemas.openxmlformats.org/officeDocument/2006/relationships/notesSlide" Target="../notesSlides/notesSlide7.xml"/><Relationship Id="rId16" Type="http://schemas.openxmlformats.org/officeDocument/2006/relationships/image" Target="../media/image69.png"/><Relationship Id="rId20" Type="http://schemas.openxmlformats.org/officeDocument/2006/relationships/image" Target="../media/image59.png"/><Relationship Id="rId29" Type="http://schemas.openxmlformats.org/officeDocument/2006/relationships/image" Target="../media/image84.svg"/><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image" Target="../media/image72.svg"/><Relationship Id="rId24" Type="http://schemas.openxmlformats.org/officeDocument/2006/relationships/image" Target="../media/image79.png"/><Relationship Id="rId32" Type="http://schemas.openxmlformats.org/officeDocument/2006/relationships/image" Target="../media/image57.png"/><Relationship Id="rId37" Type="http://schemas.openxmlformats.org/officeDocument/2006/relationships/audio" Target="../media/audio29.wav"/><Relationship Id="rId5" Type="http://schemas.openxmlformats.org/officeDocument/2006/relationships/audio" Target="../media/audio36.wav"/><Relationship Id="rId15" Type="http://schemas.openxmlformats.org/officeDocument/2006/relationships/image" Target="../media/image76.svg"/><Relationship Id="rId23" Type="http://schemas.openxmlformats.org/officeDocument/2006/relationships/image" Target="../media/image54.svg"/><Relationship Id="rId28" Type="http://schemas.openxmlformats.org/officeDocument/2006/relationships/image" Target="../media/image83.png"/><Relationship Id="rId36" Type="http://schemas.openxmlformats.org/officeDocument/2006/relationships/audio" Target="../media/audio40.wav"/><Relationship Id="rId10" Type="http://schemas.openxmlformats.org/officeDocument/2006/relationships/image" Target="../media/image71.png"/><Relationship Id="rId19" Type="http://schemas.openxmlformats.org/officeDocument/2006/relationships/image" Target="../media/image78.svg"/><Relationship Id="rId31" Type="http://schemas.openxmlformats.org/officeDocument/2006/relationships/image" Target="../media/image56.svg"/><Relationship Id="rId4" Type="http://schemas.openxmlformats.org/officeDocument/2006/relationships/audio" Target="../media/audio35.wav"/><Relationship Id="rId9" Type="http://schemas.openxmlformats.org/officeDocument/2006/relationships/image" Target="../media/image66.svg"/><Relationship Id="rId14" Type="http://schemas.openxmlformats.org/officeDocument/2006/relationships/image" Target="../media/image75.png"/><Relationship Id="rId22" Type="http://schemas.openxmlformats.org/officeDocument/2006/relationships/image" Target="../media/image53.png"/><Relationship Id="rId27" Type="http://schemas.openxmlformats.org/officeDocument/2006/relationships/image" Target="../media/image82.svg"/><Relationship Id="rId30" Type="http://schemas.openxmlformats.org/officeDocument/2006/relationships/image" Target="../media/image55.png"/><Relationship Id="rId35" Type="http://schemas.openxmlformats.org/officeDocument/2006/relationships/audio" Target="../media/audio39.wav"/><Relationship Id="rId8" Type="http://schemas.openxmlformats.org/officeDocument/2006/relationships/image" Target="../media/image65.png"/><Relationship Id="rId3"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audio" Target="../media/audio42.wav"/><Relationship Id="rId11" Type="http://schemas.openxmlformats.org/officeDocument/2006/relationships/image" Target="../media/image90.sv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audio" Target="../media/audio41.wav"/><Relationship Id="rId9" Type="http://schemas.openxmlformats.org/officeDocument/2006/relationships/audio" Target="../media/audio43.wav"/></Relationships>
</file>

<file path=ppt/slides/_rels/slide9.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88.png"/><Relationship Id="rId11" Type="http://schemas.openxmlformats.org/officeDocument/2006/relationships/audio" Target="../media/audio43.wav"/><Relationship Id="rId5" Type="http://schemas.openxmlformats.org/officeDocument/2006/relationships/image" Target="../media/image87.png"/><Relationship Id="rId10" Type="http://schemas.openxmlformats.org/officeDocument/2006/relationships/audio" Target="../media/audio42.wav"/><Relationship Id="rId4" Type="http://schemas.openxmlformats.org/officeDocument/2006/relationships/image" Target="../media/image86.png"/><Relationship Id="rId9"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6" name="Graphic 15" descr="Swimming with solid fill">
            <a:extLst>
              <a:ext uri="{FF2B5EF4-FFF2-40B4-BE49-F238E27FC236}">
                <a16:creationId xmlns:a16="http://schemas.microsoft.com/office/drawing/2014/main" id="{1182E7FF-F83C-441B-9AA3-654B137C79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779" y="3886599"/>
            <a:ext cx="1222696" cy="1222696"/>
          </a:xfrm>
          <a:prstGeom prst="rect">
            <a:avLst/>
          </a:prstGeom>
        </p:spPr>
      </p:pic>
      <p:pic>
        <p:nvPicPr>
          <p:cNvPr id="17" name="Graphic 16" descr="Downhill skiing with solid fill">
            <a:extLst>
              <a:ext uri="{FF2B5EF4-FFF2-40B4-BE49-F238E27FC236}">
                <a16:creationId xmlns:a16="http://schemas.microsoft.com/office/drawing/2014/main" id="{B0ED79F7-9312-4D28-A622-937156FFEE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5208" y="1947428"/>
            <a:ext cx="1009008" cy="1009008"/>
          </a:xfrm>
          <a:prstGeom prst="rect">
            <a:avLst/>
          </a:prstGeom>
        </p:spPr>
      </p:pic>
      <p:grpSp>
        <p:nvGrpSpPr>
          <p:cNvPr id="18" name="Group 17">
            <a:extLst>
              <a:ext uri="{FF2B5EF4-FFF2-40B4-BE49-F238E27FC236}">
                <a16:creationId xmlns:a16="http://schemas.microsoft.com/office/drawing/2014/main" id="{69144A03-8910-4E80-ADD5-940B3DE934B0}"/>
              </a:ext>
            </a:extLst>
          </p:cNvPr>
          <p:cNvGrpSpPr/>
          <p:nvPr/>
        </p:nvGrpSpPr>
        <p:grpSpPr>
          <a:xfrm>
            <a:off x="579642" y="2956294"/>
            <a:ext cx="1354991" cy="862806"/>
            <a:chOff x="618830" y="1946476"/>
            <a:chExt cx="2352180" cy="1497777"/>
          </a:xfrm>
          <a:solidFill>
            <a:schemeClr val="bg1"/>
          </a:solidFill>
        </p:grpSpPr>
        <p:pic>
          <p:nvPicPr>
            <p:cNvPr id="24" name="Graphic 23" descr="Sport balls outline">
              <a:extLst>
                <a:ext uri="{FF2B5EF4-FFF2-40B4-BE49-F238E27FC236}">
                  <a16:creationId xmlns:a16="http://schemas.microsoft.com/office/drawing/2014/main" id="{18983AE3-A060-44AC-B69A-E666A3687B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3233" y="1946476"/>
              <a:ext cx="1497777" cy="1497777"/>
            </a:xfrm>
            <a:prstGeom prst="rect">
              <a:avLst/>
            </a:prstGeom>
          </p:spPr>
        </p:pic>
        <p:pic>
          <p:nvPicPr>
            <p:cNvPr id="25" name="Graphic 24" descr="Tennis racket and ball with solid fill">
              <a:extLst>
                <a:ext uri="{FF2B5EF4-FFF2-40B4-BE49-F238E27FC236}">
                  <a16:creationId xmlns:a16="http://schemas.microsoft.com/office/drawing/2014/main" id="{50C41E94-ED60-41CD-8804-7DF0C43F0C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830" y="2280907"/>
              <a:ext cx="1062271" cy="1062271"/>
            </a:xfrm>
            <a:prstGeom prst="rect">
              <a:avLst/>
            </a:prstGeom>
          </p:spPr>
        </p:pic>
      </p:grpSp>
      <p:pic>
        <p:nvPicPr>
          <p:cNvPr id="26" name="Graphic 25" descr="Yoga with solid fill">
            <a:extLst>
              <a:ext uri="{FF2B5EF4-FFF2-40B4-BE49-F238E27FC236}">
                <a16:creationId xmlns:a16="http://schemas.microsoft.com/office/drawing/2014/main" id="{42538F3F-9151-4A9F-848D-BD49D91646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71800" y="1847435"/>
            <a:ext cx="974921" cy="974921"/>
          </a:xfrm>
          <a:prstGeom prst="rect">
            <a:avLst/>
          </a:prstGeom>
        </p:spPr>
      </p:pic>
      <p:pic>
        <p:nvPicPr>
          <p:cNvPr id="27" name="Graphic 26" descr="Cycling with solid fill">
            <a:extLst>
              <a:ext uri="{FF2B5EF4-FFF2-40B4-BE49-F238E27FC236}">
                <a16:creationId xmlns:a16="http://schemas.microsoft.com/office/drawing/2014/main" id="{597337C6-E06D-40F9-8940-08F22BB5A7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64443" y="2892207"/>
            <a:ext cx="1073585" cy="10735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31568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 action="ppaction://noaction">
              <a:snd r:embed="rId3" name="Ecris les phrases.wav"/>
            </a:hlinkClick>
            <a:extLst>
              <a:ext uri="{FF2B5EF4-FFF2-40B4-BE49-F238E27FC236}">
                <a16:creationId xmlns:a16="http://schemas.microsoft.com/office/drawing/2014/main" id="{0C91C3EF-C882-443F-8815-302B5287613D}"/>
              </a:ext>
            </a:extLst>
          </p:cNvPr>
          <p:cNvSpPr txBox="1"/>
          <p:nvPr/>
        </p:nvSpPr>
        <p:spPr>
          <a:xfrm>
            <a:off x="1133976" y="664238"/>
            <a:ext cx="6003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phrases en français. </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41" name="Picture 40" descr="Icon&#10;&#10;Description automatically generated">
            <a:extLst>
              <a:ext uri="{FF2B5EF4-FFF2-40B4-BE49-F238E27FC236}">
                <a16:creationId xmlns:a16="http://schemas.microsoft.com/office/drawing/2014/main" id="{33C9D326-3A96-4B8A-AAF2-02CFD33DF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3712" y="24360"/>
            <a:ext cx="1098164" cy="1101543"/>
          </a:xfrm>
          <a:prstGeom prst="rect">
            <a:avLst/>
          </a:prstGeom>
        </p:spPr>
      </p:pic>
      <p:sp>
        <p:nvSpPr>
          <p:cNvPr id="43" name="Title 2">
            <a:extLst>
              <a:ext uri="{FF2B5EF4-FFF2-40B4-BE49-F238E27FC236}">
                <a16:creationId xmlns:a16="http://schemas.microsoft.com/office/drawing/2014/main" id="{2C11B6E5-534C-419A-82BB-410CB844D868}"/>
              </a:ext>
            </a:extLst>
          </p:cNvPr>
          <p:cNvSpPr txBox="1">
            <a:spLocks/>
          </p:cNvSpPr>
          <p:nvPr/>
        </p:nvSpPr>
        <p:spPr>
          <a:xfrm>
            <a:off x="11262234" y="108040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CF6C5924-5593-422C-A5DD-1C4835C85934}"/>
              </a:ext>
            </a:extLst>
          </p:cNvPr>
          <p:cNvGraphicFramePr>
            <a:graphicFrameLocks noGrp="1"/>
          </p:cNvGraphicFramePr>
          <p:nvPr>
            <p:extLst>
              <p:ext uri="{D42A27DB-BD31-4B8C-83A1-F6EECF244321}">
                <p14:modId xmlns:p14="http://schemas.microsoft.com/office/powerpoint/2010/main" val="335572244"/>
              </p:ext>
            </p:extLst>
          </p:nvPr>
        </p:nvGraphicFramePr>
        <p:xfrm>
          <a:off x="371500" y="1455376"/>
          <a:ext cx="10719856" cy="4156044"/>
        </p:xfrm>
        <a:graphic>
          <a:graphicData uri="http://schemas.openxmlformats.org/drawingml/2006/table">
            <a:tbl>
              <a:tblPr firstRow="1" bandRow="1">
                <a:tableStyleId>{5940675A-B579-460E-94D1-54222C63F5DA}</a:tableStyleId>
              </a:tblPr>
              <a:tblGrid>
                <a:gridCol w="10719856">
                  <a:extLst>
                    <a:ext uri="{9D8B030D-6E8A-4147-A177-3AD203B41FA5}">
                      <a16:colId xmlns:a16="http://schemas.microsoft.com/office/drawing/2014/main" val="2464863140"/>
                    </a:ext>
                  </a:extLst>
                </a:gridCol>
              </a:tblGrid>
              <a:tr h="1039011">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454447150"/>
                  </a:ext>
                </a:extLst>
              </a:tr>
              <a:tr h="1039011">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3700257300"/>
                  </a:ext>
                </a:extLst>
              </a:tr>
              <a:tr h="1039011">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626251617"/>
                  </a:ext>
                </a:extLst>
              </a:tr>
              <a:tr h="1039011">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3257581143"/>
                  </a:ext>
                </a:extLst>
              </a:tr>
            </a:tbl>
          </a:graphicData>
        </a:graphic>
      </p:graphicFrame>
      <p:sp>
        <p:nvSpPr>
          <p:cNvPr id="45" name="CustomShape 23">
            <a:hlinkClick r:id="" action="ppaction://noaction">
              <a:snd r:embed="rId7" name="4_1.wav"/>
            </a:hlinkClick>
            <a:extLst>
              <a:ext uri="{FF2B5EF4-FFF2-40B4-BE49-F238E27FC236}">
                <a16:creationId xmlns:a16="http://schemas.microsoft.com/office/drawing/2014/main" id="{20697979-7E3F-4954-8C4C-451C6A917A20}"/>
              </a:ext>
            </a:extLst>
          </p:cNvPr>
          <p:cNvSpPr/>
          <p:nvPr/>
        </p:nvSpPr>
        <p:spPr>
          <a:xfrm>
            <a:off x="38776" y="1814574"/>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7" name="CustomShape 23">
            <a:hlinkClick r:id="" action="ppaction://noaction">
              <a:snd r:embed="rId8" name="4_2.wav"/>
            </a:hlinkClick>
            <a:extLst>
              <a:ext uri="{FF2B5EF4-FFF2-40B4-BE49-F238E27FC236}">
                <a16:creationId xmlns:a16="http://schemas.microsoft.com/office/drawing/2014/main" id="{7D6F4B2F-2764-4D1B-ACCD-C82C64450617}"/>
              </a:ext>
            </a:extLst>
          </p:cNvPr>
          <p:cNvSpPr/>
          <p:nvPr/>
        </p:nvSpPr>
        <p:spPr>
          <a:xfrm>
            <a:off x="75148" y="2860978"/>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9" name="CustomShape 23">
            <a:hlinkClick r:id="" action="ppaction://noaction">
              <a:snd r:embed="rId9" name="4_3.wav"/>
            </a:hlinkClick>
            <a:extLst>
              <a:ext uri="{FF2B5EF4-FFF2-40B4-BE49-F238E27FC236}">
                <a16:creationId xmlns:a16="http://schemas.microsoft.com/office/drawing/2014/main" id="{5DDB3D67-38CF-4E79-9C4C-21618DB13038}"/>
              </a:ext>
            </a:extLst>
          </p:cNvPr>
          <p:cNvSpPr/>
          <p:nvPr/>
        </p:nvSpPr>
        <p:spPr>
          <a:xfrm>
            <a:off x="69164" y="3888264"/>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0" name="CustomShape 23">
            <a:hlinkClick r:id="" action="ppaction://noaction">
              <a:snd r:embed="rId10" name="4_4.wav"/>
            </a:hlinkClick>
            <a:extLst>
              <a:ext uri="{FF2B5EF4-FFF2-40B4-BE49-F238E27FC236}">
                <a16:creationId xmlns:a16="http://schemas.microsoft.com/office/drawing/2014/main" id="{B8BC0EB0-2C57-498A-BB46-D00F99ED1740}"/>
              </a:ext>
            </a:extLst>
          </p:cNvPr>
          <p:cNvSpPr/>
          <p:nvPr/>
        </p:nvSpPr>
        <p:spPr>
          <a:xfrm>
            <a:off x="81092" y="4843861"/>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EF61410-2785-482A-A144-174C64611932}"/>
              </a:ext>
            </a:extLst>
          </p:cNvPr>
          <p:cNvSpPr txBox="1"/>
          <p:nvPr/>
        </p:nvSpPr>
        <p:spPr>
          <a:xfrm>
            <a:off x="3466741" y="1759460"/>
            <a:ext cx="1182721"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it’s hot</a:t>
            </a:r>
          </a:p>
        </p:txBody>
      </p:sp>
      <p:sp>
        <p:nvSpPr>
          <p:cNvPr id="55" name="TextBox 54">
            <a:extLst>
              <a:ext uri="{FF2B5EF4-FFF2-40B4-BE49-F238E27FC236}">
                <a16:creationId xmlns:a16="http://schemas.microsoft.com/office/drawing/2014/main" id="{099E6DE7-9808-45C4-B18A-AB9A4719600A}"/>
              </a:ext>
            </a:extLst>
          </p:cNvPr>
          <p:cNvSpPr txBox="1"/>
          <p:nvPr/>
        </p:nvSpPr>
        <p:spPr>
          <a:xfrm>
            <a:off x="2274809" y="1759460"/>
            <a:ext cx="1090345"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when</a:t>
            </a:r>
          </a:p>
        </p:txBody>
      </p:sp>
      <p:pic>
        <p:nvPicPr>
          <p:cNvPr id="85" name="Picture 84">
            <a:extLst>
              <a:ext uri="{FF2B5EF4-FFF2-40B4-BE49-F238E27FC236}">
                <a16:creationId xmlns:a16="http://schemas.microsoft.com/office/drawing/2014/main" id="{C503CE1A-F239-472F-B89E-6EDE807140B5}"/>
              </a:ext>
            </a:extLst>
          </p:cNvPr>
          <p:cNvPicPr>
            <a:picLocks noChangeAspect="1"/>
          </p:cNvPicPr>
          <p:nvPr/>
        </p:nvPicPr>
        <p:blipFill rotWithShape="1">
          <a:blip r:embed="rId11">
            <a:extLst>
              <a:ext uri="{28A0092B-C50C-407E-A947-70E740481C1C}">
                <a14:useLocalDpi xmlns:a14="http://schemas.microsoft.com/office/drawing/2010/main" val="0"/>
              </a:ext>
            </a:extLst>
          </a:blip>
          <a:srcRect b="61287"/>
          <a:stretch/>
        </p:blipFill>
        <p:spPr>
          <a:xfrm>
            <a:off x="10052274" y="350370"/>
            <a:ext cx="1263433" cy="1090839"/>
          </a:xfrm>
          <a:prstGeom prst="rect">
            <a:avLst/>
          </a:prstGeom>
        </p:spPr>
      </p:pic>
      <p:sp>
        <p:nvSpPr>
          <p:cNvPr id="108" name="Speech Bubble: Rectangle with Corners Rounded 107">
            <a:extLst>
              <a:ext uri="{FF2B5EF4-FFF2-40B4-BE49-F238E27FC236}">
                <a16:creationId xmlns:a16="http://schemas.microsoft.com/office/drawing/2014/main" id="{056EE381-326C-43BC-BEF8-554FD01701B7}"/>
              </a:ext>
            </a:extLst>
          </p:cNvPr>
          <p:cNvSpPr/>
          <p:nvPr/>
        </p:nvSpPr>
        <p:spPr>
          <a:xfrm>
            <a:off x="5931055" y="33309"/>
            <a:ext cx="4000889" cy="854751"/>
          </a:xfrm>
          <a:prstGeom prst="wedgeRoundRectCallout">
            <a:avLst>
              <a:gd name="adj1" fmla="val 59096"/>
              <a:gd name="adj2" fmla="val 328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to say </a:t>
            </a:r>
            <a:r>
              <a:rPr lang="en-GB" sz="2000" dirty="0">
                <a:solidFill>
                  <a:srgbClr val="002060"/>
                </a:solidFill>
                <a:latin typeface="Century Gothic" panose="020F0302020204030204"/>
              </a:rPr>
              <a:t>‘it’s hot weather’ use ‘il fait + heat’.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74" name="Group 73">
            <a:extLst>
              <a:ext uri="{FF2B5EF4-FFF2-40B4-BE49-F238E27FC236}">
                <a16:creationId xmlns:a16="http://schemas.microsoft.com/office/drawing/2014/main" id="{FF3EC163-69F3-4745-B68E-A5856A7DBC97}"/>
              </a:ext>
            </a:extLst>
          </p:cNvPr>
          <p:cNvGrpSpPr/>
          <p:nvPr/>
        </p:nvGrpSpPr>
        <p:grpSpPr>
          <a:xfrm>
            <a:off x="1274048" y="1382238"/>
            <a:ext cx="914400" cy="1265161"/>
            <a:chOff x="3966523" y="1438112"/>
            <a:chExt cx="1620135" cy="2419815"/>
          </a:xfrm>
        </p:grpSpPr>
        <p:pic>
          <p:nvPicPr>
            <p:cNvPr id="80" name="Picture 79">
              <a:extLst>
                <a:ext uri="{FF2B5EF4-FFF2-40B4-BE49-F238E27FC236}">
                  <a16:creationId xmlns:a16="http://schemas.microsoft.com/office/drawing/2014/main" id="{2FD5E5A4-A151-4951-A2E9-408C8574B0AA}"/>
                </a:ext>
              </a:extLst>
            </p:cNvPr>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966523" y="1851597"/>
              <a:ext cx="1620135" cy="1620135"/>
            </a:xfrm>
            <a:prstGeom prst="rect">
              <a:avLst/>
            </a:prstGeom>
          </p:spPr>
        </p:pic>
        <p:sp>
          <p:nvSpPr>
            <p:cNvPr id="83" name="TextBox 82">
              <a:extLst>
                <a:ext uri="{FF2B5EF4-FFF2-40B4-BE49-F238E27FC236}">
                  <a16:creationId xmlns:a16="http://schemas.microsoft.com/office/drawing/2014/main" id="{6510CC70-A444-455F-A29B-500002D7C085}"/>
                </a:ext>
              </a:extLst>
            </p:cNvPr>
            <p:cNvSpPr txBox="1"/>
            <p:nvPr/>
          </p:nvSpPr>
          <p:spPr>
            <a:xfrm rot="18784048">
              <a:off x="3511555" y="2293562"/>
              <a:ext cx="2419815" cy="708915"/>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summer</a:t>
              </a:r>
            </a:p>
          </p:txBody>
        </p:sp>
      </p:grpSp>
      <p:sp>
        <p:nvSpPr>
          <p:cNvPr id="92" name="TextBox 91">
            <a:extLst>
              <a:ext uri="{FF2B5EF4-FFF2-40B4-BE49-F238E27FC236}">
                <a16:creationId xmlns:a16="http://schemas.microsoft.com/office/drawing/2014/main" id="{33ABC5B8-DF21-4158-8705-02879740F076}"/>
              </a:ext>
            </a:extLst>
          </p:cNvPr>
          <p:cNvSpPr txBox="1"/>
          <p:nvPr/>
        </p:nvSpPr>
        <p:spPr>
          <a:xfrm>
            <a:off x="635435" y="1763081"/>
            <a:ext cx="56516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grpSp>
        <p:nvGrpSpPr>
          <p:cNvPr id="110" name="Group 109">
            <a:extLst>
              <a:ext uri="{FF2B5EF4-FFF2-40B4-BE49-F238E27FC236}">
                <a16:creationId xmlns:a16="http://schemas.microsoft.com/office/drawing/2014/main" id="{E54E48BE-3E2E-404B-BB9F-63785FFD85D9}"/>
              </a:ext>
            </a:extLst>
          </p:cNvPr>
          <p:cNvGrpSpPr/>
          <p:nvPr/>
        </p:nvGrpSpPr>
        <p:grpSpPr>
          <a:xfrm>
            <a:off x="9365403" y="480166"/>
            <a:ext cx="813223" cy="883750"/>
            <a:chOff x="4343523" y="4465978"/>
            <a:chExt cx="836900" cy="1734007"/>
          </a:xfrm>
        </p:grpSpPr>
        <p:pic>
          <p:nvPicPr>
            <p:cNvPr id="111" name="Picture 110" descr="A picture containing icon&#10;&#10;Description automatically generated">
              <a:extLst>
                <a:ext uri="{FF2B5EF4-FFF2-40B4-BE49-F238E27FC236}">
                  <a16:creationId xmlns:a16="http://schemas.microsoft.com/office/drawing/2014/main" id="{1A6E188A-9CED-46FE-9F35-CAB4C575313B}"/>
                </a:ext>
              </a:extLst>
            </p:cNvPr>
            <p:cNvPicPr>
              <a:picLocks noChangeAspect="1"/>
            </p:cNvPicPr>
            <p:nvPr/>
          </p:nvPicPr>
          <p:blipFill rotWithShape="1">
            <a:blip r:embed="rId14">
              <a:extLst>
                <a:ext uri="{28A0092B-C50C-407E-A947-70E740481C1C}">
                  <a14:useLocalDpi xmlns:a14="http://schemas.microsoft.com/office/drawing/2010/main" val="0"/>
                </a:ext>
              </a:extLst>
            </a:blip>
            <a:srcRect r="80114"/>
            <a:stretch/>
          </p:blipFill>
          <p:spPr>
            <a:xfrm>
              <a:off x="4515480" y="4465978"/>
              <a:ext cx="585450" cy="1708867"/>
            </a:xfrm>
            <a:prstGeom prst="rect">
              <a:avLst/>
            </a:prstGeom>
          </p:spPr>
        </p:pic>
        <p:sp>
          <p:nvSpPr>
            <p:cNvPr id="112" name="TextBox 111">
              <a:extLst>
                <a:ext uri="{FF2B5EF4-FFF2-40B4-BE49-F238E27FC236}">
                  <a16:creationId xmlns:a16="http://schemas.microsoft.com/office/drawing/2014/main" id="{501CC905-2715-4961-B12E-E55F98153943}"/>
                </a:ext>
              </a:extLst>
            </p:cNvPr>
            <p:cNvSpPr txBox="1"/>
            <p:nvPr/>
          </p:nvSpPr>
          <p:spPr>
            <a:xfrm rot="20794362">
              <a:off x="4343523" y="5535708"/>
              <a:ext cx="836900" cy="664277"/>
            </a:xfrm>
            <a:prstGeom prst="rect">
              <a:avLst/>
            </a:prstGeom>
            <a:noFill/>
          </p:spPr>
          <p:txBody>
            <a:bodyPr wrap="square" rtlCol="0">
              <a:spAutoFit/>
            </a:bodyPr>
            <a:lstStyle/>
            <a:p>
              <a:pPr algn="ctr"/>
              <a:r>
                <a:rPr lang="en-GB" sz="1600" b="1" dirty="0">
                  <a:solidFill>
                    <a:schemeClr val="bg1"/>
                  </a:solidFill>
                  <a:latin typeface="Century Gothic" panose="020B0502020202020204" pitchFamily="34" charset="0"/>
                </a:rPr>
                <a:t>heat</a:t>
              </a:r>
            </a:p>
          </p:txBody>
        </p:sp>
      </p:grpSp>
      <p:pic>
        <p:nvPicPr>
          <p:cNvPr id="5" name="Picture 4" descr="A picture containing text, clipart&#10;&#10;Description automatically generated">
            <a:extLst>
              <a:ext uri="{FF2B5EF4-FFF2-40B4-BE49-F238E27FC236}">
                <a16:creationId xmlns:a16="http://schemas.microsoft.com/office/drawing/2014/main" id="{349BBE39-CF75-4DC5-BB76-6BA7411E9E52}"/>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501369" y="1445637"/>
            <a:ext cx="1296830" cy="933326"/>
          </a:xfrm>
          <a:prstGeom prst="rect">
            <a:avLst/>
          </a:prstGeom>
        </p:spPr>
      </p:pic>
      <p:pic>
        <p:nvPicPr>
          <p:cNvPr id="113" name="Graphic 112" descr="Swimming with solid fill">
            <a:extLst>
              <a:ext uri="{FF2B5EF4-FFF2-40B4-BE49-F238E27FC236}">
                <a16:creationId xmlns:a16="http://schemas.microsoft.com/office/drawing/2014/main" id="{32429D60-65FB-49D2-BF0A-71EA2C4A5D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22072" y="1339406"/>
            <a:ext cx="1222696" cy="1222696"/>
          </a:xfrm>
          <a:prstGeom prst="rect">
            <a:avLst/>
          </a:prstGeom>
        </p:spPr>
      </p:pic>
      <p:sp>
        <p:nvSpPr>
          <p:cNvPr id="102" name="Rectangle: Rounded Corners 101">
            <a:extLst>
              <a:ext uri="{FF2B5EF4-FFF2-40B4-BE49-F238E27FC236}">
                <a16:creationId xmlns:a16="http://schemas.microsoft.com/office/drawing/2014/main" id="{D129C008-1C38-4BFC-A73A-F95C52F04660}"/>
              </a:ext>
            </a:extLst>
          </p:cNvPr>
          <p:cNvSpPr/>
          <p:nvPr/>
        </p:nvSpPr>
        <p:spPr>
          <a:xfrm>
            <a:off x="579818" y="1479184"/>
            <a:ext cx="10292234" cy="9589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En été, quand il fait chaud, je fais de la natation.</a:t>
            </a:r>
          </a:p>
        </p:txBody>
      </p:sp>
      <p:grpSp>
        <p:nvGrpSpPr>
          <p:cNvPr id="114" name="Group 113">
            <a:extLst>
              <a:ext uri="{FF2B5EF4-FFF2-40B4-BE49-F238E27FC236}">
                <a16:creationId xmlns:a16="http://schemas.microsoft.com/office/drawing/2014/main" id="{9D12B702-E69B-4A46-B777-D0E3DA3A6A85}"/>
              </a:ext>
            </a:extLst>
          </p:cNvPr>
          <p:cNvGrpSpPr/>
          <p:nvPr/>
        </p:nvGrpSpPr>
        <p:grpSpPr>
          <a:xfrm>
            <a:off x="1161438" y="2632563"/>
            <a:ext cx="1134823" cy="760471"/>
            <a:chOff x="416868" y="1867325"/>
            <a:chExt cx="2419815" cy="1621573"/>
          </a:xfrm>
        </p:grpSpPr>
        <p:pic>
          <p:nvPicPr>
            <p:cNvPr id="115" name="Picture 114">
              <a:extLst>
                <a:ext uri="{FF2B5EF4-FFF2-40B4-BE49-F238E27FC236}">
                  <a16:creationId xmlns:a16="http://schemas.microsoft.com/office/drawing/2014/main" id="{1638A2F4-25D6-48C8-B014-6FA64D1B174C}"/>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66000"/>
                      </a14:imgEffect>
                    </a14:imgLayer>
                  </a14:imgProps>
                </a:ext>
                <a:ext uri="{28A0092B-C50C-407E-A947-70E740481C1C}">
                  <a14:useLocalDpi xmlns:a14="http://schemas.microsoft.com/office/drawing/2010/main" val="0"/>
                </a:ext>
              </a:extLst>
            </a:blip>
            <a:stretch>
              <a:fillRect/>
            </a:stretch>
          </p:blipFill>
          <p:spPr>
            <a:xfrm>
              <a:off x="816535" y="1867325"/>
              <a:ext cx="1621089" cy="1621089"/>
            </a:xfrm>
            <a:prstGeom prst="rect">
              <a:avLst/>
            </a:prstGeom>
          </p:spPr>
        </p:pic>
        <p:sp>
          <p:nvSpPr>
            <p:cNvPr id="116" name="TextBox 115">
              <a:extLst>
                <a:ext uri="{FF2B5EF4-FFF2-40B4-BE49-F238E27FC236}">
                  <a16:creationId xmlns:a16="http://schemas.microsoft.com/office/drawing/2014/main" id="{B0DEE4AE-35EA-4882-AD3D-58DB1E33956F}"/>
                </a:ext>
              </a:extLst>
            </p:cNvPr>
            <p:cNvSpPr txBox="1"/>
            <p:nvPr/>
          </p:nvSpPr>
          <p:spPr>
            <a:xfrm rot="20900075">
              <a:off x="416868" y="2635733"/>
              <a:ext cx="2419815" cy="853165"/>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spring</a:t>
              </a:r>
            </a:p>
          </p:txBody>
        </p:sp>
      </p:grpSp>
      <p:sp>
        <p:nvSpPr>
          <p:cNvPr id="117" name="TextBox 116">
            <a:extLst>
              <a:ext uri="{FF2B5EF4-FFF2-40B4-BE49-F238E27FC236}">
                <a16:creationId xmlns:a16="http://schemas.microsoft.com/office/drawing/2014/main" id="{523D23E7-FB3D-4849-8BBA-D135618CAC73}"/>
              </a:ext>
            </a:extLst>
          </p:cNvPr>
          <p:cNvSpPr txBox="1"/>
          <p:nvPr/>
        </p:nvSpPr>
        <p:spPr>
          <a:xfrm>
            <a:off x="663292" y="2848059"/>
            <a:ext cx="556283"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sp>
        <p:nvSpPr>
          <p:cNvPr id="118" name="TextBox 117">
            <a:extLst>
              <a:ext uri="{FF2B5EF4-FFF2-40B4-BE49-F238E27FC236}">
                <a16:creationId xmlns:a16="http://schemas.microsoft.com/office/drawing/2014/main" id="{F2FA0FC5-4EC7-4671-B775-8540009BCBF9}"/>
              </a:ext>
            </a:extLst>
          </p:cNvPr>
          <p:cNvSpPr txBox="1"/>
          <p:nvPr/>
        </p:nvSpPr>
        <p:spPr>
          <a:xfrm>
            <a:off x="2230209" y="2828964"/>
            <a:ext cx="76024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it’s</a:t>
            </a:r>
          </a:p>
        </p:txBody>
      </p:sp>
      <p:sp>
        <p:nvSpPr>
          <p:cNvPr id="119" name="TextBox 118">
            <a:extLst>
              <a:ext uri="{FF2B5EF4-FFF2-40B4-BE49-F238E27FC236}">
                <a16:creationId xmlns:a16="http://schemas.microsoft.com/office/drawing/2014/main" id="{DFBFCA3F-3091-4876-993E-E6965D96D58F}"/>
              </a:ext>
            </a:extLst>
          </p:cNvPr>
          <p:cNvSpPr txBox="1"/>
          <p:nvPr/>
        </p:nvSpPr>
        <p:spPr>
          <a:xfrm>
            <a:off x="4890281" y="2828963"/>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and</a:t>
            </a:r>
          </a:p>
        </p:txBody>
      </p:sp>
      <p:grpSp>
        <p:nvGrpSpPr>
          <p:cNvPr id="120" name="Group 119">
            <a:extLst>
              <a:ext uri="{FF2B5EF4-FFF2-40B4-BE49-F238E27FC236}">
                <a16:creationId xmlns:a16="http://schemas.microsoft.com/office/drawing/2014/main" id="{463ABCA1-22C6-4F2B-8884-481545F24EBB}"/>
              </a:ext>
            </a:extLst>
          </p:cNvPr>
          <p:cNvGrpSpPr/>
          <p:nvPr/>
        </p:nvGrpSpPr>
        <p:grpSpPr>
          <a:xfrm>
            <a:off x="3150858" y="2543792"/>
            <a:ext cx="1676753" cy="891430"/>
            <a:chOff x="519910" y="4465978"/>
            <a:chExt cx="2634561" cy="1708867"/>
          </a:xfrm>
        </p:grpSpPr>
        <p:grpSp>
          <p:nvGrpSpPr>
            <p:cNvPr id="121" name="Group 120">
              <a:extLst>
                <a:ext uri="{FF2B5EF4-FFF2-40B4-BE49-F238E27FC236}">
                  <a16:creationId xmlns:a16="http://schemas.microsoft.com/office/drawing/2014/main" id="{1933B65D-CD13-4016-B6F9-E18844E2706A}"/>
                </a:ext>
              </a:extLst>
            </p:cNvPr>
            <p:cNvGrpSpPr/>
            <p:nvPr/>
          </p:nvGrpSpPr>
          <p:grpSpPr>
            <a:xfrm>
              <a:off x="519910" y="4465978"/>
              <a:ext cx="2183326" cy="1708867"/>
              <a:chOff x="524107" y="3973618"/>
              <a:chExt cx="2183326" cy="1708867"/>
            </a:xfrm>
          </p:grpSpPr>
          <p:pic>
            <p:nvPicPr>
              <p:cNvPr id="123" name="Picture 122" descr="Icon&#10;&#10;Description automatically generated">
                <a:extLst>
                  <a:ext uri="{FF2B5EF4-FFF2-40B4-BE49-F238E27FC236}">
                    <a16:creationId xmlns:a16="http://schemas.microsoft.com/office/drawing/2014/main" id="{51ED24F6-DB27-437A-9E09-8BA26E735085}"/>
                  </a:ext>
                </a:extLst>
              </p:cNvPr>
              <p:cNvPicPr>
                <a:picLocks noChangeAspect="1"/>
              </p:cNvPicPr>
              <p:nvPr/>
            </p:nvPicPr>
            <p:blipFill rotWithShape="1">
              <a:blip r:embed="rId20">
                <a:clrChange>
                  <a:clrFrom>
                    <a:srgbClr val="F7F7F7"/>
                  </a:clrFrom>
                  <a:clrTo>
                    <a:srgbClr val="F7F7F7">
                      <a:alpha val="0"/>
                    </a:srgbClr>
                  </a:clrTo>
                </a:clrChange>
                <a:extLst>
                  <a:ext uri="{28A0092B-C50C-407E-A947-70E740481C1C}">
                    <a14:useLocalDpi xmlns:a14="http://schemas.microsoft.com/office/drawing/2010/main" val="0"/>
                  </a:ext>
                </a:extLst>
              </a:blip>
              <a:srcRect l="20391" t="21155" r="23116" b="22992"/>
              <a:stretch/>
            </p:blipFill>
            <p:spPr>
              <a:xfrm>
                <a:off x="524107" y="3973618"/>
                <a:ext cx="1728439" cy="1708867"/>
              </a:xfrm>
              <a:prstGeom prst="rect">
                <a:avLst/>
              </a:prstGeom>
            </p:spPr>
          </p:pic>
          <p:pic>
            <p:nvPicPr>
              <p:cNvPr id="124" name="Picture 123" descr="Shape, icon, arrow&#10;&#10;Description automatically generated">
                <a:extLst>
                  <a:ext uri="{FF2B5EF4-FFF2-40B4-BE49-F238E27FC236}">
                    <a16:creationId xmlns:a16="http://schemas.microsoft.com/office/drawing/2014/main" id="{648D063A-BE1D-4AFB-B012-186DE65FE18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23858" y="4762795"/>
                <a:ext cx="1483575" cy="741788"/>
              </a:xfrm>
              <a:prstGeom prst="rect">
                <a:avLst/>
              </a:prstGeom>
            </p:spPr>
          </p:pic>
        </p:grpSp>
        <p:sp>
          <p:nvSpPr>
            <p:cNvPr id="122" name="TextBox 121">
              <a:extLst>
                <a:ext uri="{FF2B5EF4-FFF2-40B4-BE49-F238E27FC236}">
                  <a16:creationId xmlns:a16="http://schemas.microsoft.com/office/drawing/2014/main" id="{7E47EA7A-6C31-4D41-BC44-E9991CC47390}"/>
                </a:ext>
              </a:extLst>
            </p:cNvPr>
            <p:cNvSpPr txBox="1"/>
            <p:nvPr/>
          </p:nvSpPr>
          <p:spPr>
            <a:xfrm>
              <a:off x="734656" y="5331562"/>
              <a:ext cx="2419815" cy="668613"/>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fine/good</a:t>
              </a:r>
            </a:p>
          </p:txBody>
        </p:sp>
      </p:grpSp>
      <p:pic>
        <p:nvPicPr>
          <p:cNvPr id="125" name="Graphic 124" descr="Skipping Rope with solid fill">
            <a:extLst>
              <a:ext uri="{FF2B5EF4-FFF2-40B4-BE49-F238E27FC236}">
                <a16:creationId xmlns:a16="http://schemas.microsoft.com/office/drawing/2014/main" id="{4533A78E-51CB-4CA1-A064-C0FE67D2CA2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391015" y="2532307"/>
            <a:ext cx="914400" cy="914400"/>
          </a:xfrm>
          <a:prstGeom prst="rect">
            <a:avLst/>
          </a:prstGeom>
        </p:spPr>
      </p:pic>
      <p:pic>
        <p:nvPicPr>
          <p:cNvPr id="126" name="Picture 125" descr="A picture containing text, clipart&#10;&#10;Description automatically generated">
            <a:extLst>
              <a:ext uri="{FF2B5EF4-FFF2-40B4-BE49-F238E27FC236}">
                <a16:creationId xmlns:a16="http://schemas.microsoft.com/office/drawing/2014/main" id="{6B7D55EB-3073-43CB-AE88-D6EFAA0343C5}"/>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476766" y="2529003"/>
            <a:ext cx="1296830" cy="933326"/>
          </a:xfrm>
          <a:prstGeom prst="rect">
            <a:avLst/>
          </a:prstGeom>
        </p:spPr>
      </p:pic>
      <p:pic>
        <p:nvPicPr>
          <p:cNvPr id="9" name="Picture 8">
            <a:extLst>
              <a:ext uri="{FF2B5EF4-FFF2-40B4-BE49-F238E27FC236}">
                <a16:creationId xmlns:a16="http://schemas.microsoft.com/office/drawing/2014/main" id="{9EAF3EFF-C1DC-4DE9-A6C0-7D5729BC96D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27542" y="2562102"/>
            <a:ext cx="1263433" cy="686992"/>
          </a:xfrm>
          <a:prstGeom prst="rect">
            <a:avLst/>
          </a:prstGeom>
        </p:spPr>
      </p:pic>
      <p:sp>
        <p:nvSpPr>
          <p:cNvPr id="129" name="TextBox 128">
            <a:extLst>
              <a:ext uri="{FF2B5EF4-FFF2-40B4-BE49-F238E27FC236}">
                <a16:creationId xmlns:a16="http://schemas.microsoft.com/office/drawing/2014/main" id="{D3E7CCF2-E267-4201-81B8-EF226E3D28BC}"/>
              </a:ext>
            </a:extLst>
          </p:cNvPr>
          <p:cNvSpPr txBox="1"/>
          <p:nvPr/>
        </p:nvSpPr>
        <p:spPr>
          <a:xfrm>
            <a:off x="7384911" y="2836162"/>
            <a:ext cx="64121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sp>
        <p:nvSpPr>
          <p:cNvPr id="130" name="TextBox 129">
            <a:extLst>
              <a:ext uri="{FF2B5EF4-FFF2-40B4-BE49-F238E27FC236}">
                <a16:creationId xmlns:a16="http://schemas.microsoft.com/office/drawing/2014/main" id="{9AF34D83-AD6A-4812-A84B-99C25A8F9221}"/>
              </a:ext>
            </a:extLst>
          </p:cNvPr>
          <p:cNvSpPr txBox="1"/>
          <p:nvPr/>
        </p:nvSpPr>
        <p:spPr>
          <a:xfrm>
            <a:off x="8158089" y="2848059"/>
            <a:ext cx="68728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the</a:t>
            </a:r>
          </a:p>
        </p:txBody>
      </p:sp>
      <p:sp>
        <p:nvSpPr>
          <p:cNvPr id="131" name="TextBox 130">
            <a:extLst>
              <a:ext uri="{FF2B5EF4-FFF2-40B4-BE49-F238E27FC236}">
                <a16:creationId xmlns:a16="http://schemas.microsoft.com/office/drawing/2014/main" id="{699B92FB-8020-42A3-98A5-57120C89F2BE}"/>
              </a:ext>
            </a:extLst>
          </p:cNvPr>
          <p:cNvSpPr txBox="1"/>
          <p:nvPr/>
        </p:nvSpPr>
        <p:spPr>
          <a:xfrm>
            <a:off x="716560" y="3878630"/>
            <a:ext cx="556283"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grpSp>
        <p:nvGrpSpPr>
          <p:cNvPr id="132" name="Group 131">
            <a:extLst>
              <a:ext uri="{FF2B5EF4-FFF2-40B4-BE49-F238E27FC236}">
                <a16:creationId xmlns:a16="http://schemas.microsoft.com/office/drawing/2014/main" id="{22D4CEEC-0F9A-4045-BF6F-B1BC60350E65}"/>
              </a:ext>
            </a:extLst>
          </p:cNvPr>
          <p:cNvGrpSpPr/>
          <p:nvPr/>
        </p:nvGrpSpPr>
        <p:grpSpPr>
          <a:xfrm>
            <a:off x="1287834" y="3565406"/>
            <a:ext cx="1225477" cy="912168"/>
            <a:chOff x="6630590" y="1850643"/>
            <a:chExt cx="2177896" cy="1621089"/>
          </a:xfrm>
        </p:grpSpPr>
        <p:pic>
          <p:nvPicPr>
            <p:cNvPr id="133" name="Picture 132">
              <a:extLst>
                <a:ext uri="{FF2B5EF4-FFF2-40B4-BE49-F238E27FC236}">
                  <a16:creationId xmlns:a16="http://schemas.microsoft.com/office/drawing/2014/main" id="{90CAB9FF-EE3C-4AC9-8F88-98D26CADED6A}"/>
                </a:ext>
              </a:extLst>
            </p:cNvPr>
            <p:cNvPicPr>
              <a:picLocks noChangeAspect="1"/>
            </p:cNvPicPr>
            <p:nvPr/>
          </p:nvPicPr>
          <p:blipFill>
            <a:blip r:embed="rId25" cstate="print">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882131" y="1850643"/>
              <a:ext cx="1621089" cy="1621089"/>
            </a:xfrm>
            <a:prstGeom prst="rect">
              <a:avLst/>
            </a:prstGeom>
          </p:spPr>
        </p:pic>
        <p:sp>
          <p:nvSpPr>
            <p:cNvPr id="134" name="TextBox 133">
              <a:extLst>
                <a:ext uri="{FF2B5EF4-FFF2-40B4-BE49-F238E27FC236}">
                  <a16:creationId xmlns:a16="http://schemas.microsoft.com/office/drawing/2014/main" id="{4E236A5A-6A29-4D1B-B35D-4B6D97C79446}"/>
                </a:ext>
              </a:extLst>
            </p:cNvPr>
            <p:cNvSpPr txBox="1"/>
            <p:nvPr/>
          </p:nvSpPr>
          <p:spPr>
            <a:xfrm rot="20381245">
              <a:off x="6630590" y="2370352"/>
              <a:ext cx="2177896" cy="656370"/>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autumn</a:t>
              </a:r>
            </a:p>
          </p:txBody>
        </p:sp>
      </p:grpSp>
      <p:sp>
        <p:nvSpPr>
          <p:cNvPr id="135" name="TextBox 134">
            <a:extLst>
              <a:ext uri="{FF2B5EF4-FFF2-40B4-BE49-F238E27FC236}">
                <a16:creationId xmlns:a16="http://schemas.microsoft.com/office/drawing/2014/main" id="{51C96C61-36DD-40D0-B568-6423C7CBB9D2}"/>
              </a:ext>
            </a:extLst>
          </p:cNvPr>
          <p:cNvSpPr txBox="1"/>
          <p:nvPr/>
        </p:nvSpPr>
        <p:spPr>
          <a:xfrm>
            <a:off x="2457555" y="3857945"/>
            <a:ext cx="76024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it’s</a:t>
            </a:r>
          </a:p>
        </p:txBody>
      </p:sp>
      <p:sp>
        <p:nvSpPr>
          <p:cNvPr id="136" name="TextBox 135">
            <a:extLst>
              <a:ext uri="{FF2B5EF4-FFF2-40B4-BE49-F238E27FC236}">
                <a16:creationId xmlns:a16="http://schemas.microsoft.com/office/drawing/2014/main" id="{FE92985A-1890-4250-8C89-BBE792597B65}"/>
              </a:ext>
            </a:extLst>
          </p:cNvPr>
          <p:cNvSpPr txBox="1"/>
          <p:nvPr/>
        </p:nvSpPr>
        <p:spPr>
          <a:xfrm>
            <a:off x="3320188" y="3849359"/>
            <a:ext cx="10022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often</a:t>
            </a:r>
          </a:p>
        </p:txBody>
      </p:sp>
      <p:grpSp>
        <p:nvGrpSpPr>
          <p:cNvPr id="137" name="Group 136">
            <a:extLst>
              <a:ext uri="{FF2B5EF4-FFF2-40B4-BE49-F238E27FC236}">
                <a16:creationId xmlns:a16="http://schemas.microsoft.com/office/drawing/2014/main" id="{2AFB3BAC-A44F-4B51-9E2B-3956BD7CDF8E}"/>
              </a:ext>
            </a:extLst>
          </p:cNvPr>
          <p:cNvGrpSpPr/>
          <p:nvPr/>
        </p:nvGrpSpPr>
        <p:grpSpPr>
          <a:xfrm>
            <a:off x="4626650" y="3709860"/>
            <a:ext cx="947519" cy="718536"/>
            <a:chOff x="6913174" y="4815956"/>
            <a:chExt cx="1590046" cy="1205786"/>
          </a:xfrm>
        </p:grpSpPr>
        <p:pic>
          <p:nvPicPr>
            <p:cNvPr id="138" name="Picture 137">
              <a:extLst>
                <a:ext uri="{FF2B5EF4-FFF2-40B4-BE49-F238E27FC236}">
                  <a16:creationId xmlns:a16="http://schemas.microsoft.com/office/drawing/2014/main" id="{2E4CCAA5-2D4B-4DB0-9920-5E048A18A61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913174" y="4815956"/>
              <a:ext cx="1590046" cy="1205786"/>
            </a:xfrm>
            <a:prstGeom prst="rect">
              <a:avLst/>
            </a:prstGeom>
          </p:spPr>
        </p:pic>
        <p:sp>
          <p:nvSpPr>
            <p:cNvPr id="139" name="TextBox 138">
              <a:extLst>
                <a:ext uri="{FF2B5EF4-FFF2-40B4-BE49-F238E27FC236}">
                  <a16:creationId xmlns:a16="http://schemas.microsoft.com/office/drawing/2014/main" id="{5C805366-DD38-430B-B755-20C70B4CF49F}"/>
                </a:ext>
              </a:extLst>
            </p:cNvPr>
            <p:cNvSpPr txBox="1"/>
            <p:nvPr/>
          </p:nvSpPr>
          <p:spPr>
            <a:xfrm rot="20384593">
              <a:off x="7240276" y="4862727"/>
              <a:ext cx="986671" cy="568133"/>
            </a:xfrm>
            <a:prstGeom prst="rect">
              <a:avLst/>
            </a:prstGeom>
            <a:noFill/>
          </p:spPr>
          <p:txBody>
            <a:bodyPr wrap="square" rtlCol="0">
              <a:spAutoFit/>
            </a:bodyPr>
            <a:lstStyle/>
            <a:p>
              <a:pPr algn="ctr"/>
              <a:r>
                <a:rPr lang="en-GB" sz="1600" b="1" dirty="0">
                  <a:solidFill>
                    <a:schemeClr val="bg1"/>
                  </a:solidFill>
                  <a:latin typeface="Century Gothic" panose="020B0502020202020204" pitchFamily="34" charset="0"/>
                </a:rPr>
                <a:t>bad</a:t>
              </a:r>
            </a:p>
          </p:txBody>
        </p:sp>
      </p:grpSp>
      <p:pic>
        <p:nvPicPr>
          <p:cNvPr id="140" name="Picture 139" descr="A picture containing text, clipart&#10;&#10;Description automatically generated">
            <a:extLst>
              <a:ext uri="{FF2B5EF4-FFF2-40B4-BE49-F238E27FC236}">
                <a16:creationId xmlns:a16="http://schemas.microsoft.com/office/drawing/2014/main" id="{9472E28E-9008-4401-BA2E-3DC436757FEB}"/>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50032" y="3542349"/>
            <a:ext cx="1296830" cy="933326"/>
          </a:xfrm>
          <a:prstGeom prst="rect">
            <a:avLst/>
          </a:prstGeom>
        </p:spPr>
      </p:pic>
      <p:pic>
        <p:nvPicPr>
          <p:cNvPr id="141" name="Graphic 140" descr="Yoga with solid fill">
            <a:extLst>
              <a:ext uri="{FF2B5EF4-FFF2-40B4-BE49-F238E27FC236}">
                <a16:creationId xmlns:a16="http://schemas.microsoft.com/office/drawing/2014/main" id="{D3C3707E-23C1-426F-8BAA-AAA24A4A7C7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864809" y="3581655"/>
            <a:ext cx="807852" cy="807852"/>
          </a:xfrm>
          <a:prstGeom prst="rect">
            <a:avLst/>
          </a:prstGeom>
        </p:spPr>
      </p:pic>
      <p:sp>
        <p:nvSpPr>
          <p:cNvPr id="142" name="TextBox 141">
            <a:extLst>
              <a:ext uri="{FF2B5EF4-FFF2-40B4-BE49-F238E27FC236}">
                <a16:creationId xmlns:a16="http://schemas.microsoft.com/office/drawing/2014/main" id="{28B87662-110C-4C92-BB65-36549A114B82}"/>
              </a:ext>
            </a:extLst>
          </p:cNvPr>
          <p:cNvSpPr txBox="1"/>
          <p:nvPr/>
        </p:nvSpPr>
        <p:spPr>
          <a:xfrm>
            <a:off x="5648375" y="3841752"/>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and</a:t>
            </a:r>
          </a:p>
        </p:txBody>
      </p:sp>
      <p:grpSp>
        <p:nvGrpSpPr>
          <p:cNvPr id="11" name="Group 10">
            <a:extLst>
              <a:ext uri="{FF2B5EF4-FFF2-40B4-BE49-F238E27FC236}">
                <a16:creationId xmlns:a16="http://schemas.microsoft.com/office/drawing/2014/main" id="{F89D8F51-307E-4ABC-8822-6EF6A2CD98D5}"/>
              </a:ext>
            </a:extLst>
          </p:cNvPr>
          <p:cNvGrpSpPr/>
          <p:nvPr/>
        </p:nvGrpSpPr>
        <p:grpSpPr>
          <a:xfrm>
            <a:off x="9290329" y="3548086"/>
            <a:ext cx="803314" cy="816716"/>
            <a:chOff x="7748519" y="3577223"/>
            <a:chExt cx="803314" cy="816716"/>
          </a:xfrm>
        </p:grpSpPr>
        <p:pic>
          <p:nvPicPr>
            <p:cNvPr id="21" name="Graphic 20" descr="Home1 with solid fill">
              <a:extLst>
                <a:ext uri="{FF2B5EF4-FFF2-40B4-BE49-F238E27FC236}">
                  <a16:creationId xmlns:a16="http://schemas.microsoft.com/office/drawing/2014/main" id="{99A45558-E525-4C37-93EF-65B64535019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748519" y="3577223"/>
              <a:ext cx="803314" cy="816716"/>
            </a:xfrm>
            <a:prstGeom prst="rect">
              <a:avLst/>
            </a:prstGeom>
          </p:spPr>
        </p:pic>
        <p:sp>
          <p:nvSpPr>
            <p:cNvPr id="10" name="Oval 9">
              <a:extLst>
                <a:ext uri="{FF2B5EF4-FFF2-40B4-BE49-F238E27FC236}">
                  <a16:creationId xmlns:a16="http://schemas.microsoft.com/office/drawing/2014/main" id="{E60B2D43-5F83-4A0E-9AA0-5BC8EC686F2F}"/>
                </a:ext>
              </a:extLst>
            </p:cNvPr>
            <p:cNvSpPr/>
            <p:nvPr/>
          </p:nvSpPr>
          <p:spPr>
            <a:xfrm>
              <a:off x="8005385" y="3948185"/>
              <a:ext cx="309102" cy="264012"/>
            </a:xfrm>
            <a:prstGeom prst="ellipse">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3" name="TextBox 142">
            <a:extLst>
              <a:ext uri="{FF2B5EF4-FFF2-40B4-BE49-F238E27FC236}">
                <a16:creationId xmlns:a16="http://schemas.microsoft.com/office/drawing/2014/main" id="{9924618C-E1F5-47C1-BF96-9948D2C2944C}"/>
              </a:ext>
            </a:extLst>
          </p:cNvPr>
          <p:cNvSpPr txBox="1"/>
          <p:nvPr/>
        </p:nvSpPr>
        <p:spPr>
          <a:xfrm>
            <a:off x="7684762" y="3773963"/>
            <a:ext cx="64121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at</a:t>
            </a:r>
          </a:p>
        </p:txBody>
      </p:sp>
      <p:sp>
        <p:nvSpPr>
          <p:cNvPr id="144" name="TextBox 143">
            <a:extLst>
              <a:ext uri="{FF2B5EF4-FFF2-40B4-BE49-F238E27FC236}">
                <a16:creationId xmlns:a16="http://schemas.microsoft.com/office/drawing/2014/main" id="{5FE2BD80-697D-4526-AA4B-33350E039F50}"/>
              </a:ext>
            </a:extLst>
          </p:cNvPr>
          <p:cNvSpPr txBox="1"/>
          <p:nvPr/>
        </p:nvSpPr>
        <p:spPr>
          <a:xfrm>
            <a:off x="8457940" y="3785860"/>
            <a:ext cx="68728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the</a:t>
            </a:r>
          </a:p>
        </p:txBody>
      </p:sp>
      <p:sp>
        <p:nvSpPr>
          <p:cNvPr id="145" name="TextBox 144">
            <a:extLst>
              <a:ext uri="{FF2B5EF4-FFF2-40B4-BE49-F238E27FC236}">
                <a16:creationId xmlns:a16="http://schemas.microsoft.com/office/drawing/2014/main" id="{07003D7A-23E4-45D2-B59A-C5950652620B}"/>
              </a:ext>
            </a:extLst>
          </p:cNvPr>
          <p:cNvSpPr txBox="1"/>
          <p:nvPr/>
        </p:nvSpPr>
        <p:spPr>
          <a:xfrm>
            <a:off x="716560" y="4814317"/>
            <a:ext cx="556283"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grpSp>
        <p:nvGrpSpPr>
          <p:cNvPr id="147" name="Group 146">
            <a:extLst>
              <a:ext uri="{FF2B5EF4-FFF2-40B4-BE49-F238E27FC236}">
                <a16:creationId xmlns:a16="http://schemas.microsoft.com/office/drawing/2014/main" id="{4D30EF5B-3B0C-4707-A2E2-7099536F651E}"/>
              </a:ext>
            </a:extLst>
          </p:cNvPr>
          <p:cNvGrpSpPr/>
          <p:nvPr/>
        </p:nvGrpSpPr>
        <p:grpSpPr>
          <a:xfrm>
            <a:off x="1440922" y="4665562"/>
            <a:ext cx="851171" cy="851171"/>
            <a:chOff x="9939930" y="1829721"/>
            <a:chExt cx="1636594" cy="1636594"/>
          </a:xfrm>
        </p:grpSpPr>
        <p:pic>
          <p:nvPicPr>
            <p:cNvPr id="148" name="Picture 147">
              <a:extLst>
                <a:ext uri="{FF2B5EF4-FFF2-40B4-BE49-F238E27FC236}">
                  <a16:creationId xmlns:a16="http://schemas.microsoft.com/office/drawing/2014/main" id="{D82558B9-9851-4C81-9F9A-19EEE02EBDF4}"/>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200000"/>
                      </a14:imgEffect>
                    </a14:imgLayer>
                  </a14:imgProps>
                </a:ext>
                <a:ext uri="{28A0092B-C50C-407E-A947-70E740481C1C}">
                  <a14:useLocalDpi xmlns:a14="http://schemas.microsoft.com/office/drawing/2010/main" val="0"/>
                </a:ext>
              </a:extLst>
            </a:blip>
            <a:stretch>
              <a:fillRect/>
            </a:stretch>
          </p:blipFill>
          <p:spPr>
            <a:xfrm>
              <a:off x="9939930" y="1829721"/>
              <a:ext cx="1636594" cy="1636594"/>
            </a:xfrm>
            <a:prstGeom prst="rect">
              <a:avLst/>
            </a:prstGeom>
          </p:spPr>
        </p:pic>
        <p:sp>
          <p:nvSpPr>
            <p:cNvPr id="149" name="TextBox 148">
              <a:extLst>
                <a:ext uri="{FF2B5EF4-FFF2-40B4-BE49-F238E27FC236}">
                  <a16:creationId xmlns:a16="http://schemas.microsoft.com/office/drawing/2014/main" id="{182D412A-37F5-4BB7-A307-A54D4B8CBC1F}"/>
                </a:ext>
              </a:extLst>
            </p:cNvPr>
            <p:cNvSpPr txBox="1"/>
            <p:nvPr/>
          </p:nvSpPr>
          <p:spPr>
            <a:xfrm>
              <a:off x="9939930" y="2388014"/>
              <a:ext cx="1621089" cy="650957"/>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winter</a:t>
              </a:r>
            </a:p>
          </p:txBody>
        </p:sp>
      </p:grpSp>
      <p:sp>
        <p:nvSpPr>
          <p:cNvPr id="150" name="TextBox 149">
            <a:extLst>
              <a:ext uri="{FF2B5EF4-FFF2-40B4-BE49-F238E27FC236}">
                <a16:creationId xmlns:a16="http://schemas.microsoft.com/office/drawing/2014/main" id="{3BF1FAA6-0FBC-4168-98A2-2DBDA9A4662D}"/>
              </a:ext>
            </a:extLst>
          </p:cNvPr>
          <p:cNvSpPr txBox="1"/>
          <p:nvPr/>
        </p:nvSpPr>
        <p:spPr>
          <a:xfrm>
            <a:off x="2407114" y="4851119"/>
            <a:ext cx="76024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it’s</a:t>
            </a:r>
          </a:p>
        </p:txBody>
      </p:sp>
      <p:grpSp>
        <p:nvGrpSpPr>
          <p:cNvPr id="151" name="Group 150">
            <a:extLst>
              <a:ext uri="{FF2B5EF4-FFF2-40B4-BE49-F238E27FC236}">
                <a16:creationId xmlns:a16="http://schemas.microsoft.com/office/drawing/2014/main" id="{9BE7739E-25C5-40E7-A326-E07D9C9AB431}"/>
              </a:ext>
            </a:extLst>
          </p:cNvPr>
          <p:cNvGrpSpPr/>
          <p:nvPr/>
        </p:nvGrpSpPr>
        <p:grpSpPr>
          <a:xfrm>
            <a:off x="3248087" y="4763053"/>
            <a:ext cx="694542" cy="723968"/>
            <a:chOff x="10396814" y="4465978"/>
            <a:chExt cx="961309" cy="1860076"/>
          </a:xfrm>
        </p:grpSpPr>
        <p:pic>
          <p:nvPicPr>
            <p:cNvPr id="152" name="Picture 151" descr="A picture containing diagram&#10;&#10;Description automatically generated">
              <a:extLst>
                <a:ext uri="{FF2B5EF4-FFF2-40B4-BE49-F238E27FC236}">
                  <a16:creationId xmlns:a16="http://schemas.microsoft.com/office/drawing/2014/main" id="{33DBD1B4-76F5-4E84-8DED-0F4EC4555FB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16645" y="4465978"/>
              <a:ext cx="800821" cy="1765074"/>
            </a:xfrm>
            <a:prstGeom prst="rect">
              <a:avLst/>
            </a:prstGeom>
          </p:spPr>
        </p:pic>
        <p:sp>
          <p:nvSpPr>
            <p:cNvPr id="153" name="TextBox 152">
              <a:extLst>
                <a:ext uri="{FF2B5EF4-FFF2-40B4-BE49-F238E27FC236}">
                  <a16:creationId xmlns:a16="http://schemas.microsoft.com/office/drawing/2014/main" id="{63F78823-ED23-4B9F-BA21-E53FA80043ED}"/>
                </a:ext>
              </a:extLst>
            </p:cNvPr>
            <p:cNvSpPr txBox="1"/>
            <p:nvPr/>
          </p:nvSpPr>
          <p:spPr>
            <a:xfrm rot="20900075">
              <a:off x="10396814" y="5377137"/>
              <a:ext cx="961309" cy="948917"/>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cold</a:t>
              </a:r>
            </a:p>
          </p:txBody>
        </p:sp>
      </p:grpSp>
      <p:pic>
        <p:nvPicPr>
          <p:cNvPr id="154" name="Picture 153" descr="A picture containing text, clipart&#10;&#10;Description automatically generated">
            <a:extLst>
              <a:ext uri="{FF2B5EF4-FFF2-40B4-BE49-F238E27FC236}">
                <a16:creationId xmlns:a16="http://schemas.microsoft.com/office/drawing/2014/main" id="{71EAFAD0-F665-40E6-B626-58C6A6844CAF}"/>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364035" y="4554602"/>
            <a:ext cx="1296830" cy="933326"/>
          </a:xfrm>
          <a:prstGeom prst="rect">
            <a:avLst/>
          </a:prstGeom>
        </p:spPr>
      </p:pic>
      <p:sp>
        <p:nvSpPr>
          <p:cNvPr id="155" name="TextBox 154">
            <a:extLst>
              <a:ext uri="{FF2B5EF4-FFF2-40B4-BE49-F238E27FC236}">
                <a16:creationId xmlns:a16="http://schemas.microsoft.com/office/drawing/2014/main" id="{DFF5A610-FEF5-4A0D-9215-48FCAF4AD768}"/>
              </a:ext>
            </a:extLst>
          </p:cNvPr>
          <p:cNvSpPr txBox="1"/>
          <p:nvPr/>
        </p:nvSpPr>
        <p:spPr>
          <a:xfrm>
            <a:off x="3962378" y="4854005"/>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and</a:t>
            </a:r>
          </a:p>
        </p:txBody>
      </p:sp>
      <p:sp>
        <p:nvSpPr>
          <p:cNvPr id="156" name="TextBox 155">
            <a:extLst>
              <a:ext uri="{FF2B5EF4-FFF2-40B4-BE49-F238E27FC236}">
                <a16:creationId xmlns:a16="http://schemas.microsoft.com/office/drawing/2014/main" id="{FFFEEB41-C6AE-417F-BBFA-7D096A4A3CF6}"/>
              </a:ext>
            </a:extLst>
          </p:cNvPr>
          <p:cNvSpPr txBox="1"/>
          <p:nvPr/>
        </p:nvSpPr>
        <p:spPr>
          <a:xfrm>
            <a:off x="7563673" y="4854647"/>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157" name="TextBox 156">
            <a:extLst>
              <a:ext uri="{FF2B5EF4-FFF2-40B4-BE49-F238E27FC236}">
                <a16:creationId xmlns:a16="http://schemas.microsoft.com/office/drawing/2014/main" id="{1EA7EF96-D243-44DF-A9B9-1763615D6390}"/>
              </a:ext>
            </a:extLst>
          </p:cNvPr>
          <p:cNvSpPr txBox="1"/>
          <p:nvPr/>
        </p:nvSpPr>
        <p:spPr>
          <a:xfrm>
            <a:off x="8605839" y="4854647"/>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pic>
        <p:nvPicPr>
          <p:cNvPr id="14" name="Graphic 13" descr="Eyes with solid fill">
            <a:extLst>
              <a:ext uri="{FF2B5EF4-FFF2-40B4-BE49-F238E27FC236}">
                <a16:creationId xmlns:a16="http://schemas.microsoft.com/office/drawing/2014/main" id="{578FDBFB-865E-468C-9E54-BCCFB32C27E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395097" y="4637370"/>
            <a:ext cx="914400" cy="914400"/>
          </a:xfrm>
          <a:prstGeom prst="rect">
            <a:avLst/>
          </a:prstGeom>
        </p:spPr>
      </p:pic>
      <p:pic>
        <p:nvPicPr>
          <p:cNvPr id="16" name="Graphic 15" descr="Television with solid fill">
            <a:extLst>
              <a:ext uri="{FF2B5EF4-FFF2-40B4-BE49-F238E27FC236}">
                <a16:creationId xmlns:a16="http://schemas.microsoft.com/office/drawing/2014/main" id="{EA225F13-8CB3-43E9-9509-A33B3B0BF7E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389465" y="4581207"/>
            <a:ext cx="914400" cy="914400"/>
          </a:xfrm>
          <a:prstGeom prst="rect">
            <a:avLst/>
          </a:prstGeom>
        </p:spPr>
      </p:pic>
      <p:grpSp>
        <p:nvGrpSpPr>
          <p:cNvPr id="158" name="Group 157">
            <a:extLst>
              <a:ext uri="{FF2B5EF4-FFF2-40B4-BE49-F238E27FC236}">
                <a16:creationId xmlns:a16="http://schemas.microsoft.com/office/drawing/2014/main" id="{F7C7A140-1BF3-44F7-8737-119D3D5F537F}"/>
              </a:ext>
            </a:extLst>
          </p:cNvPr>
          <p:cNvGrpSpPr/>
          <p:nvPr/>
        </p:nvGrpSpPr>
        <p:grpSpPr>
          <a:xfrm>
            <a:off x="9864180" y="4563050"/>
            <a:ext cx="803314" cy="816716"/>
            <a:chOff x="5664082" y="1357601"/>
            <a:chExt cx="914400" cy="914400"/>
          </a:xfrm>
        </p:grpSpPr>
        <p:pic>
          <p:nvPicPr>
            <p:cNvPr id="159" name="Graphic 158" descr="Users with solid fill">
              <a:extLst>
                <a:ext uri="{FF2B5EF4-FFF2-40B4-BE49-F238E27FC236}">
                  <a16:creationId xmlns:a16="http://schemas.microsoft.com/office/drawing/2014/main" id="{57055220-831A-4B25-8C5F-EA3B49EAAAC8}"/>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943482" y="1777501"/>
              <a:ext cx="355600" cy="355600"/>
            </a:xfrm>
            <a:prstGeom prst="rect">
              <a:avLst/>
            </a:prstGeom>
          </p:spPr>
        </p:pic>
        <p:pic>
          <p:nvPicPr>
            <p:cNvPr id="160" name="Graphic 159" descr="Home1 with solid fill">
              <a:extLst>
                <a:ext uri="{FF2B5EF4-FFF2-40B4-BE49-F238E27FC236}">
                  <a16:creationId xmlns:a16="http://schemas.microsoft.com/office/drawing/2014/main" id="{4C36E761-E143-439C-9AC4-F061CC7D436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664082" y="1357601"/>
              <a:ext cx="914400" cy="914400"/>
            </a:xfrm>
            <a:prstGeom prst="rect">
              <a:avLst/>
            </a:prstGeom>
          </p:spPr>
        </p:pic>
      </p:grpSp>
      <p:sp>
        <p:nvSpPr>
          <p:cNvPr id="105" name="Rectangle: Rounded Corners 104">
            <a:extLst>
              <a:ext uri="{FF2B5EF4-FFF2-40B4-BE49-F238E27FC236}">
                <a16:creationId xmlns:a16="http://schemas.microsoft.com/office/drawing/2014/main" id="{50BD355F-B617-428E-9740-CE94E21CC3F3}"/>
              </a:ext>
            </a:extLst>
          </p:cNvPr>
          <p:cNvSpPr/>
          <p:nvPr/>
        </p:nvSpPr>
        <p:spPr>
          <a:xfrm>
            <a:off x="644541" y="4641456"/>
            <a:ext cx="10079959" cy="911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En hiver, il fait froid et je regarde la télévision avec ma famille.</a:t>
            </a:r>
          </a:p>
        </p:txBody>
      </p:sp>
      <p:sp>
        <p:nvSpPr>
          <p:cNvPr id="103" name="Rectangle: Rounded Corners 102">
            <a:extLst>
              <a:ext uri="{FF2B5EF4-FFF2-40B4-BE49-F238E27FC236}">
                <a16:creationId xmlns:a16="http://schemas.microsoft.com/office/drawing/2014/main" id="{5B4746D4-E709-4F29-8F03-50C28A97F7A6}"/>
              </a:ext>
            </a:extLst>
          </p:cNvPr>
          <p:cNvSpPr/>
          <p:nvPr/>
        </p:nvSpPr>
        <p:spPr>
          <a:xfrm>
            <a:off x="615846" y="2567543"/>
            <a:ext cx="10320929" cy="9045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Au printemps, il fait beau et je joue à la corde </a:t>
            </a:r>
            <a:br>
              <a:rPr lang="fr-FR" sz="3200" b="1" dirty="0">
                <a:solidFill>
                  <a:srgbClr val="2994B2"/>
                </a:solidFill>
                <a:latin typeface="Century Gothic" panose="020B0502020202020204" pitchFamily="34" charset="0"/>
              </a:rPr>
            </a:br>
            <a:r>
              <a:rPr lang="fr-FR" sz="3200" b="1" dirty="0">
                <a:solidFill>
                  <a:srgbClr val="2994B2"/>
                </a:solidFill>
                <a:latin typeface="Century Gothic" panose="020B0502020202020204" pitchFamily="34" charset="0"/>
              </a:rPr>
              <a:t>dans le jardin.</a:t>
            </a:r>
          </a:p>
        </p:txBody>
      </p:sp>
      <p:sp>
        <p:nvSpPr>
          <p:cNvPr id="104" name="Rectangle: Rounded Corners 103">
            <a:extLst>
              <a:ext uri="{FF2B5EF4-FFF2-40B4-BE49-F238E27FC236}">
                <a16:creationId xmlns:a16="http://schemas.microsoft.com/office/drawing/2014/main" id="{C94CF903-25DF-46D6-83AF-09B53138268C}"/>
              </a:ext>
            </a:extLst>
          </p:cNvPr>
          <p:cNvSpPr/>
          <p:nvPr/>
        </p:nvSpPr>
        <p:spPr>
          <a:xfrm>
            <a:off x="688798" y="3565400"/>
            <a:ext cx="9978696" cy="9355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En automne, il fait souvent mauvais et je fais de l’exercice à la maison.</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wipe(left)">
                                      <p:cBhvr>
                                        <p:cTn id="13" dur="500"/>
                                        <p:tgtEl>
                                          <p:spTgt spid="10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wipe(left)">
                                      <p:cBhvr>
                                        <p:cTn id="18" dur="500"/>
                                        <p:tgtEl>
                                          <p:spTgt spid="10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left)">
                                      <p:cBhvr>
                                        <p:cTn id="2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2" grpId="0" animBg="1"/>
      <p:bldP spid="105" grpId="0" animBg="1"/>
      <p:bldP spid="103" grpId="0" animBg="1"/>
      <p:bldP spid="1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88DB062-A04B-4569-863D-214E18621911}"/>
              </a:ext>
            </a:extLst>
          </p:cNvPr>
          <p:cNvSpPr txBox="1"/>
          <p:nvPr/>
        </p:nvSpPr>
        <p:spPr>
          <a:xfrm>
            <a:off x="652192" y="1183605"/>
            <a:ext cx="15366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C, B, F</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13" name="Table 13">
            <a:extLst>
              <a:ext uri="{FF2B5EF4-FFF2-40B4-BE49-F238E27FC236}">
                <a16:creationId xmlns:a16="http://schemas.microsoft.com/office/drawing/2014/main" id="{EAFA3839-007E-44B5-BF41-6FE0DEAB7B97}"/>
              </a:ext>
            </a:extLst>
          </p:cNvPr>
          <p:cNvGraphicFramePr>
            <a:graphicFrameLocks noGrp="1"/>
          </p:cNvGraphicFramePr>
          <p:nvPr>
            <p:extLst>
              <p:ext uri="{D42A27DB-BD31-4B8C-83A1-F6EECF244321}">
                <p14:modId xmlns:p14="http://schemas.microsoft.com/office/powerpoint/2010/main" val="3359031886"/>
              </p:ext>
            </p:extLst>
          </p:nvPr>
        </p:nvGraphicFramePr>
        <p:xfrm>
          <a:off x="2431884" y="974446"/>
          <a:ext cx="8441481" cy="5607981"/>
        </p:xfrm>
        <a:graphic>
          <a:graphicData uri="http://schemas.openxmlformats.org/drawingml/2006/table">
            <a:tbl>
              <a:tblPr firstRow="1" bandRow="1">
                <a:tableStyleId>{5940675A-B579-460E-94D1-54222C63F5DA}</a:tableStyleId>
              </a:tblPr>
              <a:tblGrid>
                <a:gridCol w="2813827">
                  <a:extLst>
                    <a:ext uri="{9D8B030D-6E8A-4147-A177-3AD203B41FA5}">
                      <a16:colId xmlns:a16="http://schemas.microsoft.com/office/drawing/2014/main" val="457529105"/>
                    </a:ext>
                  </a:extLst>
                </a:gridCol>
                <a:gridCol w="2813827">
                  <a:extLst>
                    <a:ext uri="{9D8B030D-6E8A-4147-A177-3AD203B41FA5}">
                      <a16:colId xmlns:a16="http://schemas.microsoft.com/office/drawing/2014/main" val="3713215165"/>
                    </a:ext>
                  </a:extLst>
                </a:gridCol>
                <a:gridCol w="2813827">
                  <a:extLst>
                    <a:ext uri="{9D8B030D-6E8A-4147-A177-3AD203B41FA5}">
                      <a16:colId xmlns:a16="http://schemas.microsoft.com/office/drawing/2014/main" val="2270033968"/>
                    </a:ext>
                  </a:extLst>
                </a:gridCol>
              </a:tblGrid>
              <a:tr h="1869327">
                <a:tc>
                  <a:txBody>
                    <a:bodyPr/>
                    <a:lstStyle/>
                    <a:p>
                      <a:r>
                        <a:rPr lang="en-GB" sz="32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B</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77364851"/>
                  </a:ext>
                </a:extLst>
              </a:tr>
              <a:tr h="1869327">
                <a:tc>
                  <a:txBody>
                    <a:bodyPr/>
                    <a:lstStyle/>
                    <a:p>
                      <a:r>
                        <a:rPr lang="en-GB" sz="3200" b="1" dirty="0">
                          <a:solidFill>
                            <a:srgbClr val="002060"/>
                          </a:solidFill>
                          <a:latin typeface="Century Gothic" panose="020B0502020202020204" pitchFamily="34" charset="0"/>
                        </a:rPr>
                        <a:t>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3134789"/>
                  </a:ext>
                </a:extLst>
              </a:tr>
              <a:tr h="1869327">
                <a:tc>
                  <a:txBody>
                    <a:bodyPr/>
                    <a:lstStyle/>
                    <a:p>
                      <a:r>
                        <a:rPr lang="en-GB" sz="3200" b="1" dirty="0">
                          <a:solidFill>
                            <a:srgbClr val="002060"/>
                          </a:solidFill>
                          <a:latin typeface="Century Gothic" panose="020B0502020202020204" pitchFamily="34" charset="0"/>
                        </a:rPr>
                        <a:t>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4888626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39891" y="22182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23147" y="149478"/>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ecoute bien.wav"/>
            </a:hlinkClick>
            <a:extLst>
              <a:ext uri="{FF2B5EF4-FFF2-40B4-BE49-F238E27FC236}">
                <a16:creationId xmlns:a16="http://schemas.microsoft.com/office/drawing/2014/main" id="{ABD7F011-A6FF-4A25-B27A-2073CDC7078D}"/>
              </a:ext>
            </a:extLst>
          </p:cNvPr>
          <p:cNvSpPr txBox="1"/>
          <p:nvPr/>
        </p:nvSpPr>
        <p:spPr>
          <a:xfrm>
            <a:off x="3701993" y="16660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C’est quelles images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5_1.wav"/>
            </a:hlinkClick>
            <a:extLst>
              <a:ext uri="{FF2B5EF4-FFF2-40B4-BE49-F238E27FC236}">
                <a16:creationId xmlns:a16="http://schemas.microsoft.com/office/drawing/2014/main" id="{3AC8996D-77D4-43D4-91F4-84FFD4B2F506}"/>
              </a:ext>
            </a:extLst>
          </p:cNvPr>
          <p:cNvSpPr/>
          <p:nvPr/>
        </p:nvSpPr>
        <p:spPr>
          <a:xfrm>
            <a:off x="139891" y="124516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5_2.wav"/>
            </a:hlinkClick>
            <a:extLst>
              <a:ext uri="{FF2B5EF4-FFF2-40B4-BE49-F238E27FC236}">
                <a16:creationId xmlns:a16="http://schemas.microsoft.com/office/drawing/2014/main" id="{55E274EA-78FA-4F2A-97CB-0DEF9680ED5C}"/>
              </a:ext>
            </a:extLst>
          </p:cNvPr>
          <p:cNvSpPr/>
          <p:nvPr/>
        </p:nvSpPr>
        <p:spPr>
          <a:xfrm>
            <a:off x="139891" y="297647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5_3.wav"/>
            </a:hlinkClick>
            <a:extLst>
              <a:ext uri="{FF2B5EF4-FFF2-40B4-BE49-F238E27FC236}">
                <a16:creationId xmlns:a16="http://schemas.microsoft.com/office/drawing/2014/main" id="{6B8D1A3D-FD7E-473F-9ED0-8E1FE7874726}"/>
              </a:ext>
            </a:extLst>
          </p:cNvPr>
          <p:cNvSpPr/>
          <p:nvPr/>
        </p:nvSpPr>
        <p:spPr>
          <a:xfrm>
            <a:off x="139891" y="485952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62" name="Group 61">
            <a:extLst>
              <a:ext uri="{FF2B5EF4-FFF2-40B4-BE49-F238E27FC236}">
                <a16:creationId xmlns:a16="http://schemas.microsoft.com/office/drawing/2014/main" id="{C2070E57-393D-4D97-B0AA-E3B1B84091DF}"/>
              </a:ext>
            </a:extLst>
          </p:cNvPr>
          <p:cNvGrpSpPr/>
          <p:nvPr/>
        </p:nvGrpSpPr>
        <p:grpSpPr>
          <a:xfrm>
            <a:off x="9703381" y="94411"/>
            <a:ext cx="1140331" cy="803612"/>
            <a:chOff x="10462370" y="146240"/>
            <a:chExt cx="1901190" cy="1224686"/>
          </a:xfrm>
        </p:grpSpPr>
        <p:pic>
          <p:nvPicPr>
            <p:cNvPr id="63" name="Picture 62" descr="Icon&#10;&#10;Description automatically generated">
              <a:extLst>
                <a:ext uri="{FF2B5EF4-FFF2-40B4-BE49-F238E27FC236}">
                  <a16:creationId xmlns:a16="http://schemas.microsoft.com/office/drawing/2014/main" id="{CDB52C4F-D8DB-48AD-B3B6-B6A9F56A0288}"/>
                </a:ext>
              </a:extLst>
            </p:cNvPr>
            <p:cNvPicPr>
              <a:picLocks noChangeAspect="1"/>
            </p:cNvPicPr>
            <p:nvPr/>
          </p:nvPicPr>
          <p:blipFill rotWithShape="1">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4" name="Picture 63">
              <a:extLst>
                <a:ext uri="{FF2B5EF4-FFF2-40B4-BE49-F238E27FC236}">
                  <a16:creationId xmlns:a16="http://schemas.microsoft.com/office/drawing/2014/main" id="{C43BBA4E-0991-42E9-A412-838B4899CB3B}"/>
                </a:ext>
              </a:extLst>
            </p:cNvPr>
            <p:cNvPicPr>
              <a:picLocks noChangeAspect="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65" name="Picture 64" descr="A picture containing text&#10;&#10;Description automatically generated">
            <a:extLst>
              <a:ext uri="{FF2B5EF4-FFF2-40B4-BE49-F238E27FC236}">
                <a16:creationId xmlns:a16="http://schemas.microsoft.com/office/drawing/2014/main" id="{8CD38E26-D20A-4DE6-AFE1-C5A9BBC0D9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8319" y="957318"/>
            <a:ext cx="2038802" cy="1725017"/>
          </a:xfrm>
          <a:prstGeom prst="rect">
            <a:avLst/>
          </a:prstGeom>
        </p:spPr>
      </p:pic>
      <p:pic>
        <p:nvPicPr>
          <p:cNvPr id="77" name="Picture 76" descr="A picture containing map&#10;&#10;Description automatically generated">
            <a:extLst>
              <a:ext uri="{FF2B5EF4-FFF2-40B4-BE49-F238E27FC236}">
                <a16:creationId xmlns:a16="http://schemas.microsoft.com/office/drawing/2014/main" id="{486DE17C-D61A-485C-9424-F52AC3ABF4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5804" y="3014899"/>
            <a:ext cx="1640665" cy="1422765"/>
          </a:xfrm>
          <a:prstGeom prst="rect">
            <a:avLst/>
          </a:prstGeom>
        </p:spPr>
      </p:pic>
      <p:pic>
        <p:nvPicPr>
          <p:cNvPr id="78" name="Picture 77" descr="Map&#10;&#10;Description automatically generated">
            <a:extLst>
              <a:ext uri="{FF2B5EF4-FFF2-40B4-BE49-F238E27FC236}">
                <a16:creationId xmlns:a16="http://schemas.microsoft.com/office/drawing/2014/main" id="{221E4C4D-264E-49FB-9E3B-1B5B9DCCBC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1919" y="2951866"/>
            <a:ext cx="2161412" cy="1653142"/>
          </a:xfrm>
          <a:prstGeom prst="rect">
            <a:avLst/>
          </a:prstGeom>
        </p:spPr>
      </p:pic>
      <p:pic>
        <p:nvPicPr>
          <p:cNvPr id="111" name="Graphic 110" descr="Ice hockey with solid fill">
            <a:extLst>
              <a:ext uri="{FF2B5EF4-FFF2-40B4-BE49-F238E27FC236}">
                <a16:creationId xmlns:a16="http://schemas.microsoft.com/office/drawing/2014/main" id="{E571C3B0-F41C-46EF-91CA-B30311CB518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44075" y="4811581"/>
            <a:ext cx="1656341" cy="1656341"/>
          </a:xfrm>
          <a:prstGeom prst="rect">
            <a:avLst/>
          </a:prstGeom>
        </p:spPr>
      </p:pic>
      <p:pic>
        <p:nvPicPr>
          <p:cNvPr id="115" name="Graphic 114" descr="Football ball with solid fill">
            <a:extLst>
              <a:ext uri="{FF2B5EF4-FFF2-40B4-BE49-F238E27FC236}">
                <a16:creationId xmlns:a16="http://schemas.microsoft.com/office/drawing/2014/main" id="{88601EFB-5B38-4121-91CA-FCF38ACFDED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29332" y="5115221"/>
            <a:ext cx="1133607" cy="1133607"/>
          </a:xfrm>
          <a:prstGeom prst="rect">
            <a:avLst/>
          </a:prstGeom>
        </p:spPr>
      </p:pic>
      <p:pic>
        <p:nvPicPr>
          <p:cNvPr id="116" name="Graphic 115" descr="Cycling with solid fill">
            <a:extLst>
              <a:ext uri="{FF2B5EF4-FFF2-40B4-BE49-F238E27FC236}">
                <a16:creationId xmlns:a16="http://schemas.microsoft.com/office/drawing/2014/main" id="{935C340B-9049-433C-9AB2-2ED51FAC13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05657" y="1237009"/>
            <a:ext cx="1493971" cy="1493971"/>
          </a:xfrm>
          <a:prstGeom prst="rect">
            <a:avLst/>
          </a:prstGeom>
        </p:spPr>
      </p:pic>
      <p:grpSp>
        <p:nvGrpSpPr>
          <p:cNvPr id="117" name="Group 116">
            <a:extLst>
              <a:ext uri="{FF2B5EF4-FFF2-40B4-BE49-F238E27FC236}">
                <a16:creationId xmlns:a16="http://schemas.microsoft.com/office/drawing/2014/main" id="{5A084806-487E-4253-BA9B-F690BA4E4C2C}"/>
              </a:ext>
            </a:extLst>
          </p:cNvPr>
          <p:cNvGrpSpPr/>
          <p:nvPr/>
        </p:nvGrpSpPr>
        <p:grpSpPr>
          <a:xfrm>
            <a:off x="3078223" y="4811581"/>
            <a:ext cx="1730144" cy="1570646"/>
            <a:chOff x="9939930" y="1874381"/>
            <a:chExt cx="1636594" cy="1636594"/>
          </a:xfrm>
        </p:grpSpPr>
        <p:pic>
          <p:nvPicPr>
            <p:cNvPr id="118" name="Picture 117">
              <a:extLst>
                <a:ext uri="{FF2B5EF4-FFF2-40B4-BE49-F238E27FC236}">
                  <a16:creationId xmlns:a16="http://schemas.microsoft.com/office/drawing/2014/main" id="{42A34BEC-164C-4AAF-B4AF-A40DBD00F026}"/>
                </a:ext>
              </a:extLst>
            </p:cNvPr>
            <p:cNvPicPr>
              <a:picLocks noChangeAspect="1"/>
            </p:cNvPicPr>
            <p:nvPr/>
          </p:nvPicPr>
          <p:blipFill>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a:off x="9939930" y="1874381"/>
              <a:ext cx="1636594" cy="1636594"/>
            </a:xfrm>
            <a:prstGeom prst="rect">
              <a:avLst/>
            </a:prstGeom>
          </p:spPr>
        </p:pic>
        <p:sp>
          <p:nvSpPr>
            <p:cNvPr id="119" name="TextBox 118">
              <a:extLst>
                <a:ext uri="{FF2B5EF4-FFF2-40B4-BE49-F238E27FC236}">
                  <a16:creationId xmlns:a16="http://schemas.microsoft.com/office/drawing/2014/main" id="{F0FA05F8-E07F-4668-9CA2-6F8654103A73}"/>
                </a:ext>
              </a:extLst>
            </p:cNvPr>
            <p:cNvSpPr txBox="1"/>
            <p:nvPr/>
          </p:nvSpPr>
          <p:spPr>
            <a:xfrm>
              <a:off x="9939930" y="2388014"/>
              <a:ext cx="1621089" cy="609328"/>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winter</a:t>
              </a:r>
            </a:p>
          </p:txBody>
        </p:sp>
      </p:grpSp>
      <p:grpSp>
        <p:nvGrpSpPr>
          <p:cNvPr id="120" name="Group 119">
            <a:extLst>
              <a:ext uri="{FF2B5EF4-FFF2-40B4-BE49-F238E27FC236}">
                <a16:creationId xmlns:a16="http://schemas.microsoft.com/office/drawing/2014/main" id="{49E53C61-683E-4230-A816-BCCBC0F65194}"/>
              </a:ext>
            </a:extLst>
          </p:cNvPr>
          <p:cNvGrpSpPr/>
          <p:nvPr/>
        </p:nvGrpSpPr>
        <p:grpSpPr>
          <a:xfrm>
            <a:off x="5844151" y="1296615"/>
            <a:ext cx="2225591" cy="1369181"/>
            <a:chOff x="12580345" y="1873547"/>
            <a:chExt cx="1942559" cy="1620134"/>
          </a:xfrm>
        </p:grpSpPr>
        <p:pic>
          <p:nvPicPr>
            <p:cNvPr id="121" name="Picture 120">
              <a:extLst>
                <a:ext uri="{FF2B5EF4-FFF2-40B4-BE49-F238E27FC236}">
                  <a16:creationId xmlns:a16="http://schemas.microsoft.com/office/drawing/2014/main" id="{7BF0A2DD-BEC5-4F57-B1A7-A342BE76FDFC}"/>
                </a:ext>
              </a:extLst>
            </p:cNvPr>
            <p:cNvPicPr>
              <a:picLocks noChangeAspect="1"/>
            </p:cNvPicPr>
            <p:nvPr/>
          </p:nvPicPr>
          <p:blipFill>
            <a:blip r:embed="rId22" cstate="print">
              <a:extLst>
                <a:ext uri="{BEBA8EAE-BF5A-486C-A8C5-ECC9F3942E4B}">
                  <a14:imgProps xmlns:a14="http://schemas.microsoft.com/office/drawing/2010/main">
                    <a14:imgLayer r:embed="rId2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2580345" y="1873547"/>
              <a:ext cx="1620135" cy="1620134"/>
            </a:xfrm>
            <a:prstGeom prst="rect">
              <a:avLst/>
            </a:prstGeom>
          </p:spPr>
        </p:pic>
        <p:sp>
          <p:nvSpPr>
            <p:cNvPr id="122" name="TextBox 121">
              <a:extLst>
                <a:ext uri="{FF2B5EF4-FFF2-40B4-BE49-F238E27FC236}">
                  <a16:creationId xmlns:a16="http://schemas.microsoft.com/office/drawing/2014/main" id="{489B9321-B98E-41A7-8984-34804FFC53A4}"/>
                </a:ext>
              </a:extLst>
            </p:cNvPr>
            <p:cNvSpPr txBox="1"/>
            <p:nvPr/>
          </p:nvSpPr>
          <p:spPr>
            <a:xfrm rot="19586117">
              <a:off x="12737974" y="2207719"/>
              <a:ext cx="1784930" cy="96107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summer</a:t>
              </a:r>
            </a:p>
          </p:txBody>
        </p:sp>
      </p:grpSp>
      <p:pic>
        <p:nvPicPr>
          <p:cNvPr id="12" name="Picture 11" descr="A picture containing graphical user interface&#10;&#10;Description automatically generated">
            <a:extLst>
              <a:ext uri="{FF2B5EF4-FFF2-40B4-BE49-F238E27FC236}">
                <a16:creationId xmlns:a16="http://schemas.microsoft.com/office/drawing/2014/main" id="{CEEB0803-458B-4A4B-8FD6-2E1456DB8D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27799" y="3067055"/>
            <a:ext cx="2253885" cy="1422764"/>
          </a:xfrm>
          <a:prstGeom prst="rect">
            <a:avLst/>
          </a:prstGeom>
        </p:spPr>
      </p:pic>
      <p:pic>
        <p:nvPicPr>
          <p:cNvPr id="123" name="Picture 122" descr="Icon&#10;&#10;Description automatically generated">
            <a:extLst>
              <a:ext uri="{FF2B5EF4-FFF2-40B4-BE49-F238E27FC236}">
                <a16:creationId xmlns:a16="http://schemas.microsoft.com/office/drawing/2014/main" id="{11F156CD-82F9-47D0-8451-4913402FC47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4" name="Title 1">
            <a:extLst>
              <a:ext uri="{FF2B5EF4-FFF2-40B4-BE49-F238E27FC236}">
                <a16:creationId xmlns:a16="http://schemas.microsoft.com/office/drawing/2014/main" id="{A1244CF0-3E53-4473-9FCE-F4A60CDBA479}"/>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20110009-0F89-4810-9843-8CE29DE4940F}"/>
              </a:ext>
            </a:extLst>
          </p:cNvPr>
          <p:cNvSpPr txBox="1"/>
          <p:nvPr/>
        </p:nvSpPr>
        <p:spPr>
          <a:xfrm>
            <a:off x="658942" y="2938070"/>
            <a:ext cx="17729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G, A, H</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7" name="TextBox 126">
            <a:extLst>
              <a:ext uri="{FF2B5EF4-FFF2-40B4-BE49-F238E27FC236}">
                <a16:creationId xmlns:a16="http://schemas.microsoft.com/office/drawing/2014/main" id="{AD179F5E-0984-481E-8A9B-5223C62A2E01}"/>
              </a:ext>
            </a:extLst>
          </p:cNvPr>
          <p:cNvSpPr txBox="1"/>
          <p:nvPr/>
        </p:nvSpPr>
        <p:spPr>
          <a:xfrm>
            <a:off x="658942" y="4797970"/>
            <a:ext cx="15366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E, I, D</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9716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016602799"/>
              </p:ext>
            </p:extLst>
          </p:nvPr>
        </p:nvGraphicFramePr>
        <p:xfrm>
          <a:off x="60940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cacher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maintenant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normalement</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mauvais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chaud</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froid</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printemps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l’hiver</a:t>
                      </a:r>
                      <a:endParaRPr lang="en-GB" sz="23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beau</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fait</a:t>
                      </a:r>
                    </a:p>
                  </a:txBody>
                  <a:tcPr/>
                </a:tc>
                <a:tc>
                  <a:txBody>
                    <a:bodyPr/>
                    <a:lstStyle/>
                    <a:p>
                      <a:r>
                        <a:rPr lang="en-GB" sz="2400" b="1" dirty="0" err="1">
                          <a:solidFill>
                            <a:srgbClr val="92D050"/>
                          </a:solidFill>
                          <a:latin typeface="Century Gothic" panose="020B0502020202020204" pitchFamily="34" charset="0"/>
                        </a:rPr>
                        <a:t>l’automne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l’été</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ski</a:t>
                      </a: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quand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cyclisme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gymnastique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natation</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6_2.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skiing</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08644" y="476072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do/make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quand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38022"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 does/makes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26901" y="3992228"/>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autumn</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666209" y="397320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summer</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301692" y="3121238"/>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spring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0" y="3167279"/>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winter</a:t>
            </a: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148260"/>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fine/good</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313711" y="2352575"/>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bad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cold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hide, hiding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42710" y="13450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now</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57380" y="134611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normally</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cycling</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646462" y="553632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gymnastics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swimming</a:t>
            </a: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685237649"/>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hide, hiding</a:t>
                      </a:r>
                    </a:p>
                  </a:txBody>
                  <a:tcPr/>
                </a:tc>
                <a:tc>
                  <a:txBody>
                    <a:bodyPr/>
                    <a:lstStyle/>
                    <a:p>
                      <a:r>
                        <a:rPr lang="en-GB" sz="2400" b="1" dirty="0">
                          <a:solidFill>
                            <a:srgbClr val="00B0F0"/>
                          </a:solidFill>
                          <a:latin typeface="Century Gothic" panose="020B0502020202020204" pitchFamily="34" charset="0"/>
                        </a:rPr>
                        <a:t>now</a:t>
                      </a:r>
                    </a:p>
                  </a:txBody>
                  <a:tcPr/>
                </a:tc>
                <a:tc>
                  <a:txBody>
                    <a:bodyPr/>
                    <a:lstStyle/>
                    <a:p>
                      <a:r>
                        <a:rPr lang="en-GB" sz="2400" b="1" dirty="0">
                          <a:solidFill>
                            <a:srgbClr val="00B0F0"/>
                          </a:solidFill>
                          <a:latin typeface="Century Gothic" panose="020B0502020202020204" pitchFamily="34" charset="0"/>
                        </a:rPr>
                        <a:t>normally</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bad</a:t>
                      </a:r>
                    </a:p>
                  </a:txBody>
                  <a:tcPr/>
                </a:tc>
                <a:tc>
                  <a:txBody>
                    <a:bodyPr/>
                    <a:lstStyle/>
                    <a:p>
                      <a:r>
                        <a:rPr lang="en-GB" sz="2400" b="1" dirty="0">
                          <a:solidFill>
                            <a:srgbClr val="00B0F0"/>
                          </a:solidFill>
                          <a:latin typeface="Century Gothic" panose="020B0502020202020204" pitchFamily="34" charset="0"/>
                        </a:rPr>
                        <a:t>heat</a:t>
                      </a:r>
                    </a:p>
                  </a:txBody>
                  <a:tcPr/>
                </a:tc>
                <a:tc>
                  <a:txBody>
                    <a:bodyPr/>
                    <a:lstStyle/>
                    <a:p>
                      <a:r>
                        <a:rPr lang="en-GB" sz="2400" b="1" dirty="0">
                          <a:solidFill>
                            <a:srgbClr val="00B0F0"/>
                          </a:solidFill>
                          <a:latin typeface="Century Gothic" panose="020B0502020202020204" pitchFamily="34" charset="0"/>
                        </a:rPr>
                        <a:t>cold</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spring</a:t>
                      </a:r>
                    </a:p>
                  </a:txBody>
                  <a:tcPr/>
                </a:tc>
                <a:tc>
                  <a:txBody>
                    <a:bodyPr/>
                    <a:lstStyle/>
                    <a:p>
                      <a:r>
                        <a:rPr lang="en-GB" sz="2300" b="1" dirty="0">
                          <a:solidFill>
                            <a:srgbClr val="92D050"/>
                          </a:solidFill>
                          <a:latin typeface="Century Gothic" panose="020B0502020202020204" pitchFamily="34" charset="0"/>
                        </a:rPr>
                        <a:t>(the) winter</a:t>
                      </a:r>
                    </a:p>
                  </a:txBody>
                  <a:tcPr/>
                </a:tc>
                <a:tc>
                  <a:txBody>
                    <a:bodyPr/>
                    <a:lstStyle/>
                    <a:p>
                      <a:r>
                        <a:rPr lang="en-GB" sz="2400" b="1" dirty="0">
                          <a:solidFill>
                            <a:srgbClr val="92D050"/>
                          </a:solidFill>
                          <a:latin typeface="Century Gothic" panose="020B0502020202020204" pitchFamily="34" charset="0"/>
                        </a:rPr>
                        <a:t>fine/good</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he does/makes</a:t>
                      </a:r>
                    </a:p>
                  </a:txBody>
                  <a:tcPr/>
                </a:tc>
                <a:tc>
                  <a:txBody>
                    <a:bodyPr/>
                    <a:lstStyle/>
                    <a:p>
                      <a:r>
                        <a:rPr lang="en-GB" sz="2400" b="1" dirty="0">
                          <a:solidFill>
                            <a:srgbClr val="92D050"/>
                          </a:solidFill>
                          <a:latin typeface="Century Gothic" panose="020B0502020202020204" pitchFamily="34" charset="0"/>
                        </a:rPr>
                        <a:t>(the) autumn</a:t>
                      </a:r>
                    </a:p>
                  </a:txBody>
                  <a:tcPr/>
                </a:tc>
                <a:tc>
                  <a:txBody>
                    <a:bodyPr/>
                    <a:lstStyle/>
                    <a:p>
                      <a:r>
                        <a:rPr lang="en-GB" sz="2400" b="1" dirty="0">
                          <a:solidFill>
                            <a:srgbClr val="92D050"/>
                          </a:solidFill>
                          <a:latin typeface="Century Gothic" panose="020B0502020202020204" pitchFamily="34" charset="0"/>
                        </a:rPr>
                        <a:t>(the) summer</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skiing</a:t>
                      </a:r>
                    </a:p>
                  </a:txBody>
                  <a:tcPr/>
                </a:tc>
                <a:tc>
                  <a:txBody>
                    <a:bodyPr/>
                    <a:lstStyle/>
                    <a:p>
                      <a:r>
                        <a:rPr lang="en-GB" sz="2400" b="1" dirty="0">
                          <a:solidFill>
                            <a:srgbClr val="FF3399"/>
                          </a:solidFill>
                          <a:latin typeface="Century Gothic" panose="020B0502020202020204" pitchFamily="34" charset="0"/>
                        </a:rPr>
                        <a:t>I do/make</a:t>
                      </a:r>
                    </a:p>
                  </a:txBody>
                  <a:tcPr/>
                </a:tc>
                <a:tc>
                  <a:txBody>
                    <a:bodyPr/>
                    <a:lstStyle/>
                    <a:p>
                      <a:r>
                        <a:rPr lang="en-GB" sz="2400" b="1" dirty="0">
                          <a:solidFill>
                            <a:srgbClr val="FF3399"/>
                          </a:solidFill>
                          <a:latin typeface="Century Gothic" panose="020B0502020202020204" pitchFamily="34" charset="0"/>
                        </a:rPr>
                        <a:t>when</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cycling</a:t>
                      </a:r>
                    </a:p>
                  </a:txBody>
                  <a:tcPr/>
                </a:tc>
                <a:tc>
                  <a:txBody>
                    <a:bodyPr/>
                    <a:lstStyle/>
                    <a:p>
                      <a:r>
                        <a:rPr lang="en-GB" sz="2400" b="1" dirty="0">
                          <a:solidFill>
                            <a:srgbClr val="FF3399"/>
                          </a:solidFill>
                          <a:latin typeface="Century Gothic" panose="020B0502020202020204" pitchFamily="34" charset="0"/>
                        </a:rPr>
                        <a:t>(the) gymnastics</a:t>
                      </a:r>
                    </a:p>
                  </a:txBody>
                  <a:tcPr/>
                </a:tc>
                <a:tc>
                  <a:txBody>
                    <a:bodyPr/>
                    <a:lstStyle/>
                    <a:p>
                      <a:r>
                        <a:rPr lang="en-GB" sz="2400" b="1" dirty="0">
                          <a:solidFill>
                            <a:srgbClr val="FF3399"/>
                          </a:solidFill>
                          <a:latin typeface="Century Gothic" panose="020B0502020202020204" pitchFamily="34" charset="0"/>
                        </a:rPr>
                        <a:t>(the) swimming</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23" name="6_3.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24"/>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26"/>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ski</a:t>
            </a: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fait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691779" y="393061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l’automne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705297" y="393771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printemps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l’hiver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313711" y="23272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froid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0EA0C09E-B9D2-4C8E-B2D3-A99775C826C0}"/>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maintenant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normalement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cyclisme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487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gymnastique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natation</a:t>
            </a: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6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54732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Handout A</a:t>
            </a:r>
            <a:endParaRPr lang="en-GB" sz="3200" dirty="0"/>
          </a:p>
        </p:txBody>
      </p:sp>
      <p:graphicFrame>
        <p:nvGraphicFramePr>
          <p:cNvPr id="6" name="Table 6">
            <a:extLst>
              <a:ext uri="{FF2B5EF4-FFF2-40B4-BE49-F238E27FC236}">
                <a16:creationId xmlns:a16="http://schemas.microsoft.com/office/drawing/2014/main" id="{4CE830DB-0333-45CC-AEAD-5A4347776EBE}"/>
              </a:ext>
            </a:extLst>
          </p:cNvPr>
          <p:cNvGraphicFramePr>
            <a:graphicFrameLocks noGrp="1"/>
          </p:cNvGraphicFramePr>
          <p:nvPr/>
        </p:nvGraphicFramePr>
        <p:xfrm>
          <a:off x="250439" y="1718279"/>
          <a:ext cx="4461046" cy="4502090"/>
        </p:xfrm>
        <a:graphic>
          <a:graphicData uri="http://schemas.openxmlformats.org/drawingml/2006/table">
            <a:tbl>
              <a:tblPr firstRow="1" bandRow="1">
                <a:tableStyleId>{5940675A-B579-460E-94D1-54222C63F5DA}</a:tableStyleId>
              </a:tblPr>
              <a:tblGrid>
                <a:gridCol w="921958">
                  <a:extLst>
                    <a:ext uri="{9D8B030D-6E8A-4147-A177-3AD203B41FA5}">
                      <a16:colId xmlns:a16="http://schemas.microsoft.com/office/drawing/2014/main" val="315949144"/>
                    </a:ext>
                  </a:extLst>
                </a:gridCol>
                <a:gridCol w="3539088">
                  <a:extLst>
                    <a:ext uri="{9D8B030D-6E8A-4147-A177-3AD203B41FA5}">
                      <a16:colId xmlns:a16="http://schemas.microsoft.com/office/drawing/2014/main" val="1417169135"/>
                    </a:ext>
                  </a:extLst>
                </a:gridCol>
              </a:tblGrid>
              <a:tr h="900418">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de la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900418">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900418">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un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900418">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a:t>
                      </a:r>
                      <a:r>
                        <a:rPr lang="en-GB" sz="2400" b="0" i="0" dirty="0" err="1">
                          <a:solidFill>
                            <a:srgbClr val="002060"/>
                          </a:solidFill>
                          <a:latin typeface="Century Gothic" panose="020B0502020202020204" pitchFamily="34" charset="0"/>
                        </a:rPr>
                        <a:t>une</a:t>
                      </a:r>
                      <a:r>
                        <a:rPr lang="en-GB" sz="2400" b="0" i="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900418">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de 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graphicFrame>
        <p:nvGraphicFramePr>
          <p:cNvPr id="18" name="Table 6">
            <a:extLst>
              <a:ext uri="{FF2B5EF4-FFF2-40B4-BE49-F238E27FC236}">
                <a16:creationId xmlns:a16="http://schemas.microsoft.com/office/drawing/2014/main" id="{F0C399AE-DDC0-4D9E-BEA1-E52738925570}"/>
              </a:ext>
            </a:extLst>
          </p:cNvPr>
          <p:cNvGraphicFramePr>
            <a:graphicFrameLocks noGrp="1"/>
          </p:cNvGraphicFramePr>
          <p:nvPr/>
        </p:nvGraphicFramePr>
        <p:xfrm>
          <a:off x="6096000" y="1718279"/>
          <a:ext cx="5892742" cy="4502090"/>
        </p:xfrm>
        <a:graphic>
          <a:graphicData uri="http://schemas.openxmlformats.org/drawingml/2006/table">
            <a:tbl>
              <a:tblPr firstRow="1" bandRow="1">
                <a:tableStyleId>{5940675A-B579-460E-94D1-54222C63F5DA}</a:tableStyleId>
              </a:tblPr>
              <a:tblGrid>
                <a:gridCol w="559818">
                  <a:extLst>
                    <a:ext uri="{9D8B030D-6E8A-4147-A177-3AD203B41FA5}">
                      <a16:colId xmlns:a16="http://schemas.microsoft.com/office/drawing/2014/main" val="315949144"/>
                    </a:ext>
                  </a:extLst>
                </a:gridCol>
                <a:gridCol w="2653074">
                  <a:extLst>
                    <a:ext uri="{9D8B030D-6E8A-4147-A177-3AD203B41FA5}">
                      <a16:colId xmlns:a16="http://schemas.microsoft.com/office/drawing/2014/main" val="4253151256"/>
                    </a:ext>
                  </a:extLst>
                </a:gridCol>
                <a:gridCol w="2679850">
                  <a:extLst>
                    <a:ext uri="{9D8B030D-6E8A-4147-A177-3AD203B41FA5}">
                      <a16:colId xmlns:a16="http://schemas.microsoft.com/office/drawing/2014/main" val="2518201908"/>
                    </a:ext>
                  </a:extLst>
                </a:gridCol>
              </a:tblGrid>
              <a:tr h="900418">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900418">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900418">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900418">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900418">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sp>
        <p:nvSpPr>
          <p:cNvPr id="19" name="CustomShape 3">
            <a:extLst>
              <a:ext uri="{FF2B5EF4-FFF2-40B4-BE49-F238E27FC236}">
                <a16:creationId xmlns:a16="http://schemas.microsoft.com/office/drawing/2014/main" id="{EEACC77E-5878-482D-8C90-BDBE205118FC}"/>
              </a:ext>
            </a:extLst>
          </p:cNvPr>
          <p:cNvSpPr/>
          <p:nvPr/>
        </p:nvSpPr>
        <p:spPr>
          <a:xfrm>
            <a:off x="123171" y="637631"/>
            <a:ext cx="5094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Read aloud the start to each sentence.</a:t>
            </a:r>
            <a:b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Listen to how your partner finishes it and write in the final word.</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3">
            <a:extLst>
              <a:ext uri="{FF2B5EF4-FFF2-40B4-BE49-F238E27FC236}">
                <a16:creationId xmlns:a16="http://schemas.microsoft.com/office/drawing/2014/main" id="{8A3A4042-31E9-41A1-8A1D-66553C828B20}"/>
              </a:ext>
            </a:extLst>
          </p:cNvPr>
          <p:cNvSpPr/>
          <p:nvPr/>
        </p:nvSpPr>
        <p:spPr>
          <a:xfrm>
            <a:off x="6096000" y="606971"/>
            <a:ext cx="5473275" cy="1350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000" spc="-1" dirty="0">
                <a:solidFill>
                  <a:srgbClr val="002060"/>
                </a:solidFill>
                <a:latin typeface="Century Gothic" panose="020B0502020202020204" pitchFamily="34" charset="0"/>
                <a:ea typeface="Century Gothic"/>
              </a:rPr>
              <a:t>Listen. Do you hear ‘de’ (du, de la, de l’)?</a:t>
            </a:r>
            <a:br>
              <a:rPr lang="en-GB" sz="2000" spc="-1" dirty="0">
                <a:solidFill>
                  <a:srgbClr val="002060"/>
                </a:solidFill>
                <a:latin typeface="Century Gothic" panose="020B0502020202020204" pitchFamily="34" charset="0"/>
                <a:ea typeface="Century Gothic"/>
              </a:rPr>
            </a:br>
            <a:r>
              <a:rPr lang="en-GB" sz="2000" spc="-1" dirty="0">
                <a:solidFill>
                  <a:srgbClr val="002060"/>
                </a:solidFill>
                <a:latin typeface="Century Gothic" panose="020B0502020202020204" pitchFamily="34" charset="0"/>
                <a:ea typeface="Century Gothic"/>
              </a:rPr>
              <a:t>If so, choose and say the sentence ending which is a sport / the correct sport.</a:t>
            </a:r>
            <a:endParaRPr lang="en-GB" sz="2000" spc="-1" dirty="0">
              <a:solidFill>
                <a:prstClr val="black"/>
              </a:solidFill>
              <a:latin typeface="Century Gothic" panose="020B0502020202020204" pitchFamily="34" charset="0"/>
            </a:endParaRPr>
          </a:p>
        </p:txBody>
      </p:sp>
      <p:pic>
        <p:nvPicPr>
          <p:cNvPr id="17" name="Graphic 16" descr="Cycling with solid fill">
            <a:extLst>
              <a:ext uri="{FF2B5EF4-FFF2-40B4-BE49-F238E27FC236}">
                <a16:creationId xmlns:a16="http://schemas.microsoft.com/office/drawing/2014/main" id="{77D2C3E6-F7A4-4AC7-8D17-9E4868F9E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7901" y="1718279"/>
            <a:ext cx="863072" cy="863072"/>
          </a:xfrm>
          <a:prstGeom prst="rect">
            <a:avLst/>
          </a:prstGeom>
        </p:spPr>
      </p:pic>
      <p:pic>
        <p:nvPicPr>
          <p:cNvPr id="3" name="Graphic 2" descr="Skipping Rope with solid fill">
            <a:extLst>
              <a:ext uri="{FF2B5EF4-FFF2-40B4-BE49-F238E27FC236}">
                <a16:creationId xmlns:a16="http://schemas.microsoft.com/office/drawing/2014/main" id="{67A80B7C-D761-4F7D-A734-E5239F15E2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32493" y="1692615"/>
            <a:ext cx="914400" cy="914400"/>
          </a:xfrm>
          <a:prstGeom prst="rect">
            <a:avLst/>
          </a:prstGeom>
        </p:spPr>
      </p:pic>
      <p:pic>
        <p:nvPicPr>
          <p:cNvPr id="7" name="Graphic 6" descr="Cooked turkey with solid fill">
            <a:extLst>
              <a:ext uri="{FF2B5EF4-FFF2-40B4-BE49-F238E27FC236}">
                <a16:creationId xmlns:a16="http://schemas.microsoft.com/office/drawing/2014/main" id="{9074381D-8461-46A8-9DE8-BFC7D8CF06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3773" y="2650327"/>
            <a:ext cx="914400" cy="914400"/>
          </a:xfrm>
          <a:prstGeom prst="rect">
            <a:avLst/>
          </a:prstGeom>
        </p:spPr>
      </p:pic>
      <p:pic>
        <p:nvPicPr>
          <p:cNvPr id="11" name="Graphic 10" descr="Chef male with solid fill">
            <a:extLst>
              <a:ext uri="{FF2B5EF4-FFF2-40B4-BE49-F238E27FC236}">
                <a16:creationId xmlns:a16="http://schemas.microsoft.com/office/drawing/2014/main" id="{B7B6125D-8B34-417C-8EB3-EDD43C2A53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5037" y="2615839"/>
            <a:ext cx="914400" cy="914400"/>
          </a:xfrm>
          <a:prstGeom prst="rect">
            <a:avLst/>
          </a:prstGeom>
        </p:spPr>
      </p:pic>
      <p:pic>
        <p:nvPicPr>
          <p:cNvPr id="22" name="Graphic 21" descr="Yoga with solid fill">
            <a:extLst>
              <a:ext uri="{FF2B5EF4-FFF2-40B4-BE49-F238E27FC236}">
                <a16:creationId xmlns:a16="http://schemas.microsoft.com/office/drawing/2014/main" id="{08F114CB-6E80-40AC-BDB7-CDA3C0E7D9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45036" y="3599215"/>
            <a:ext cx="807852" cy="807852"/>
          </a:xfrm>
          <a:prstGeom prst="rect">
            <a:avLst/>
          </a:prstGeom>
        </p:spPr>
      </p:pic>
      <p:pic>
        <p:nvPicPr>
          <p:cNvPr id="13" name="Graphic 12" descr="Shopping cart with solid fill">
            <a:extLst>
              <a:ext uri="{FF2B5EF4-FFF2-40B4-BE49-F238E27FC236}">
                <a16:creationId xmlns:a16="http://schemas.microsoft.com/office/drawing/2014/main" id="{7FDC07B5-6F4F-4859-A88C-4DD378A1C0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85706" y="3516424"/>
            <a:ext cx="914400" cy="914400"/>
          </a:xfrm>
          <a:prstGeom prst="rect">
            <a:avLst/>
          </a:prstGeom>
        </p:spPr>
      </p:pic>
      <p:pic>
        <p:nvPicPr>
          <p:cNvPr id="24" name="Graphic 23" descr="Downhill skiing with solid fill">
            <a:extLst>
              <a:ext uri="{FF2B5EF4-FFF2-40B4-BE49-F238E27FC236}">
                <a16:creationId xmlns:a16="http://schemas.microsoft.com/office/drawing/2014/main" id="{03F422CD-C8F6-4E57-A8BA-78A6356197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43880" y="4370800"/>
            <a:ext cx="1009008" cy="1009008"/>
          </a:xfrm>
          <a:prstGeom prst="rect">
            <a:avLst/>
          </a:prstGeom>
        </p:spPr>
      </p:pic>
      <p:pic>
        <p:nvPicPr>
          <p:cNvPr id="25" name="Graphic 24" descr="Swimming with solid fill">
            <a:extLst>
              <a:ext uri="{FF2B5EF4-FFF2-40B4-BE49-F238E27FC236}">
                <a16:creationId xmlns:a16="http://schemas.microsoft.com/office/drawing/2014/main" id="{C46796B7-74D2-4D05-BD5E-7A0EE25AA59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21523" y="5165385"/>
            <a:ext cx="1222696" cy="1222696"/>
          </a:xfrm>
          <a:prstGeom prst="rect">
            <a:avLst/>
          </a:prstGeom>
        </p:spPr>
      </p:pic>
      <p:pic>
        <p:nvPicPr>
          <p:cNvPr id="26" name="Graphic 25" descr="Travel with solid fill">
            <a:extLst>
              <a:ext uri="{FF2B5EF4-FFF2-40B4-BE49-F238E27FC236}">
                <a16:creationId xmlns:a16="http://schemas.microsoft.com/office/drawing/2014/main" id="{E084D74B-FF6D-4D47-8B90-5E6E6272661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74926" y="5328226"/>
            <a:ext cx="914400" cy="914400"/>
          </a:xfrm>
          <a:prstGeom prst="rect">
            <a:avLst/>
          </a:prstGeom>
        </p:spPr>
      </p:pic>
      <p:pic>
        <p:nvPicPr>
          <p:cNvPr id="28" name="Graphic 27" descr="Tic Tac Toe with solid fill">
            <a:extLst>
              <a:ext uri="{FF2B5EF4-FFF2-40B4-BE49-F238E27FC236}">
                <a16:creationId xmlns:a16="http://schemas.microsoft.com/office/drawing/2014/main" id="{A40CAF69-B3E5-4A84-BE53-5B55D461E4C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763419" y="4547917"/>
            <a:ext cx="805855" cy="805855"/>
          </a:xfrm>
          <a:prstGeom prst="rect">
            <a:avLst/>
          </a:prstGeom>
        </p:spPr>
      </p:pic>
      <p:pic>
        <p:nvPicPr>
          <p:cNvPr id="31" name="Graphic 30" descr="Puzzle pieces with solid fill">
            <a:extLst>
              <a:ext uri="{FF2B5EF4-FFF2-40B4-BE49-F238E27FC236}">
                <a16:creationId xmlns:a16="http://schemas.microsoft.com/office/drawing/2014/main" id="{E3D56766-DFB3-493C-906B-69DF31817C7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18471" y="4430824"/>
            <a:ext cx="914400" cy="914400"/>
          </a:xfrm>
          <a:prstGeom prst="rect">
            <a:avLst/>
          </a:prstGeom>
        </p:spPr>
      </p:pic>
      <p:grpSp>
        <p:nvGrpSpPr>
          <p:cNvPr id="32" name="Group 31">
            <a:extLst>
              <a:ext uri="{FF2B5EF4-FFF2-40B4-BE49-F238E27FC236}">
                <a16:creationId xmlns:a16="http://schemas.microsoft.com/office/drawing/2014/main" id="{4634096E-2198-4F35-A5E4-8784BE708AEA}"/>
              </a:ext>
            </a:extLst>
          </p:cNvPr>
          <p:cNvGrpSpPr/>
          <p:nvPr/>
        </p:nvGrpSpPr>
        <p:grpSpPr>
          <a:xfrm>
            <a:off x="10078345" y="2686749"/>
            <a:ext cx="1222696" cy="764148"/>
            <a:chOff x="618830" y="1946476"/>
            <a:chExt cx="2352180" cy="1497777"/>
          </a:xfrm>
          <a:solidFill>
            <a:srgbClr val="004F87"/>
          </a:solidFill>
        </p:grpSpPr>
        <p:pic>
          <p:nvPicPr>
            <p:cNvPr id="33" name="Graphic 32" descr="Sport balls outline">
              <a:extLst>
                <a:ext uri="{FF2B5EF4-FFF2-40B4-BE49-F238E27FC236}">
                  <a16:creationId xmlns:a16="http://schemas.microsoft.com/office/drawing/2014/main" id="{7F12D337-BDAD-40E5-89C2-4D68F64F8C3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473233" y="1946476"/>
              <a:ext cx="1497777" cy="1497777"/>
            </a:xfrm>
            <a:prstGeom prst="rect">
              <a:avLst/>
            </a:prstGeom>
          </p:spPr>
        </p:pic>
        <p:pic>
          <p:nvPicPr>
            <p:cNvPr id="34" name="Graphic 33" descr="Tennis racket and ball with solid fill">
              <a:extLst>
                <a:ext uri="{FF2B5EF4-FFF2-40B4-BE49-F238E27FC236}">
                  <a16:creationId xmlns:a16="http://schemas.microsoft.com/office/drawing/2014/main" id="{7E956707-2C14-4C68-8DC4-588F23EF90B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18830" y="2280907"/>
              <a:ext cx="1062271" cy="1062271"/>
            </a:xfrm>
            <a:prstGeom prst="rect">
              <a:avLst/>
            </a:prstGeom>
          </p:spPr>
        </p:pic>
      </p:grpSp>
      <p:grpSp>
        <p:nvGrpSpPr>
          <p:cNvPr id="37" name="Group 36">
            <a:extLst>
              <a:ext uri="{FF2B5EF4-FFF2-40B4-BE49-F238E27FC236}">
                <a16:creationId xmlns:a16="http://schemas.microsoft.com/office/drawing/2014/main" id="{B4173BA5-84D0-4991-A2CC-A3A6B3844274}"/>
              </a:ext>
            </a:extLst>
          </p:cNvPr>
          <p:cNvGrpSpPr/>
          <p:nvPr/>
        </p:nvGrpSpPr>
        <p:grpSpPr>
          <a:xfrm>
            <a:off x="9585722" y="6259624"/>
            <a:ext cx="1158499" cy="622524"/>
            <a:chOff x="13880605" y="5749986"/>
            <a:chExt cx="1158499" cy="622524"/>
          </a:xfrm>
        </p:grpSpPr>
        <p:pic>
          <p:nvPicPr>
            <p:cNvPr id="35" name="Graphic 34" descr="Tic Tac Toe with solid fill">
              <a:extLst>
                <a:ext uri="{FF2B5EF4-FFF2-40B4-BE49-F238E27FC236}">
                  <a16:creationId xmlns:a16="http://schemas.microsoft.com/office/drawing/2014/main" id="{221374E8-16BE-49BC-85C5-B56C83B0E2C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4425129" y="5758535"/>
              <a:ext cx="613975" cy="613975"/>
            </a:xfrm>
            <a:prstGeom prst="rect">
              <a:avLst/>
            </a:prstGeom>
          </p:spPr>
        </p:pic>
        <p:pic>
          <p:nvPicPr>
            <p:cNvPr id="36" name="Graphic 35" descr="Puzzle pieces with solid fill">
              <a:extLst>
                <a:ext uri="{FF2B5EF4-FFF2-40B4-BE49-F238E27FC236}">
                  <a16:creationId xmlns:a16="http://schemas.microsoft.com/office/drawing/2014/main" id="{A621465D-885F-48C7-88D6-79DC8BE7025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3880605" y="5749986"/>
              <a:ext cx="613975" cy="613975"/>
            </a:xfrm>
            <a:prstGeom prst="rect">
              <a:avLst/>
            </a:prstGeom>
          </p:spPr>
        </p:pic>
      </p:grpSp>
      <p:sp>
        <p:nvSpPr>
          <p:cNvPr id="39" name="TextBox 38">
            <a:extLst>
              <a:ext uri="{FF2B5EF4-FFF2-40B4-BE49-F238E27FC236}">
                <a16:creationId xmlns:a16="http://schemas.microsoft.com/office/drawing/2014/main" id="{A65A0EA8-6281-446D-8F47-215478723595}"/>
              </a:ext>
            </a:extLst>
          </p:cNvPr>
          <p:cNvSpPr txBox="1"/>
          <p:nvPr/>
        </p:nvSpPr>
        <p:spPr>
          <a:xfrm>
            <a:off x="10630515" y="6412904"/>
            <a:ext cx="1627407" cy="400110"/>
          </a:xfrm>
          <a:prstGeom prst="rect">
            <a:avLst/>
          </a:prstGeom>
          <a:noFill/>
        </p:spPr>
        <p:txBody>
          <a:bodyPr wrap="square">
            <a:spAutoFit/>
          </a:bodyPr>
          <a:lstStyle/>
          <a:p>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activity</a:t>
            </a:r>
            <a:endParaRPr lang="en-GB" dirty="0"/>
          </a:p>
        </p:txBody>
      </p:sp>
      <p:sp>
        <p:nvSpPr>
          <p:cNvPr id="27" name="Google Shape;167;p2">
            <a:extLst>
              <a:ext uri="{FF2B5EF4-FFF2-40B4-BE49-F238E27FC236}">
                <a16:creationId xmlns:a16="http://schemas.microsoft.com/office/drawing/2014/main" id="{94F99506-A949-4A08-93EB-94EA6916D71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302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54732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Handout B</a:t>
            </a:r>
            <a:endParaRPr lang="en-GB" sz="3200" dirty="0"/>
          </a:p>
        </p:txBody>
      </p:sp>
      <p:sp>
        <p:nvSpPr>
          <p:cNvPr id="12" name="CustomShape 3">
            <a:extLst>
              <a:ext uri="{FF2B5EF4-FFF2-40B4-BE49-F238E27FC236}">
                <a16:creationId xmlns:a16="http://schemas.microsoft.com/office/drawing/2014/main" id="{976A85E5-4281-4E0F-BAB0-72DE6B3B6253}"/>
              </a:ext>
            </a:extLst>
          </p:cNvPr>
          <p:cNvSpPr/>
          <p:nvPr/>
        </p:nvSpPr>
        <p:spPr>
          <a:xfrm>
            <a:off x="203259" y="683020"/>
            <a:ext cx="5473275" cy="10245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Listen. Do you hear ‘de’ (du, de la, de l’)?</a:t>
            </a:r>
            <a:b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If so, choose and say the sentence ending which is a sport / the correct sport.</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4CE830DB-0333-45CC-AEAD-5A4347776EBE}"/>
              </a:ext>
            </a:extLst>
          </p:cNvPr>
          <p:cNvGraphicFramePr>
            <a:graphicFrameLocks noGrp="1"/>
          </p:cNvGraphicFramePr>
          <p:nvPr>
            <p:extLst>
              <p:ext uri="{D42A27DB-BD31-4B8C-83A1-F6EECF244321}">
                <p14:modId xmlns:p14="http://schemas.microsoft.com/office/powerpoint/2010/main" val="614065421"/>
              </p:ext>
            </p:extLst>
          </p:nvPr>
        </p:nvGraphicFramePr>
        <p:xfrm>
          <a:off x="7240175" y="1767995"/>
          <a:ext cx="4461046" cy="4114800"/>
        </p:xfrm>
        <a:graphic>
          <a:graphicData uri="http://schemas.openxmlformats.org/drawingml/2006/table">
            <a:tbl>
              <a:tblPr firstRow="1" bandRow="1">
                <a:tableStyleId>{5940675A-B579-460E-94D1-54222C63F5DA}</a:tableStyleId>
              </a:tblPr>
              <a:tblGrid>
                <a:gridCol w="921958">
                  <a:extLst>
                    <a:ext uri="{9D8B030D-6E8A-4147-A177-3AD203B41FA5}">
                      <a16:colId xmlns:a16="http://schemas.microsoft.com/office/drawing/2014/main" val="315949144"/>
                    </a:ext>
                  </a:extLst>
                </a:gridCol>
                <a:gridCol w="3539088">
                  <a:extLst>
                    <a:ext uri="{9D8B030D-6E8A-4147-A177-3AD203B41FA5}">
                      <a16:colId xmlns:a16="http://schemas.microsoft.com/office/drawing/2014/main" val="1417169135"/>
                    </a:ext>
                  </a:extLst>
                </a:gridCol>
              </a:tblGrid>
              <a:tr h="82296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822960">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822960">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les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822960">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822960">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de la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graphicFrame>
        <p:nvGraphicFramePr>
          <p:cNvPr id="17" name="Table 6">
            <a:extLst>
              <a:ext uri="{FF2B5EF4-FFF2-40B4-BE49-F238E27FC236}">
                <a16:creationId xmlns:a16="http://schemas.microsoft.com/office/drawing/2014/main" id="{1050E685-44F5-4BEC-B152-A7CDBD3DD2A0}"/>
              </a:ext>
            </a:extLst>
          </p:cNvPr>
          <p:cNvGraphicFramePr>
            <a:graphicFrameLocks noGrp="1"/>
          </p:cNvGraphicFramePr>
          <p:nvPr>
            <p:extLst>
              <p:ext uri="{D42A27DB-BD31-4B8C-83A1-F6EECF244321}">
                <p14:modId xmlns:p14="http://schemas.microsoft.com/office/powerpoint/2010/main" val="3613143906"/>
              </p:ext>
            </p:extLst>
          </p:nvPr>
        </p:nvGraphicFramePr>
        <p:xfrm>
          <a:off x="203259" y="1770027"/>
          <a:ext cx="5892742" cy="4114800"/>
        </p:xfrm>
        <a:graphic>
          <a:graphicData uri="http://schemas.openxmlformats.org/drawingml/2006/table">
            <a:tbl>
              <a:tblPr firstRow="1" bandRow="1">
                <a:tableStyleId>{5940675A-B579-460E-94D1-54222C63F5DA}</a:tableStyleId>
              </a:tblPr>
              <a:tblGrid>
                <a:gridCol w="559818">
                  <a:extLst>
                    <a:ext uri="{9D8B030D-6E8A-4147-A177-3AD203B41FA5}">
                      <a16:colId xmlns:a16="http://schemas.microsoft.com/office/drawing/2014/main" val="315949144"/>
                    </a:ext>
                  </a:extLst>
                </a:gridCol>
                <a:gridCol w="2818103">
                  <a:extLst>
                    <a:ext uri="{9D8B030D-6E8A-4147-A177-3AD203B41FA5}">
                      <a16:colId xmlns:a16="http://schemas.microsoft.com/office/drawing/2014/main" val="4253151256"/>
                    </a:ext>
                  </a:extLst>
                </a:gridCol>
                <a:gridCol w="2514821">
                  <a:extLst>
                    <a:ext uri="{9D8B030D-6E8A-4147-A177-3AD203B41FA5}">
                      <a16:colId xmlns:a16="http://schemas.microsoft.com/office/drawing/2014/main" val="2518201908"/>
                    </a:ext>
                  </a:extLst>
                </a:gridCol>
              </a:tblGrid>
              <a:tr h="82296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822960">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822960">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822960">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822960">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sp>
        <p:nvSpPr>
          <p:cNvPr id="13" name="CustomShape 3">
            <a:extLst>
              <a:ext uri="{FF2B5EF4-FFF2-40B4-BE49-F238E27FC236}">
                <a16:creationId xmlns:a16="http://schemas.microsoft.com/office/drawing/2014/main" id="{024B4706-242D-4221-B376-BD9B1D78110C}"/>
              </a:ext>
            </a:extLst>
          </p:cNvPr>
          <p:cNvSpPr/>
          <p:nvPr/>
        </p:nvSpPr>
        <p:spPr>
          <a:xfrm>
            <a:off x="7215147" y="424000"/>
            <a:ext cx="4773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Now read aloud the start to each sentence.</a:t>
            </a:r>
            <a:b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Listen to how your partner finishes it and write in the final word.</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descr="Shape&#10;&#10;Description automatically generated with medium confidence">
            <a:extLst>
              <a:ext uri="{FF2B5EF4-FFF2-40B4-BE49-F238E27FC236}">
                <a16:creationId xmlns:a16="http://schemas.microsoft.com/office/drawing/2014/main" id="{4BD5071D-E055-41DC-B496-FD55A6E0561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20223" y="1907194"/>
            <a:ext cx="870676" cy="636002"/>
          </a:xfrm>
          <a:prstGeom prst="rect">
            <a:avLst/>
          </a:prstGeom>
        </p:spPr>
      </p:pic>
      <p:pic>
        <p:nvPicPr>
          <p:cNvPr id="20" name="Graphic 19" descr="List with solid fill">
            <a:extLst>
              <a:ext uri="{FF2B5EF4-FFF2-40B4-BE49-F238E27FC236}">
                <a16:creationId xmlns:a16="http://schemas.microsoft.com/office/drawing/2014/main" id="{4AB12C82-F22F-485F-9DE6-42B1BE2004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4541" y="1738015"/>
            <a:ext cx="914400" cy="914400"/>
          </a:xfrm>
          <a:prstGeom prst="rect">
            <a:avLst/>
          </a:prstGeom>
        </p:spPr>
      </p:pic>
      <p:pic>
        <p:nvPicPr>
          <p:cNvPr id="21" name="Graphic 20" descr="Swimming with solid fill">
            <a:extLst>
              <a:ext uri="{FF2B5EF4-FFF2-40B4-BE49-F238E27FC236}">
                <a16:creationId xmlns:a16="http://schemas.microsoft.com/office/drawing/2014/main" id="{5A70BC6A-92DF-4776-9C09-6F77EF4195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213" y="2423157"/>
            <a:ext cx="1222696" cy="1222696"/>
          </a:xfrm>
          <a:prstGeom prst="rect">
            <a:avLst/>
          </a:prstGeom>
        </p:spPr>
      </p:pic>
      <p:grpSp>
        <p:nvGrpSpPr>
          <p:cNvPr id="22" name="Group 21">
            <a:extLst>
              <a:ext uri="{FF2B5EF4-FFF2-40B4-BE49-F238E27FC236}">
                <a16:creationId xmlns:a16="http://schemas.microsoft.com/office/drawing/2014/main" id="{877625E5-5F31-427C-BFA2-BCB0719E9B1B}"/>
              </a:ext>
            </a:extLst>
          </p:cNvPr>
          <p:cNvGrpSpPr/>
          <p:nvPr/>
        </p:nvGrpSpPr>
        <p:grpSpPr>
          <a:xfrm>
            <a:off x="1578536" y="2652415"/>
            <a:ext cx="1222696" cy="764148"/>
            <a:chOff x="618830" y="1946476"/>
            <a:chExt cx="2352180" cy="1497777"/>
          </a:xfrm>
          <a:solidFill>
            <a:srgbClr val="004F87"/>
          </a:solidFill>
        </p:grpSpPr>
        <p:pic>
          <p:nvPicPr>
            <p:cNvPr id="23" name="Graphic 22" descr="Sport balls outline">
              <a:extLst>
                <a:ext uri="{FF2B5EF4-FFF2-40B4-BE49-F238E27FC236}">
                  <a16:creationId xmlns:a16="http://schemas.microsoft.com/office/drawing/2014/main" id="{B99C9DD6-7285-4392-88D9-AEDC616C39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3233" y="1946476"/>
              <a:ext cx="1497777" cy="1497777"/>
            </a:xfrm>
            <a:prstGeom prst="rect">
              <a:avLst/>
            </a:prstGeom>
          </p:spPr>
        </p:pic>
        <p:pic>
          <p:nvPicPr>
            <p:cNvPr id="24" name="Graphic 23" descr="Tennis racket and ball with solid fill">
              <a:extLst>
                <a:ext uri="{FF2B5EF4-FFF2-40B4-BE49-F238E27FC236}">
                  <a16:creationId xmlns:a16="http://schemas.microsoft.com/office/drawing/2014/main" id="{8C2B7929-A6A0-44C7-B16D-0D4AA977C8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830" y="2280907"/>
              <a:ext cx="1062271" cy="1062271"/>
            </a:xfrm>
            <a:prstGeom prst="rect">
              <a:avLst/>
            </a:prstGeom>
          </p:spPr>
        </p:pic>
      </p:grpSp>
      <p:pic>
        <p:nvPicPr>
          <p:cNvPr id="25" name="Graphic 24" descr="Downhill skiing with solid fill">
            <a:extLst>
              <a:ext uri="{FF2B5EF4-FFF2-40B4-BE49-F238E27FC236}">
                <a16:creationId xmlns:a16="http://schemas.microsoft.com/office/drawing/2014/main" id="{52E9F0FC-A972-4CCF-B419-9D2CEF2BD6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6215" y="3320891"/>
            <a:ext cx="1009008" cy="1009008"/>
          </a:xfrm>
          <a:prstGeom prst="rect">
            <a:avLst/>
          </a:prstGeom>
        </p:spPr>
      </p:pic>
      <p:pic>
        <p:nvPicPr>
          <p:cNvPr id="3" name="Graphic 2" descr="Russian cathedral with solid fill">
            <a:extLst>
              <a:ext uri="{FF2B5EF4-FFF2-40B4-BE49-F238E27FC236}">
                <a16:creationId xmlns:a16="http://schemas.microsoft.com/office/drawing/2014/main" id="{5E1A57B4-AF11-43EF-A4E1-CE0B1CA697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03053" y="4261412"/>
            <a:ext cx="778565" cy="778565"/>
          </a:xfrm>
          <a:prstGeom prst="rect">
            <a:avLst/>
          </a:prstGeom>
        </p:spPr>
      </p:pic>
      <p:pic>
        <p:nvPicPr>
          <p:cNvPr id="7" name="Graphic 6" descr="Cake with solid fill">
            <a:extLst>
              <a:ext uri="{FF2B5EF4-FFF2-40B4-BE49-F238E27FC236}">
                <a16:creationId xmlns:a16="http://schemas.microsoft.com/office/drawing/2014/main" id="{D753C38B-EA1E-482B-8BB4-060F23DF0D9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04762" y="3364996"/>
            <a:ext cx="914400" cy="914400"/>
          </a:xfrm>
          <a:prstGeom prst="rect">
            <a:avLst/>
          </a:prstGeom>
        </p:spPr>
      </p:pic>
      <p:pic>
        <p:nvPicPr>
          <p:cNvPr id="26" name="Graphic 25" descr="Cycling with solid fill">
            <a:extLst>
              <a:ext uri="{FF2B5EF4-FFF2-40B4-BE49-F238E27FC236}">
                <a16:creationId xmlns:a16="http://schemas.microsoft.com/office/drawing/2014/main" id="{9F30875F-3427-4736-8C14-3F99B256160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30085" y="4249416"/>
            <a:ext cx="863072" cy="863072"/>
          </a:xfrm>
          <a:prstGeom prst="rect">
            <a:avLst/>
          </a:prstGeom>
        </p:spPr>
      </p:pic>
      <p:pic>
        <p:nvPicPr>
          <p:cNvPr id="11" name="Graphic 10" descr="Table tennis paddle and ball with solid fill">
            <a:extLst>
              <a:ext uri="{FF2B5EF4-FFF2-40B4-BE49-F238E27FC236}">
                <a16:creationId xmlns:a16="http://schemas.microsoft.com/office/drawing/2014/main" id="{043943C3-4638-4FB7-A26C-B56B4683678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333977" y="5101196"/>
            <a:ext cx="807852" cy="807852"/>
          </a:xfrm>
          <a:prstGeom prst="rect">
            <a:avLst/>
          </a:prstGeom>
        </p:spPr>
      </p:pic>
      <p:pic>
        <p:nvPicPr>
          <p:cNvPr id="28" name="Graphic 27" descr="Yoga with solid fill">
            <a:extLst>
              <a:ext uri="{FF2B5EF4-FFF2-40B4-BE49-F238E27FC236}">
                <a16:creationId xmlns:a16="http://schemas.microsoft.com/office/drawing/2014/main" id="{C392777E-2F33-4370-BDE6-86784800BC8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19891" y="5089086"/>
            <a:ext cx="807852" cy="807852"/>
          </a:xfrm>
          <a:prstGeom prst="rect">
            <a:avLst/>
          </a:prstGeom>
        </p:spPr>
      </p:pic>
      <p:sp>
        <p:nvSpPr>
          <p:cNvPr id="29" name="Google Shape;167;p2">
            <a:extLst>
              <a:ext uri="{FF2B5EF4-FFF2-40B4-BE49-F238E27FC236}">
                <a16:creationId xmlns:a16="http://schemas.microsoft.com/office/drawing/2014/main" id="{D64B3554-040A-40CD-A733-C23850B978D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5544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8FB45C32-6442-4A6E-A4B4-07D86E78595D}"/>
              </a:ext>
            </a:extLst>
          </p:cNvPr>
          <p:cNvGraphicFramePr>
            <a:graphicFrameLocks noGrp="1"/>
          </p:cNvGraphicFramePr>
          <p:nvPr>
            <p:extLst>
              <p:ext uri="{D42A27DB-BD31-4B8C-83A1-F6EECF244321}">
                <p14:modId xmlns:p14="http://schemas.microsoft.com/office/powerpoint/2010/main" val="4041766611"/>
              </p:ext>
            </p:extLst>
          </p:nvPr>
        </p:nvGraphicFramePr>
        <p:xfrm>
          <a:off x="60940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maintenant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normalement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l’hiver</a:t>
                      </a:r>
                      <a:endParaRPr lang="en-GB" sz="23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beau</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fait</a:t>
                      </a:r>
                    </a:p>
                  </a:txBody>
                  <a:tcPr/>
                </a:tc>
                <a:tc>
                  <a:txBody>
                    <a:bodyPr/>
                    <a:lstStyle/>
                    <a:p>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l’été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ski</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cyclisme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gymnastique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natation</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2553C344-D74B-4DAC-A989-A1CE6CDDED97}"/>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C98BC672-CC9B-4F3E-9979-935D20204F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DFED65EF-1963-43FF-9B02-BC453F38EC73}"/>
              </a:ext>
            </a:extLst>
          </p:cNvPr>
          <p:cNvPicPr>
            <a:picLocks noChangeAspect="1"/>
          </p:cNvPicPr>
          <p:nvPr/>
        </p:nvPicPr>
        <p:blipFill>
          <a:blip r:embed="rId7"/>
          <a:stretch>
            <a:fillRect/>
          </a:stretch>
        </p:blipFill>
        <p:spPr>
          <a:xfrm>
            <a:off x="769971" y="4464502"/>
            <a:ext cx="893494" cy="846468"/>
          </a:xfrm>
          <a:prstGeom prst="rect">
            <a:avLst/>
          </a:prstGeom>
        </p:spPr>
      </p:pic>
      <p:sp>
        <p:nvSpPr>
          <p:cNvPr id="29" name="TextBox 28">
            <a:extLst>
              <a:ext uri="{FF2B5EF4-FFF2-40B4-BE49-F238E27FC236}">
                <a16:creationId xmlns:a16="http://schemas.microsoft.com/office/drawing/2014/main" id="{37A99A7B-4C78-4811-BD32-9A7E9C0AC86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4BBE93C7-2231-409F-BAA2-34D6F3D7473E}"/>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573B3141-8272-40A1-9241-52ACCE126F67}"/>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17" name="Picture 16">
            <a:extLst>
              <a:ext uri="{FF2B5EF4-FFF2-40B4-BE49-F238E27FC236}">
                <a16:creationId xmlns:a16="http://schemas.microsoft.com/office/drawing/2014/main" id="{69173B7D-0A44-403B-B4F5-EA8BD9ACF243}"/>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4B5F9ADA-9473-4F46-B8FD-549E6521A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19" name="Picture 18">
            <a:extLst>
              <a:ext uri="{FF2B5EF4-FFF2-40B4-BE49-F238E27FC236}">
                <a16:creationId xmlns:a16="http://schemas.microsoft.com/office/drawing/2014/main" id="{1E10271D-AD92-45AB-A7C2-9253791420B3}"/>
              </a:ext>
            </a:extLst>
          </p:cNvPr>
          <p:cNvPicPr>
            <a:picLocks noChangeAspect="1"/>
          </p:cNvPicPr>
          <p:nvPr/>
        </p:nvPicPr>
        <p:blipFill>
          <a:blip r:embed="rId7"/>
          <a:stretch>
            <a:fillRect/>
          </a:stretch>
        </p:blipFill>
        <p:spPr>
          <a:xfrm>
            <a:off x="769971" y="4464502"/>
            <a:ext cx="893494" cy="846468"/>
          </a:xfrm>
          <a:prstGeom prst="rect">
            <a:avLst/>
          </a:prstGeom>
        </p:spPr>
      </p:pic>
      <p:sp>
        <p:nvSpPr>
          <p:cNvPr id="20" name="TextBox 19">
            <a:extLst>
              <a:ext uri="{FF2B5EF4-FFF2-40B4-BE49-F238E27FC236}">
                <a16:creationId xmlns:a16="http://schemas.microsoft.com/office/drawing/2014/main" id="{E2897440-7517-47BB-AD8F-0892324AA13A}"/>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1" name="TextBox 20">
            <a:extLst>
              <a:ext uri="{FF2B5EF4-FFF2-40B4-BE49-F238E27FC236}">
                <a16:creationId xmlns:a16="http://schemas.microsoft.com/office/drawing/2014/main" id="{AC98EF70-CBFD-4564-A24B-DBC14BE128DF}"/>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2" name="TextBox 21">
            <a:extLst>
              <a:ext uri="{FF2B5EF4-FFF2-40B4-BE49-F238E27FC236}">
                <a16:creationId xmlns:a16="http://schemas.microsoft.com/office/drawing/2014/main" id="{526B7C12-293F-44DD-A3DE-DEECA5E8387B}"/>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0" name="Table 4">
            <a:extLst>
              <a:ext uri="{FF2B5EF4-FFF2-40B4-BE49-F238E27FC236}">
                <a16:creationId xmlns:a16="http://schemas.microsoft.com/office/drawing/2014/main" id="{5CFBB652-4B8E-4EA7-9AED-B031A0E3BA6E}"/>
              </a:ext>
            </a:extLst>
          </p:cNvPr>
          <p:cNvGraphicFramePr>
            <a:graphicFrameLocks noGrp="1"/>
          </p:cNvGraphicFramePr>
          <p:nvPr>
            <p:extLst>
              <p:ext uri="{D42A27DB-BD31-4B8C-83A1-F6EECF244321}">
                <p14:modId xmlns:p14="http://schemas.microsoft.com/office/powerpoint/2010/main" val="2817813778"/>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hide, hiding</a:t>
                      </a:r>
                    </a:p>
                  </a:txBody>
                  <a:tcPr/>
                </a:tc>
                <a:tc>
                  <a:txBody>
                    <a:bodyPr/>
                    <a:lstStyle/>
                    <a:p>
                      <a:r>
                        <a:rPr lang="en-GB" sz="2400" b="1" dirty="0">
                          <a:solidFill>
                            <a:srgbClr val="002060"/>
                          </a:solidFill>
                          <a:latin typeface="Century Gothic" panose="020B0502020202020204" pitchFamily="34" charset="0"/>
                        </a:rPr>
                        <a:t>now</a:t>
                      </a:r>
                    </a:p>
                  </a:txBody>
                  <a:tcPr/>
                </a:tc>
                <a:tc>
                  <a:txBody>
                    <a:bodyPr/>
                    <a:lstStyle/>
                    <a:p>
                      <a:r>
                        <a:rPr lang="en-GB" sz="2400" b="1" dirty="0">
                          <a:solidFill>
                            <a:srgbClr val="002060"/>
                          </a:solidFill>
                          <a:latin typeface="Century Gothic" panose="020B0502020202020204" pitchFamily="34" charset="0"/>
                        </a:rPr>
                        <a:t>normally</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bad</a:t>
                      </a:r>
                    </a:p>
                  </a:txBody>
                  <a:tcPr/>
                </a:tc>
                <a:tc>
                  <a:txBody>
                    <a:bodyPr/>
                    <a:lstStyle/>
                    <a:p>
                      <a:r>
                        <a:rPr lang="en-GB" sz="2400" b="1" dirty="0">
                          <a:solidFill>
                            <a:srgbClr val="002060"/>
                          </a:solidFill>
                          <a:latin typeface="Century Gothic" panose="020B0502020202020204" pitchFamily="34" charset="0"/>
                        </a:rPr>
                        <a:t>heat</a:t>
                      </a:r>
                    </a:p>
                  </a:txBody>
                  <a:tcPr/>
                </a:tc>
                <a:tc>
                  <a:txBody>
                    <a:bodyPr/>
                    <a:lstStyle/>
                    <a:p>
                      <a:r>
                        <a:rPr lang="en-GB" sz="2400" b="1" dirty="0">
                          <a:solidFill>
                            <a:srgbClr val="002060"/>
                          </a:solidFill>
                          <a:latin typeface="Century Gothic" panose="020B0502020202020204" pitchFamily="34" charset="0"/>
                        </a:rPr>
                        <a:t>cold</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spring</a:t>
                      </a:r>
                    </a:p>
                  </a:txBody>
                  <a:tcPr/>
                </a:tc>
                <a:tc>
                  <a:txBody>
                    <a:bodyPr/>
                    <a:lstStyle/>
                    <a:p>
                      <a:r>
                        <a:rPr lang="en-GB" sz="2300" b="1" dirty="0">
                          <a:solidFill>
                            <a:srgbClr val="002060"/>
                          </a:solidFill>
                          <a:latin typeface="Century Gothic" panose="020B0502020202020204" pitchFamily="34" charset="0"/>
                        </a:rPr>
                        <a:t>(the) winter</a:t>
                      </a:r>
                    </a:p>
                  </a:txBody>
                  <a:tcPr/>
                </a:tc>
                <a:tc>
                  <a:txBody>
                    <a:bodyPr/>
                    <a:lstStyle/>
                    <a:p>
                      <a:r>
                        <a:rPr lang="en-GB" sz="2400" b="1" dirty="0">
                          <a:solidFill>
                            <a:srgbClr val="002060"/>
                          </a:solidFill>
                          <a:latin typeface="Century Gothic" panose="020B0502020202020204" pitchFamily="34" charset="0"/>
                        </a:rPr>
                        <a:t>fine/good</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he does/makes</a:t>
                      </a:r>
                    </a:p>
                  </a:txBody>
                  <a:tcPr/>
                </a:tc>
                <a:tc>
                  <a:txBody>
                    <a:bodyPr/>
                    <a:lstStyle/>
                    <a:p>
                      <a:r>
                        <a:rPr lang="en-GB" sz="2400" b="1" dirty="0">
                          <a:solidFill>
                            <a:srgbClr val="002060"/>
                          </a:solidFill>
                          <a:latin typeface="Century Gothic" panose="020B0502020202020204" pitchFamily="34" charset="0"/>
                        </a:rPr>
                        <a:t>(the) autumn</a:t>
                      </a:r>
                    </a:p>
                  </a:txBody>
                  <a:tcPr/>
                </a:tc>
                <a:tc>
                  <a:txBody>
                    <a:bodyPr/>
                    <a:lstStyle/>
                    <a:p>
                      <a:r>
                        <a:rPr lang="en-GB" sz="2400" b="1" dirty="0">
                          <a:solidFill>
                            <a:srgbClr val="002060"/>
                          </a:solidFill>
                          <a:latin typeface="Century Gothic" panose="020B0502020202020204" pitchFamily="34" charset="0"/>
                        </a:rPr>
                        <a:t>(the) summer</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skiing</a:t>
                      </a:r>
                    </a:p>
                  </a:txBody>
                  <a:tcPr/>
                </a:tc>
                <a:tc>
                  <a:txBody>
                    <a:bodyPr/>
                    <a:lstStyle/>
                    <a:p>
                      <a:r>
                        <a:rPr lang="en-GB" sz="2400" b="1" dirty="0">
                          <a:solidFill>
                            <a:srgbClr val="002060"/>
                          </a:solidFill>
                          <a:latin typeface="Century Gothic" panose="020B0502020202020204" pitchFamily="34" charset="0"/>
                        </a:rPr>
                        <a:t>I do/make</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cycling</a:t>
                      </a:r>
                    </a:p>
                  </a:txBody>
                  <a:tcPr/>
                </a:tc>
                <a:tc>
                  <a:txBody>
                    <a:bodyPr/>
                    <a:lstStyle/>
                    <a:p>
                      <a:r>
                        <a:rPr lang="en-GB" sz="2400" b="1" dirty="0">
                          <a:solidFill>
                            <a:srgbClr val="002060"/>
                          </a:solidFill>
                          <a:latin typeface="Century Gothic" panose="020B0502020202020204" pitchFamily="34" charset="0"/>
                        </a:rPr>
                        <a:t>(the) gymnastics</a:t>
                      </a:r>
                    </a:p>
                  </a:txBody>
                  <a:tcPr/>
                </a:tc>
                <a:tc>
                  <a:txBody>
                    <a:bodyPr/>
                    <a:lstStyle/>
                    <a:p>
                      <a:r>
                        <a:rPr lang="en-GB" sz="2400" b="1" dirty="0">
                          <a:solidFill>
                            <a:srgbClr val="002060"/>
                          </a:solidFill>
                          <a:latin typeface="Century Gothic" panose="020B0502020202020204" pitchFamily="34" charset="0"/>
                        </a:rPr>
                        <a:t>(the) swimming</a:t>
                      </a:r>
                    </a:p>
                  </a:txBody>
                  <a:tcPr/>
                </a:tc>
                <a:extLst>
                  <a:ext uri="{0D108BD9-81ED-4DB2-BD59-A6C34878D82A}">
                    <a16:rowId xmlns:a16="http://schemas.microsoft.com/office/drawing/2014/main" val="80090313"/>
                  </a:ext>
                </a:extLst>
              </a:tr>
            </a:tbl>
          </a:graphicData>
        </a:graphic>
      </p:graphicFrame>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100530" y="606971"/>
            <a:ext cx="73645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5" name="1_1.wav"/>
            </a:hlinkClick>
            <a:extLst>
              <a:ext uri="{FF2B5EF4-FFF2-40B4-BE49-F238E27FC236}">
                <a16:creationId xmlns:a16="http://schemas.microsoft.com/office/drawing/2014/main" id="{EEEEC65F-70DA-4836-8C8D-69AB906E60DE}"/>
              </a:ext>
            </a:extLst>
          </p:cNvPr>
          <p:cNvSpPr txBox="1"/>
          <p:nvPr/>
        </p:nvSpPr>
        <p:spPr>
          <a:xfrm>
            <a:off x="1198287" y="662437"/>
            <a:ext cx="7778718" cy="830997"/>
          </a:xfrm>
          <a:prstGeom prst="rect">
            <a:avLst/>
          </a:prstGeom>
          <a:noFill/>
        </p:spPr>
        <p:txBody>
          <a:bodyPr wrap="square" rtlCol="0">
            <a:spAutoFit/>
          </a:bodyPr>
          <a:lstStyle/>
          <a:p>
            <a:pPr lvl="0">
              <a:defRPr/>
            </a:pPr>
            <a:r>
              <a:rPr lang="fr-FR" sz="2400" b="1" dirty="0">
                <a:solidFill>
                  <a:prstClr val="white"/>
                </a:solidFill>
                <a:latin typeface="Century Gothic" panose="020B0502020202020204" pitchFamily="34" charset="0"/>
              </a:rPr>
              <a:t>Prononce les sports. C’est un sport olympique ?</a:t>
            </a:r>
          </a:p>
          <a:p>
            <a:pPr lvl="0">
              <a:defRPr/>
            </a:pPr>
            <a:endParaRPr lang="fr-FR" sz="2400" b="1" dirty="0">
              <a:solidFill>
                <a:prstClr val="white"/>
              </a:solidFill>
              <a:latin typeface="Century Gothic" panose="020B0502020202020204" pitchFamily="34" charset="0"/>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02" y="447276"/>
            <a:ext cx="914400" cy="914400"/>
          </a:xfrm>
          <a:prstGeom prst="rect">
            <a:avLst/>
          </a:prstGeom>
        </p:spPr>
      </p:pic>
      <p:sp>
        <p:nvSpPr>
          <p:cNvPr id="38" name="TextBox 37">
            <a:hlinkClick r:id="" action="ppaction://noaction">
              <a:snd r:embed="rId8" name="1_2.wav"/>
            </a:hlinkClick>
            <a:extLst>
              <a:ext uri="{FF2B5EF4-FFF2-40B4-BE49-F238E27FC236}">
                <a16:creationId xmlns:a16="http://schemas.microsoft.com/office/drawing/2014/main" id="{131A7778-9BBB-4C7B-A8D7-98135A558286}"/>
              </a:ext>
            </a:extLst>
          </p:cNvPr>
          <p:cNvSpPr txBox="1"/>
          <p:nvPr/>
        </p:nvSpPr>
        <p:spPr>
          <a:xfrm rot="21170884">
            <a:off x="382496" y="1692475"/>
            <a:ext cx="1934593"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l’équitation</a:t>
            </a:r>
          </a:p>
        </p:txBody>
      </p:sp>
      <p:sp>
        <p:nvSpPr>
          <p:cNvPr id="39" name="TextBox 38">
            <a:hlinkClick r:id="" action="ppaction://noaction">
              <a:snd r:embed="rId9" name="1_3.wav"/>
            </a:hlinkClick>
            <a:extLst>
              <a:ext uri="{FF2B5EF4-FFF2-40B4-BE49-F238E27FC236}">
                <a16:creationId xmlns:a16="http://schemas.microsoft.com/office/drawing/2014/main" id="{8D62D532-C80A-4729-B116-41215BFD43F1}"/>
              </a:ext>
            </a:extLst>
          </p:cNvPr>
          <p:cNvSpPr txBox="1"/>
          <p:nvPr/>
        </p:nvSpPr>
        <p:spPr>
          <a:xfrm rot="438844">
            <a:off x="3033355" y="1811220"/>
            <a:ext cx="2473212"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 ski nautique</a:t>
            </a:r>
          </a:p>
        </p:txBody>
      </p:sp>
      <p:sp>
        <p:nvSpPr>
          <p:cNvPr id="40" name="TextBox 39">
            <a:hlinkClick r:id="" action="ppaction://noaction">
              <a:snd r:embed="rId10" name="1_4.wav"/>
            </a:hlinkClick>
            <a:extLst>
              <a:ext uri="{FF2B5EF4-FFF2-40B4-BE49-F238E27FC236}">
                <a16:creationId xmlns:a16="http://schemas.microsoft.com/office/drawing/2014/main" id="{7FB50621-781D-4499-B9CD-B72812EC6CEA}"/>
              </a:ext>
            </a:extLst>
          </p:cNvPr>
          <p:cNvSpPr txBox="1"/>
          <p:nvPr/>
        </p:nvSpPr>
        <p:spPr>
          <a:xfrm rot="21170884">
            <a:off x="6715378" y="1804826"/>
            <a:ext cx="2139802"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l’escalade</a:t>
            </a:r>
          </a:p>
        </p:txBody>
      </p:sp>
      <p:sp>
        <p:nvSpPr>
          <p:cNvPr id="41" name="TextBox 40">
            <a:hlinkClick r:id="" action="ppaction://noaction">
              <a:snd r:embed="rId11" name="1_5.wav"/>
            </a:hlinkClick>
            <a:extLst>
              <a:ext uri="{FF2B5EF4-FFF2-40B4-BE49-F238E27FC236}">
                <a16:creationId xmlns:a16="http://schemas.microsoft.com/office/drawing/2014/main" id="{B0CBC6BA-B7C1-4E70-A0E3-15508A3C3966}"/>
              </a:ext>
            </a:extLst>
          </p:cNvPr>
          <p:cNvSpPr txBox="1"/>
          <p:nvPr/>
        </p:nvSpPr>
        <p:spPr>
          <a:xfrm rot="504358">
            <a:off x="9549902" y="1970945"/>
            <a:ext cx="2489144"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la gymnastique</a:t>
            </a:r>
          </a:p>
        </p:txBody>
      </p:sp>
      <p:sp>
        <p:nvSpPr>
          <p:cNvPr id="42" name="TextBox 41">
            <a:hlinkClick r:id="" action="ppaction://noaction">
              <a:snd r:embed="rId12" name="1_6.wav"/>
            </a:hlinkClick>
            <a:extLst>
              <a:ext uri="{FF2B5EF4-FFF2-40B4-BE49-F238E27FC236}">
                <a16:creationId xmlns:a16="http://schemas.microsoft.com/office/drawing/2014/main" id="{D9B60F1E-6F66-4CFE-BD23-22907A4B92CB}"/>
              </a:ext>
            </a:extLst>
          </p:cNvPr>
          <p:cNvSpPr txBox="1"/>
          <p:nvPr/>
        </p:nvSpPr>
        <p:spPr>
          <a:xfrm rot="407859">
            <a:off x="561235" y="3226086"/>
            <a:ext cx="2056939"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la pétanque</a:t>
            </a:r>
          </a:p>
        </p:txBody>
      </p:sp>
      <p:sp>
        <p:nvSpPr>
          <p:cNvPr id="43" name="TextBox 42">
            <a:hlinkClick r:id="" action="ppaction://noaction">
              <a:snd r:embed="rId13" name="1_7.wav"/>
            </a:hlinkClick>
            <a:extLst>
              <a:ext uri="{FF2B5EF4-FFF2-40B4-BE49-F238E27FC236}">
                <a16:creationId xmlns:a16="http://schemas.microsoft.com/office/drawing/2014/main" id="{457EBB34-8014-45CD-90E2-D63F7A2EC73A}"/>
              </a:ext>
            </a:extLst>
          </p:cNvPr>
          <p:cNvSpPr txBox="1"/>
          <p:nvPr/>
        </p:nvSpPr>
        <p:spPr>
          <a:xfrm rot="21170884">
            <a:off x="3158305" y="3188187"/>
            <a:ext cx="1769067"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 karaté</a:t>
            </a:r>
          </a:p>
        </p:txBody>
      </p:sp>
      <p:sp>
        <p:nvSpPr>
          <p:cNvPr id="44" name="TextBox 43">
            <a:hlinkClick r:id="" action="ppaction://noaction">
              <a:snd r:embed="rId14" name="1_8.wav"/>
            </a:hlinkClick>
            <a:extLst>
              <a:ext uri="{FF2B5EF4-FFF2-40B4-BE49-F238E27FC236}">
                <a16:creationId xmlns:a16="http://schemas.microsoft.com/office/drawing/2014/main" id="{9D9B5A6C-8978-4F26-84A9-12C1E020C481}"/>
              </a:ext>
            </a:extLst>
          </p:cNvPr>
          <p:cNvSpPr txBox="1"/>
          <p:nvPr/>
        </p:nvSpPr>
        <p:spPr>
          <a:xfrm rot="407859">
            <a:off x="5853182" y="3379674"/>
            <a:ext cx="2768732"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 canoë-kayak</a:t>
            </a:r>
          </a:p>
        </p:txBody>
      </p:sp>
      <p:sp>
        <p:nvSpPr>
          <p:cNvPr id="45" name="TextBox 44">
            <a:hlinkClick r:id="" action="ppaction://noaction">
              <a:snd r:embed="rId15" name="1_9.wav"/>
            </a:hlinkClick>
            <a:extLst>
              <a:ext uri="{FF2B5EF4-FFF2-40B4-BE49-F238E27FC236}">
                <a16:creationId xmlns:a16="http://schemas.microsoft.com/office/drawing/2014/main" id="{31DA9A39-D71C-47DD-87E0-FAF3116E9F45}"/>
              </a:ext>
            </a:extLst>
          </p:cNvPr>
          <p:cNvSpPr txBox="1"/>
          <p:nvPr/>
        </p:nvSpPr>
        <p:spPr>
          <a:xfrm rot="21170884">
            <a:off x="9379109" y="3206443"/>
            <a:ext cx="2451345" cy="830997"/>
          </a:xfrm>
          <a:prstGeom prst="rect">
            <a:avLst/>
          </a:prstGeom>
          <a:solidFill>
            <a:schemeClr val="accent3">
              <a:lumMod val="20000"/>
              <a:lumOff val="80000"/>
            </a:schemeClr>
          </a:solidFill>
        </p:spPr>
        <p:txBody>
          <a:bodyPr wrap="square">
            <a:spAutoFit/>
          </a:bodyPr>
          <a:lstStyle/>
          <a:p>
            <a:pPr lvl="0" algn="ctr">
              <a:defRPr/>
            </a:pPr>
            <a:r>
              <a:rPr lang="fr-FR" sz="2400" b="1" dirty="0">
                <a:solidFill>
                  <a:srgbClr val="002060"/>
                </a:solidFill>
                <a:latin typeface="Century Gothic" panose="020B0502020202020204" pitchFamily="34" charset="0"/>
              </a:rPr>
              <a:t>l</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lang="fr-FR" sz="2400" b="1" dirty="0">
                <a:solidFill>
                  <a:srgbClr val="002060"/>
                </a:solidFill>
                <a:latin typeface="Century Gothic" panose="020B0502020202020204" pitchFamily="34" charset="0"/>
              </a:rPr>
              <a:t>planche à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roulettes</a:t>
            </a:r>
          </a:p>
        </p:txBody>
      </p:sp>
      <p:sp>
        <p:nvSpPr>
          <p:cNvPr id="46" name="TextBox 45">
            <a:hlinkClick r:id="" action="ppaction://noaction">
              <a:snd r:embed="rId16" name="1_10.wav"/>
            </a:hlinkClick>
            <a:extLst>
              <a:ext uri="{FF2B5EF4-FFF2-40B4-BE49-F238E27FC236}">
                <a16:creationId xmlns:a16="http://schemas.microsoft.com/office/drawing/2014/main" id="{B9083035-D176-4BD8-9CCA-50EFE49D5ADA}"/>
              </a:ext>
            </a:extLst>
          </p:cNvPr>
          <p:cNvSpPr txBox="1"/>
          <p:nvPr/>
        </p:nvSpPr>
        <p:spPr>
          <a:xfrm rot="21170884">
            <a:off x="323991" y="4855225"/>
            <a:ext cx="2388768" cy="461665"/>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 tir à l’arc</a:t>
            </a:r>
          </a:p>
        </p:txBody>
      </p:sp>
      <p:sp>
        <p:nvSpPr>
          <p:cNvPr id="47" name="TextBox 46">
            <a:hlinkClick r:id="" action="ppaction://noaction">
              <a:snd r:embed="rId17" name="1_11.wav"/>
            </a:hlinkClick>
            <a:extLst>
              <a:ext uri="{FF2B5EF4-FFF2-40B4-BE49-F238E27FC236}">
                <a16:creationId xmlns:a16="http://schemas.microsoft.com/office/drawing/2014/main" id="{D8D555BD-B818-45E1-8F3B-BB63ACBB6100}"/>
              </a:ext>
            </a:extLst>
          </p:cNvPr>
          <p:cNvSpPr txBox="1"/>
          <p:nvPr/>
        </p:nvSpPr>
        <p:spPr>
          <a:xfrm rot="438844">
            <a:off x="3454335" y="4786833"/>
            <a:ext cx="1934327" cy="830997"/>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 patinage artistique</a:t>
            </a:r>
          </a:p>
        </p:txBody>
      </p:sp>
      <p:sp>
        <p:nvSpPr>
          <p:cNvPr id="48" name="TextBox 47">
            <a:hlinkClick r:id="" action="ppaction://noaction">
              <a:snd r:embed="rId18" name="1_12.wav"/>
            </a:hlinkClick>
            <a:extLst>
              <a:ext uri="{FF2B5EF4-FFF2-40B4-BE49-F238E27FC236}">
                <a16:creationId xmlns:a16="http://schemas.microsoft.com/office/drawing/2014/main" id="{CC343ACB-413B-4C20-A8AB-4A5A1B43E0C4}"/>
              </a:ext>
            </a:extLst>
          </p:cNvPr>
          <p:cNvSpPr txBox="1"/>
          <p:nvPr/>
        </p:nvSpPr>
        <p:spPr>
          <a:xfrm rot="21170884">
            <a:off x="6778868" y="4936149"/>
            <a:ext cx="2103820" cy="830997"/>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les courses de ballons</a:t>
            </a:r>
          </a:p>
        </p:txBody>
      </p:sp>
      <p:sp>
        <p:nvSpPr>
          <p:cNvPr id="49" name="TextBox 48">
            <a:hlinkClick r:id="" action="ppaction://noaction">
              <a:snd r:embed="rId19" name="1_13.wav"/>
            </a:hlinkClick>
            <a:extLst>
              <a:ext uri="{FF2B5EF4-FFF2-40B4-BE49-F238E27FC236}">
                <a16:creationId xmlns:a16="http://schemas.microsoft.com/office/drawing/2014/main" id="{ED8C5231-37D2-4C18-A21B-AABCB3373C04}"/>
              </a:ext>
            </a:extLst>
          </p:cNvPr>
          <p:cNvSpPr txBox="1"/>
          <p:nvPr/>
        </p:nvSpPr>
        <p:spPr>
          <a:xfrm rot="504358">
            <a:off x="10068478" y="5048298"/>
            <a:ext cx="1940626" cy="830997"/>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la canne de combat</a:t>
            </a:r>
          </a:p>
        </p:txBody>
      </p:sp>
      <p:pic>
        <p:nvPicPr>
          <p:cNvPr id="23" name="Picture 22" descr="Shape&#10;&#10;Description automatically generated with low confidence">
            <a:extLst>
              <a:ext uri="{FF2B5EF4-FFF2-40B4-BE49-F238E27FC236}">
                <a16:creationId xmlns:a16="http://schemas.microsoft.com/office/drawing/2014/main" id="{2BB32AF0-5B78-433E-B856-C14DD56E8254}"/>
              </a:ext>
            </a:extLst>
          </p:cNvPr>
          <p:cNvPicPr>
            <a:picLocks noChangeAspect="1"/>
          </p:cNvPicPr>
          <p:nvPr/>
        </p:nvPicPr>
        <p:blipFill>
          <a:blip r:embed="rId20">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69559" y="3449078"/>
            <a:ext cx="1320979" cy="132097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AF49BA5D-F970-4E3F-9E75-D608897C5C5F}"/>
              </a:ext>
            </a:extLst>
          </p:cNvPr>
          <p:cNvPicPr>
            <a:picLocks noChangeAspect="1"/>
          </p:cNvPicPr>
          <p:nvPr/>
        </p:nvPicPr>
        <p:blipFill>
          <a:blip r:embed="rId2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93480" y="2323068"/>
            <a:ext cx="1145311" cy="836614"/>
          </a:xfrm>
          <a:prstGeom prst="rect">
            <a:avLst/>
          </a:prstGeom>
        </p:spPr>
      </p:pic>
      <p:pic>
        <p:nvPicPr>
          <p:cNvPr id="25" name="Graphic 24" descr="Horse with solid fill">
            <a:extLst>
              <a:ext uri="{FF2B5EF4-FFF2-40B4-BE49-F238E27FC236}">
                <a16:creationId xmlns:a16="http://schemas.microsoft.com/office/drawing/2014/main" id="{69118629-EDEA-4758-8C32-BA8A22A093E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69559" y="2074833"/>
            <a:ext cx="900065" cy="900065"/>
          </a:xfrm>
          <a:prstGeom prst="rect">
            <a:avLst/>
          </a:prstGeom>
        </p:spPr>
      </p:pic>
      <p:pic>
        <p:nvPicPr>
          <p:cNvPr id="3" name="Graphic 2" descr="Skating with solid fill">
            <a:extLst>
              <a:ext uri="{FF2B5EF4-FFF2-40B4-BE49-F238E27FC236}">
                <a16:creationId xmlns:a16="http://schemas.microsoft.com/office/drawing/2014/main" id="{4B9FAE0A-DBA6-4B12-8762-48EC89E982C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650975" y="5526422"/>
            <a:ext cx="914400" cy="914400"/>
          </a:xfrm>
          <a:prstGeom prst="rect">
            <a:avLst/>
          </a:prstGeom>
        </p:spPr>
      </p:pic>
      <p:pic>
        <p:nvPicPr>
          <p:cNvPr id="6" name="Graphic 5" descr="Bullseye with solid fill">
            <a:extLst>
              <a:ext uri="{FF2B5EF4-FFF2-40B4-BE49-F238E27FC236}">
                <a16:creationId xmlns:a16="http://schemas.microsoft.com/office/drawing/2014/main" id="{69A7461E-FC2E-4CEE-BF25-CCE91566F07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87341" y="5284159"/>
            <a:ext cx="914400" cy="914400"/>
          </a:xfrm>
          <a:prstGeom prst="rect">
            <a:avLst/>
          </a:prstGeom>
        </p:spPr>
      </p:pic>
      <p:pic>
        <p:nvPicPr>
          <p:cNvPr id="8" name="Graphic 7" descr="Skateboard with solid fill">
            <a:extLst>
              <a:ext uri="{FF2B5EF4-FFF2-40B4-BE49-F238E27FC236}">
                <a16:creationId xmlns:a16="http://schemas.microsoft.com/office/drawing/2014/main" id="{2F0DB3B0-83D3-4755-92F2-B6ABB593776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826781" y="3506641"/>
            <a:ext cx="914400" cy="914400"/>
          </a:xfrm>
          <a:prstGeom prst="rect">
            <a:avLst/>
          </a:prstGeom>
        </p:spPr>
      </p:pic>
      <p:pic>
        <p:nvPicPr>
          <p:cNvPr id="10" name="Graphic 9" descr="Martial Arts with solid fill">
            <a:extLst>
              <a:ext uri="{FF2B5EF4-FFF2-40B4-BE49-F238E27FC236}">
                <a16:creationId xmlns:a16="http://schemas.microsoft.com/office/drawing/2014/main" id="{876164D1-8913-4118-876D-42F4F50B983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781533" y="3506641"/>
            <a:ext cx="914400" cy="914400"/>
          </a:xfrm>
          <a:prstGeom prst="rect">
            <a:avLst/>
          </a:prstGeom>
        </p:spPr>
      </p:pic>
      <p:pic>
        <p:nvPicPr>
          <p:cNvPr id="12" name="Graphic 11" descr="Kayak with solid fill">
            <a:extLst>
              <a:ext uri="{FF2B5EF4-FFF2-40B4-BE49-F238E27FC236}">
                <a16:creationId xmlns:a16="http://schemas.microsoft.com/office/drawing/2014/main" id="{7ED64A6B-5D23-4CC8-9268-85C5A6F2C97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003200" y="3777215"/>
            <a:ext cx="1237668" cy="1237668"/>
          </a:xfrm>
          <a:prstGeom prst="rect">
            <a:avLst/>
          </a:prstGeom>
        </p:spPr>
      </p:pic>
      <p:pic>
        <p:nvPicPr>
          <p:cNvPr id="14" name="Graphic 13" descr="Climbing with solid fill">
            <a:extLst>
              <a:ext uri="{FF2B5EF4-FFF2-40B4-BE49-F238E27FC236}">
                <a16:creationId xmlns:a16="http://schemas.microsoft.com/office/drawing/2014/main" id="{6E078DCB-CB2C-4B25-AF3B-55889DEE21B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139509" y="2179682"/>
            <a:ext cx="914400" cy="914400"/>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4DE889B1-4F9B-4B8D-8B23-28177876DFC8}"/>
              </a:ext>
            </a:extLst>
          </p:cNvPr>
          <p:cNvPicPr>
            <a:picLocks noChangeAspect="1"/>
          </p:cNvPicPr>
          <p:nvPr/>
        </p:nvPicPr>
        <p:blipFill>
          <a:blip r:embed="rId3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98858" y="5481185"/>
            <a:ext cx="1166862" cy="1166862"/>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5DBE8969-2752-410A-9712-EF3540ED6D38}"/>
              </a:ext>
            </a:extLst>
          </p:cNvPr>
          <p:cNvPicPr>
            <a:picLocks noChangeAspect="1"/>
          </p:cNvPicPr>
          <p:nvPr/>
        </p:nvPicPr>
        <p:blipFill>
          <a:blip r:embed="rId3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46866" y="1869225"/>
            <a:ext cx="1084521" cy="1084521"/>
          </a:xfrm>
          <a:prstGeom prst="rect">
            <a:avLst/>
          </a:prstGeom>
        </p:spPr>
      </p:pic>
      <p:pic>
        <p:nvPicPr>
          <p:cNvPr id="20" name="Graphic 19" descr="Hot air balloon with solid fill">
            <a:extLst>
              <a:ext uri="{FF2B5EF4-FFF2-40B4-BE49-F238E27FC236}">
                <a16:creationId xmlns:a16="http://schemas.microsoft.com/office/drawing/2014/main" id="{789EA650-C892-41E4-8352-E4F6FB99AB21}"/>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555975" y="5661182"/>
            <a:ext cx="1108620" cy="1108620"/>
          </a:xfrm>
          <a:prstGeom prst="rect">
            <a:avLst/>
          </a:prstGeom>
        </p:spPr>
      </p:pic>
      <p:pic>
        <p:nvPicPr>
          <p:cNvPr id="50" name="Graphic 49" descr="Hot air balloon with solid fill">
            <a:extLst>
              <a:ext uri="{FF2B5EF4-FFF2-40B4-BE49-F238E27FC236}">
                <a16:creationId xmlns:a16="http://schemas.microsoft.com/office/drawing/2014/main" id="{CC94F633-11C6-4509-A432-64BF8312BFE2}"/>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388224" y="5720843"/>
            <a:ext cx="852517" cy="852517"/>
          </a:xfrm>
          <a:prstGeom prst="rect">
            <a:avLst/>
          </a:prstGeom>
        </p:spPr>
      </p:pic>
    </p:spTree>
    <p:extLst>
      <p:ext uri="{BB962C8B-B14F-4D97-AF65-F5344CB8AC3E}">
        <p14:creationId xmlns:p14="http://schemas.microsoft.com/office/powerpoint/2010/main" val="2413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39"/>
                                        </p:tgtEl>
                                        <p:attrNameLst>
                                          <p:attrName>fillcolor</p:attrName>
                                        </p:attrNameLst>
                                      </p:cBhvr>
                                      <p:to>
                                        <a:srgbClr val="92D050"/>
                                      </p:to>
                                    </p:animClr>
                                    <p:set>
                                      <p:cBhvr>
                                        <p:cTn id="11" dur="2000" fill="hold"/>
                                        <p:tgtEl>
                                          <p:spTgt spid="39"/>
                                        </p:tgtEl>
                                        <p:attrNameLst>
                                          <p:attrName>fill.type</p:attrName>
                                        </p:attrNameLst>
                                      </p:cBhvr>
                                      <p:to>
                                        <p:strVal val="solid"/>
                                      </p:to>
                                    </p:set>
                                    <p:set>
                                      <p:cBhvr>
                                        <p:cTn id="12" dur="2000" fill="hold"/>
                                        <p:tgtEl>
                                          <p:spTgt spid="3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6"/>
                                        </p:tgtEl>
                                        <p:attrNameLst>
                                          <p:attrName>fillcolor</p:attrName>
                                        </p:attrNameLst>
                                      </p:cBhvr>
                                      <p:to>
                                        <a:srgbClr val="92D050"/>
                                      </p:to>
                                    </p:animClr>
                                    <p:set>
                                      <p:cBhvr>
                                        <p:cTn id="15" dur="2000" fill="hold"/>
                                        <p:tgtEl>
                                          <p:spTgt spid="46"/>
                                        </p:tgtEl>
                                        <p:attrNameLst>
                                          <p:attrName>fill.type</p:attrName>
                                        </p:attrNameLst>
                                      </p:cBhvr>
                                      <p:to>
                                        <p:strVal val="solid"/>
                                      </p:to>
                                    </p:set>
                                    <p:set>
                                      <p:cBhvr>
                                        <p:cTn id="16" dur="2000" fill="hold"/>
                                        <p:tgtEl>
                                          <p:spTgt spid="46"/>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8"/>
                                        </p:tgtEl>
                                        <p:attrNameLst>
                                          <p:attrName>fillcolor</p:attrName>
                                        </p:attrNameLst>
                                      </p:cBhvr>
                                      <p:to>
                                        <a:srgbClr val="92D050"/>
                                      </p:to>
                                    </p:animClr>
                                    <p:set>
                                      <p:cBhvr>
                                        <p:cTn id="19" dur="2000" fill="hold"/>
                                        <p:tgtEl>
                                          <p:spTgt spid="48"/>
                                        </p:tgtEl>
                                        <p:attrNameLst>
                                          <p:attrName>fill.type</p:attrName>
                                        </p:attrNameLst>
                                      </p:cBhvr>
                                      <p:to>
                                        <p:strVal val="solid"/>
                                      </p:to>
                                    </p:set>
                                    <p:set>
                                      <p:cBhvr>
                                        <p:cTn id="20" dur="2000" fill="hold"/>
                                        <p:tgtEl>
                                          <p:spTgt spid="48"/>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5"/>
                                        </p:tgtEl>
                                        <p:attrNameLst>
                                          <p:attrName>fillcolor</p:attrName>
                                        </p:attrNameLst>
                                      </p:cBhvr>
                                      <p:to>
                                        <a:srgbClr val="92D050"/>
                                      </p:to>
                                    </p:animClr>
                                    <p:set>
                                      <p:cBhvr>
                                        <p:cTn id="23" dur="2000" fill="hold"/>
                                        <p:tgtEl>
                                          <p:spTgt spid="45"/>
                                        </p:tgtEl>
                                        <p:attrNameLst>
                                          <p:attrName>fill.type</p:attrName>
                                        </p:attrNameLst>
                                      </p:cBhvr>
                                      <p:to>
                                        <p:strVal val="solid"/>
                                      </p:to>
                                    </p:set>
                                    <p:set>
                                      <p:cBhvr>
                                        <p:cTn id="24" dur="20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peech Bubble: Rectangle with Corners Rounded 85">
            <a:extLst>
              <a:ext uri="{FF2B5EF4-FFF2-40B4-BE49-F238E27FC236}">
                <a16:creationId xmlns:a16="http://schemas.microsoft.com/office/drawing/2014/main" id="{3CFED49F-53EA-F43A-A408-7EB587F2E8A8}"/>
              </a:ext>
            </a:extLst>
          </p:cNvPr>
          <p:cNvSpPr/>
          <p:nvPr/>
        </p:nvSpPr>
        <p:spPr>
          <a:xfrm>
            <a:off x="3826093" y="80464"/>
            <a:ext cx="73645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684679"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2" name="CustomShape 3">
            <a:extLst>
              <a:ext uri="{FF2B5EF4-FFF2-40B4-BE49-F238E27FC236}">
                <a16:creationId xmlns:a16="http://schemas.microsoft.com/office/drawing/2014/main" id="{976A85E5-4281-4E0F-BAB0-72DE6B3B6253}"/>
              </a:ext>
            </a:extLst>
          </p:cNvPr>
          <p:cNvSpPr/>
          <p:nvPr/>
        </p:nvSpPr>
        <p:spPr>
          <a:xfrm>
            <a:off x="250439" y="939664"/>
            <a:ext cx="336311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Exemple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 name="Graphic 2" descr="User">
            <a:extLst>
              <a:ext uri="{FF2B5EF4-FFF2-40B4-BE49-F238E27FC236}">
                <a16:creationId xmlns:a16="http://schemas.microsoft.com/office/drawing/2014/main" id="{C5B75C4D-016D-4F55-BD11-B9F6C15B9C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651" y="2998427"/>
            <a:ext cx="914400" cy="914400"/>
          </a:xfrm>
          <a:prstGeom prst="rect">
            <a:avLst/>
          </a:prstGeom>
        </p:spPr>
      </p:pic>
      <p:graphicFrame>
        <p:nvGraphicFramePr>
          <p:cNvPr id="6" name="Table 6">
            <a:extLst>
              <a:ext uri="{FF2B5EF4-FFF2-40B4-BE49-F238E27FC236}">
                <a16:creationId xmlns:a16="http://schemas.microsoft.com/office/drawing/2014/main" id="{4CE830DB-0333-45CC-AEAD-5A4347776EBE}"/>
              </a:ext>
            </a:extLst>
          </p:cNvPr>
          <p:cNvGraphicFramePr>
            <a:graphicFrameLocks noGrp="1"/>
          </p:cNvGraphicFramePr>
          <p:nvPr>
            <p:extLst>
              <p:ext uri="{D42A27DB-BD31-4B8C-83A1-F6EECF244321}">
                <p14:modId xmlns:p14="http://schemas.microsoft.com/office/powerpoint/2010/main" val="816303703"/>
              </p:ext>
            </p:extLst>
          </p:nvPr>
        </p:nvGraphicFramePr>
        <p:xfrm>
          <a:off x="250439" y="4228232"/>
          <a:ext cx="5850558" cy="457200"/>
        </p:xfrm>
        <a:graphic>
          <a:graphicData uri="http://schemas.openxmlformats.org/drawingml/2006/table">
            <a:tbl>
              <a:tblPr firstRow="1" bandRow="1">
                <a:tableStyleId>{5940675A-B579-460E-94D1-54222C63F5DA}</a:tableStyleId>
              </a:tblPr>
              <a:tblGrid>
                <a:gridCol w="921958">
                  <a:extLst>
                    <a:ext uri="{9D8B030D-6E8A-4147-A177-3AD203B41FA5}">
                      <a16:colId xmlns:a16="http://schemas.microsoft.com/office/drawing/2014/main" val="315949144"/>
                    </a:ext>
                  </a:extLst>
                </a:gridCol>
                <a:gridCol w="4928600">
                  <a:extLst>
                    <a:ext uri="{9D8B030D-6E8A-4147-A177-3AD203B41FA5}">
                      <a16:colId xmlns:a16="http://schemas.microsoft.com/office/drawing/2014/main" val="1417169135"/>
                    </a:ext>
                  </a:extLst>
                </a:gridCol>
              </a:tblGrid>
              <a:tr h="37084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de la  ……..   </a:t>
                      </a:r>
                      <a:endParaRPr lang="en-GB" sz="2400" b="1"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bl>
          </a:graphicData>
        </a:graphic>
      </p:graphicFrame>
      <p:graphicFrame>
        <p:nvGraphicFramePr>
          <p:cNvPr id="17" name="Table 6">
            <a:extLst>
              <a:ext uri="{FF2B5EF4-FFF2-40B4-BE49-F238E27FC236}">
                <a16:creationId xmlns:a16="http://schemas.microsoft.com/office/drawing/2014/main" id="{1050E685-44F5-4BEC-B152-A7CDBD3DD2A0}"/>
              </a:ext>
            </a:extLst>
          </p:cNvPr>
          <p:cNvGraphicFramePr>
            <a:graphicFrameLocks noGrp="1"/>
          </p:cNvGraphicFramePr>
          <p:nvPr>
            <p:extLst>
              <p:ext uri="{D42A27DB-BD31-4B8C-83A1-F6EECF244321}">
                <p14:modId xmlns:p14="http://schemas.microsoft.com/office/powerpoint/2010/main" val="2486355991"/>
              </p:ext>
            </p:extLst>
          </p:nvPr>
        </p:nvGraphicFramePr>
        <p:xfrm>
          <a:off x="7435960" y="4222082"/>
          <a:ext cx="4466668" cy="822960"/>
        </p:xfrm>
        <a:graphic>
          <a:graphicData uri="http://schemas.openxmlformats.org/drawingml/2006/table">
            <a:tbl>
              <a:tblPr firstRow="1" bandRow="1">
                <a:tableStyleId>{5940675A-B579-460E-94D1-54222C63F5DA}</a:tableStyleId>
              </a:tblPr>
              <a:tblGrid>
                <a:gridCol w="592162">
                  <a:extLst>
                    <a:ext uri="{9D8B030D-6E8A-4147-A177-3AD203B41FA5}">
                      <a16:colId xmlns:a16="http://schemas.microsoft.com/office/drawing/2014/main" val="315949144"/>
                    </a:ext>
                  </a:extLst>
                </a:gridCol>
                <a:gridCol w="1660309">
                  <a:extLst>
                    <a:ext uri="{9D8B030D-6E8A-4147-A177-3AD203B41FA5}">
                      <a16:colId xmlns:a16="http://schemas.microsoft.com/office/drawing/2014/main" val="4253151256"/>
                    </a:ext>
                  </a:extLst>
                </a:gridCol>
                <a:gridCol w="2214197">
                  <a:extLst>
                    <a:ext uri="{9D8B030D-6E8A-4147-A177-3AD203B41FA5}">
                      <a16:colId xmlns:a16="http://schemas.microsoft.com/office/drawing/2014/main" val="2518201908"/>
                    </a:ext>
                  </a:extLst>
                </a:gridCol>
              </a:tblGrid>
              <a:tr h="82296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bl>
          </a:graphicData>
        </a:graphic>
      </p:graphicFrame>
      <p:pic>
        <p:nvPicPr>
          <p:cNvPr id="18" name="Graphic 17" descr="User">
            <a:extLst>
              <a:ext uri="{FF2B5EF4-FFF2-40B4-BE49-F238E27FC236}">
                <a16:creationId xmlns:a16="http://schemas.microsoft.com/office/drawing/2014/main" id="{FB56EDD7-8088-46BF-AD3A-F11BD37C72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84908" y="2945018"/>
            <a:ext cx="914400" cy="914400"/>
          </a:xfrm>
          <a:prstGeom prst="rect">
            <a:avLst/>
          </a:prstGeom>
        </p:spPr>
      </p:pic>
      <p:sp>
        <p:nvSpPr>
          <p:cNvPr id="13" name="Speech Bubble: Rectangle with Corners Rounded 12">
            <a:extLst>
              <a:ext uri="{FF2B5EF4-FFF2-40B4-BE49-F238E27FC236}">
                <a16:creationId xmlns:a16="http://schemas.microsoft.com/office/drawing/2014/main" id="{BBCB9EEB-11AF-4FFF-9907-4BCE2335EF24}"/>
              </a:ext>
            </a:extLst>
          </p:cNvPr>
          <p:cNvSpPr/>
          <p:nvPr/>
        </p:nvSpPr>
        <p:spPr>
          <a:xfrm>
            <a:off x="1644958" y="2778596"/>
            <a:ext cx="3201649" cy="923216"/>
          </a:xfrm>
          <a:prstGeom prst="wedgeRoundRectCallout">
            <a:avLst>
              <a:gd name="adj1" fmla="val -37547"/>
              <a:gd name="adj2" fmla="val 91768"/>
              <a:gd name="adj3" fmla="val 16667"/>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a:t>
            </a:r>
            <a:r>
              <a:rPr kumimoji="0" lang="en-GB" sz="3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fais</a:t>
            </a:r>
            <a:r>
              <a:rPr kumimoji="0" lang="en-GB" sz="32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de la…</a:t>
            </a:r>
            <a:endParaRPr kumimoji="0" lang="en-GB"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Speech Bubble: Rectangle with Corners Rounded 28">
            <a:extLst>
              <a:ext uri="{FF2B5EF4-FFF2-40B4-BE49-F238E27FC236}">
                <a16:creationId xmlns:a16="http://schemas.microsoft.com/office/drawing/2014/main" id="{3A7AA0C1-0B5B-4AB4-A1EB-BB8636BE8C9E}"/>
              </a:ext>
            </a:extLst>
          </p:cNvPr>
          <p:cNvSpPr/>
          <p:nvPr/>
        </p:nvSpPr>
        <p:spPr>
          <a:xfrm>
            <a:off x="6757204" y="2945018"/>
            <a:ext cx="3410911" cy="789428"/>
          </a:xfrm>
          <a:prstGeom prst="wedgeRoundRectCallout">
            <a:avLst>
              <a:gd name="adj1" fmla="val 64522"/>
              <a:gd name="adj2" fmla="val 16809"/>
              <a:gd name="adj3" fmla="val 16667"/>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gymnastique</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Speech Bubble: Rectangle with Corners Rounded 30">
            <a:extLst>
              <a:ext uri="{FF2B5EF4-FFF2-40B4-BE49-F238E27FC236}">
                <a16:creationId xmlns:a16="http://schemas.microsoft.com/office/drawing/2014/main" id="{F62F19F1-F47D-43B2-AD2B-AEDCE6522C20}"/>
              </a:ext>
            </a:extLst>
          </p:cNvPr>
          <p:cNvSpPr/>
          <p:nvPr/>
        </p:nvSpPr>
        <p:spPr>
          <a:xfrm>
            <a:off x="7019694" y="5533986"/>
            <a:ext cx="4602462" cy="1103310"/>
          </a:xfrm>
          <a:prstGeom prst="wedgeRoundRectCallout">
            <a:avLst>
              <a:gd name="adj1" fmla="val 18713"/>
              <a:gd name="adj2" fmla="val -999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Listen out for the article – if you hear du,</a:t>
            </a:r>
            <a:r>
              <a:rPr kumimoji="0" lang="en-GB" sz="20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de la, de l’ you know the sentence finishes with a sport.</a:t>
            </a:r>
            <a:endParaRPr kumimoji="0" lang="en-GB"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Speech Bubble: Rectangle with Corners Rounded 31">
            <a:extLst>
              <a:ext uri="{FF2B5EF4-FFF2-40B4-BE49-F238E27FC236}">
                <a16:creationId xmlns:a16="http://schemas.microsoft.com/office/drawing/2014/main" id="{A3DCB52E-4168-411C-AB34-82307E73C4B6}"/>
              </a:ext>
            </a:extLst>
          </p:cNvPr>
          <p:cNvSpPr/>
          <p:nvPr/>
        </p:nvSpPr>
        <p:spPr>
          <a:xfrm>
            <a:off x="945416" y="1658709"/>
            <a:ext cx="3363112" cy="667397"/>
          </a:xfrm>
          <a:prstGeom prst="wedgeRoundRectCallout">
            <a:avLst>
              <a:gd name="adj1" fmla="val -59697"/>
              <a:gd name="adj2" fmla="val 546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 lit la</a:t>
            </a:r>
            <a:r>
              <a:rPr kumimoji="0" lang="en-GB" sz="20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phrase.</a:t>
            </a:r>
            <a:endParaRPr kumimoji="0" lang="en-GB"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Google Shape;167;p2">
            <a:extLst>
              <a:ext uri="{FF2B5EF4-FFF2-40B4-BE49-F238E27FC236}">
                <a16:creationId xmlns:a16="http://schemas.microsoft.com/office/drawing/2014/main" id="{54C56D46-165B-4515-945D-08C627478F9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2F1C8CC9-E2B6-4FCE-9829-EDAE048AEEBD}"/>
              </a:ext>
            </a:extLst>
          </p:cNvPr>
          <p:cNvSpPr/>
          <p:nvPr/>
        </p:nvSpPr>
        <p:spPr>
          <a:xfrm>
            <a:off x="6321887" y="1701478"/>
            <a:ext cx="4037988" cy="667397"/>
          </a:xfrm>
          <a:prstGeom prst="wedgeRoundRectCallout">
            <a:avLst>
              <a:gd name="adj1" fmla="val 63768"/>
              <a:gd name="adj2" fmla="val 5910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B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complète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la</a:t>
            </a:r>
            <a:r>
              <a:rPr kumimoji="0" lang="en-GB" sz="20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phrase avec le bon mot.</a:t>
            </a:r>
            <a:endParaRPr kumimoji="0" lang="en-GB"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11B2C966-0A23-4BBE-BD1A-30069DAD5444}"/>
              </a:ext>
            </a:extLst>
          </p:cNvPr>
          <p:cNvSpPr txBox="1"/>
          <p:nvPr/>
        </p:nvSpPr>
        <p:spPr>
          <a:xfrm>
            <a:off x="3013023" y="4143117"/>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Segoe Print" panose="02000600000000000000" pitchFamily="2" charset="0"/>
                <a:sym typeface="Arial"/>
              </a:rPr>
              <a:t>gymnastique</a:t>
            </a:r>
            <a:endPar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endParaRPr>
          </a:p>
        </p:txBody>
      </p:sp>
      <p:pic>
        <p:nvPicPr>
          <p:cNvPr id="38" name="Picture 37" descr="Shape&#10;&#10;Description automatically generated with medium confidence">
            <a:extLst>
              <a:ext uri="{FF2B5EF4-FFF2-40B4-BE49-F238E27FC236}">
                <a16:creationId xmlns:a16="http://schemas.microsoft.com/office/drawing/2014/main" id="{D5737252-183E-420C-B213-AF294D79BFF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443783" y="4313911"/>
            <a:ext cx="870676" cy="636002"/>
          </a:xfrm>
          <a:prstGeom prst="rect">
            <a:avLst/>
          </a:prstGeom>
        </p:spPr>
      </p:pic>
      <p:pic>
        <p:nvPicPr>
          <p:cNvPr id="10" name="Graphic 9" descr="List with solid fill">
            <a:extLst>
              <a:ext uri="{FF2B5EF4-FFF2-40B4-BE49-F238E27FC236}">
                <a16:creationId xmlns:a16="http://schemas.microsoft.com/office/drawing/2014/main" id="{47982F4A-D17E-4CF3-9F22-F4A89657FC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50214" y="4168415"/>
            <a:ext cx="914400" cy="914400"/>
          </a:xfrm>
          <a:prstGeom prst="rect">
            <a:avLst/>
          </a:prstGeom>
        </p:spPr>
      </p:pic>
      <p:pic>
        <p:nvPicPr>
          <p:cNvPr id="20" name="Graphic 87" descr="Teacher">
            <a:extLst>
              <a:ext uri="{FF2B5EF4-FFF2-40B4-BE49-F238E27FC236}">
                <a16:creationId xmlns:a16="http://schemas.microsoft.com/office/drawing/2014/main" id="{1F0D979E-1A84-255A-CFDF-C2F11146A4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11693" y="-18908"/>
            <a:ext cx="914400" cy="914400"/>
          </a:xfrm>
          <a:prstGeom prst="rect">
            <a:avLst/>
          </a:prstGeom>
        </p:spPr>
      </p:pic>
      <p:sp>
        <p:nvSpPr>
          <p:cNvPr id="4" name="TextBox 3">
            <a:hlinkClick r:id="" action="ppaction://noaction">
              <a:snd r:embed="rId14" name="2_1.wav"/>
            </a:hlinkClick>
            <a:extLst>
              <a:ext uri="{FF2B5EF4-FFF2-40B4-BE49-F238E27FC236}">
                <a16:creationId xmlns:a16="http://schemas.microsoft.com/office/drawing/2014/main" id="{7D58E920-5769-461D-BF6A-E26F610CFC7C}"/>
              </a:ext>
            </a:extLst>
          </p:cNvPr>
          <p:cNvSpPr txBox="1"/>
          <p:nvPr/>
        </p:nvSpPr>
        <p:spPr>
          <a:xfrm>
            <a:off x="3779401" y="69531"/>
            <a:ext cx="7333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Tu fais quel sport ? Tu fais quelle activité ?</a:t>
            </a:r>
            <a:endParaRPr kumimoji="0" lang="es-AR" sz="2800" b="0"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gymnastiqu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5" name="2_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animBg="1"/>
      <p:bldP spid="31" grpId="0" animBg="1"/>
      <p:bldP spid="32" grpId="0" animBg="1"/>
      <p:bldP spid="36"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7966601"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Réponses [Round 1]</a:t>
            </a:r>
            <a:endParaRPr lang="en-GB" sz="3200" dirty="0"/>
          </a:p>
        </p:txBody>
      </p:sp>
      <p:graphicFrame>
        <p:nvGraphicFramePr>
          <p:cNvPr id="6" name="Table 6">
            <a:extLst>
              <a:ext uri="{FF2B5EF4-FFF2-40B4-BE49-F238E27FC236}">
                <a16:creationId xmlns:a16="http://schemas.microsoft.com/office/drawing/2014/main" id="{4CE830DB-0333-45CC-AEAD-5A4347776EBE}"/>
              </a:ext>
            </a:extLst>
          </p:cNvPr>
          <p:cNvGraphicFramePr>
            <a:graphicFrameLocks noGrp="1"/>
          </p:cNvGraphicFramePr>
          <p:nvPr>
            <p:extLst>
              <p:ext uri="{D42A27DB-BD31-4B8C-83A1-F6EECF244321}">
                <p14:modId xmlns:p14="http://schemas.microsoft.com/office/powerpoint/2010/main" val="1655106537"/>
              </p:ext>
            </p:extLst>
          </p:nvPr>
        </p:nvGraphicFramePr>
        <p:xfrm>
          <a:off x="250439" y="1718279"/>
          <a:ext cx="5086059" cy="4502090"/>
        </p:xfrm>
        <a:graphic>
          <a:graphicData uri="http://schemas.openxmlformats.org/drawingml/2006/table">
            <a:tbl>
              <a:tblPr firstRow="1" bandRow="1">
                <a:tableStyleId>{5940675A-B579-460E-94D1-54222C63F5DA}</a:tableStyleId>
              </a:tblPr>
              <a:tblGrid>
                <a:gridCol w="921958">
                  <a:extLst>
                    <a:ext uri="{9D8B030D-6E8A-4147-A177-3AD203B41FA5}">
                      <a16:colId xmlns:a16="http://schemas.microsoft.com/office/drawing/2014/main" val="315949144"/>
                    </a:ext>
                  </a:extLst>
                </a:gridCol>
                <a:gridCol w="4164101">
                  <a:extLst>
                    <a:ext uri="{9D8B030D-6E8A-4147-A177-3AD203B41FA5}">
                      <a16:colId xmlns:a16="http://schemas.microsoft.com/office/drawing/2014/main" val="1417169135"/>
                    </a:ext>
                  </a:extLst>
                </a:gridCol>
              </a:tblGrid>
              <a:tr h="900418">
                <a:tc>
                  <a:txBody>
                    <a:bodyPr/>
                    <a:lstStyle/>
                    <a:p>
                      <a:pPr algn="ctr"/>
                      <a:endParaRPr lang="en-GB" sz="24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de la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900418">
                <a:tc>
                  <a:txBody>
                    <a:bodyPr/>
                    <a:lstStyle/>
                    <a:p>
                      <a:pPr algn="ctr"/>
                      <a:endParaRPr lang="en-GB" sz="24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900418">
                <a:tc>
                  <a:txBody>
                    <a:bodyPr/>
                    <a:lstStyle/>
                    <a:p>
                      <a:pPr algn="ctr"/>
                      <a:endParaRPr lang="en-GB" sz="24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un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900418">
                <a:tc>
                  <a:txBody>
                    <a:bodyPr/>
                    <a:lstStyle/>
                    <a:p>
                      <a:pPr algn="ctr"/>
                      <a:endParaRPr lang="en-GB" sz="24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a:t>
                      </a:r>
                      <a:r>
                        <a:rPr lang="en-GB" sz="2400" b="0" i="0" dirty="0" err="1">
                          <a:solidFill>
                            <a:srgbClr val="002060"/>
                          </a:solidFill>
                          <a:latin typeface="Century Gothic" panose="020B0502020202020204" pitchFamily="34" charset="0"/>
                        </a:rPr>
                        <a:t>une</a:t>
                      </a:r>
                      <a:r>
                        <a:rPr lang="en-GB" sz="2400" b="0" i="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900418">
                <a:tc>
                  <a:txBody>
                    <a:bodyPr/>
                    <a:lstStyle/>
                    <a:p>
                      <a:pPr algn="ctr"/>
                      <a:endParaRPr lang="en-GB" sz="24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de 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sp>
        <p:nvSpPr>
          <p:cNvPr id="19" name="CustomShape 3">
            <a:extLst>
              <a:ext uri="{FF2B5EF4-FFF2-40B4-BE49-F238E27FC236}">
                <a16:creationId xmlns:a16="http://schemas.microsoft.com/office/drawing/2014/main" id="{EEACC77E-5878-482D-8C90-BDBE205118FC}"/>
              </a:ext>
            </a:extLst>
          </p:cNvPr>
          <p:cNvSpPr/>
          <p:nvPr/>
        </p:nvSpPr>
        <p:spPr>
          <a:xfrm>
            <a:off x="123171" y="873405"/>
            <a:ext cx="5094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a:t>
            </a:r>
            <a:endParaRPr kumimoji="0" lang="en-GB" sz="4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0" name="CustomShape 3">
            <a:extLst>
              <a:ext uri="{FF2B5EF4-FFF2-40B4-BE49-F238E27FC236}">
                <a16:creationId xmlns:a16="http://schemas.microsoft.com/office/drawing/2014/main" id="{EC3118AD-2A28-48B4-A12A-C4549F6220AD}"/>
              </a:ext>
            </a:extLst>
          </p:cNvPr>
          <p:cNvSpPr/>
          <p:nvPr/>
        </p:nvSpPr>
        <p:spPr>
          <a:xfrm>
            <a:off x="6096000" y="949360"/>
            <a:ext cx="5094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t>
            </a:r>
            <a:endParaRPr kumimoji="0" lang="en-GB" sz="4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graphicFrame>
        <p:nvGraphicFramePr>
          <p:cNvPr id="41" name="Table 6">
            <a:extLst>
              <a:ext uri="{FF2B5EF4-FFF2-40B4-BE49-F238E27FC236}">
                <a16:creationId xmlns:a16="http://schemas.microsoft.com/office/drawing/2014/main" id="{2EB71189-CDDD-499C-8C17-670049EC3D72}"/>
              </a:ext>
            </a:extLst>
          </p:cNvPr>
          <p:cNvGraphicFramePr>
            <a:graphicFrameLocks noGrp="1"/>
          </p:cNvGraphicFramePr>
          <p:nvPr>
            <p:extLst>
              <p:ext uri="{D42A27DB-BD31-4B8C-83A1-F6EECF244321}">
                <p14:modId xmlns:p14="http://schemas.microsoft.com/office/powerpoint/2010/main" val="1937191762"/>
              </p:ext>
            </p:extLst>
          </p:nvPr>
        </p:nvGraphicFramePr>
        <p:xfrm>
          <a:off x="6096000" y="2045778"/>
          <a:ext cx="5892742" cy="4114800"/>
        </p:xfrm>
        <a:graphic>
          <a:graphicData uri="http://schemas.openxmlformats.org/drawingml/2006/table">
            <a:tbl>
              <a:tblPr firstRow="1" bandRow="1">
                <a:tableStyleId>{5940675A-B579-460E-94D1-54222C63F5DA}</a:tableStyleId>
              </a:tblPr>
              <a:tblGrid>
                <a:gridCol w="559818">
                  <a:extLst>
                    <a:ext uri="{9D8B030D-6E8A-4147-A177-3AD203B41FA5}">
                      <a16:colId xmlns:a16="http://schemas.microsoft.com/office/drawing/2014/main" val="315949144"/>
                    </a:ext>
                  </a:extLst>
                </a:gridCol>
                <a:gridCol w="2638084">
                  <a:extLst>
                    <a:ext uri="{9D8B030D-6E8A-4147-A177-3AD203B41FA5}">
                      <a16:colId xmlns:a16="http://schemas.microsoft.com/office/drawing/2014/main" val="4253151256"/>
                    </a:ext>
                  </a:extLst>
                </a:gridCol>
                <a:gridCol w="2694840">
                  <a:extLst>
                    <a:ext uri="{9D8B030D-6E8A-4147-A177-3AD203B41FA5}">
                      <a16:colId xmlns:a16="http://schemas.microsoft.com/office/drawing/2014/main" val="2518201908"/>
                    </a:ext>
                  </a:extLst>
                </a:gridCol>
              </a:tblGrid>
              <a:tr h="82296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822960">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822960">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822960">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822960">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pic>
        <p:nvPicPr>
          <p:cNvPr id="42" name="Picture 41" descr="Shape&#10;&#10;Description automatically generated with medium confidence">
            <a:extLst>
              <a:ext uri="{FF2B5EF4-FFF2-40B4-BE49-F238E27FC236}">
                <a16:creationId xmlns:a16="http://schemas.microsoft.com/office/drawing/2014/main" id="{10A46BD6-7F28-45EB-89F2-B8C0EEA22C58}"/>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12964" y="2182945"/>
            <a:ext cx="870676" cy="636002"/>
          </a:xfrm>
          <a:prstGeom prst="rect">
            <a:avLst/>
          </a:prstGeom>
        </p:spPr>
      </p:pic>
      <p:pic>
        <p:nvPicPr>
          <p:cNvPr id="43" name="Graphic 42" descr="List with solid fill">
            <a:extLst>
              <a:ext uri="{FF2B5EF4-FFF2-40B4-BE49-F238E27FC236}">
                <a16:creationId xmlns:a16="http://schemas.microsoft.com/office/drawing/2014/main" id="{22F24773-A993-40A3-B1C0-87F878C9E5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2332" y="2013766"/>
            <a:ext cx="914400" cy="914400"/>
          </a:xfrm>
          <a:prstGeom prst="rect">
            <a:avLst/>
          </a:prstGeom>
        </p:spPr>
      </p:pic>
      <p:pic>
        <p:nvPicPr>
          <p:cNvPr id="44" name="Graphic 43" descr="Swimming with solid fill">
            <a:extLst>
              <a:ext uri="{FF2B5EF4-FFF2-40B4-BE49-F238E27FC236}">
                <a16:creationId xmlns:a16="http://schemas.microsoft.com/office/drawing/2014/main" id="{9220E782-5F7E-45E1-8482-6DC208D161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36954" y="2698908"/>
            <a:ext cx="1222696" cy="1222696"/>
          </a:xfrm>
          <a:prstGeom prst="rect">
            <a:avLst/>
          </a:prstGeom>
        </p:spPr>
      </p:pic>
      <p:grpSp>
        <p:nvGrpSpPr>
          <p:cNvPr id="45" name="Group 44">
            <a:extLst>
              <a:ext uri="{FF2B5EF4-FFF2-40B4-BE49-F238E27FC236}">
                <a16:creationId xmlns:a16="http://schemas.microsoft.com/office/drawing/2014/main" id="{B5C3D252-E404-4DB4-A6E0-C985176C1ABB}"/>
              </a:ext>
            </a:extLst>
          </p:cNvPr>
          <p:cNvGrpSpPr/>
          <p:nvPr/>
        </p:nvGrpSpPr>
        <p:grpSpPr>
          <a:xfrm>
            <a:off x="7396327" y="2928166"/>
            <a:ext cx="1222696" cy="764148"/>
            <a:chOff x="618830" y="1946476"/>
            <a:chExt cx="2352180" cy="1497777"/>
          </a:xfrm>
          <a:solidFill>
            <a:srgbClr val="004F87"/>
          </a:solidFill>
        </p:grpSpPr>
        <p:pic>
          <p:nvPicPr>
            <p:cNvPr id="46" name="Graphic 45" descr="Sport balls outline">
              <a:extLst>
                <a:ext uri="{FF2B5EF4-FFF2-40B4-BE49-F238E27FC236}">
                  <a16:creationId xmlns:a16="http://schemas.microsoft.com/office/drawing/2014/main" id="{E9950C3B-CD4A-4C26-AF2B-B97238C867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73233" y="1946476"/>
              <a:ext cx="1497777" cy="1497777"/>
            </a:xfrm>
            <a:prstGeom prst="rect">
              <a:avLst/>
            </a:prstGeom>
          </p:spPr>
        </p:pic>
        <p:pic>
          <p:nvPicPr>
            <p:cNvPr id="47" name="Graphic 46" descr="Tennis racket and ball with solid fill">
              <a:extLst>
                <a:ext uri="{FF2B5EF4-FFF2-40B4-BE49-F238E27FC236}">
                  <a16:creationId xmlns:a16="http://schemas.microsoft.com/office/drawing/2014/main" id="{341AA9DC-610D-4BF7-8F8C-39BD9DAC8C9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8830" y="2280907"/>
              <a:ext cx="1062271" cy="1062271"/>
            </a:xfrm>
            <a:prstGeom prst="rect">
              <a:avLst/>
            </a:prstGeom>
          </p:spPr>
        </p:pic>
      </p:grpSp>
      <p:pic>
        <p:nvPicPr>
          <p:cNvPr id="48" name="Graphic 47" descr="Downhill skiing with solid fill">
            <a:extLst>
              <a:ext uri="{FF2B5EF4-FFF2-40B4-BE49-F238E27FC236}">
                <a16:creationId xmlns:a16="http://schemas.microsoft.com/office/drawing/2014/main" id="{97860E1A-2FFD-47B2-B4DD-9AA2E0EF217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44006" y="3596642"/>
            <a:ext cx="1009008" cy="1009008"/>
          </a:xfrm>
          <a:prstGeom prst="rect">
            <a:avLst/>
          </a:prstGeom>
        </p:spPr>
      </p:pic>
      <p:pic>
        <p:nvPicPr>
          <p:cNvPr id="49" name="Graphic 48" descr="Russian cathedral with solid fill">
            <a:extLst>
              <a:ext uri="{FF2B5EF4-FFF2-40B4-BE49-F238E27FC236}">
                <a16:creationId xmlns:a16="http://schemas.microsoft.com/office/drawing/2014/main" id="{413DA578-12D1-46E2-A85B-71A88C8F9C8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20844" y="4537163"/>
            <a:ext cx="778565" cy="778565"/>
          </a:xfrm>
          <a:prstGeom prst="rect">
            <a:avLst/>
          </a:prstGeom>
        </p:spPr>
      </p:pic>
      <p:pic>
        <p:nvPicPr>
          <p:cNvPr id="50" name="Graphic 49" descr="Cake with solid fill">
            <a:extLst>
              <a:ext uri="{FF2B5EF4-FFF2-40B4-BE49-F238E27FC236}">
                <a16:creationId xmlns:a16="http://schemas.microsoft.com/office/drawing/2014/main" id="{971945BA-13BA-404D-ABA9-4E8AE02100C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97503" y="3640747"/>
            <a:ext cx="914400" cy="914400"/>
          </a:xfrm>
          <a:prstGeom prst="rect">
            <a:avLst/>
          </a:prstGeom>
        </p:spPr>
      </p:pic>
      <p:pic>
        <p:nvPicPr>
          <p:cNvPr id="51" name="Graphic 50" descr="Cycling with solid fill">
            <a:extLst>
              <a:ext uri="{FF2B5EF4-FFF2-40B4-BE49-F238E27FC236}">
                <a16:creationId xmlns:a16="http://schemas.microsoft.com/office/drawing/2014/main" id="{205155EE-90CD-4452-8274-22C43992FD4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222826" y="4525167"/>
            <a:ext cx="863072" cy="863072"/>
          </a:xfrm>
          <a:prstGeom prst="rect">
            <a:avLst/>
          </a:prstGeom>
        </p:spPr>
      </p:pic>
      <p:pic>
        <p:nvPicPr>
          <p:cNvPr id="52" name="Graphic 51" descr="Table tennis paddle and ball with solid fill">
            <a:extLst>
              <a:ext uri="{FF2B5EF4-FFF2-40B4-BE49-F238E27FC236}">
                <a16:creationId xmlns:a16="http://schemas.microsoft.com/office/drawing/2014/main" id="{099DA11E-44B4-4DD4-B711-8D5589D00D9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226718" y="5376947"/>
            <a:ext cx="807852" cy="807852"/>
          </a:xfrm>
          <a:prstGeom prst="rect">
            <a:avLst/>
          </a:prstGeom>
        </p:spPr>
      </p:pic>
      <p:pic>
        <p:nvPicPr>
          <p:cNvPr id="53" name="Graphic 52" descr="Yoga with solid fill">
            <a:extLst>
              <a:ext uri="{FF2B5EF4-FFF2-40B4-BE49-F238E27FC236}">
                <a16:creationId xmlns:a16="http://schemas.microsoft.com/office/drawing/2014/main" id="{D9BD23C0-9A92-4C5A-81F3-7690C34A4F0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37682" y="5364837"/>
            <a:ext cx="807852" cy="807852"/>
          </a:xfrm>
          <a:prstGeom prst="rect">
            <a:avLst/>
          </a:prstGeom>
        </p:spPr>
      </p:pic>
      <p:sp>
        <p:nvSpPr>
          <p:cNvPr id="54" name="TextBox 53">
            <a:extLst>
              <a:ext uri="{FF2B5EF4-FFF2-40B4-BE49-F238E27FC236}">
                <a16:creationId xmlns:a16="http://schemas.microsoft.com/office/drawing/2014/main" id="{23B2110C-674A-469B-ADD3-CDBD4CDB8133}"/>
              </a:ext>
            </a:extLst>
          </p:cNvPr>
          <p:cNvSpPr txBox="1"/>
          <p:nvPr/>
        </p:nvSpPr>
        <p:spPr>
          <a:xfrm>
            <a:off x="3063687" y="1844869"/>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Segoe Print" panose="02000600000000000000" pitchFamily="2" charset="0"/>
                <a:sym typeface="Arial"/>
              </a:rPr>
              <a:t>gymnastique</a:t>
            </a:r>
            <a:endPar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endParaRPr>
          </a:p>
        </p:txBody>
      </p:sp>
      <p:sp>
        <p:nvSpPr>
          <p:cNvPr id="56" name="Rectangle 55">
            <a:extLst>
              <a:ext uri="{FF2B5EF4-FFF2-40B4-BE49-F238E27FC236}">
                <a16:creationId xmlns:a16="http://schemas.microsoft.com/office/drawing/2014/main" id="{86D862CC-3BDD-498D-918C-AE53A7B47B11}"/>
              </a:ext>
            </a:extLst>
          </p:cNvPr>
          <p:cNvSpPr/>
          <p:nvPr/>
        </p:nvSpPr>
        <p:spPr>
          <a:xfrm>
            <a:off x="9308892" y="2045778"/>
            <a:ext cx="2679850" cy="822630"/>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B46998B-12B5-489C-A37E-63330643C7D3}"/>
              </a:ext>
            </a:extLst>
          </p:cNvPr>
          <p:cNvSpPr/>
          <p:nvPr/>
        </p:nvSpPr>
        <p:spPr>
          <a:xfrm>
            <a:off x="6680026" y="2886564"/>
            <a:ext cx="2628866" cy="822630"/>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2D8DFC6-C569-413A-A854-50F0722D9875}"/>
              </a:ext>
            </a:extLst>
          </p:cNvPr>
          <p:cNvSpPr txBox="1"/>
          <p:nvPr/>
        </p:nvSpPr>
        <p:spPr>
          <a:xfrm>
            <a:off x="2620652" y="2818947"/>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rPr>
              <a:t>sport</a:t>
            </a:r>
          </a:p>
        </p:txBody>
      </p:sp>
      <p:sp>
        <p:nvSpPr>
          <p:cNvPr id="59" name="Rectangle 58">
            <a:extLst>
              <a:ext uri="{FF2B5EF4-FFF2-40B4-BE49-F238E27FC236}">
                <a16:creationId xmlns:a16="http://schemas.microsoft.com/office/drawing/2014/main" id="{C67FC334-D741-46D4-B5ED-3AD0630D2C05}"/>
              </a:ext>
            </a:extLst>
          </p:cNvPr>
          <p:cNvSpPr/>
          <p:nvPr/>
        </p:nvSpPr>
        <p:spPr>
          <a:xfrm>
            <a:off x="9308891" y="3699766"/>
            <a:ext cx="2679849" cy="822630"/>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8497D923-172A-469D-84E2-728F87337BA2}"/>
              </a:ext>
            </a:extLst>
          </p:cNvPr>
          <p:cNvSpPr txBox="1"/>
          <p:nvPr/>
        </p:nvSpPr>
        <p:spPr>
          <a:xfrm>
            <a:off x="2356608" y="3738491"/>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rPr>
              <a:t>gâteau</a:t>
            </a:r>
          </a:p>
        </p:txBody>
      </p:sp>
      <p:sp>
        <p:nvSpPr>
          <p:cNvPr id="61" name="Rectangle 60">
            <a:extLst>
              <a:ext uri="{FF2B5EF4-FFF2-40B4-BE49-F238E27FC236}">
                <a16:creationId xmlns:a16="http://schemas.microsoft.com/office/drawing/2014/main" id="{87B9B40E-0964-4443-B1E5-07C0BE08D5AF}"/>
              </a:ext>
            </a:extLst>
          </p:cNvPr>
          <p:cNvSpPr/>
          <p:nvPr/>
        </p:nvSpPr>
        <p:spPr>
          <a:xfrm>
            <a:off x="6642687" y="4522396"/>
            <a:ext cx="2628866" cy="822630"/>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73B4C1F6-6464-4A56-9BA4-7740FE302BEF}"/>
              </a:ext>
            </a:extLst>
          </p:cNvPr>
          <p:cNvSpPr txBox="1"/>
          <p:nvPr/>
        </p:nvSpPr>
        <p:spPr>
          <a:xfrm>
            <a:off x="2418219" y="4629811"/>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Segoe Print" panose="02000600000000000000" pitchFamily="2" charset="0"/>
                <a:sym typeface="Arial"/>
              </a:rPr>
              <a:t>visite</a:t>
            </a:r>
            <a:endPar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endParaRPr>
          </a:p>
        </p:txBody>
      </p:sp>
      <p:sp>
        <p:nvSpPr>
          <p:cNvPr id="64" name="Rectangle 63">
            <a:extLst>
              <a:ext uri="{FF2B5EF4-FFF2-40B4-BE49-F238E27FC236}">
                <a16:creationId xmlns:a16="http://schemas.microsoft.com/office/drawing/2014/main" id="{ED85B5F7-1264-4D00-8982-CAE8B6C4E50F}"/>
              </a:ext>
            </a:extLst>
          </p:cNvPr>
          <p:cNvSpPr/>
          <p:nvPr/>
        </p:nvSpPr>
        <p:spPr>
          <a:xfrm>
            <a:off x="6676126" y="5340616"/>
            <a:ext cx="2628866" cy="817612"/>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928C5B16-8A5E-40BE-8520-28D8F290F0DB}"/>
              </a:ext>
            </a:extLst>
          </p:cNvPr>
          <p:cNvSpPr txBox="1"/>
          <p:nvPr/>
        </p:nvSpPr>
        <p:spPr>
          <a:xfrm>
            <a:off x="2554811" y="5544900"/>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Segoe Print" panose="02000600000000000000" pitchFamily="2" charset="0"/>
                <a:sym typeface="Arial"/>
              </a:rPr>
              <a:t>exercice</a:t>
            </a:r>
            <a:endPar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endParaRPr>
          </a:p>
        </p:txBody>
      </p:sp>
      <p:sp>
        <p:nvSpPr>
          <p:cNvPr id="66" name="Google Shape;167;p2">
            <a:extLst>
              <a:ext uri="{FF2B5EF4-FFF2-40B4-BE49-F238E27FC236}">
                <a16:creationId xmlns:a16="http://schemas.microsoft.com/office/drawing/2014/main" id="{8F27E2DA-D632-4EAB-8C02-7977F493430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0" name="Google Shape;167;p2">
            <a:hlinkClick r:id="" action="ppaction://noaction">
              <a:snd r:embed="rId29" name="1.wav"/>
            </a:hlinkClick>
            <a:extLst>
              <a:ext uri="{FF2B5EF4-FFF2-40B4-BE49-F238E27FC236}">
                <a16:creationId xmlns:a16="http://schemas.microsoft.com/office/drawing/2014/main" id="{D6FAB930-BE97-407A-937D-ACA2C1186139}"/>
              </a:ext>
            </a:extLst>
          </p:cNvPr>
          <p:cNvSpPr/>
          <p:nvPr/>
        </p:nvSpPr>
        <p:spPr>
          <a:xfrm>
            <a:off x="462782" y="1963883"/>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1</a:t>
            </a:r>
            <a:endParaRPr kumimoji="0" lang="es-AR" sz="32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1" name="Google Shape;167;p2">
            <a:hlinkClick r:id="" action="ppaction://noaction">
              <a:snd r:embed="rId30" name="2.wav"/>
            </a:hlinkClick>
            <a:extLst>
              <a:ext uri="{FF2B5EF4-FFF2-40B4-BE49-F238E27FC236}">
                <a16:creationId xmlns:a16="http://schemas.microsoft.com/office/drawing/2014/main" id="{4785613F-82E0-4261-B337-E8BEA14B1C34}"/>
              </a:ext>
            </a:extLst>
          </p:cNvPr>
          <p:cNvSpPr/>
          <p:nvPr/>
        </p:nvSpPr>
        <p:spPr>
          <a:xfrm>
            <a:off x="472086" y="280977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2</a:t>
            </a:r>
          </a:p>
        </p:txBody>
      </p:sp>
      <p:sp>
        <p:nvSpPr>
          <p:cNvPr id="32" name="Google Shape;167;p2">
            <a:hlinkClick r:id="" action="ppaction://noaction">
              <a:snd r:embed="rId31" name="3.wav"/>
            </a:hlinkClick>
            <a:extLst>
              <a:ext uri="{FF2B5EF4-FFF2-40B4-BE49-F238E27FC236}">
                <a16:creationId xmlns:a16="http://schemas.microsoft.com/office/drawing/2014/main" id="{04210BF6-D308-407B-A42B-E595E41E376F}"/>
              </a:ext>
            </a:extLst>
          </p:cNvPr>
          <p:cNvSpPr/>
          <p:nvPr/>
        </p:nvSpPr>
        <p:spPr>
          <a:xfrm>
            <a:off x="462782" y="374395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3</a:t>
            </a:r>
          </a:p>
        </p:txBody>
      </p:sp>
      <p:sp>
        <p:nvSpPr>
          <p:cNvPr id="33" name="Google Shape;167;p2">
            <a:hlinkClick r:id="" action="ppaction://noaction">
              <a:snd r:embed="rId32" name="4.wav"/>
            </a:hlinkClick>
            <a:extLst>
              <a:ext uri="{FF2B5EF4-FFF2-40B4-BE49-F238E27FC236}">
                <a16:creationId xmlns:a16="http://schemas.microsoft.com/office/drawing/2014/main" id="{9F4A423C-EB52-404C-B683-EC397DFDBA69}"/>
              </a:ext>
            </a:extLst>
          </p:cNvPr>
          <p:cNvSpPr/>
          <p:nvPr/>
        </p:nvSpPr>
        <p:spPr>
          <a:xfrm>
            <a:off x="472086" y="4613005"/>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4</a:t>
            </a:r>
          </a:p>
        </p:txBody>
      </p:sp>
      <p:sp>
        <p:nvSpPr>
          <p:cNvPr id="34" name="Google Shape;167;p2">
            <a:hlinkClick r:id="" action="ppaction://noaction">
              <a:snd r:embed="rId33" name="5.wav"/>
            </a:hlinkClick>
            <a:extLst>
              <a:ext uri="{FF2B5EF4-FFF2-40B4-BE49-F238E27FC236}">
                <a16:creationId xmlns:a16="http://schemas.microsoft.com/office/drawing/2014/main" id="{45898B83-9CAC-4CAB-9B7F-EC34D6A7ED3D}"/>
              </a:ext>
            </a:extLst>
          </p:cNvPr>
          <p:cNvSpPr/>
          <p:nvPr/>
        </p:nvSpPr>
        <p:spPr>
          <a:xfrm>
            <a:off x="472086" y="554718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5</a:t>
            </a:r>
          </a:p>
        </p:txBody>
      </p:sp>
    </p:spTree>
    <p:extLst>
      <p:ext uri="{BB962C8B-B14F-4D97-AF65-F5344CB8AC3E}">
        <p14:creationId xmlns:p14="http://schemas.microsoft.com/office/powerpoint/2010/main" val="41081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out)">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2_2_2.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circle(out)">
                                      <p:cBhvr>
                                        <p:cTn id="17" dur="20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4" name="2_3_2.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circle(out)">
                                      <p:cBhvr>
                                        <p:cTn id="27" dur="2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subTnLst>
                                    <p:audio>
                                      <p:cMediaNode>
                                        <p:cTn display="0" masterRel="sameClick">
                                          <p:stCondLst>
                                            <p:cond evt="begin" delay="0">
                                              <p:tn val="30"/>
                                            </p:cond>
                                          </p:stCondLst>
                                          <p:endCondLst>
                                            <p:cond evt="onStopAudio" delay="0">
                                              <p:tgtEl>
                                                <p:sldTgt/>
                                              </p:tgtEl>
                                            </p:cond>
                                          </p:endCondLst>
                                        </p:cTn>
                                        <p:tgtEl>
                                          <p:sndTgt r:embed="rId5" name="2_4_2.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circle(out)">
                                      <p:cBhvr>
                                        <p:cTn id="37" dur="20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subTnLst>
                                    <p:audio>
                                      <p:cMediaNode>
                                        <p:cTn display="0" masterRel="sameClick">
                                          <p:stCondLst>
                                            <p:cond evt="begin" delay="0">
                                              <p:tn val="40"/>
                                            </p:cond>
                                          </p:stCondLst>
                                          <p:endCondLst>
                                            <p:cond evt="onStopAudio" delay="0">
                                              <p:tgtEl>
                                                <p:sldTgt/>
                                              </p:tgtEl>
                                            </p:cond>
                                          </p:endCondLst>
                                        </p:cTn>
                                        <p:tgtEl>
                                          <p:sndTgt r:embed="rId6" name="2_5_2.wav"/>
                                        </p:tgtEl>
                                      </p:cMediaNode>
                                    </p:audio>
                                  </p:sub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circle(out)">
                                      <p:cBhvr>
                                        <p:cTn id="47" dur="20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wipe(left)">
                                      <p:cBhvr>
                                        <p:cTn id="52" dur="500"/>
                                        <p:tgtEl>
                                          <p:spTgt spid="65"/>
                                        </p:tgtEl>
                                      </p:cBhvr>
                                    </p:animEffect>
                                  </p:childTnLst>
                                  <p:subTnLst>
                                    <p:audio>
                                      <p:cMediaNode>
                                        <p:cTn display="0" masterRel="sameClick">
                                          <p:stCondLst>
                                            <p:cond evt="begin" delay="0">
                                              <p:tn val="50"/>
                                            </p:cond>
                                          </p:stCondLst>
                                          <p:endCondLst>
                                            <p:cond evt="onStopAudio" delay="0">
                                              <p:tgtEl>
                                                <p:sldTgt/>
                                              </p:tgtEl>
                                            </p:cond>
                                          </p:endCondLst>
                                        </p:cTn>
                                        <p:tgtEl>
                                          <p:sndTgt r:embed="rId7" name="2_6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animBg="1"/>
      <p:bldP spid="57" grpId="0" animBg="1"/>
      <p:bldP spid="58" grpId="0"/>
      <p:bldP spid="59" grpId="0" animBg="1"/>
      <p:bldP spid="60" grpId="0"/>
      <p:bldP spid="61" grpId="0" animBg="1"/>
      <p:bldP spid="62" grpId="0"/>
      <p:bldP spid="64" grpId="0" animBg="1"/>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7966601"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Réponses [Round 2]</a:t>
            </a:r>
            <a:endParaRPr lang="en-GB" sz="3200" dirty="0"/>
          </a:p>
        </p:txBody>
      </p:sp>
      <p:graphicFrame>
        <p:nvGraphicFramePr>
          <p:cNvPr id="18" name="Table 6">
            <a:extLst>
              <a:ext uri="{FF2B5EF4-FFF2-40B4-BE49-F238E27FC236}">
                <a16:creationId xmlns:a16="http://schemas.microsoft.com/office/drawing/2014/main" id="{F0C399AE-DDC0-4D9E-BEA1-E52738925570}"/>
              </a:ext>
            </a:extLst>
          </p:cNvPr>
          <p:cNvGraphicFramePr>
            <a:graphicFrameLocks noGrp="1"/>
          </p:cNvGraphicFramePr>
          <p:nvPr/>
        </p:nvGraphicFramePr>
        <p:xfrm>
          <a:off x="6096000" y="1718279"/>
          <a:ext cx="5892742" cy="4502090"/>
        </p:xfrm>
        <a:graphic>
          <a:graphicData uri="http://schemas.openxmlformats.org/drawingml/2006/table">
            <a:tbl>
              <a:tblPr firstRow="1" bandRow="1">
                <a:tableStyleId>{5940675A-B579-460E-94D1-54222C63F5DA}</a:tableStyleId>
              </a:tblPr>
              <a:tblGrid>
                <a:gridCol w="559818">
                  <a:extLst>
                    <a:ext uri="{9D8B030D-6E8A-4147-A177-3AD203B41FA5}">
                      <a16:colId xmlns:a16="http://schemas.microsoft.com/office/drawing/2014/main" val="315949144"/>
                    </a:ext>
                  </a:extLst>
                </a:gridCol>
                <a:gridCol w="2653074">
                  <a:extLst>
                    <a:ext uri="{9D8B030D-6E8A-4147-A177-3AD203B41FA5}">
                      <a16:colId xmlns:a16="http://schemas.microsoft.com/office/drawing/2014/main" val="4253151256"/>
                    </a:ext>
                  </a:extLst>
                </a:gridCol>
                <a:gridCol w="2679850">
                  <a:extLst>
                    <a:ext uri="{9D8B030D-6E8A-4147-A177-3AD203B41FA5}">
                      <a16:colId xmlns:a16="http://schemas.microsoft.com/office/drawing/2014/main" val="2518201908"/>
                    </a:ext>
                  </a:extLst>
                </a:gridCol>
              </a:tblGrid>
              <a:tr h="900418">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900418">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900418">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900418">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900418">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sp>
        <p:nvSpPr>
          <p:cNvPr id="19" name="CustomShape 3">
            <a:extLst>
              <a:ext uri="{FF2B5EF4-FFF2-40B4-BE49-F238E27FC236}">
                <a16:creationId xmlns:a16="http://schemas.microsoft.com/office/drawing/2014/main" id="{EEACC77E-5878-482D-8C90-BDBE205118FC}"/>
              </a:ext>
            </a:extLst>
          </p:cNvPr>
          <p:cNvSpPr/>
          <p:nvPr/>
        </p:nvSpPr>
        <p:spPr>
          <a:xfrm>
            <a:off x="123171" y="873405"/>
            <a:ext cx="5094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t>
            </a:r>
            <a:endParaRPr kumimoji="0" lang="en-GB" sz="4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17" name="Graphic 16" descr="Cycling with solid fill">
            <a:extLst>
              <a:ext uri="{FF2B5EF4-FFF2-40B4-BE49-F238E27FC236}">
                <a16:creationId xmlns:a16="http://schemas.microsoft.com/office/drawing/2014/main" id="{77D2C3E6-F7A4-4AC7-8D17-9E4868F9E4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57901" y="1718279"/>
            <a:ext cx="863072" cy="863072"/>
          </a:xfrm>
          <a:prstGeom prst="rect">
            <a:avLst/>
          </a:prstGeom>
        </p:spPr>
      </p:pic>
      <p:pic>
        <p:nvPicPr>
          <p:cNvPr id="3" name="Graphic 2" descr="Skipping Rope with solid fill">
            <a:extLst>
              <a:ext uri="{FF2B5EF4-FFF2-40B4-BE49-F238E27FC236}">
                <a16:creationId xmlns:a16="http://schemas.microsoft.com/office/drawing/2014/main" id="{67A80B7C-D761-4F7D-A734-E5239F15E2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32493" y="1692615"/>
            <a:ext cx="914400" cy="914400"/>
          </a:xfrm>
          <a:prstGeom prst="rect">
            <a:avLst/>
          </a:prstGeom>
        </p:spPr>
      </p:pic>
      <p:pic>
        <p:nvPicPr>
          <p:cNvPr id="7" name="Graphic 6" descr="Cooked turkey with solid fill">
            <a:extLst>
              <a:ext uri="{FF2B5EF4-FFF2-40B4-BE49-F238E27FC236}">
                <a16:creationId xmlns:a16="http://schemas.microsoft.com/office/drawing/2014/main" id="{9074381D-8461-46A8-9DE8-BFC7D8CF06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63773" y="2650327"/>
            <a:ext cx="914400" cy="914400"/>
          </a:xfrm>
          <a:prstGeom prst="rect">
            <a:avLst/>
          </a:prstGeom>
        </p:spPr>
      </p:pic>
      <p:pic>
        <p:nvPicPr>
          <p:cNvPr id="11" name="Graphic 10" descr="Chef male with solid fill">
            <a:extLst>
              <a:ext uri="{FF2B5EF4-FFF2-40B4-BE49-F238E27FC236}">
                <a16:creationId xmlns:a16="http://schemas.microsoft.com/office/drawing/2014/main" id="{B7B6125D-8B34-417C-8EB3-EDD43C2A536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75037" y="2615839"/>
            <a:ext cx="914400" cy="914400"/>
          </a:xfrm>
          <a:prstGeom prst="rect">
            <a:avLst/>
          </a:prstGeom>
        </p:spPr>
      </p:pic>
      <p:pic>
        <p:nvPicPr>
          <p:cNvPr id="22" name="Graphic 21" descr="Yoga with solid fill">
            <a:extLst>
              <a:ext uri="{FF2B5EF4-FFF2-40B4-BE49-F238E27FC236}">
                <a16:creationId xmlns:a16="http://schemas.microsoft.com/office/drawing/2014/main" id="{08F114CB-6E80-40AC-BDB7-CDA3C0E7D9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45036" y="3599215"/>
            <a:ext cx="807852" cy="807852"/>
          </a:xfrm>
          <a:prstGeom prst="rect">
            <a:avLst/>
          </a:prstGeom>
        </p:spPr>
      </p:pic>
      <p:pic>
        <p:nvPicPr>
          <p:cNvPr id="13" name="Graphic 12" descr="Shopping cart with solid fill">
            <a:extLst>
              <a:ext uri="{FF2B5EF4-FFF2-40B4-BE49-F238E27FC236}">
                <a16:creationId xmlns:a16="http://schemas.microsoft.com/office/drawing/2014/main" id="{7FDC07B5-6F4F-4859-A88C-4DD378A1C0F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85706" y="3516424"/>
            <a:ext cx="914400" cy="914400"/>
          </a:xfrm>
          <a:prstGeom prst="rect">
            <a:avLst/>
          </a:prstGeom>
        </p:spPr>
      </p:pic>
      <p:pic>
        <p:nvPicPr>
          <p:cNvPr id="24" name="Graphic 23" descr="Downhill skiing with solid fill">
            <a:extLst>
              <a:ext uri="{FF2B5EF4-FFF2-40B4-BE49-F238E27FC236}">
                <a16:creationId xmlns:a16="http://schemas.microsoft.com/office/drawing/2014/main" id="{03F422CD-C8F6-4E57-A8BA-78A6356197B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43880" y="4370800"/>
            <a:ext cx="1009008" cy="1009008"/>
          </a:xfrm>
          <a:prstGeom prst="rect">
            <a:avLst/>
          </a:prstGeom>
        </p:spPr>
      </p:pic>
      <p:pic>
        <p:nvPicPr>
          <p:cNvPr id="25" name="Graphic 24" descr="Swimming with solid fill">
            <a:extLst>
              <a:ext uri="{FF2B5EF4-FFF2-40B4-BE49-F238E27FC236}">
                <a16:creationId xmlns:a16="http://schemas.microsoft.com/office/drawing/2014/main" id="{C46796B7-74D2-4D05-BD5E-7A0EE25AA59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221523" y="5165385"/>
            <a:ext cx="1222696" cy="1222696"/>
          </a:xfrm>
          <a:prstGeom prst="rect">
            <a:avLst/>
          </a:prstGeom>
        </p:spPr>
      </p:pic>
      <p:pic>
        <p:nvPicPr>
          <p:cNvPr id="26" name="Graphic 25" descr="Travel with solid fill">
            <a:extLst>
              <a:ext uri="{FF2B5EF4-FFF2-40B4-BE49-F238E27FC236}">
                <a16:creationId xmlns:a16="http://schemas.microsoft.com/office/drawing/2014/main" id="{E084D74B-FF6D-4D47-8B90-5E6E6272661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674926" y="5328226"/>
            <a:ext cx="914400" cy="914400"/>
          </a:xfrm>
          <a:prstGeom prst="rect">
            <a:avLst/>
          </a:prstGeom>
        </p:spPr>
      </p:pic>
      <p:pic>
        <p:nvPicPr>
          <p:cNvPr id="28" name="Graphic 27" descr="Tic Tac Toe with solid fill">
            <a:extLst>
              <a:ext uri="{FF2B5EF4-FFF2-40B4-BE49-F238E27FC236}">
                <a16:creationId xmlns:a16="http://schemas.microsoft.com/office/drawing/2014/main" id="{A40CAF69-B3E5-4A84-BE53-5B55D461E4C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763419" y="4547917"/>
            <a:ext cx="805855" cy="805855"/>
          </a:xfrm>
          <a:prstGeom prst="rect">
            <a:avLst/>
          </a:prstGeom>
        </p:spPr>
      </p:pic>
      <p:pic>
        <p:nvPicPr>
          <p:cNvPr id="31" name="Graphic 30" descr="Puzzle pieces with solid fill">
            <a:extLst>
              <a:ext uri="{FF2B5EF4-FFF2-40B4-BE49-F238E27FC236}">
                <a16:creationId xmlns:a16="http://schemas.microsoft.com/office/drawing/2014/main" id="{E3D56766-DFB3-493C-906B-69DF31817C7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918471" y="4430824"/>
            <a:ext cx="914400" cy="914400"/>
          </a:xfrm>
          <a:prstGeom prst="rect">
            <a:avLst/>
          </a:prstGeom>
        </p:spPr>
      </p:pic>
      <p:grpSp>
        <p:nvGrpSpPr>
          <p:cNvPr id="32" name="Group 31">
            <a:extLst>
              <a:ext uri="{FF2B5EF4-FFF2-40B4-BE49-F238E27FC236}">
                <a16:creationId xmlns:a16="http://schemas.microsoft.com/office/drawing/2014/main" id="{4634096E-2198-4F35-A5E4-8784BE708AEA}"/>
              </a:ext>
            </a:extLst>
          </p:cNvPr>
          <p:cNvGrpSpPr/>
          <p:nvPr/>
        </p:nvGrpSpPr>
        <p:grpSpPr>
          <a:xfrm>
            <a:off x="10078345" y="2686749"/>
            <a:ext cx="1222696" cy="764148"/>
            <a:chOff x="618830" y="1946476"/>
            <a:chExt cx="2352180" cy="1497777"/>
          </a:xfrm>
          <a:solidFill>
            <a:srgbClr val="004F87"/>
          </a:solidFill>
        </p:grpSpPr>
        <p:pic>
          <p:nvPicPr>
            <p:cNvPr id="33" name="Graphic 32" descr="Sport balls outline">
              <a:extLst>
                <a:ext uri="{FF2B5EF4-FFF2-40B4-BE49-F238E27FC236}">
                  <a16:creationId xmlns:a16="http://schemas.microsoft.com/office/drawing/2014/main" id="{7F12D337-BDAD-40E5-89C2-4D68F64F8C3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473233" y="1946476"/>
              <a:ext cx="1497777" cy="1497777"/>
            </a:xfrm>
            <a:prstGeom prst="rect">
              <a:avLst/>
            </a:prstGeom>
          </p:spPr>
        </p:pic>
        <p:pic>
          <p:nvPicPr>
            <p:cNvPr id="34" name="Graphic 33" descr="Tennis racket and ball with solid fill">
              <a:extLst>
                <a:ext uri="{FF2B5EF4-FFF2-40B4-BE49-F238E27FC236}">
                  <a16:creationId xmlns:a16="http://schemas.microsoft.com/office/drawing/2014/main" id="{7E956707-2C14-4C68-8DC4-588F23EF90B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8830" y="2280907"/>
              <a:ext cx="1062271" cy="1062271"/>
            </a:xfrm>
            <a:prstGeom prst="rect">
              <a:avLst/>
            </a:prstGeom>
          </p:spPr>
        </p:pic>
      </p:grpSp>
      <p:grpSp>
        <p:nvGrpSpPr>
          <p:cNvPr id="37" name="Group 36">
            <a:extLst>
              <a:ext uri="{FF2B5EF4-FFF2-40B4-BE49-F238E27FC236}">
                <a16:creationId xmlns:a16="http://schemas.microsoft.com/office/drawing/2014/main" id="{B4173BA5-84D0-4991-A2CC-A3A6B3844274}"/>
              </a:ext>
            </a:extLst>
          </p:cNvPr>
          <p:cNvGrpSpPr/>
          <p:nvPr/>
        </p:nvGrpSpPr>
        <p:grpSpPr>
          <a:xfrm>
            <a:off x="9585722" y="6259624"/>
            <a:ext cx="1158499" cy="622524"/>
            <a:chOff x="13880605" y="5749986"/>
            <a:chExt cx="1158499" cy="622524"/>
          </a:xfrm>
        </p:grpSpPr>
        <p:pic>
          <p:nvPicPr>
            <p:cNvPr id="35" name="Graphic 34" descr="Tic Tac Toe with solid fill">
              <a:extLst>
                <a:ext uri="{FF2B5EF4-FFF2-40B4-BE49-F238E27FC236}">
                  <a16:creationId xmlns:a16="http://schemas.microsoft.com/office/drawing/2014/main" id="{221374E8-16BE-49BC-85C5-B56C83B0E2C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425129" y="5758535"/>
              <a:ext cx="613975" cy="613975"/>
            </a:xfrm>
            <a:prstGeom prst="rect">
              <a:avLst/>
            </a:prstGeom>
          </p:spPr>
        </p:pic>
        <p:pic>
          <p:nvPicPr>
            <p:cNvPr id="36" name="Graphic 35" descr="Puzzle pieces with solid fill">
              <a:extLst>
                <a:ext uri="{FF2B5EF4-FFF2-40B4-BE49-F238E27FC236}">
                  <a16:creationId xmlns:a16="http://schemas.microsoft.com/office/drawing/2014/main" id="{A621465D-885F-48C7-88D6-79DC8BE7025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3880605" y="5749986"/>
              <a:ext cx="613975" cy="613975"/>
            </a:xfrm>
            <a:prstGeom prst="rect">
              <a:avLst/>
            </a:prstGeom>
          </p:spPr>
        </p:pic>
      </p:grpSp>
      <p:sp>
        <p:nvSpPr>
          <p:cNvPr id="39" name="TextBox 38">
            <a:extLst>
              <a:ext uri="{FF2B5EF4-FFF2-40B4-BE49-F238E27FC236}">
                <a16:creationId xmlns:a16="http://schemas.microsoft.com/office/drawing/2014/main" id="{A65A0EA8-6281-446D-8F47-215478723595}"/>
              </a:ext>
            </a:extLst>
          </p:cNvPr>
          <p:cNvSpPr txBox="1"/>
          <p:nvPr/>
        </p:nvSpPr>
        <p:spPr>
          <a:xfrm>
            <a:off x="10630515" y="6412904"/>
            <a:ext cx="1627407" cy="400110"/>
          </a:xfrm>
          <a:prstGeom prst="rect">
            <a:avLst/>
          </a:prstGeom>
          <a:noFill/>
        </p:spPr>
        <p:txBody>
          <a:bodyPr wrap="square">
            <a:spAutoFit/>
          </a:bodyPr>
          <a:lstStyle/>
          <a:p>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activity</a:t>
            </a:r>
            <a:endParaRPr lang="en-GB" dirty="0"/>
          </a:p>
        </p:txBody>
      </p:sp>
      <p:sp>
        <p:nvSpPr>
          <p:cNvPr id="40" name="CustomShape 3">
            <a:extLst>
              <a:ext uri="{FF2B5EF4-FFF2-40B4-BE49-F238E27FC236}">
                <a16:creationId xmlns:a16="http://schemas.microsoft.com/office/drawing/2014/main" id="{EC3118AD-2A28-48B4-A12A-C4549F6220AD}"/>
              </a:ext>
            </a:extLst>
          </p:cNvPr>
          <p:cNvSpPr/>
          <p:nvPr/>
        </p:nvSpPr>
        <p:spPr>
          <a:xfrm>
            <a:off x="6096000" y="949360"/>
            <a:ext cx="5094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a:t>
            </a:r>
            <a:endParaRPr kumimoji="0" lang="en-GB" sz="4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graphicFrame>
        <p:nvGraphicFramePr>
          <p:cNvPr id="27" name="Table 6">
            <a:extLst>
              <a:ext uri="{FF2B5EF4-FFF2-40B4-BE49-F238E27FC236}">
                <a16:creationId xmlns:a16="http://schemas.microsoft.com/office/drawing/2014/main" id="{AF6D1D1C-02F9-4A10-93DB-641175815349}"/>
              </a:ext>
            </a:extLst>
          </p:cNvPr>
          <p:cNvGraphicFramePr>
            <a:graphicFrameLocks noGrp="1"/>
          </p:cNvGraphicFramePr>
          <p:nvPr>
            <p:extLst>
              <p:ext uri="{D42A27DB-BD31-4B8C-83A1-F6EECF244321}">
                <p14:modId xmlns:p14="http://schemas.microsoft.com/office/powerpoint/2010/main" val="2242414514"/>
              </p:ext>
            </p:extLst>
          </p:nvPr>
        </p:nvGraphicFramePr>
        <p:xfrm>
          <a:off x="416246" y="1911924"/>
          <a:ext cx="4461046" cy="4114800"/>
        </p:xfrm>
        <a:graphic>
          <a:graphicData uri="http://schemas.openxmlformats.org/drawingml/2006/table">
            <a:tbl>
              <a:tblPr firstRow="1" bandRow="1">
                <a:tableStyleId>{5940675A-B579-460E-94D1-54222C63F5DA}</a:tableStyleId>
              </a:tblPr>
              <a:tblGrid>
                <a:gridCol w="921958">
                  <a:extLst>
                    <a:ext uri="{9D8B030D-6E8A-4147-A177-3AD203B41FA5}">
                      <a16:colId xmlns:a16="http://schemas.microsoft.com/office/drawing/2014/main" val="315949144"/>
                    </a:ext>
                  </a:extLst>
                </a:gridCol>
                <a:gridCol w="3539088">
                  <a:extLst>
                    <a:ext uri="{9D8B030D-6E8A-4147-A177-3AD203B41FA5}">
                      <a16:colId xmlns:a16="http://schemas.microsoft.com/office/drawing/2014/main" val="1417169135"/>
                    </a:ext>
                  </a:extLst>
                </a:gridCol>
              </a:tblGrid>
              <a:tr h="822960">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9373216"/>
                  </a:ext>
                </a:extLst>
              </a:tr>
              <a:tr h="822960">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632569"/>
                  </a:ext>
                </a:extLst>
              </a:tr>
              <a:tr h="822960">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les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5010962"/>
                  </a:ext>
                </a:extLst>
              </a:tr>
              <a:tr h="822960">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932252"/>
                  </a:ext>
                </a:extLst>
              </a:tr>
              <a:tr h="822960">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dirty="0">
                          <a:solidFill>
                            <a:srgbClr val="002060"/>
                          </a:solidFill>
                          <a:latin typeface="Century Gothic" panose="020B0502020202020204" pitchFamily="34" charset="0"/>
                        </a:rPr>
                        <a:t>Tu </a:t>
                      </a:r>
                      <a:r>
                        <a:rPr lang="en-GB" sz="2400" b="0" i="0" dirty="0" err="1">
                          <a:solidFill>
                            <a:srgbClr val="002060"/>
                          </a:solidFill>
                          <a:latin typeface="Century Gothic" panose="020B0502020202020204" pitchFamily="34" charset="0"/>
                        </a:rPr>
                        <a:t>fais</a:t>
                      </a:r>
                      <a:r>
                        <a:rPr lang="en-GB" sz="2400" b="0" i="0" dirty="0">
                          <a:solidFill>
                            <a:srgbClr val="002060"/>
                          </a:solidFill>
                          <a:latin typeface="Century Gothic" panose="020B0502020202020204" pitchFamily="34" charset="0"/>
                        </a:rPr>
                        <a:t> de la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8918541"/>
                  </a:ext>
                </a:extLst>
              </a:tr>
            </a:tbl>
          </a:graphicData>
        </a:graphic>
      </p:graphicFrame>
      <p:sp>
        <p:nvSpPr>
          <p:cNvPr id="29" name="TextBox 28">
            <a:extLst>
              <a:ext uri="{FF2B5EF4-FFF2-40B4-BE49-F238E27FC236}">
                <a16:creationId xmlns:a16="http://schemas.microsoft.com/office/drawing/2014/main" id="{9D6AEDA2-60CC-4429-BF99-221FB43F5F12}"/>
              </a:ext>
            </a:extLst>
          </p:cNvPr>
          <p:cNvSpPr txBox="1"/>
          <p:nvPr/>
        </p:nvSpPr>
        <p:spPr>
          <a:xfrm>
            <a:off x="2653519" y="2078552"/>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Segoe Print" panose="02000600000000000000" pitchFamily="2" charset="0"/>
                <a:sym typeface="Arial"/>
              </a:rPr>
              <a:t>cyclisme</a:t>
            </a:r>
            <a:endPar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endParaRPr>
          </a:p>
        </p:txBody>
      </p:sp>
      <p:sp>
        <p:nvSpPr>
          <p:cNvPr id="38" name="Rectangle 37">
            <a:extLst>
              <a:ext uri="{FF2B5EF4-FFF2-40B4-BE49-F238E27FC236}">
                <a16:creationId xmlns:a16="http://schemas.microsoft.com/office/drawing/2014/main" id="{A08F51C3-5A70-453A-8E5E-0008F1D1B828}"/>
              </a:ext>
            </a:extLst>
          </p:cNvPr>
          <p:cNvSpPr/>
          <p:nvPr/>
        </p:nvSpPr>
        <p:spPr>
          <a:xfrm>
            <a:off x="6651329" y="1745404"/>
            <a:ext cx="2627582" cy="865667"/>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D5A8DFFC-F551-473D-89C9-A0B5387CD0DB}"/>
              </a:ext>
            </a:extLst>
          </p:cNvPr>
          <p:cNvSpPr txBox="1"/>
          <p:nvPr/>
        </p:nvSpPr>
        <p:spPr>
          <a:xfrm>
            <a:off x="2557024" y="2897518"/>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rPr>
              <a:t>cuisine</a:t>
            </a:r>
          </a:p>
        </p:txBody>
      </p:sp>
      <p:sp>
        <p:nvSpPr>
          <p:cNvPr id="42" name="Rectangle 41">
            <a:extLst>
              <a:ext uri="{FF2B5EF4-FFF2-40B4-BE49-F238E27FC236}">
                <a16:creationId xmlns:a16="http://schemas.microsoft.com/office/drawing/2014/main" id="{C85AEE76-6719-4B6E-9138-6A6487472D85}"/>
              </a:ext>
            </a:extLst>
          </p:cNvPr>
          <p:cNvSpPr/>
          <p:nvPr/>
        </p:nvSpPr>
        <p:spPr>
          <a:xfrm>
            <a:off x="6674590" y="2634775"/>
            <a:ext cx="2627582" cy="865667"/>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CB2D4934-DFD9-4B2C-91AF-DF3AB81AAAA3}"/>
              </a:ext>
            </a:extLst>
          </p:cNvPr>
          <p:cNvSpPr txBox="1"/>
          <p:nvPr/>
        </p:nvSpPr>
        <p:spPr>
          <a:xfrm>
            <a:off x="2557024" y="3716484"/>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rPr>
              <a:t>courses</a:t>
            </a:r>
          </a:p>
        </p:txBody>
      </p:sp>
      <p:sp>
        <p:nvSpPr>
          <p:cNvPr id="44" name="Rectangle 43">
            <a:extLst>
              <a:ext uri="{FF2B5EF4-FFF2-40B4-BE49-F238E27FC236}">
                <a16:creationId xmlns:a16="http://schemas.microsoft.com/office/drawing/2014/main" id="{292AEFC8-1E6B-4A9E-841B-14780D4B2840}"/>
              </a:ext>
            </a:extLst>
          </p:cNvPr>
          <p:cNvSpPr/>
          <p:nvPr/>
        </p:nvSpPr>
        <p:spPr>
          <a:xfrm>
            <a:off x="9334825" y="3536490"/>
            <a:ext cx="2627582" cy="865667"/>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653E3C42-2A57-4970-8C05-4C7A904782BC}"/>
              </a:ext>
            </a:extLst>
          </p:cNvPr>
          <p:cNvSpPr txBox="1"/>
          <p:nvPr/>
        </p:nvSpPr>
        <p:spPr>
          <a:xfrm>
            <a:off x="2471776" y="4531359"/>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rPr>
              <a:t>ski</a:t>
            </a:r>
          </a:p>
        </p:txBody>
      </p:sp>
      <p:sp>
        <p:nvSpPr>
          <p:cNvPr id="46" name="Rectangle 45">
            <a:extLst>
              <a:ext uri="{FF2B5EF4-FFF2-40B4-BE49-F238E27FC236}">
                <a16:creationId xmlns:a16="http://schemas.microsoft.com/office/drawing/2014/main" id="{C642B5D6-EDB0-41D1-8D8E-AD3EBB5365E9}"/>
              </a:ext>
            </a:extLst>
          </p:cNvPr>
          <p:cNvSpPr/>
          <p:nvPr/>
        </p:nvSpPr>
        <p:spPr>
          <a:xfrm>
            <a:off x="6683382" y="4419850"/>
            <a:ext cx="2627582" cy="865667"/>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CCFB6F17-8748-4420-AA51-B4302C7E9E78}"/>
              </a:ext>
            </a:extLst>
          </p:cNvPr>
          <p:cNvSpPr txBox="1"/>
          <p:nvPr/>
        </p:nvSpPr>
        <p:spPr>
          <a:xfrm>
            <a:off x="2902278" y="5345224"/>
            <a:ext cx="2184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Segoe Print" panose="02000600000000000000" pitchFamily="2" charset="0"/>
                <a:sym typeface="Arial"/>
              </a:rPr>
              <a:t>natation</a:t>
            </a:r>
          </a:p>
        </p:txBody>
      </p:sp>
      <p:sp>
        <p:nvSpPr>
          <p:cNvPr id="48" name="Rectangle 47">
            <a:extLst>
              <a:ext uri="{FF2B5EF4-FFF2-40B4-BE49-F238E27FC236}">
                <a16:creationId xmlns:a16="http://schemas.microsoft.com/office/drawing/2014/main" id="{874814B6-B27F-411A-B5B3-266CAEE066E0}"/>
              </a:ext>
            </a:extLst>
          </p:cNvPr>
          <p:cNvSpPr/>
          <p:nvPr/>
        </p:nvSpPr>
        <p:spPr>
          <a:xfrm>
            <a:off x="9342477" y="5334603"/>
            <a:ext cx="2627582" cy="865667"/>
          </a:xfrm>
          <a:prstGeom prst="rect">
            <a:avLst/>
          </a:prstGeom>
          <a:solidFill>
            <a:srgbClr val="92D05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Google Shape;167;p2">
            <a:extLst>
              <a:ext uri="{FF2B5EF4-FFF2-40B4-BE49-F238E27FC236}">
                <a16:creationId xmlns:a16="http://schemas.microsoft.com/office/drawing/2014/main" id="{A575F277-8721-4FB6-978A-A84705727BD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0" name="Google Shape;167;p2">
            <a:hlinkClick r:id="" action="ppaction://noaction">
              <a:snd r:embed="rId34" name="6.wav"/>
            </a:hlinkClick>
            <a:extLst>
              <a:ext uri="{FF2B5EF4-FFF2-40B4-BE49-F238E27FC236}">
                <a16:creationId xmlns:a16="http://schemas.microsoft.com/office/drawing/2014/main" id="{CCF9EA08-2A7A-4F2E-9F84-663A224F4C9D}"/>
              </a:ext>
            </a:extLst>
          </p:cNvPr>
          <p:cNvSpPr/>
          <p:nvPr/>
        </p:nvSpPr>
        <p:spPr>
          <a:xfrm>
            <a:off x="622725" y="207014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1</a:t>
            </a:r>
            <a:endParaRPr kumimoji="0" lang="es-AR" sz="32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51" name="Google Shape;167;p2">
            <a:hlinkClick r:id="" action="ppaction://noaction">
              <a:snd r:embed="rId35" name="7.wav"/>
            </a:hlinkClick>
            <a:extLst>
              <a:ext uri="{FF2B5EF4-FFF2-40B4-BE49-F238E27FC236}">
                <a16:creationId xmlns:a16="http://schemas.microsoft.com/office/drawing/2014/main" id="{C1427A0A-9DBE-421C-889D-AC35BA4E529C}"/>
              </a:ext>
            </a:extLst>
          </p:cNvPr>
          <p:cNvSpPr/>
          <p:nvPr/>
        </p:nvSpPr>
        <p:spPr>
          <a:xfrm>
            <a:off x="622725" y="2931285"/>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2</a:t>
            </a:r>
          </a:p>
        </p:txBody>
      </p:sp>
      <p:sp>
        <p:nvSpPr>
          <p:cNvPr id="52" name="Google Shape;167;p2">
            <a:hlinkClick r:id="" action="ppaction://noaction">
              <a:snd r:embed="rId36" name="8.wav"/>
            </a:hlinkClick>
            <a:extLst>
              <a:ext uri="{FF2B5EF4-FFF2-40B4-BE49-F238E27FC236}">
                <a16:creationId xmlns:a16="http://schemas.microsoft.com/office/drawing/2014/main" id="{297C7B4B-2772-47D9-81D4-9355292681FD}"/>
              </a:ext>
            </a:extLst>
          </p:cNvPr>
          <p:cNvSpPr/>
          <p:nvPr/>
        </p:nvSpPr>
        <p:spPr>
          <a:xfrm>
            <a:off x="622725" y="371648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3</a:t>
            </a:r>
          </a:p>
        </p:txBody>
      </p:sp>
      <p:sp>
        <p:nvSpPr>
          <p:cNvPr id="53" name="Google Shape;167;p2">
            <a:hlinkClick r:id="" action="ppaction://noaction">
              <a:snd r:embed="rId34" name="9.wav"/>
            </a:hlinkClick>
            <a:extLst>
              <a:ext uri="{FF2B5EF4-FFF2-40B4-BE49-F238E27FC236}">
                <a16:creationId xmlns:a16="http://schemas.microsoft.com/office/drawing/2014/main" id="{B02609FA-84DF-4220-96E4-B9C25A4201E6}"/>
              </a:ext>
            </a:extLst>
          </p:cNvPr>
          <p:cNvSpPr/>
          <p:nvPr/>
        </p:nvSpPr>
        <p:spPr>
          <a:xfrm>
            <a:off x="622725" y="46360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4</a:t>
            </a:r>
          </a:p>
        </p:txBody>
      </p:sp>
      <p:sp>
        <p:nvSpPr>
          <p:cNvPr id="54" name="Google Shape;167;p2">
            <a:hlinkClick r:id="" action="ppaction://noaction">
              <a:snd r:embed="rId37" name="10.wav"/>
            </a:hlinkClick>
            <a:extLst>
              <a:ext uri="{FF2B5EF4-FFF2-40B4-BE49-F238E27FC236}">
                <a16:creationId xmlns:a16="http://schemas.microsoft.com/office/drawing/2014/main" id="{FD3E21DF-876B-4476-A4B6-D9B19AF43C1C}"/>
              </a:ext>
            </a:extLst>
          </p:cNvPr>
          <p:cNvSpPr/>
          <p:nvPr/>
        </p:nvSpPr>
        <p:spPr>
          <a:xfrm>
            <a:off x="622725" y="547458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5</a:t>
            </a:r>
          </a:p>
        </p:txBody>
      </p:sp>
    </p:spTree>
    <p:extLst>
      <p:ext uri="{BB962C8B-B14F-4D97-AF65-F5344CB8AC3E}">
        <p14:creationId xmlns:p14="http://schemas.microsoft.com/office/powerpoint/2010/main" val="20681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out)">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2_7_2.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out)">
                                      <p:cBhvr>
                                        <p:cTn id="17" dur="2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4" name="2_8_2.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subTnLst>
                                    <p:audio>
                                      <p:cMediaNode>
                                        <p:cTn display="0" masterRel="sameClick">
                                          <p:stCondLst>
                                            <p:cond evt="begin" delay="0">
                                              <p:tn val="25"/>
                                            </p:cond>
                                          </p:stCondLst>
                                          <p:endCondLst>
                                            <p:cond evt="onStopAudio" delay="0">
                                              <p:tgtEl>
                                                <p:sldTgt/>
                                              </p:tgtEl>
                                            </p:cond>
                                          </p:endCondLst>
                                        </p:cTn>
                                        <p:tgtEl>
                                          <p:sndTgt r:embed="rId5" name="2_9_2.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ircle(out)">
                                      <p:cBhvr>
                                        <p:cTn id="32" dur="2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subTnLst>
                                    <p:audio>
                                      <p:cMediaNode>
                                        <p:cTn display="0" masterRel="sameClick">
                                          <p:stCondLst>
                                            <p:cond evt="begin" delay="0">
                                              <p:tn val="35"/>
                                            </p:cond>
                                          </p:stCondLst>
                                          <p:endCondLst>
                                            <p:cond evt="onStopAudio" delay="0">
                                              <p:tgtEl>
                                                <p:sldTgt/>
                                              </p:tgtEl>
                                            </p:cond>
                                          </p:endCondLst>
                                        </p:cTn>
                                        <p:tgtEl>
                                          <p:sndTgt r:embed="rId6" name="2_10_2.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circle(out)">
                                      <p:cBhvr>
                                        <p:cTn id="42" dur="20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subTnLst>
                                    <p:audio>
                                      <p:cMediaNode>
                                        <p:cTn display="0" masterRel="sameClick">
                                          <p:stCondLst>
                                            <p:cond evt="begin" delay="0">
                                              <p:tn val="45"/>
                                            </p:cond>
                                          </p:stCondLst>
                                          <p:endCondLst>
                                            <p:cond evt="onStopAudio" delay="0">
                                              <p:tgtEl>
                                                <p:sldTgt/>
                                              </p:tgtEl>
                                            </p:cond>
                                          </p:endCondLst>
                                        </p:cTn>
                                        <p:tgtEl>
                                          <p:sndTgt r:embed="rId7" name="2_11_2.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circle(out)">
                                      <p:cBhvr>
                                        <p:cTn id="5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animBg="1"/>
      <p:bldP spid="41" grpId="0"/>
      <p:bldP spid="42" grpId="0" animBg="1"/>
      <p:bldP spid="43" grpId="0"/>
      <p:bldP spid="44" grpId="0" animBg="1"/>
      <p:bldP spid="45" grpId="0"/>
      <p:bldP spid="46" grpId="0" animBg="1"/>
      <p:bldP spid="47" grpId="0"/>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307" y="-5170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4" name="3_1.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email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307" y="1466311"/>
            <a:ext cx="8608809"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 action="ppaction://noaction">
              <a:snd r:embed="rId6" name="3_3.wav"/>
            </a:hlinkClick>
            <a:extLst>
              <a:ext uri="{FF2B5EF4-FFF2-40B4-BE49-F238E27FC236}">
                <a16:creationId xmlns:a16="http://schemas.microsoft.com/office/drawing/2014/main" id="{196C1424-A27E-4325-A900-E2E676569FFC}"/>
              </a:ext>
            </a:extLst>
          </p:cNvPr>
          <p:cNvSpPr txBox="1"/>
          <p:nvPr/>
        </p:nvSpPr>
        <p:spPr>
          <a:xfrm>
            <a:off x="267997" y="1351016"/>
            <a:ext cx="6614831" cy="420884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Salut Sanaya ! </a:t>
            </a:r>
            <a:b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b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Qu’est-ce que je fais normalement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Alors, quand il fait froid, je fais des activités chez moi.  Par exemple, je fais la cuisine avec mon père ou j’écoute de la musique dans ma chambre.  Parfois, je fais le ménage pour aider Maman. Quand il fait beau, je joue dans le jardin et le samedi, je fais de la natation avec ma sœur. Et toi ? Tu fais quoi maintenant ?</a:t>
            </a: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1387039067"/>
              </p:ext>
            </p:extLst>
          </p:nvPr>
        </p:nvGraphicFramePr>
        <p:xfrm>
          <a:off x="6880485" y="1517164"/>
          <a:ext cx="5259997" cy="3987412"/>
        </p:xfrm>
        <a:graphic>
          <a:graphicData uri="http://schemas.openxmlformats.org/drawingml/2006/table">
            <a:tbl>
              <a:tblPr>
                <a:noFill/>
              </a:tblPr>
              <a:tblGrid>
                <a:gridCol w="2229824">
                  <a:extLst>
                    <a:ext uri="{9D8B030D-6E8A-4147-A177-3AD203B41FA5}">
                      <a16:colId xmlns:a16="http://schemas.microsoft.com/office/drawing/2014/main" val="3922332982"/>
                    </a:ext>
                  </a:extLst>
                </a:gridCol>
                <a:gridCol w="1218547">
                  <a:extLst>
                    <a:ext uri="{9D8B030D-6E8A-4147-A177-3AD203B41FA5}">
                      <a16:colId xmlns:a16="http://schemas.microsoft.com/office/drawing/2014/main" val="570337413"/>
                    </a:ext>
                  </a:extLst>
                </a:gridCol>
                <a:gridCol w="1811626">
                  <a:extLst>
                    <a:ext uri="{9D8B030D-6E8A-4147-A177-3AD203B41FA5}">
                      <a16:colId xmlns:a16="http://schemas.microsoft.com/office/drawing/2014/main" val="2802609414"/>
                    </a:ext>
                  </a:extLst>
                </a:gridCol>
              </a:tblGrid>
              <a:tr h="561946">
                <a:tc>
                  <a:txBody>
                    <a:bodyPr/>
                    <a:lstStyle/>
                    <a:p>
                      <a:pPr marL="0" lvl="0" indent="0" algn="ctr" rtl="0">
                        <a:spcBef>
                          <a:spcPts val="0"/>
                        </a:spcBef>
                        <a:spcAft>
                          <a:spcPts val="0"/>
                        </a:spcAft>
                        <a:buNone/>
                      </a:pPr>
                      <a:r>
                        <a:rPr lang="en-GB" sz="2000" b="0" dirty="0">
                          <a:solidFill>
                            <a:srgbClr val="002060"/>
                          </a:solidFill>
                          <a:latin typeface="Century Gothic" panose="020B0502020202020204" pitchFamily="34" charset="0"/>
                          <a:ea typeface="Montserrat"/>
                          <a:cs typeface="Montserrat"/>
                          <a:sym typeface="Montserrat"/>
                        </a:rPr>
                        <a:t>activities</a:t>
                      </a:r>
                      <a:endParaRPr sz="20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0" dirty="0">
                          <a:solidFill>
                            <a:srgbClr val="002060"/>
                          </a:solidFill>
                          <a:latin typeface="Century Gothic" panose="020B0502020202020204" pitchFamily="34" charset="0"/>
                          <a:ea typeface="Montserrat"/>
                          <a:cs typeface="Montserrat"/>
                          <a:sym typeface="Montserrat"/>
                        </a:rPr>
                        <a:t>weather</a:t>
                      </a:r>
                      <a:endParaRPr sz="20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0" dirty="0">
                          <a:solidFill>
                            <a:srgbClr val="002060"/>
                          </a:solidFill>
                          <a:latin typeface="Century Gothic" panose="020B0502020202020204" pitchFamily="34" charset="0"/>
                          <a:ea typeface="Montserrat"/>
                          <a:cs typeface="Montserrat"/>
                          <a:sym typeface="Montserrat"/>
                        </a:rPr>
                        <a:t>extra info?</a:t>
                      </a:r>
                      <a:endParaRPr sz="20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activities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02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ea typeface="Montserrat"/>
                          <a:cs typeface="Montserrat"/>
                          <a:sym typeface="Montserrat"/>
                        </a:rPr>
                        <a:t>cooks</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2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ea typeface="Montserrat"/>
                          <a:cs typeface="Montserrat"/>
                          <a:sym typeface="Montserrat"/>
                        </a:rPr>
                        <a:t>listens to music</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26785">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housework</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9718533"/>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plays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464100"/>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swims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4187975"/>
                  </a:ext>
                </a:extLst>
              </a:tr>
            </a:tbl>
          </a:graphicData>
        </a:graphic>
      </p:graphicFrame>
      <p:pic>
        <p:nvPicPr>
          <p:cNvPr id="81" name="Picture 80" descr="A picture containing diagram&#10;&#10;Description automatically generated">
            <a:extLst>
              <a:ext uri="{FF2B5EF4-FFF2-40B4-BE49-F238E27FC236}">
                <a16:creationId xmlns:a16="http://schemas.microsoft.com/office/drawing/2014/main" id="{17857E64-F3FF-4E4A-927C-78B09AEC42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9575" y="2131490"/>
            <a:ext cx="210196" cy="463289"/>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A0D4C397-3FBD-45A8-93D9-57B3291CDC00}"/>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9451986" y="2137727"/>
            <a:ext cx="146031" cy="426248"/>
          </a:xfrm>
          <a:prstGeom prst="rect">
            <a:avLst/>
          </a:prstGeom>
        </p:spPr>
      </p:pic>
      <p:pic>
        <p:nvPicPr>
          <p:cNvPr id="86" name="Picture 85" descr="A picture containing diagram&#10;&#10;Description automatically generated">
            <a:extLst>
              <a:ext uri="{FF2B5EF4-FFF2-40B4-BE49-F238E27FC236}">
                <a16:creationId xmlns:a16="http://schemas.microsoft.com/office/drawing/2014/main" id="{E9E0971A-1B02-45C7-B25F-69D873FC6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2326" y="2722865"/>
            <a:ext cx="210196" cy="463289"/>
          </a:xfrm>
          <a:prstGeom prst="rect">
            <a:avLst/>
          </a:prstGeom>
        </p:spPr>
      </p:pic>
      <p:pic>
        <p:nvPicPr>
          <p:cNvPr id="87" name="Picture 86" descr="A picture containing icon&#10;&#10;Description automatically generated">
            <a:extLst>
              <a:ext uri="{FF2B5EF4-FFF2-40B4-BE49-F238E27FC236}">
                <a16:creationId xmlns:a16="http://schemas.microsoft.com/office/drawing/2014/main" id="{709191F6-1207-41FF-8A4E-C4B296F3A839}"/>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9474737" y="2729102"/>
            <a:ext cx="146031" cy="426248"/>
          </a:xfrm>
          <a:prstGeom prst="rect">
            <a:avLst/>
          </a:prstGeom>
        </p:spPr>
      </p:pic>
      <p:pic>
        <p:nvPicPr>
          <p:cNvPr id="88" name="Picture 87" descr="A picture containing diagram&#10;&#10;Description automatically generated">
            <a:extLst>
              <a:ext uri="{FF2B5EF4-FFF2-40B4-BE49-F238E27FC236}">
                <a16:creationId xmlns:a16="http://schemas.microsoft.com/office/drawing/2014/main" id="{CA432967-F77B-44A6-859D-C5718465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460" y="3240787"/>
            <a:ext cx="210196" cy="463289"/>
          </a:xfrm>
          <a:prstGeom prst="rect">
            <a:avLst/>
          </a:prstGeom>
        </p:spPr>
      </p:pic>
      <p:pic>
        <p:nvPicPr>
          <p:cNvPr id="89" name="Picture 88" descr="A picture containing icon&#10;&#10;Description automatically generated">
            <a:extLst>
              <a:ext uri="{FF2B5EF4-FFF2-40B4-BE49-F238E27FC236}">
                <a16:creationId xmlns:a16="http://schemas.microsoft.com/office/drawing/2014/main" id="{530FAD5D-260F-4C20-A512-2DC010702794}"/>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9478871" y="3247024"/>
            <a:ext cx="146031" cy="426248"/>
          </a:xfrm>
          <a:prstGeom prst="rect">
            <a:avLst/>
          </a:prstGeom>
        </p:spPr>
      </p:pic>
      <p:pic>
        <p:nvPicPr>
          <p:cNvPr id="90" name="Picture 89" descr="A picture containing diagram&#10;&#10;Description automatically generated">
            <a:extLst>
              <a:ext uri="{FF2B5EF4-FFF2-40B4-BE49-F238E27FC236}">
                <a16:creationId xmlns:a16="http://schemas.microsoft.com/office/drawing/2014/main" id="{F1C41118-50FE-4592-A835-509E69CC86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2326" y="3908656"/>
            <a:ext cx="210196" cy="463289"/>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D9BE934F-F936-4E4E-BDBD-D3A3C7C7937E}"/>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9474737" y="3914893"/>
            <a:ext cx="146031" cy="426248"/>
          </a:xfrm>
          <a:prstGeom prst="rect">
            <a:avLst/>
          </a:prstGeom>
        </p:spPr>
      </p:pic>
      <p:pic>
        <p:nvPicPr>
          <p:cNvPr id="92" name="Picture 91" descr="A picture containing diagram&#10;&#10;Description automatically generated">
            <a:extLst>
              <a:ext uri="{FF2B5EF4-FFF2-40B4-BE49-F238E27FC236}">
                <a16:creationId xmlns:a16="http://schemas.microsoft.com/office/drawing/2014/main" id="{6EDA0AFE-94BE-480E-A84D-57A74E45E3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5077" y="4515234"/>
            <a:ext cx="210196" cy="463289"/>
          </a:xfrm>
          <a:prstGeom prst="rect">
            <a:avLst/>
          </a:prstGeom>
        </p:spPr>
      </p:pic>
      <p:pic>
        <p:nvPicPr>
          <p:cNvPr id="93" name="Picture 92" descr="A picture containing icon&#10;&#10;Description automatically generated">
            <a:extLst>
              <a:ext uri="{FF2B5EF4-FFF2-40B4-BE49-F238E27FC236}">
                <a16:creationId xmlns:a16="http://schemas.microsoft.com/office/drawing/2014/main" id="{AB68D789-38A8-4F90-BF34-6C5FC921E016}"/>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9497488" y="4521471"/>
            <a:ext cx="146031" cy="426248"/>
          </a:xfrm>
          <a:prstGeom prst="rect">
            <a:avLst/>
          </a:prstGeom>
        </p:spPr>
      </p:pic>
      <p:pic>
        <p:nvPicPr>
          <p:cNvPr id="94" name="Picture 93" descr="A picture containing diagram&#10;&#10;Description automatically generated">
            <a:extLst>
              <a:ext uri="{FF2B5EF4-FFF2-40B4-BE49-F238E27FC236}">
                <a16:creationId xmlns:a16="http://schemas.microsoft.com/office/drawing/2014/main" id="{71596285-D212-47C7-A637-D39E05CD2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9211" y="5039276"/>
            <a:ext cx="210196" cy="463289"/>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17337EEA-2257-402E-96E2-966A2BC62CB7}"/>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9501622" y="5045513"/>
            <a:ext cx="146031" cy="426248"/>
          </a:xfrm>
          <a:prstGeom prst="rect">
            <a:avLst/>
          </a:prstGeom>
        </p:spPr>
      </p:pic>
      <p:sp>
        <p:nvSpPr>
          <p:cNvPr id="102" name="Oval 101">
            <a:extLst>
              <a:ext uri="{FF2B5EF4-FFF2-40B4-BE49-F238E27FC236}">
                <a16:creationId xmlns:a16="http://schemas.microsoft.com/office/drawing/2014/main" id="{60CD95C1-98C0-4056-9E99-ED5950EDF1C7}"/>
              </a:ext>
            </a:extLst>
          </p:cNvPr>
          <p:cNvSpPr/>
          <p:nvPr/>
        </p:nvSpPr>
        <p:spPr>
          <a:xfrm>
            <a:off x="9759324" y="211021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60D008F8-4E45-4523-B35E-41BED8D9D967}"/>
              </a:ext>
            </a:extLst>
          </p:cNvPr>
          <p:cNvSpPr txBox="1"/>
          <p:nvPr/>
        </p:nvSpPr>
        <p:spPr>
          <a:xfrm>
            <a:off x="10681825" y="2170785"/>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home</a:t>
            </a:r>
          </a:p>
        </p:txBody>
      </p:sp>
      <p:sp>
        <p:nvSpPr>
          <p:cNvPr id="104" name="Oval 103">
            <a:extLst>
              <a:ext uri="{FF2B5EF4-FFF2-40B4-BE49-F238E27FC236}">
                <a16:creationId xmlns:a16="http://schemas.microsoft.com/office/drawing/2014/main" id="{804597A8-07A3-4AD8-A53F-A2CB993930FD}"/>
              </a:ext>
            </a:extLst>
          </p:cNvPr>
          <p:cNvSpPr/>
          <p:nvPr/>
        </p:nvSpPr>
        <p:spPr>
          <a:xfrm>
            <a:off x="9810604" y="268343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3D936731-EA26-43E9-854E-F4F35661FF8C}"/>
              </a:ext>
            </a:extLst>
          </p:cNvPr>
          <p:cNvSpPr txBox="1"/>
          <p:nvPr/>
        </p:nvSpPr>
        <p:spPr>
          <a:xfrm>
            <a:off x="10560953" y="2706150"/>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with dad</a:t>
            </a:r>
          </a:p>
        </p:txBody>
      </p:sp>
      <p:sp>
        <p:nvSpPr>
          <p:cNvPr id="106" name="Oval 105">
            <a:extLst>
              <a:ext uri="{FF2B5EF4-FFF2-40B4-BE49-F238E27FC236}">
                <a16:creationId xmlns:a16="http://schemas.microsoft.com/office/drawing/2014/main" id="{2C9E3F46-14EE-4545-98C1-7FB05B59A9BC}"/>
              </a:ext>
            </a:extLst>
          </p:cNvPr>
          <p:cNvSpPr/>
          <p:nvPr/>
        </p:nvSpPr>
        <p:spPr>
          <a:xfrm>
            <a:off x="9814533" y="323175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A4C8C18B-400F-43E3-992C-6BF35BB622CF}"/>
              </a:ext>
            </a:extLst>
          </p:cNvPr>
          <p:cNvSpPr txBox="1"/>
          <p:nvPr/>
        </p:nvSpPr>
        <p:spPr>
          <a:xfrm>
            <a:off x="10415683" y="3406585"/>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in her room</a:t>
            </a:r>
          </a:p>
        </p:txBody>
      </p:sp>
      <p:sp>
        <p:nvSpPr>
          <p:cNvPr id="108" name="Oval 107">
            <a:extLst>
              <a:ext uri="{FF2B5EF4-FFF2-40B4-BE49-F238E27FC236}">
                <a16:creationId xmlns:a16="http://schemas.microsoft.com/office/drawing/2014/main" id="{285B5373-3B16-4233-94A0-68DDA5A7B043}"/>
              </a:ext>
            </a:extLst>
          </p:cNvPr>
          <p:cNvSpPr/>
          <p:nvPr/>
        </p:nvSpPr>
        <p:spPr>
          <a:xfrm>
            <a:off x="9776123" y="3876246"/>
            <a:ext cx="383382" cy="526104"/>
          </a:xfrm>
          <a:custGeom>
            <a:avLst/>
            <a:gdLst>
              <a:gd name="connsiteX0" fmla="*/ 0 w 383382"/>
              <a:gd name="connsiteY0" fmla="*/ 263052 h 526104"/>
              <a:gd name="connsiteX1" fmla="*/ 191691 w 383382"/>
              <a:gd name="connsiteY1" fmla="*/ 0 h 526104"/>
              <a:gd name="connsiteX2" fmla="*/ 383382 w 383382"/>
              <a:gd name="connsiteY2" fmla="*/ 263052 h 526104"/>
              <a:gd name="connsiteX3" fmla="*/ 191691 w 383382"/>
              <a:gd name="connsiteY3" fmla="*/ 526104 h 526104"/>
              <a:gd name="connsiteX4" fmla="*/ 0 w 383382"/>
              <a:gd name="connsiteY4" fmla="*/ 263052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2" h="526104" extrusionOk="0">
                <a:moveTo>
                  <a:pt x="0" y="263052"/>
                </a:moveTo>
                <a:cubicBezTo>
                  <a:pt x="-22118" y="104129"/>
                  <a:pt x="70098" y="5902"/>
                  <a:pt x="191691" y="0"/>
                </a:cubicBezTo>
                <a:cubicBezTo>
                  <a:pt x="316940" y="4080"/>
                  <a:pt x="369122" y="118225"/>
                  <a:pt x="383382" y="263052"/>
                </a:cubicBezTo>
                <a:cubicBezTo>
                  <a:pt x="366786" y="424539"/>
                  <a:pt x="292142" y="556047"/>
                  <a:pt x="191691" y="526104"/>
                </a:cubicBezTo>
                <a:cubicBezTo>
                  <a:pt x="76581" y="521047"/>
                  <a:pt x="26421" y="420956"/>
                  <a:pt x="0" y="263052"/>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EB118CC1-37F9-461F-BAC0-C7DAACF4BBA8}"/>
              </a:ext>
            </a:extLst>
          </p:cNvPr>
          <p:cNvSpPr txBox="1"/>
          <p:nvPr/>
        </p:nvSpPr>
        <p:spPr>
          <a:xfrm>
            <a:off x="10327594" y="3953493"/>
            <a:ext cx="19249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92D050"/>
                </a:solidFill>
                <a:latin typeface="Segoe Print" panose="02000600000000000000" pitchFamily="2" charset="0"/>
              </a:rPr>
              <a:t>to help mum</a:t>
            </a:r>
            <a:endPar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10" name="Oval 109">
            <a:extLst>
              <a:ext uri="{FF2B5EF4-FFF2-40B4-BE49-F238E27FC236}">
                <a16:creationId xmlns:a16="http://schemas.microsoft.com/office/drawing/2014/main" id="{8CC14915-5986-457B-B3A8-C02BEEF208D3}"/>
              </a:ext>
            </a:extLst>
          </p:cNvPr>
          <p:cNvSpPr/>
          <p:nvPr/>
        </p:nvSpPr>
        <p:spPr>
          <a:xfrm>
            <a:off x="9448282" y="4453203"/>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65B8628E-BBAB-41DE-85FD-1FCD4CEECCFE}"/>
              </a:ext>
            </a:extLst>
          </p:cNvPr>
          <p:cNvSpPr txBox="1"/>
          <p:nvPr/>
        </p:nvSpPr>
        <p:spPr>
          <a:xfrm>
            <a:off x="10456351" y="4478937"/>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in garden</a:t>
            </a:r>
          </a:p>
        </p:txBody>
      </p:sp>
      <p:sp>
        <p:nvSpPr>
          <p:cNvPr id="112" name="Oval 111">
            <a:extLst>
              <a:ext uri="{FF2B5EF4-FFF2-40B4-BE49-F238E27FC236}">
                <a16:creationId xmlns:a16="http://schemas.microsoft.com/office/drawing/2014/main" id="{4C413C8E-087A-481B-8849-0679B33A300A}"/>
              </a:ext>
            </a:extLst>
          </p:cNvPr>
          <p:cNvSpPr/>
          <p:nvPr/>
        </p:nvSpPr>
        <p:spPr>
          <a:xfrm>
            <a:off x="9420768" y="5036277"/>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6692D4E7-D5CB-4E73-B3CD-32BC461C3331}"/>
              </a:ext>
            </a:extLst>
          </p:cNvPr>
          <p:cNvSpPr txBox="1"/>
          <p:nvPr/>
        </p:nvSpPr>
        <p:spPr>
          <a:xfrm>
            <a:off x="10387940" y="5088387"/>
            <a:ext cx="17961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with sister</a:t>
            </a:r>
          </a:p>
        </p:txBody>
      </p:sp>
      <p:sp>
        <p:nvSpPr>
          <p:cNvPr id="116" name="TextBox 115">
            <a:hlinkClick r:id="" action="ppaction://noaction">
              <a:snd r:embed="rId9" name="Lis. Choisis la bonne image.wav"/>
            </a:hlinkClick>
            <a:extLst>
              <a:ext uri="{FF2B5EF4-FFF2-40B4-BE49-F238E27FC236}">
                <a16:creationId xmlns:a16="http://schemas.microsoft.com/office/drawing/2014/main" id="{C62EDE92-DCAF-4A9C-B0D5-BA6FE89B4CF1}"/>
              </a:ext>
            </a:extLst>
          </p:cNvPr>
          <p:cNvSpPr txBox="1"/>
          <p:nvPr/>
        </p:nvSpPr>
        <p:spPr>
          <a:xfrm>
            <a:off x="1179954" y="874023"/>
            <a:ext cx="1013381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bonne image.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détails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777749"/>
            <a:ext cx="7775464"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669116"/>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3" name="Speech Bubble: Rectangle with Corners Rounded 2">
            <a:extLst>
              <a:ext uri="{FF2B5EF4-FFF2-40B4-BE49-F238E27FC236}">
                <a16:creationId xmlns:a16="http://schemas.microsoft.com/office/drawing/2014/main" id="{0926FF94-C5E5-4DF2-91E8-3AC6D2C80A56}"/>
              </a:ext>
            </a:extLst>
          </p:cNvPr>
          <p:cNvSpPr/>
          <p:nvPr/>
        </p:nvSpPr>
        <p:spPr>
          <a:xfrm>
            <a:off x="6096000" y="5559860"/>
            <a:ext cx="3756326" cy="685058"/>
          </a:xfrm>
          <a:prstGeom prst="wedgeRoundRectCallout">
            <a:avLst>
              <a:gd name="adj1" fmla="val 55465"/>
              <a:gd name="adj2" fmla="val 25301"/>
              <a:gd name="adj3" fmla="val 16667"/>
            </a:avLst>
          </a:prstGeom>
          <a:solidFill>
            <a:srgbClr val="002060"/>
          </a:solidFill>
          <a:ln>
            <a:solidFill>
              <a:srgbClr val="004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Is there a detail that seems wrong in this email?</a:t>
            </a:r>
          </a:p>
        </p:txBody>
      </p:sp>
      <p:sp>
        <p:nvSpPr>
          <p:cNvPr id="45" name="Speech Bubble: Rectangle with Corners Rounded 44">
            <a:extLst>
              <a:ext uri="{FF2B5EF4-FFF2-40B4-BE49-F238E27FC236}">
                <a16:creationId xmlns:a16="http://schemas.microsoft.com/office/drawing/2014/main" id="{1CF6AEF1-D333-4027-B412-796EADAC18D3}"/>
              </a:ext>
            </a:extLst>
          </p:cNvPr>
          <p:cNvSpPr/>
          <p:nvPr/>
        </p:nvSpPr>
        <p:spPr>
          <a:xfrm>
            <a:off x="10040303" y="5713916"/>
            <a:ext cx="2085739" cy="996391"/>
          </a:xfrm>
          <a:prstGeom prst="wedgeRoundRectCallout">
            <a:avLst>
              <a:gd name="adj1" fmla="val -61683"/>
              <a:gd name="adj2" fmla="val 29814"/>
              <a:gd name="adj3" fmla="val 16667"/>
            </a:avLst>
          </a:prstGeom>
          <a:solidFill>
            <a:srgbClr val="002060"/>
          </a:solidFill>
          <a:ln>
            <a:solidFill>
              <a:srgbClr val="004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Yes! Adèle has a brother, not a sister!</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heel(1)">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heel(1)">
                                      <p:cBhvr>
                                        <p:cTn id="17" dur="20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heel(1)">
                                      <p:cBhvr>
                                        <p:cTn id="27" dur="20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wheel(1)">
                                      <p:cBhvr>
                                        <p:cTn id="37" dur="20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heel(1)">
                                      <p:cBhvr>
                                        <p:cTn id="47" dur="20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wheel(1)">
                                      <p:cBhvr>
                                        <p:cTn id="57" dur="2000"/>
                                        <p:tgtEl>
                                          <p:spTgt spid="1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fade">
                                      <p:cBhvr>
                                        <p:cTn id="62" dur="500"/>
                                        <p:tgtEl>
                                          <p:spTgt spid="11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04" grpId="0" animBg="1"/>
      <p:bldP spid="105" grpId="0"/>
      <p:bldP spid="106" grpId="0" animBg="1"/>
      <p:bldP spid="107" grpId="0"/>
      <p:bldP spid="108" grpId="0" animBg="1"/>
      <p:bldP spid="109" grpId="0"/>
      <p:bldP spid="110" grpId="0" animBg="1"/>
      <p:bldP spid="111" grpId="0"/>
      <p:bldP spid="112" grpId="0" animBg="1"/>
      <p:bldP spid="113" grpId="0"/>
      <p:bldP spid="3"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307" y="-5170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307" y="1466311"/>
            <a:ext cx="8608809" cy="52464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730374047"/>
              </p:ext>
            </p:extLst>
          </p:nvPr>
        </p:nvGraphicFramePr>
        <p:xfrm>
          <a:off x="6880485" y="1517164"/>
          <a:ext cx="5259997" cy="3987412"/>
        </p:xfrm>
        <a:graphic>
          <a:graphicData uri="http://schemas.openxmlformats.org/drawingml/2006/table">
            <a:tbl>
              <a:tblPr>
                <a:noFill/>
              </a:tblPr>
              <a:tblGrid>
                <a:gridCol w="2229824">
                  <a:extLst>
                    <a:ext uri="{9D8B030D-6E8A-4147-A177-3AD203B41FA5}">
                      <a16:colId xmlns:a16="http://schemas.microsoft.com/office/drawing/2014/main" val="3922332982"/>
                    </a:ext>
                  </a:extLst>
                </a:gridCol>
                <a:gridCol w="1218547">
                  <a:extLst>
                    <a:ext uri="{9D8B030D-6E8A-4147-A177-3AD203B41FA5}">
                      <a16:colId xmlns:a16="http://schemas.microsoft.com/office/drawing/2014/main" val="570337413"/>
                    </a:ext>
                  </a:extLst>
                </a:gridCol>
                <a:gridCol w="1811626">
                  <a:extLst>
                    <a:ext uri="{9D8B030D-6E8A-4147-A177-3AD203B41FA5}">
                      <a16:colId xmlns:a16="http://schemas.microsoft.com/office/drawing/2014/main" val="2802609414"/>
                    </a:ext>
                  </a:extLst>
                </a:gridCol>
              </a:tblGrid>
              <a:tr h="561946">
                <a:tc>
                  <a:txBody>
                    <a:bodyPr/>
                    <a:lstStyle/>
                    <a:p>
                      <a:pPr marL="0" lvl="0" indent="0" algn="ctr" rtl="0">
                        <a:spcBef>
                          <a:spcPts val="0"/>
                        </a:spcBef>
                        <a:spcAft>
                          <a:spcPts val="0"/>
                        </a:spcAft>
                        <a:buNone/>
                      </a:pPr>
                      <a:r>
                        <a:rPr lang="en-GB" sz="2000" b="0" dirty="0">
                          <a:solidFill>
                            <a:srgbClr val="002060"/>
                          </a:solidFill>
                          <a:latin typeface="Century Gothic" panose="020B0502020202020204" pitchFamily="34" charset="0"/>
                          <a:ea typeface="Montserrat"/>
                          <a:cs typeface="Montserrat"/>
                          <a:sym typeface="Montserrat"/>
                        </a:rPr>
                        <a:t>activities</a:t>
                      </a:r>
                      <a:endParaRPr sz="20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0" dirty="0">
                          <a:solidFill>
                            <a:srgbClr val="002060"/>
                          </a:solidFill>
                          <a:latin typeface="Century Gothic" panose="020B0502020202020204" pitchFamily="34" charset="0"/>
                          <a:ea typeface="Montserrat"/>
                          <a:cs typeface="Montserrat"/>
                          <a:sym typeface="Montserrat"/>
                        </a:rPr>
                        <a:t>weather</a:t>
                      </a:r>
                      <a:endParaRPr sz="20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0" dirty="0">
                          <a:solidFill>
                            <a:srgbClr val="002060"/>
                          </a:solidFill>
                          <a:latin typeface="Century Gothic" panose="020B0502020202020204" pitchFamily="34" charset="0"/>
                          <a:ea typeface="Montserrat"/>
                          <a:cs typeface="Montserrat"/>
                          <a:sym typeface="Montserrat"/>
                        </a:rPr>
                        <a:t>extra info?</a:t>
                      </a:r>
                      <a:endParaRPr sz="20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02284">
                <a:tc>
                  <a:txBody>
                    <a:bodyPr/>
                    <a:lstStyle/>
                    <a:p>
                      <a:pPr marL="0" lvl="0" indent="0" algn="ctr" rtl="0">
                        <a:spcBef>
                          <a:spcPts val="0"/>
                        </a:spcBef>
                        <a:spcAft>
                          <a:spcPts val="0"/>
                        </a:spcAft>
                        <a:buNone/>
                      </a:pP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02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2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26785">
                <a:tc>
                  <a:txBody>
                    <a:bodyPr/>
                    <a:lstStyle/>
                    <a:p>
                      <a:pPr marL="0" lvl="0" indent="0" algn="ctr" rtl="0">
                        <a:spcBef>
                          <a:spcPts val="0"/>
                        </a:spcBef>
                        <a:spcAft>
                          <a:spcPts val="0"/>
                        </a:spcAft>
                        <a:buNone/>
                      </a:pP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9718533"/>
                  </a:ext>
                </a:extLst>
              </a:tr>
              <a:tr h="402284">
                <a:tc>
                  <a:txBody>
                    <a:bodyPr/>
                    <a:lstStyle/>
                    <a:p>
                      <a:pPr marL="0" lvl="0" indent="0" algn="ctr" rtl="0">
                        <a:spcBef>
                          <a:spcPts val="0"/>
                        </a:spcBef>
                        <a:spcAft>
                          <a:spcPts val="0"/>
                        </a:spcAft>
                        <a:buNone/>
                      </a:pP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464100"/>
                  </a:ext>
                </a:extLst>
              </a:tr>
              <a:tr h="402284">
                <a:tc>
                  <a:txBody>
                    <a:bodyPr/>
                    <a:lstStyle/>
                    <a:p>
                      <a:pPr marL="0" lvl="0" indent="0" algn="ctr" rtl="0">
                        <a:spcBef>
                          <a:spcPts val="0"/>
                        </a:spcBef>
                        <a:spcAft>
                          <a:spcPts val="0"/>
                        </a:spcAft>
                        <a:buNone/>
                      </a:pP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4187975"/>
                  </a:ext>
                </a:extLst>
              </a:tr>
            </a:tbl>
          </a:graphicData>
        </a:graphic>
      </p:graphicFrame>
      <p:pic>
        <p:nvPicPr>
          <p:cNvPr id="81" name="Picture 80" descr="A picture containing diagram&#10;&#10;Description automatically generated">
            <a:extLst>
              <a:ext uri="{FF2B5EF4-FFF2-40B4-BE49-F238E27FC236}">
                <a16:creationId xmlns:a16="http://schemas.microsoft.com/office/drawing/2014/main" id="{17857E64-F3FF-4E4A-927C-78B09AEC4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575" y="2131490"/>
            <a:ext cx="210196" cy="463289"/>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A0D4C397-3FBD-45A8-93D9-57B3291CDC00}"/>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9451986" y="2137727"/>
            <a:ext cx="146031" cy="426248"/>
          </a:xfrm>
          <a:prstGeom prst="rect">
            <a:avLst/>
          </a:prstGeom>
        </p:spPr>
      </p:pic>
      <p:pic>
        <p:nvPicPr>
          <p:cNvPr id="86" name="Picture 85" descr="A picture containing diagram&#10;&#10;Description automatically generated">
            <a:extLst>
              <a:ext uri="{FF2B5EF4-FFF2-40B4-BE49-F238E27FC236}">
                <a16:creationId xmlns:a16="http://schemas.microsoft.com/office/drawing/2014/main" id="{E9E0971A-1B02-45C7-B25F-69D873FC6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2326" y="2722865"/>
            <a:ext cx="210196" cy="463289"/>
          </a:xfrm>
          <a:prstGeom prst="rect">
            <a:avLst/>
          </a:prstGeom>
        </p:spPr>
      </p:pic>
      <p:pic>
        <p:nvPicPr>
          <p:cNvPr id="87" name="Picture 86" descr="A picture containing icon&#10;&#10;Description automatically generated">
            <a:extLst>
              <a:ext uri="{FF2B5EF4-FFF2-40B4-BE49-F238E27FC236}">
                <a16:creationId xmlns:a16="http://schemas.microsoft.com/office/drawing/2014/main" id="{709191F6-1207-41FF-8A4E-C4B296F3A839}"/>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9474737" y="2729102"/>
            <a:ext cx="146031" cy="426248"/>
          </a:xfrm>
          <a:prstGeom prst="rect">
            <a:avLst/>
          </a:prstGeom>
        </p:spPr>
      </p:pic>
      <p:pic>
        <p:nvPicPr>
          <p:cNvPr id="88" name="Picture 87" descr="A picture containing diagram&#10;&#10;Description automatically generated">
            <a:extLst>
              <a:ext uri="{FF2B5EF4-FFF2-40B4-BE49-F238E27FC236}">
                <a16:creationId xmlns:a16="http://schemas.microsoft.com/office/drawing/2014/main" id="{CA432967-F77B-44A6-859D-C5718465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6460" y="3240787"/>
            <a:ext cx="210196" cy="463289"/>
          </a:xfrm>
          <a:prstGeom prst="rect">
            <a:avLst/>
          </a:prstGeom>
        </p:spPr>
      </p:pic>
      <p:pic>
        <p:nvPicPr>
          <p:cNvPr id="89" name="Picture 88" descr="A picture containing icon&#10;&#10;Description automatically generated">
            <a:extLst>
              <a:ext uri="{FF2B5EF4-FFF2-40B4-BE49-F238E27FC236}">
                <a16:creationId xmlns:a16="http://schemas.microsoft.com/office/drawing/2014/main" id="{530FAD5D-260F-4C20-A512-2DC010702794}"/>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9478871" y="3247024"/>
            <a:ext cx="146031" cy="426248"/>
          </a:xfrm>
          <a:prstGeom prst="rect">
            <a:avLst/>
          </a:prstGeom>
        </p:spPr>
      </p:pic>
      <p:pic>
        <p:nvPicPr>
          <p:cNvPr id="90" name="Picture 89" descr="A picture containing diagram&#10;&#10;Description automatically generated">
            <a:extLst>
              <a:ext uri="{FF2B5EF4-FFF2-40B4-BE49-F238E27FC236}">
                <a16:creationId xmlns:a16="http://schemas.microsoft.com/office/drawing/2014/main" id="{F1C41118-50FE-4592-A835-509E69CC8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2326" y="3908656"/>
            <a:ext cx="210196" cy="463289"/>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D9BE934F-F936-4E4E-BDBD-D3A3C7C7937E}"/>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9474737" y="3914893"/>
            <a:ext cx="146031" cy="426248"/>
          </a:xfrm>
          <a:prstGeom prst="rect">
            <a:avLst/>
          </a:prstGeom>
        </p:spPr>
      </p:pic>
      <p:pic>
        <p:nvPicPr>
          <p:cNvPr id="92" name="Picture 91" descr="A picture containing diagram&#10;&#10;Description automatically generated">
            <a:extLst>
              <a:ext uri="{FF2B5EF4-FFF2-40B4-BE49-F238E27FC236}">
                <a16:creationId xmlns:a16="http://schemas.microsoft.com/office/drawing/2014/main" id="{6EDA0AFE-94BE-480E-A84D-57A74E45E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5077" y="4515234"/>
            <a:ext cx="210196" cy="463289"/>
          </a:xfrm>
          <a:prstGeom prst="rect">
            <a:avLst/>
          </a:prstGeom>
        </p:spPr>
      </p:pic>
      <p:pic>
        <p:nvPicPr>
          <p:cNvPr id="93" name="Picture 92" descr="A picture containing icon&#10;&#10;Description automatically generated">
            <a:extLst>
              <a:ext uri="{FF2B5EF4-FFF2-40B4-BE49-F238E27FC236}">
                <a16:creationId xmlns:a16="http://schemas.microsoft.com/office/drawing/2014/main" id="{AB68D789-38A8-4F90-BF34-6C5FC921E016}"/>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9497488" y="4521471"/>
            <a:ext cx="146031" cy="426248"/>
          </a:xfrm>
          <a:prstGeom prst="rect">
            <a:avLst/>
          </a:prstGeom>
        </p:spPr>
      </p:pic>
      <p:pic>
        <p:nvPicPr>
          <p:cNvPr id="94" name="Picture 93" descr="A picture containing diagram&#10;&#10;Description automatically generated">
            <a:extLst>
              <a:ext uri="{FF2B5EF4-FFF2-40B4-BE49-F238E27FC236}">
                <a16:creationId xmlns:a16="http://schemas.microsoft.com/office/drawing/2014/main" id="{71596285-D212-47C7-A637-D39E05CD2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211" y="5039276"/>
            <a:ext cx="210196" cy="463289"/>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17337EEA-2257-402E-96E2-966A2BC62CB7}"/>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9501622" y="5045513"/>
            <a:ext cx="146031" cy="426248"/>
          </a:xfrm>
          <a:prstGeom prst="rect">
            <a:avLst/>
          </a:prstGeom>
        </p:spPr>
      </p:pic>
      <p:sp>
        <p:nvSpPr>
          <p:cNvPr id="102" name="Oval 101">
            <a:extLst>
              <a:ext uri="{FF2B5EF4-FFF2-40B4-BE49-F238E27FC236}">
                <a16:creationId xmlns:a16="http://schemas.microsoft.com/office/drawing/2014/main" id="{60CD95C1-98C0-4056-9E99-ED5950EDF1C7}"/>
              </a:ext>
            </a:extLst>
          </p:cNvPr>
          <p:cNvSpPr/>
          <p:nvPr/>
        </p:nvSpPr>
        <p:spPr>
          <a:xfrm>
            <a:off x="9759324" y="211021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60D008F8-4E45-4523-B35E-41BED8D9D967}"/>
              </a:ext>
            </a:extLst>
          </p:cNvPr>
          <p:cNvSpPr txBox="1"/>
          <p:nvPr/>
        </p:nvSpPr>
        <p:spPr>
          <a:xfrm>
            <a:off x="10681825" y="2170785"/>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home</a:t>
            </a:r>
          </a:p>
        </p:txBody>
      </p:sp>
      <p:sp>
        <p:nvSpPr>
          <p:cNvPr id="104" name="Oval 103">
            <a:extLst>
              <a:ext uri="{FF2B5EF4-FFF2-40B4-BE49-F238E27FC236}">
                <a16:creationId xmlns:a16="http://schemas.microsoft.com/office/drawing/2014/main" id="{804597A8-07A3-4AD8-A53F-A2CB993930FD}"/>
              </a:ext>
            </a:extLst>
          </p:cNvPr>
          <p:cNvSpPr/>
          <p:nvPr/>
        </p:nvSpPr>
        <p:spPr>
          <a:xfrm>
            <a:off x="9810604" y="268343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3D936731-EA26-43E9-854E-F4F35661FF8C}"/>
              </a:ext>
            </a:extLst>
          </p:cNvPr>
          <p:cNvSpPr txBox="1"/>
          <p:nvPr/>
        </p:nvSpPr>
        <p:spPr>
          <a:xfrm>
            <a:off x="10560953" y="2706150"/>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with dad</a:t>
            </a:r>
          </a:p>
        </p:txBody>
      </p:sp>
      <p:sp>
        <p:nvSpPr>
          <p:cNvPr id="106" name="Oval 105">
            <a:extLst>
              <a:ext uri="{FF2B5EF4-FFF2-40B4-BE49-F238E27FC236}">
                <a16:creationId xmlns:a16="http://schemas.microsoft.com/office/drawing/2014/main" id="{2C9E3F46-14EE-4545-98C1-7FB05B59A9BC}"/>
              </a:ext>
            </a:extLst>
          </p:cNvPr>
          <p:cNvSpPr/>
          <p:nvPr/>
        </p:nvSpPr>
        <p:spPr>
          <a:xfrm>
            <a:off x="9814533" y="323175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A4C8C18B-400F-43E3-992C-6BF35BB622CF}"/>
              </a:ext>
            </a:extLst>
          </p:cNvPr>
          <p:cNvSpPr txBox="1"/>
          <p:nvPr/>
        </p:nvSpPr>
        <p:spPr>
          <a:xfrm>
            <a:off x="10415683" y="3406585"/>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in her room</a:t>
            </a:r>
          </a:p>
        </p:txBody>
      </p:sp>
      <p:sp>
        <p:nvSpPr>
          <p:cNvPr id="108" name="Oval 107">
            <a:extLst>
              <a:ext uri="{FF2B5EF4-FFF2-40B4-BE49-F238E27FC236}">
                <a16:creationId xmlns:a16="http://schemas.microsoft.com/office/drawing/2014/main" id="{285B5373-3B16-4233-94A0-68DDA5A7B043}"/>
              </a:ext>
            </a:extLst>
          </p:cNvPr>
          <p:cNvSpPr/>
          <p:nvPr/>
        </p:nvSpPr>
        <p:spPr>
          <a:xfrm>
            <a:off x="9776123" y="3876246"/>
            <a:ext cx="383382" cy="526104"/>
          </a:xfrm>
          <a:custGeom>
            <a:avLst/>
            <a:gdLst>
              <a:gd name="connsiteX0" fmla="*/ 0 w 383382"/>
              <a:gd name="connsiteY0" fmla="*/ 263052 h 526104"/>
              <a:gd name="connsiteX1" fmla="*/ 191691 w 383382"/>
              <a:gd name="connsiteY1" fmla="*/ 0 h 526104"/>
              <a:gd name="connsiteX2" fmla="*/ 383382 w 383382"/>
              <a:gd name="connsiteY2" fmla="*/ 263052 h 526104"/>
              <a:gd name="connsiteX3" fmla="*/ 191691 w 383382"/>
              <a:gd name="connsiteY3" fmla="*/ 526104 h 526104"/>
              <a:gd name="connsiteX4" fmla="*/ 0 w 383382"/>
              <a:gd name="connsiteY4" fmla="*/ 263052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2" h="526104" extrusionOk="0">
                <a:moveTo>
                  <a:pt x="0" y="263052"/>
                </a:moveTo>
                <a:cubicBezTo>
                  <a:pt x="-22118" y="104129"/>
                  <a:pt x="70098" y="5902"/>
                  <a:pt x="191691" y="0"/>
                </a:cubicBezTo>
                <a:cubicBezTo>
                  <a:pt x="316940" y="4080"/>
                  <a:pt x="369122" y="118225"/>
                  <a:pt x="383382" y="263052"/>
                </a:cubicBezTo>
                <a:cubicBezTo>
                  <a:pt x="366786" y="424539"/>
                  <a:pt x="292142" y="556047"/>
                  <a:pt x="191691" y="526104"/>
                </a:cubicBezTo>
                <a:cubicBezTo>
                  <a:pt x="76581" y="521047"/>
                  <a:pt x="26421" y="420956"/>
                  <a:pt x="0" y="263052"/>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EB118CC1-37F9-461F-BAC0-C7DAACF4BBA8}"/>
              </a:ext>
            </a:extLst>
          </p:cNvPr>
          <p:cNvSpPr txBox="1"/>
          <p:nvPr/>
        </p:nvSpPr>
        <p:spPr>
          <a:xfrm>
            <a:off x="10327594" y="3953493"/>
            <a:ext cx="19249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92D050"/>
                </a:solidFill>
                <a:latin typeface="Segoe Print" panose="02000600000000000000" pitchFamily="2" charset="0"/>
              </a:rPr>
              <a:t>to help mum</a:t>
            </a:r>
            <a:endPar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10" name="Oval 109">
            <a:extLst>
              <a:ext uri="{FF2B5EF4-FFF2-40B4-BE49-F238E27FC236}">
                <a16:creationId xmlns:a16="http://schemas.microsoft.com/office/drawing/2014/main" id="{8CC14915-5986-457B-B3A8-C02BEEF208D3}"/>
              </a:ext>
            </a:extLst>
          </p:cNvPr>
          <p:cNvSpPr/>
          <p:nvPr/>
        </p:nvSpPr>
        <p:spPr>
          <a:xfrm>
            <a:off x="9448282" y="4453203"/>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65B8628E-BBAB-41DE-85FD-1FCD4CEECCFE}"/>
              </a:ext>
            </a:extLst>
          </p:cNvPr>
          <p:cNvSpPr txBox="1"/>
          <p:nvPr/>
        </p:nvSpPr>
        <p:spPr>
          <a:xfrm>
            <a:off x="10456351" y="4478937"/>
            <a:ext cx="17961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in garden</a:t>
            </a:r>
          </a:p>
        </p:txBody>
      </p:sp>
      <p:sp>
        <p:nvSpPr>
          <p:cNvPr id="112" name="Oval 111">
            <a:extLst>
              <a:ext uri="{FF2B5EF4-FFF2-40B4-BE49-F238E27FC236}">
                <a16:creationId xmlns:a16="http://schemas.microsoft.com/office/drawing/2014/main" id="{4C413C8E-087A-481B-8849-0679B33A300A}"/>
              </a:ext>
            </a:extLst>
          </p:cNvPr>
          <p:cNvSpPr/>
          <p:nvPr/>
        </p:nvSpPr>
        <p:spPr>
          <a:xfrm>
            <a:off x="9420768" y="5036277"/>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6692D4E7-D5CB-4E73-B3CD-32BC461C3331}"/>
              </a:ext>
            </a:extLst>
          </p:cNvPr>
          <p:cNvSpPr txBox="1"/>
          <p:nvPr/>
        </p:nvSpPr>
        <p:spPr>
          <a:xfrm>
            <a:off x="10387940" y="5088387"/>
            <a:ext cx="17961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with sister</a:t>
            </a: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777749"/>
            <a:ext cx="7775464"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69116"/>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3" name="Speech Bubble: Rectangle with Corners Rounded 2">
            <a:extLst>
              <a:ext uri="{FF2B5EF4-FFF2-40B4-BE49-F238E27FC236}">
                <a16:creationId xmlns:a16="http://schemas.microsoft.com/office/drawing/2014/main" id="{0926FF94-C5E5-4DF2-91E8-3AC6D2C80A56}"/>
              </a:ext>
            </a:extLst>
          </p:cNvPr>
          <p:cNvSpPr/>
          <p:nvPr/>
        </p:nvSpPr>
        <p:spPr>
          <a:xfrm>
            <a:off x="6096000" y="5559860"/>
            <a:ext cx="3756326" cy="685058"/>
          </a:xfrm>
          <a:prstGeom prst="wedgeRoundRectCallout">
            <a:avLst>
              <a:gd name="adj1" fmla="val 55465"/>
              <a:gd name="adj2" fmla="val 25301"/>
              <a:gd name="adj3" fmla="val 16667"/>
            </a:avLst>
          </a:prstGeom>
          <a:solidFill>
            <a:srgbClr val="002060"/>
          </a:solidFill>
          <a:ln>
            <a:solidFill>
              <a:srgbClr val="004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Is there a detail that seems wrong in this email?</a:t>
            </a:r>
          </a:p>
        </p:txBody>
      </p:sp>
      <p:sp>
        <p:nvSpPr>
          <p:cNvPr id="45" name="Speech Bubble: Rectangle with Corners Rounded 44">
            <a:extLst>
              <a:ext uri="{FF2B5EF4-FFF2-40B4-BE49-F238E27FC236}">
                <a16:creationId xmlns:a16="http://schemas.microsoft.com/office/drawing/2014/main" id="{1CF6AEF1-D333-4027-B412-796EADAC18D3}"/>
              </a:ext>
            </a:extLst>
          </p:cNvPr>
          <p:cNvSpPr/>
          <p:nvPr/>
        </p:nvSpPr>
        <p:spPr>
          <a:xfrm>
            <a:off x="10040303" y="5713916"/>
            <a:ext cx="2085739" cy="996391"/>
          </a:xfrm>
          <a:prstGeom prst="wedgeRoundRectCallout">
            <a:avLst>
              <a:gd name="adj1" fmla="val -61683"/>
              <a:gd name="adj2" fmla="val 29814"/>
              <a:gd name="adj3" fmla="val 16667"/>
            </a:avLst>
          </a:prstGeom>
          <a:solidFill>
            <a:srgbClr val="002060"/>
          </a:solidFill>
          <a:ln>
            <a:solidFill>
              <a:srgbClr val="004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Yes! Adèle has a brother, not a sister!</a:t>
            </a:r>
          </a:p>
        </p:txBody>
      </p:sp>
      <p:sp>
        <p:nvSpPr>
          <p:cNvPr id="40" name="TextBox 39">
            <a:extLst>
              <a:ext uri="{FF2B5EF4-FFF2-40B4-BE49-F238E27FC236}">
                <a16:creationId xmlns:a16="http://schemas.microsoft.com/office/drawing/2014/main" id="{39F9E03F-42E8-4696-80C3-FCF9E2F969CA}"/>
              </a:ext>
            </a:extLst>
          </p:cNvPr>
          <p:cNvSpPr txBox="1"/>
          <p:nvPr/>
        </p:nvSpPr>
        <p:spPr>
          <a:xfrm>
            <a:off x="6935082" y="2144934"/>
            <a:ext cx="24102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does activities </a:t>
            </a:r>
          </a:p>
        </p:txBody>
      </p:sp>
      <p:sp>
        <p:nvSpPr>
          <p:cNvPr id="41" name="TextBox 40">
            <a:extLst>
              <a:ext uri="{FF2B5EF4-FFF2-40B4-BE49-F238E27FC236}">
                <a16:creationId xmlns:a16="http://schemas.microsoft.com/office/drawing/2014/main" id="{49D467AA-CF6E-4C5F-B2B2-922449E65AB0}"/>
              </a:ext>
            </a:extLst>
          </p:cNvPr>
          <p:cNvSpPr txBox="1"/>
          <p:nvPr/>
        </p:nvSpPr>
        <p:spPr>
          <a:xfrm>
            <a:off x="6924550" y="2722865"/>
            <a:ext cx="20887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cooks</a:t>
            </a:r>
          </a:p>
        </p:txBody>
      </p:sp>
      <p:sp>
        <p:nvSpPr>
          <p:cNvPr id="44" name="TextBox 43">
            <a:extLst>
              <a:ext uri="{FF2B5EF4-FFF2-40B4-BE49-F238E27FC236}">
                <a16:creationId xmlns:a16="http://schemas.microsoft.com/office/drawing/2014/main" id="{23A354B7-777A-4143-82BF-7C46FAAEFDC0}"/>
              </a:ext>
            </a:extLst>
          </p:cNvPr>
          <p:cNvSpPr txBox="1"/>
          <p:nvPr/>
        </p:nvSpPr>
        <p:spPr>
          <a:xfrm>
            <a:off x="6732908" y="3370513"/>
            <a:ext cx="25563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listens to music</a:t>
            </a:r>
          </a:p>
        </p:txBody>
      </p:sp>
      <p:sp>
        <p:nvSpPr>
          <p:cNvPr id="46" name="TextBox 45">
            <a:extLst>
              <a:ext uri="{FF2B5EF4-FFF2-40B4-BE49-F238E27FC236}">
                <a16:creationId xmlns:a16="http://schemas.microsoft.com/office/drawing/2014/main" id="{59B4137C-B4AA-4C3B-AA86-20CE08EA1AFD}"/>
              </a:ext>
            </a:extLst>
          </p:cNvPr>
          <p:cNvSpPr txBox="1"/>
          <p:nvPr/>
        </p:nvSpPr>
        <p:spPr>
          <a:xfrm>
            <a:off x="6736215" y="3971835"/>
            <a:ext cx="25563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does housework</a:t>
            </a:r>
          </a:p>
        </p:txBody>
      </p:sp>
      <p:sp>
        <p:nvSpPr>
          <p:cNvPr id="47" name="TextBox 46">
            <a:extLst>
              <a:ext uri="{FF2B5EF4-FFF2-40B4-BE49-F238E27FC236}">
                <a16:creationId xmlns:a16="http://schemas.microsoft.com/office/drawing/2014/main" id="{24D8F1C4-FE6F-4D9D-B488-F52B539AC4C9}"/>
              </a:ext>
            </a:extLst>
          </p:cNvPr>
          <p:cNvSpPr txBox="1"/>
          <p:nvPr/>
        </p:nvSpPr>
        <p:spPr>
          <a:xfrm>
            <a:off x="6732908" y="4542628"/>
            <a:ext cx="25563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plays</a:t>
            </a:r>
          </a:p>
        </p:txBody>
      </p:sp>
      <p:sp>
        <p:nvSpPr>
          <p:cNvPr id="48" name="TextBox 47">
            <a:extLst>
              <a:ext uri="{FF2B5EF4-FFF2-40B4-BE49-F238E27FC236}">
                <a16:creationId xmlns:a16="http://schemas.microsoft.com/office/drawing/2014/main" id="{CAF67754-E8E0-4A4B-9C90-EE326F6FDA5E}"/>
              </a:ext>
            </a:extLst>
          </p:cNvPr>
          <p:cNvSpPr txBox="1"/>
          <p:nvPr/>
        </p:nvSpPr>
        <p:spPr>
          <a:xfrm>
            <a:off x="6722612" y="5036663"/>
            <a:ext cx="25563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swims</a:t>
            </a:r>
          </a:p>
        </p:txBody>
      </p:sp>
      <p:sp>
        <p:nvSpPr>
          <p:cNvPr id="49" name="TextBox 48">
            <a:hlinkClick r:id="" action="ppaction://noaction">
              <a:snd r:embed="rId10" name="3_3.wav"/>
            </a:hlinkClick>
            <a:extLst>
              <a:ext uri="{FF2B5EF4-FFF2-40B4-BE49-F238E27FC236}">
                <a16:creationId xmlns:a16="http://schemas.microsoft.com/office/drawing/2014/main" id="{5FD994AC-054F-4AB0-92A2-04896E18BE4C}"/>
              </a:ext>
            </a:extLst>
          </p:cNvPr>
          <p:cNvSpPr txBox="1"/>
          <p:nvPr/>
        </p:nvSpPr>
        <p:spPr>
          <a:xfrm>
            <a:off x="267997" y="1351016"/>
            <a:ext cx="6614831" cy="420884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Salut Sanaya ! </a:t>
            </a:r>
            <a:b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b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Qu’est-ce que je fais normalement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Alors, quand il fait froid, je fais des activités chez moi.  Par exemple, je fais la cuisine avec mon père ou j’écoute de la musique dans ma chambre.  Parfois, je fais le ménage pour aider Maman. Quand il fait beau, je joue dans le jardin et le samedi, je fais de la natation avec ma sœur. Et toi ? Tu fais quoi maintenant ?</a:t>
            </a:r>
          </a:p>
        </p:txBody>
      </p:sp>
      <p:sp>
        <p:nvSpPr>
          <p:cNvPr id="50" name="TextBox 49">
            <a:hlinkClick r:id="" action="ppaction://noaction">
              <a:snd r:embed="rId11" name="Lis. Choisis la bonne image.wav"/>
            </a:hlinkClick>
            <a:extLst>
              <a:ext uri="{FF2B5EF4-FFF2-40B4-BE49-F238E27FC236}">
                <a16:creationId xmlns:a16="http://schemas.microsoft.com/office/drawing/2014/main" id="{CAEB0BBE-113F-417B-8744-CB668ACDA1D0}"/>
              </a:ext>
            </a:extLst>
          </p:cNvPr>
          <p:cNvSpPr txBox="1"/>
          <p:nvPr/>
        </p:nvSpPr>
        <p:spPr>
          <a:xfrm>
            <a:off x="1177969" y="874371"/>
            <a:ext cx="1013381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bonne image.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détails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hlinkClick r:id="" action="ppaction://noaction">
              <a:snd r:embed="rId12" name="3_1.wav"/>
            </a:hlinkClick>
            <a:extLst>
              <a:ext uri="{FF2B5EF4-FFF2-40B4-BE49-F238E27FC236}">
                <a16:creationId xmlns:a16="http://schemas.microsoft.com/office/drawing/2014/main" id="{C3D46F7D-888D-4DD5-8B4B-CDF1E668CC52}"/>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email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heel(1)">
                                      <p:cBhvr>
                                        <p:cTn id="12" dur="20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heel(1)">
                                      <p:cBhvr>
                                        <p:cTn id="27" dur="20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wheel(1)">
                                      <p:cBhvr>
                                        <p:cTn id="42" dur="2000"/>
                                        <p:tgtEl>
                                          <p:spTgt spid="10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08"/>
                                        </p:tgtEl>
                                        <p:attrNameLst>
                                          <p:attrName>style.visibility</p:attrName>
                                        </p:attrNameLst>
                                      </p:cBhvr>
                                      <p:to>
                                        <p:strVal val="visible"/>
                                      </p:to>
                                    </p:set>
                                    <p:animEffect transition="in" filter="wheel(1)">
                                      <p:cBhvr>
                                        <p:cTn id="57" dur="2000"/>
                                        <p:tgtEl>
                                          <p:spTgt spid="10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wheel(1)">
                                      <p:cBhvr>
                                        <p:cTn id="72" dur="2000"/>
                                        <p:tgtEl>
                                          <p:spTgt spid="1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500"/>
                                        <p:tgtEl>
                                          <p:spTgt spid="1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112"/>
                                        </p:tgtEl>
                                        <p:attrNameLst>
                                          <p:attrName>style.visibility</p:attrName>
                                        </p:attrNameLst>
                                      </p:cBhvr>
                                      <p:to>
                                        <p:strVal val="visible"/>
                                      </p:to>
                                    </p:set>
                                    <p:animEffect transition="in" filter="wheel(1)">
                                      <p:cBhvr>
                                        <p:cTn id="87" dur="2000"/>
                                        <p:tgtEl>
                                          <p:spTgt spid="11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500"/>
                                        <p:tgtEl>
                                          <p:spTgt spid="113"/>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04" grpId="0" animBg="1"/>
      <p:bldP spid="105" grpId="0"/>
      <p:bldP spid="106" grpId="0" animBg="1"/>
      <p:bldP spid="107" grpId="0"/>
      <p:bldP spid="108" grpId="0" animBg="1"/>
      <p:bldP spid="109" grpId="0"/>
      <p:bldP spid="110" grpId="0" animBg="1"/>
      <p:bldP spid="111" grpId="0"/>
      <p:bldP spid="112" grpId="0" animBg="1"/>
      <p:bldP spid="113" grpId="0"/>
      <p:bldP spid="3" grpId="0" animBg="1"/>
      <p:bldP spid="45" grpId="0" animBg="1"/>
      <p:bldP spid="40" grpId="0"/>
      <p:bldP spid="41" grpId="0"/>
      <p:bldP spid="44" grpId="0"/>
      <p:bldP spid="46" grpId="0"/>
      <p:bldP spid="47" grpId="0"/>
      <p:bldP spid="4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8176</TotalTime>
  <Words>3044</Words>
  <Application>Microsoft Office PowerPoint</Application>
  <PresentationFormat>Widescreen</PresentationFormat>
  <Paragraphs>502</Paragraphs>
  <Slides>17</Slides>
  <Notes>17</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[qu]</vt:lpstr>
      <vt:lpstr> [qu]</vt:lpstr>
      <vt:lpstr>prononcer </vt:lpstr>
      <vt:lpstr>Follow up 2:</vt:lpstr>
      <vt:lpstr>Follow up 2: Réponses [Round 1]</vt:lpstr>
      <vt:lpstr>Follow up 2: Réponses [Round 2]</vt:lpstr>
      <vt:lpstr>Follow up 3: </vt:lpstr>
      <vt:lpstr>Follow up 3: </vt:lpstr>
      <vt:lpstr>Follow up 4</vt:lpstr>
      <vt:lpstr>Follow up 5a</vt:lpstr>
      <vt:lpstr>vocabulaire</vt:lpstr>
      <vt:lpstr>vocabulaire</vt:lpstr>
      <vt:lpstr>Follow up 2: Handout A</vt:lpstr>
      <vt:lpstr>Follow up 2: Handout B</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139</cp:revision>
  <dcterms:created xsi:type="dcterms:W3CDTF">2022-04-17T18:00:57Z</dcterms:created>
  <dcterms:modified xsi:type="dcterms:W3CDTF">2022-07-02T12:38:21Z</dcterms:modified>
</cp:coreProperties>
</file>