
<file path=[Content_Types].xml><?xml version="1.0" encoding="utf-8"?>
<Types xmlns="http://schemas.openxmlformats.org/package/2006/content-types">
  <Default Extension="gif" ContentType="image/gif"/>
  <Default Extension="jpeg" ContentType="image/jpeg"/>
  <Default Extension="jpg" ContentType="image/jpeg"/>
  <Default Extension="mkv" ContentType="video/unknown"/>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721" r:id="rId4"/>
  </p:sldMasterIdLst>
  <p:notesMasterIdLst>
    <p:notesMasterId r:id="rId18"/>
  </p:notesMasterIdLst>
  <p:sldIdLst>
    <p:sldId id="257" r:id="rId5"/>
    <p:sldId id="375" r:id="rId6"/>
    <p:sldId id="923" r:id="rId7"/>
    <p:sldId id="952" r:id="rId8"/>
    <p:sldId id="956" r:id="rId9"/>
    <p:sldId id="953" r:id="rId10"/>
    <p:sldId id="911" r:id="rId11"/>
    <p:sldId id="948" r:id="rId12"/>
    <p:sldId id="947" r:id="rId13"/>
    <p:sldId id="889" r:id="rId14"/>
    <p:sldId id="921" r:id="rId15"/>
    <p:sldId id="914" r:id="rId16"/>
    <p:sldId id="92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94B2"/>
    <a:srgbClr val="FF0066"/>
    <a:srgbClr val="FFF3FF"/>
    <a:srgbClr val="EF6D43"/>
    <a:srgbClr val="CC532E"/>
    <a:srgbClr val="8BD8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98" autoAdjust="0"/>
    <p:restoredTop sz="78261" autoAdjust="0"/>
  </p:normalViewPr>
  <p:slideViewPr>
    <p:cSldViewPr snapToGrid="0">
      <p:cViewPr varScale="1">
        <p:scale>
          <a:sx n="87" d="100"/>
          <a:sy n="87" d="100"/>
        </p:scale>
        <p:origin x="150" y="78"/>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0CCA18-CE92-4341-9187-6067A4CEA8D4}" type="datetimeFigureOut">
              <a:rPr lang="en-GB" smtClean="0"/>
              <a:t>22/05/2022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5B05DA-087E-4B02-A035-8D93738BC1AA}" type="slidenum">
              <a:rPr lang="en-GB" smtClean="0"/>
              <a:t>‹#›</a:t>
            </a:fld>
            <a:endParaRPr lang="en-GB"/>
          </a:p>
        </p:txBody>
      </p:sp>
    </p:spTree>
    <p:extLst>
      <p:ext uri="{BB962C8B-B14F-4D97-AF65-F5344CB8AC3E}">
        <p14:creationId xmlns:p14="http://schemas.microsoft.com/office/powerpoint/2010/main" val="4166322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216000">
              <a:lnSpc>
                <a:spcPct val="100000"/>
              </a:lnSpc>
            </a:pPr>
            <a:r>
              <a:rPr lang="en-GB" sz="1800" b="0" strike="noStrike" spc="-1" dirty="0">
                <a:solidFill>
                  <a:srgbClr val="000000"/>
                </a:solidFill>
                <a:latin typeface="+mn-lt"/>
                <a:ea typeface="Calibri"/>
              </a:rPr>
              <a:t>Artwork by Steve Clarke. Pronoun pictures from NCELP (www.ncelp.org). All additional pictures selected from </a:t>
            </a:r>
            <a:r>
              <a:rPr lang="en-GB" sz="1800" b="0" strike="noStrike" spc="-1" dirty="0" err="1">
                <a:solidFill>
                  <a:srgbClr val="000000"/>
                </a:solidFill>
                <a:latin typeface="+mn-lt"/>
                <a:ea typeface="Calibri"/>
              </a:rPr>
              <a:t>Pixabay</a:t>
            </a:r>
            <a:r>
              <a:rPr lang="en-GB" sz="1800" b="0" strike="noStrike" spc="-1" dirty="0">
                <a:solidFill>
                  <a:srgbClr val="000000"/>
                </a:solidFill>
                <a:latin typeface="+mn-lt"/>
                <a:ea typeface="Calibri"/>
              </a:rPr>
              <a:t> and are available under a Creative Commons license, no</a:t>
            </a:r>
          </a:p>
          <a:p>
            <a:pPr marL="0" indent="-216000">
              <a:lnSpc>
                <a:spcPct val="100000"/>
              </a:lnSpc>
            </a:pPr>
            <a:r>
              <a:rPr lang="en-GB" sz="1800" b="0" strike="noStrike" spc="-1" dirty="0">
                <a:solidFill>
                  <a:srgbClr val="000000"/>
                </a:solidFill>
                <a:latin typeface="+mn-lt"/>
                <a:ea typeface="Calibri"/>
              </a:rPr>
              <a:t>attribution required.</a:t>
            </a:r>
            <a:endParaRPr lang="en-GB" sz="1800" b="0" strike="noStrike" spc="-1" dirty="0">
              <a:latin typeface="Arial"/>
            </a:endParaRPr>
          </a:p>
          <a:p>
            <a:pPr marL="0" indent="-216000">
              <a:lnSpc>
                <a:spcPct val="100000"/>
              </a:lnSpc>
            </a:pPr>
            <a:endParaRPr lang="en-GB" sz="2000" b="1" strike="noStrike" spc="-1" dirty="0">
              <a:solidFill>
                <a:srgbClr val="002060"/>
              </a:solidFill>
              <a:latin typeface="Century Gothic"/>
              <a:ea typeface="Century Gothic"/>
            </a:endParaRPr>
          </a:p>
          <a:p>
            <a:pPr marL="0" indent="-216000">
              <a:lnSpc>
                <a:spcPct val="100000"/>
              </a:lnSpc>
            </a:pPr>
            <a:endParaRPr lang="en-GB" sz="2000" b="1" strike="noStrike" spc="-1" dirty="0">
              <a:solidFill>
                <a:srgbClr val="002060"/>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2000" b="1" strike="noStrike" spc="-1" dirty="0">
                <a:solidFill>
                  <a:srgbClr val="002060"/>
                </a:solidFill>
                <a:latin typeface="Century Gothic"/>
                <a:ea typeface="Century Gothic"/>
              </a:rPr>
              <a:t>Phonics:  Revisit SSC </a:t>
            </a:r>
            <a:r>
              <a:rPr lang="fr-FR" sz="2000" b="0" strike="noStrike" spc="-1" dirty="0">
                <a:solidFill>
                  <a:srgbClr val="002060"/>
                </a:solidFill>
                <a:latin typeface="Century Gothic"/>
                <a:ea typeface="Century Gothic"/>
              </a:rPr>
              <a:t>[-s-] maison [325] chose [125] magasin [1736] église [1782] cuisine [2618]</a:t>
            </a:r>
          </a:p>
          <a:p>
            <a:pPr marL="0" marR="0" lvl="0" indent="-216000" algn="l" defTabSz="914400" rtl="0" eaLnBrk="1" fontAlgn="auto" latinLnBrk="0" hangingPunct="1">
              <a:lnSpc>
                <a:spcPct val="100000"/>
              </a:lnSpc>
              <a:spcBef>
                <a:spcPts val="0"/>
              </a:spcBef>
              <a:spcAft>
                <a:spcPts val="0"/>
              </a:spcAft>
              <a:buClrTx/>
              <a:buSzTx/>
              <a:buFontTx/>
              <a:buNone/>
              <a:tabLst/>
              <a:defRPr/>
            </a:pPr>
            <a:endParaRPr lang="fr-FR" sz="2000" b="0" baseline="0" dirty="0">
              <a:solidFill>
                <a:srgbClr val="115076"/>
              </a:solidFill>
              <a:latin typeface="Century Gothic" panose="020B0502020202020204" pitchFamily="34" charset="0"/>
              <a:cs typeface="Calibri" panose="020F0502020204030204" pitchFamily="34" charset="0"/>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it-IT" sz="2000" b="1" strike="noStrike" spc="-1" dirty="0">
                <a:solidFill>
                  <a:srgbClr val="FF0066"/>
                </a:solidFill>
                <a:latin typeface="Century Gothic"/>
                <a:ea typeface="Century Gothic"/>
              </a:rPr>
              <a:t>Vocabulary </a:t>
            </a:r>
            <a:r>
              <a:rPr lang="it-IT" sz="2000" b="0" strike="noStrike" spc="-1" dirty="0">
                <a:solidFill>
                  <a:srgbClr val="FF0066"/>
                </a:solidFill>
                <a:latin typeface="Century Gothic"/>
                <a:ea typeface="Century Gothic"/>
              </a:rPr>
              <a:t>(new words in </a:t>
            </a:r>
            <a:r>
              <a:rPr lang="it-IT" sz="2000" b="1" strike="noStrike" spc="-1" dirty="0">
                <a:solidFill>
                  <a:srgbClr val="FF0066"/>
                </a:solidFill>
                <a:latin typeface="Century Gothic"/>
                <a:ea typeface="Century Gothic"/>
              </a:rPr>
              <a:t>bold</a:t>
            </a:r>
            <a:r>
              <a:rPr lang="it-IT" sz="2000" b="0" strike="noStrike" spc="-1" dirty="0">
                <a:solidFill>
                  <a:srgbClr val="FF0066"/>
                </a:solidFill>
                <a:latin typeface="Century Gothic"/>
                <a:ea typeface="Century Gothic"/>
              </a:rPr>
              <a:t>): </a:t>
            </a:r>
            <a:r>
              <a:rPr lang="fr-FR" sz="2000" b="1" strike="noStrike" spc="-1" dirty="0">
                <a:solidFill>
                  <a:srgbClr val="FF0066"/>
                </a:solidFill>
                <a:latin typeface="Century Gothic"/>
                <a:ea typeface="Century Gothic"/>
              </a:rPr>
              <a:t>équipe </a:t>
            </a:r>
            <a:r>
              <a:rPr lang="fr-FR" sz="2000" b="0" strike="noStrike" spc="-1" dirty="0">
                <a:solidFill>
                  <a:srgbClr val="FF0066"/>
                </a:solidFill>
                <a:latin typeface="Century Gothic"/>
                <a:ea typeface="Century Gothic"/>
              </a:rPr>
              <a:t>[814] </a:t>
            </a:r>
            <a:r>
              <a:rPr lang="fr-FR" sz="2000" b="1" strike="noStrike" spc="-1" dirty="0">
                <a:solidFill>
                  <a:srgbClr val="FF0066"/>
                </a:solidFill>
                <a:latin typeface="Century Gothic"/>
                <a:ea typeface="Century Gothic"/>
              </a:rPr>
              <a:t>parent </a:t>
            </a:r>
            <a:r>
              <a:rPr lang="fr-FR" sz="2000" b="0" strike="noStrike" spc="-1" dirty="0">
                <a:solidFill>
                  <a:srgbClr val="FF0066"/>
                </a:solidFill>
                <a:latin typeface="Century Gothic"/>
                <a:ea typeface="Century Gothic"/>
              </a:rPr>
              <a:t>[546] </a:t>
            </a:r>
            <a:r>
              <a:rPr lang="fr-FR" sz="2000" b="1" strike="noStrike" spc="-1" dirty="0">
                <a:solidFill>
                  <a:srgbClr val="FF0066"/>
                </a:solidFill>
                <a:latin typeface="Century Gothic"/>
                <a:ea typeface="Century Gothic"/>
              </a:rPr>
              <a:t>mes </a:t>
            </a:r>
            <a:r>
              <a:rPr lang="fr-FR" sz="2000" b="0" strike="noStrike" spc="-1" dirty="0">
                <a:solidFill>
                  <a:srgbClr val="FF0066"/>
                </a:solidFill>
                <a:latin typeface="Century Gothic"/>
                <a:ea typeface="Century Gothic"/>
              </a:rPr>
              <a:t>[60] </a:t>
            </a:r>
            <a:r>
              <a:rPr lang="fr-FR" sz="2000" b="1" strike="noStrike" spc="-1" dirty="0">
                <a:solidFill>
                  <a:srgbClr val="FF0066"/>
                </a:solidFill>
                <a:latin typeface="Century Gothic"/>
                <a:ea typeface="Century Gothic"/>
              </a:rPr>
              <a:t>tes </a:t>
            </a:r>
            <a:r>
              <a:rPr lang="fr-FR" sz="2000" b="0" strike="noStrike" spc="-1" dirty="0">
                <a:solidFill>
                  <a:srgbClr val="FF0066"/>
                </a:solidFill>
                <a:latin typeface="Century Gothic"/>
                <a:ea typeface="Century Gothic"/>
              </a:rPr>
              <a:t>[330]</a:t>
            </a: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1800" b="1" dirty="0">
                <a:solidFill>
                  <a:srgbClr val="FF0066"/>
                </a:solidFill>
                <a:effectLst/>
                <a:latin typeface="Century Gothic" panose="020B0502020202020204" pitchFamily="34" charset="0"/>
                <a:ea typeface="+mn-ea"/>
                <a:cs typeface="+mn-cs"/>
              </a:rPr>
              <a:t>Revisit 1</a:t>
            </a:r>
            <a:r>
              <a:rPr lang="en-GB" sz="1800" dirty="0">
                <a:solidFill>
                  <a:srgbClr val="FF0066"/>
                </a:solidFill>
                <a:effectLst/>
                <a:latin typeface="Century Gothic" panose="020B0502020202020204" pitchFamily="34" charset="0"/>
                <a:ea typeface="+mn-ea"/>
                <a:cs typeface="+mn-cs"/>
              </a:rPr>
              <a:t>: </a:t>
            </a:r>
            <a:r>
              <a:rPr lang="fr-FR" sz="1800" b="0" dirty="0">
                <a:solidFill>
                  <a:srgbClr val="FF0066"/>
                </a:solidFill>
                <a:effectLst/>
                <a:latin typeface="Century Gothic" panose="020B0502020202020204" pitchFamily="34" charset="0"/>
                <a:ea typeface="+mn-ea"/>
                <a:cs typeface="+mn-cs"/>
              </a:rPr>
              <a:t>tu fais [25] effort [388] voyage [904] carte [955] gâteau [4845] liste [924] </a:t>
            </a: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1800" b="1" dirty="0">
                <a:solidFill>
                  <a:srgbClr val="FF0066"/>
                </a:solidFill>
                <a:effectLst/>
                <a:latin typeface="Century Gothic" panose="020B0502020202020204" pitchFamily="34" charset="0"/>
                <a:ea typeface="+mn-ea"/>
                <a:cs typeface="+mn-cs"/>
              </a:rPr>
              <a:t>Revisit 2</a:t>
            </a:r>
            <a:r>
              <a:rPr lang="en-GB" sz="1800" dirty="0">
                <a:solidFill>
                  <a:srgbClr val="FF0066"/>
                </a:solidFill>
                <a:effectLst/>
                <a:latin typeface="Century Gothic" panose="020B0502020202020204" pitchFamily="34" charset="0"/>
                <a:ea typeface="+mn-ea"/>
                <a:cs typeface="+mn-cs"/>
              </a:rPr>
              <a:t>:</a:t>
            </a:r>
            <a:r>
              <a:rPr lang="en-GB" sz="1800" b="1" dirty="0">
                <a:solidFill>
                  <a:srgbClr val="FF0066"/>
                </a:solidFill>
                <a:effectLst/>
                <a:latin typeface="Century Gothic" panose="020B0502020202020204" pitchFamily="34" charset="0"/>
                <a:ea typeface="+mn-ea"/>
                <a:cs typeface="+mn-cs"/>
              </a:rPr>
              <a:t> </a:t>
            </a:r>
            <a:r>
              <a:rPr lang="fr-FR" sz="1800" b="0">
                <a:solidFill>
                  <a:srgbClr val="FF0066"/>
                </a:solidFill>
                <a:effectLst/>
                <a:latin typeface="Century Gothic" panose="020B0502020202020204" pitchFamily="34" charset="0"/>
                <a:ea typeface="+mn-ea"/>
                <a:cs typeface="+mn-cs"/>
              </a:rPr>
              <a:t>étudier [960] partager [527] parfois [410]</a:t>
            </a:r>
          </a:p>
          <a:p>
            <a:pPr marL="0" indent="-216000">
              <a:lnSpc>
                <a:spcPct val="100000"/>
              </a:lnSpc>
            </a:pPr>
            <a:endParaRPr lang="en-GB" sz="1800" dirty="0">
              <a:solidFill>
                <a:srgbClr val="FF0066"/>
              </a:solidFill>
              <a:effectLst/>
              <a:latin typeface="Century Gothic" panose="020B0502020202020204" pitchFamily="34" charset="0"/>
              <a:ea typeface="+mn-ea"/>
              <a:cs typeface="+mn-cs"/>
            </a:endParaRPr>
          </a:p>
          <a:p>
            <a:pPr marL="0" indent="-216000">
              <a:lnSpc>
                <a:spcPct val="100000"/>
              </a:lnSpc>
            </a:pPr>
            <a:r>
              <a:rPr lang="en-GB" sz="1800" dirty="0" err="1">
                <a:solidFill>
                  <a:srgbClr val="FF0066"/>
                </a:solidFill>
                <a:effectLst/>
                <a:latin typeface="Century Gothic" panose="020B0502020202020204" pitchFamily="34" charset="0"/>
                <a:ea typeface="+mn-ea"/>
                <a:cs typeface="+mn-cs"/>
              </a:rPr>
              <a:t>Londsale</a:t>
            </a:r>
            <a:r>
              <a:rPr lang="en-GB" sz="1800" dirty="0">
                <a:solidFill>
                  <a:srgbClr val="FF0066"/>
                </a:solidFill>
                <a:effectLst/>
                <a:latin typeface="Century Gothic" panose="020B0502020202020204" pitchFamily="34" charset="0"/>
                <a:ea typeface="+mn-ea"/>
                <a:cs typeface="+mn-cs"/>
              </a:rPr>
              <a:t>, D., &amp; Le Bras, Y.  (2009). </a:t>
            </a:r>
            <a:r>
              <a:rPr lang="en-GB" sz="1800" i="1" dirty="0">
                <a:solidFill>
                  <a:srgbClr val="FF0066"/>
                </a:solidFill>
                <a:effectLst/>
                <a:latin typeface="Century Gothic" panose="020B0502020202020204" pitchFamily="34" charset="0"/>
                <a:ea typeface="+mn-ea"/>
                <a:cs typeface="+mn-cs"/>
              </a:rPr>
              <a:t>A Frequency Dictionary of French: Core vocabulary for learners </a:t>
            </a:r>
            <a:r>
              <a:rPr lang="en-GB" sz="1800" dirty="0">
                <a:solidFill>
                  <a:srgbClr val="FF0066"/>
                </a:solidFill>
                <a:effectLst/>
                <a:latin typeface="Century Gothic" panose="020B0502020202020204" pitchFamily="34" charset="0"/>
                <a:ea typeface="+mn-ea"/>
                <a:cs typeface="+mn-cs"/>
              </a:rPr>
              <a:t>London: Routledge.</a:t>
            </a:r>
          </a:p>
          <a:p>
            <a:pPr marL="216000" indent="-216000">
              <a:lnSpc>
                <a:spcPct val="100000"/>
              </a:lnSpc>
            </a:pPr>
            <a:endParaRPr lang="en-GB" sz="1400" b="0" strike="noStrike" spc="-1" dirty="0">
              <a:solidFill>
                <a:srgbClr val="FF0066"/>
              </a:solidFill>
              <a:latin typeface="Arial"/>
            </a:endParaRPr>
          </a:p>
          <a:p>
            <a:pPr marL="0" indent="-216000">
              <a:lnSpc>
                <a:spcPct val="100000"/>
              </a:lnSpc>
            </a:pPr>
            <a:r>
              <a:rPr lang="en-GB" sz="1600" b="0" strike="noStrike" spc="-1" dirty="0">
                <a:solidFill>
                  <a:srgbClr val="FF0066"/>
                </a:solidFill>
                <a:latin typeface="+mn-lt"/>
                <a:ea typeface="Calibri"/>
              </a:rPr>
              <a:t>The frequency rankings for words that occur in this PowerPoint which have been</a:t>
            </a:r>
            <a:r>
              <a:rPr lang="en-GB" sz="1600" b="0" i="1" strike="noStrike" spc="-1" dirty="0">
                <a:solidFill>
                  <a:srgbClr val="FF0066"/>
                </a:solidFill>
                <a:latin typeface="+mn-lt"/>
                <a:ea typeface="Calibri"/>
              </a:rPr>
              <a:t> previously</a:t>
            </a:r>
            <a:r>
              <a:rPr lang="en-GB" sz="1600" b="0" strike="noStrike" spc="-1" dirty="0">
                <a:solidFill>
                  <a:srgbClr val="FF0066"/>
                </a:solidFill>
                <a:latin typeface="+mn-lt"/>
                <a:ea typeface="Calibri"/>
              </a:rPr>
              <a:t> introduced in these resources are given in the SOW and in the resources that first</a:t>
            </a:r>
          </a:p>
          <a:p>
            <a:pPr marL="0" indent="-216000">
              <a:lnSpc>
                <a:spcPct val="100000"/>
              </a:lnSpc>
            </a:pPr>
            <a:r>
              <a:rPr lang="en-GB" sz="1600" b="0" strike="noStrike" spc="-1" dirty="0">
                <a:solidFill>
                  <a:srgbClr val="FF0066"/>
                </a:solidFill>
                <a:latin typeface="+mn-lt"/>
                <a:ea typeface="Calibri"/>
              </a:rPr>
              <a:t>introduced and formally re-visited those words. </a:t>
            </a:r>
            <a:endParaRPr lang="en-GB" sz="1600" b="0" strike="noStrike" spc="-1" dirty="0">
              <a:solidFill>
                <a:srgbClr val="FF0066"/>
              </a:solidFill>
              <a:latin typeface="Arial"/>
            </a:endParaRPr>
          </a:p>
          <a:p>
            <a:pPr marL="0" indent="-216000">
              <a:lnSpc>
                <a:spcPct val="100000"/>
              </a:lnSpc>
            </a:pPr>
            <a:r>
              <a:rPr lang="en-GB" sz="1800" b="0" strike="noStrike" spc="-1" dirty="0">
                <a:solidFill>
                  <a:srgbClr val="FF0066"/>
                </a:solidFill>
                <a:latin typeface="+mn-lt"/>
                <a:ea typeface="Calibri"/>
              </a:rPr>
              <a:t>For any </a:t>
            </a:r>
            <a:r>
              <a:rPr lang="en-GB" sz="1800" b="0" i="1" strike="noStrike" spc="-1" dirty="0">
                <a:solidFill>
                  <a:srgbClr val="FF0066"/>
                </a:solidFill>
                <a:latin typeface="+mn-lt"/>
                <a:ea typeface="Calibri"/>
              </a:rPr>
              <a:t>other </a:t>
            </a:r>
            <a:r>
              <a:rPr lang="en-GB" sz="1800" b="0" strike="noStrike" spc="-1" dirty="0">
                <a:solidFill>
                  <a:srgbClr val="FF0066"/>
                </a:solidFill>
                <a:latin typeface="+mn-lt"/>
                <a:ea typeface="Calibri"/>
              </a:rPr>
              <a:t>words that occur incidentally in this PowerPoint, frequency rankings will be provided in the notes field wherever possible.</a:t>
            </a:r>
            <a:endParaRPr lang="en-GB" sz="1800" b="0" strike="noStrike" spc="-1" dirty="0">
              <a:solidFill>
                <a:srgbClr val="FF0066"/>
              </a:solidFill>
              <a:latin typeface="Arial"/>
            </a:endParaRPr>
          </a:p>
          <a:p>
            <a:pPr marL="216000" indent="-216000">
              <a:lnSpc>
                <a:spcPct val="100000"/>
              </a:lnSpc>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two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revisit 1 are green and those from revisit 2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986244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7948121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888850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116435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sz="1200" b="1" dirty="0">
                <a:solidFill>
                  <a:srgbClr val="1F4E79"/>
                </a:solidFill>
                <a:latin typeface="Century Gothic" panose="020B0502020202020204" pitchFamily="34" charset="0"/>
                <a:ea typeface="+mn-ea"/>
              </a:rPr>
              <a: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sz="1200" b="1" dirty="0">
                <a:solidFill>
                  <a:srgbClr val="1F4E79"/>
                </a:solidFill>
                <a:latin typeface="Century Gothic" panose="020B0502020202020204" pitchFamily="34" charset="0"/>
                <a:ea typeface="+mn-ea"/>
              </a:rPr>
              <a:t>-s-]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maison</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trace the outline of a house in the air with two fingers (see BSL video, link below).</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sz="1200" b="1" dirty="0">
                <a:solidFill>
                  <a:srgbClr val="1F4E79"/>
                </a:solidFill>
                <a:latin typeface="Century Gothic" panose="020B0502020202020204" pitchFamily="34" charset="0"/>
                <a:ea typeface="+mn-ea"/>
              </a:rPr>
              <a:t>-s- between vowels</a:t>
            </a:r>
            <a:r>
              <a:rPr lang="en-GB" b="1" dirty="0"/>
              <a:t>] </a:t>
            </a:r>
            <a:r>
              <a:rPr lang="en-GB" baseline="0" dirty="0"/>
              <a:t>sound, pronouncing </a:t>
            </a:r>
            <a:r>
              <a:rPr lang="en-GB" b="0" baseline="0" dirty="0"/>
              <a:t>”</a:t>
            </a:r>
            <a:r>
              <a:rPr lang="en-GB" b="1" baseline="0" dirty="0" err="1"/>
              <a:t>maison</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Gesture</a:t>
            </a:r>
            <a:r>
              <a:rPr lang="en-GB" baseline="0" dirty="0"/>
              <a:t>:  https://www.signbsl.com/sign/house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British Sign language for house traces the outline of a house in the air with two fingers, starting together at the top and drawing outwards and downwards.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maison</a:t>
            </a:r>
            <a:r>
              <a:rPr lang="en-GB" b="1" dirty="0"/>
              <a:t> </a:t>
            </a:r>
            <a:r>
              <a:rPr lang="en-GB" b="0" dirty="0"/>
              <a:t>[325]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87354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sz="1200" b="1" dirty="0">
                <a:solidFill>
                  <a:srgbClr val="1F4E79"/>
                </a:solidFill>
              </a:rPr>
              <a: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t>
            </a:r>
            <a:r>
              <a:rPr lang="en-GB" sz="1200" b="1" dirty="0">
                <a:solidFill>
                  <a:srgbClr val="1F4E79"/>
                </a:solidFill>
              </a:rPr>
              <a:t>-s-] </a:t>
            </a:r>
            <a:r>
              <a:rPr lang="en-GB" baseline="0" dirty="0"/>
              <a:t>and then the </a:t>
            </a:r>
            <a:r>
              <a:rPr lang="en-GB" b="1" baseline="0" dirty="0"/>
              <a:t>source</a:t>
            </a:r>
            <a:r>
              <a:rPr lang="en-GB" baseline="0" dirty="0"/>
              <a:t> word again ‘</a:t>
            </a:r>
            <a:r>
              <a:rPr lang="en-GB" b="1" baseline="0" dirty="0" err="1"/>
              <a:t>maison</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a:t>
            </a:r>
            <a:br>
              <a:rPr lang="en-GB" baseline="0" dirty="0"/>
            </a:br>
            <a:r>
              <a:rPr lang="en-GB" b="1" baseline="0" dirty="0" err="1"/>
              <a:t>maison</a:t>
            </a:r>
            <a:r>
              <a:rPr lang="en-GB" baseline="0" dirty="0"/>
              <a:t> [325] </a:t>
            </a:r>
            <a:r>
              <a:rPr lang="en-GB" b="1" baseline="0" dirty="0"/>
              <a:t>chose </a:t>
            </a:r>
            <a:r>
              <a:rPr lang="en-GB" b="0" baseline="0" dirty="0"/>
              <a:t>[125]</a:t>
            </a:r>
            <a:r>
              <a:rPr lang="en-GB" baseline="0" dirty="0"/>
              <a:t> </a:t>
            </a:r>
            <a:r>
              <a:rPr lang="en-GB" b="1" baseline="0" dirty="0" err="1"/>
              <a:t>magasin</a:t>
            </a:r>
            <a:r>
              <a:rPr lang="en-GB" baseline="0" dirty="0"/>
              <a:t> [1736] </a:t>
            </a:r>
            <a:r>
              <a:rPr lang="en-GB" b="1" baseline="0" dirty="0" err="1"/>
              <a:t>église</a:t>
            </a:r>
            <a:r>
              <a:rPr lang="en-GB" baseline="0" dirty="0"/>
              <a:t> [1782] </a:t>
            </a:r>
            <a:r>
              <a:rPr lang="en-GB" b="1" baseline="0" dirty="0"/>
              <a:t>cuisine </a:t>
            </a:r>
            <a:r>
              <a:rPr lang="en-GB" baseline="0" dirty="0"/>
              <a:t>[2618]</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239197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r>
              <a:rPr lang="en-GB" b="1" baseline="0" dirty="0"/>
              <a:t>Timing: 2 minutes</a:t>
            </a:r>
          </a:p>
          <a:p>
            <a:endParaRPr lang="en-GB" b="1" baseline="0" dirty="0"/>
          </a:p>
          <a:p>
            <a:r>
              <a:rPr lang="en-GB" b="1" baseline="0" dirty="0"/>
              <a:t>Aim: </a:t>
            </a:r>
            <a:r>
              <a:rPr lang="en-GB" b="0" baseline="0" dirty="0"/>
              <a:t>to recap spelling rules governing SSC [-s-]</a:t>
            </a:r>
            <a:endParaRPr lang="en-GB" b="1" baseline="0" dirty="0"/>
          </a:p>
          <a:p>
            <a:pPr marL="0" indent="0">
              <a:buNone/>
            </a:pPr>
            <a:endParaRPr lang="en-GB" sz="1200" b="0" strike="noStrike" spc="-1" dirty="0">
              <a:solidFill>
                <a:srgbClr val="000000"/>
              </a:solidFill>
              <a:latin typeface="Arial"/>
            </a:endParaRPr>
          </a:p>
          <a:p>
            <a:pPr marL="0" indent="0">
              <a:buNone/>
            </a:pPr>
            <a:r>
              <a:rPr lang="en-GB" sz="1200" b="1" strike="noStrike" spc="-1" dirty="0">
                <a:solidFill>
                  <a:srgbClr val="000000"/>
                </a:solidFill>
                <a:latin typeface="Arial"/>
              </a:rPr>
              <a:t>Procedure</a:t>
            </a:r>
            <a:r>
              <a:rPr lang="en-GB" sz="1200" b="0" strike="noStrike" spc="-1" dirty="0">
                <a:solidFill>
                  <a:srgbClr val="000000"/>
                </a:solidFill>
                <a:latin typeface="Arial"/>
              </a:rPr>
              <a:t>:</a:t>
            </a:r>
            <a:br>
              <a:rPr lang="en-GB" sz="1200" b="0" strike="noStrike" spc="-1" dirty="0">
                <a:solidFill>
                  <a:srgbClr val="000000"/>
                </a:solidFill>
                <a:latin typeface="Arial"/>
              </a:rPr>
            </a:br>
            <a:r>
              <a:rPr lang="en-GB" sz="1200" b="0" strike="noStrike" spc="-1" dirty="0">
                <a:solidFill>
                  <a:srgbClr val="000000"/>
                </a:solidFill>
                <a:latin typeface="Arial"/>
              </a:rPr>
              <a:t>1. Click to present the information.</a:t>
            </a:r>
          </a:p>
          <a:p>
            <a:pPr marL="0" indent="0">
              <a:buNone/>
            </a:pPr>
            <a:r>
              <a:rPr lang="en-GB" sz="1200" b="0" strike="noStrike" spc="-1" dirty="0">
                <a:solidFill>
                  <a:srgbClr val="000000"/>
                </a:solidFill>
                <a:latin typeface="Arial"/>
              </a:rPr>
              <a:t>2. Check understanding.</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377086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5 minutes</a:t>
            </a:r>
          </a:p>
          <a:p>
            <a:pPr mar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dirty="0"/>
              <a:t>to </a:t>
            </a:r>
            <a:r>
              <a:rPr lang="en-US" dirty="0" err="1"/>
              <a:t>practise</a:t>
            </a:r>
            <a:r>
              <a:rPr lang="en-US" dirty="0"/>
              <a:t> oral production of [-s-] in cognates.  Pupils need to apply the rules and then work out which words have a different [-s-] sound from English.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p>
          <a:p>
            <a:pPr marL="228600" indent="-228600">
              <a:buAutoNum type="arabicPeriod"/>
            </a:pPr>
            <a:r>
              <a:rPr lang="en-US" b="0" dirty="0"/>
              <a:t>Ensure that pupils know these are all French words that are similar to English words, but may not sound the same.</a:t>
            </a:r>
          </a:p>
          <a:p>
            <a:pPr marL="228600" indent="-228600">
              <a:buAutoNum type="arabicPeriod"/>
            </a:pPr>
            <a:r>
              <a:rPr lang="en-US" dirty="0"/>
              <a:t>Pupils pronounce all the words and work out with a partner which words have a different [-s-] sound in English.</a:t>
            </a:r>
          </a:p>
          <a:p>
            <a:pPr marL="228600" indent="-228600">
              <a:buAutoNum type="arabicPeriod"/>
            </a:pPr>
            <a:r>
              <a:rPr lang="en-US" dirty="0"/>
              <a:t>Elicit pupils’ suggestions, then click to highlight the 5 words that have a different [-s-] sound. Note that in English ‘excuse (verb’ has the same sound as in French but excuse (noun) does not.</a:t>
            </a:r>
          </a:p>
          <a:p>
            <a:pPr marL="0" indent="0">
              <a:buNone/>
            </a:pPr>
            <a:r>
              <a:rPr lang="en-US" dirty="0"/>
              <a:t>4.   Click on each word to hear the audio, if desired.</a:t>
            </a:r>
            <a:br>
              <a:rPr lang="en-US" dirty="0"/>
            </a:br>
            <a:endParaRPr lang="en-US" dirty="0"/>
          </a:p>
          <a:p>
            <a:pPr marL="0" indent="0">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338236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full sentences with familiar language.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Teacher clarifies pupils need to work out who is speaking by listening to 7 sentences.</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can be encouraged to make notes in English to help them.</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Alternatively, the teacher can provide more support by eliciting the English sentence meanings one by one.</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When pupils have suggested their answer, click to reveal.</a:t>
            </a:r>
          </a:p>
          <a:p>
            <a:pPr marL="0" marR="0" lvl="0" indent="0" algn="l" rtl="0">
              <a:lnSpc>
                <a:spcPct val="100000"/>
              </a:lnSpc>
              <a:spcBef>
                <a:spcPts val="0"/>
              </a:spcBef>
              <a:spcAft>
                <a:spcPts val="0"/>
              </a:spcAft>
              <a:buClr>
                <a:schemeClr val="dk1"/>
              </a:buClr>
              <a:buSzPts val="1200"/>
              <a:buFont typeface="Calibri"/>
              <a:buNone/>
            </a:pPr>
            <a:endParaRPr lang="en-GB" sz="1200" b="0" dirty="0"/>
          </a:p>
          <a:p>
            <a:pPr marL="0" marR="0" lvl="0" indent="0" algn="l" rtl="0">
              <a:lnSpc>
                <a:spcPct val="100000"/>
              </a:lnSpc>
              <a:spcBef>
                <a:spcPts val="0"/>
              </a:spcBef>
              <a:spcAft>
                <a:spcPts val="0"/>
              </a:spcAft>
              <a:buClr>
                <a:schemeClr val="dk1"/>
              </a:buClr>
              <a:buSzPts val="1200"/>
              <a:buFont typeface="Calibri"/>
              <a:buNone/>
            </a:pPr>
            <a:r>
              <a:rPr lang="en-GB" sz="1200" b="1" dirty="0"/>
              <a:t>Answer</a:t>
            </a:r>
            <a:r>
              <a:rPr lang="en-GB" sz="1200" b="0" dirty="0"/>
              <a:t>: Clémentine</a:t>
            </a:r>
            <a:br>
              <a:rPr lang="en-GB" sz="1200" b="0" dirty="0"/>
            </a:br>
            <a:endParaRPr lang="en-GB" sz="1200" b="0" dirty="0"/>
          </a:p>
          <a:p>
            <a:pPr marL="0" marR="0" lvl="0" indent="0" algn="l" rtl="0">
              <a:lnSpc>
                <a:spcPct val="100000"/>
              </a:lnSpc>
              <a:spcBef>
                <a:spcPts val="0"/>
              </a:spcBef>
              <a:spcAft>
                <a:spcPts val="0"/>
              </a:spcAft>
              <a:buClr>
                <a:schemeClr val="dk1"/>
              </a:buClr>
              <a:buSzPts val="1200"/>
              <a:buFont typeface="Calibri"/>
              <a:buNone/>
            </a:pPr>
            <a:r>
              <a:rPr lang="en-GB" sz="1200" b="1" dirty="0"/>
              <a:t>Transcript:</a:t>
            </a:r>
            <a:endParaRPr lang="en-GB" sz="1200" b="0" dirty="0"/>
          </a:p>
          <a:p>
            <a:pPr>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Pierre, tu es mon cousin.</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Médor est ton chien. </a:t>
            </a:r>
            <a:b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Annick et Jacques sont mes parents.</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Adèle est ta sœur.</a:t>
            </a:r>
            <a:b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Lulu est ma tortue.</a:t>
            </a:r>
            <a:b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Hervé et Claudine sont tes parents.</a:t>
            </a:r>
            <a:b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Jean-Michel est mon frère.</a:t>
            </a:r>
            <a:endParaRPr lang="en-GB" sz="1200"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r>
              <a:rPr lang="en-GB" b="1" i="0" dirty="0"/>
              <a:t>DO THIS BEFORE FOLLOW UP 3</a:t>
            </a:r>
          </a:p>
          <a:p>
            <a:endParaRPr lang="en-GB" b="1" i="0" dirty="0"/>
          </a:p>
          <a:p>
            <a:r>
              <a:rPr lang="en-GB" b="1" i="0" dirty="0"/>
              <a:t>Timing</a:t>
            </a:r>
            <a:r>
              <a:rPr lang="en-GB" b="0" i="0" dirty="0"/>
              <a:t>: </a:t>
            </a:r>
            <a:r>
              <a:rPr lang="en-GB" b="1" i="0" dirty="0"/>
              <a:t>2 minutes</a:t>
            </a:r>
          </a:p>
          <a:p>
            <a:endParaRPr lang="en-GB" b="0" i="0" dirty="0"/>
          </a:p>
          <a:p>
            <a:r>
              <a:rPr lang="en-GB" b="1" i="0" dirty="0"/>
              <a:t>Aim: </a:t>
            </a:r>
            <a:r>
              <a:rPr lang="en-GB" b="0" i="0" dirty="0"/>
              <a:t>to recap </a:t>
            </a:r>
            <a:r>
              <a:rPr lang="en-GB" b="0" i="0" dirty="0" err="1"/>
              <a:t>quel</a:t>
            </a:r>
            <a:r>
              <a:rPr lang="en-GB" b="0" i="0" dirty="0"/>
              <a:t>/quelle</a:t>
            </a:r>
          </a:p>
          <a:p>
            <a:endParaRPr lang="en-GB" b="1" i="0" dirty="0"/>
          </a:p>
          <a:p>
            <a:r>
              <a:rPr lang="en-GB" b="1" i="0" dirty="0"/>
              <a:t>Procedure:</a:t>
            </a:r>
          </a:p>
          <a:p>
            <a:pPr marL="228600" indent="-228600">
              <a:buAutoNum type="arabicPeriod"/>
            </a:pPr>
            <a:r>
              <a:rPr lang="en-GB" b="0" i="0" dirty="0"/>
              <a:t>Click through the animations.</a:t>
            </a:r>
          </a:p>
          <a:p>
            <a:pPr marL="228600" indent="-228600">
              <a:buAutoNum type="arabicPeriod"/>
            </a:pPr>
            <a:r>
              <a:rPr lang="en-GB" b="0" i="0" dirty="0"/>
              <a:t>Elicit English from pupils following the ?.</a:t>
            </a:r>
          </a:p>
          <a:p>
            <a:endParaRPr lang="en-GB" dirty="0"/>
          </a:p>
        </p:txBody>
      </p:sp>
    </p:spTree>
    <p:extLst>
      <p:ext uri="{BB962C8B-B14F-4D97-AF65-F5344CB8AC3E}">
        <p14:creationId xmlns:p14="http://schemas.microsoft.com/office/powerpoint/2010/main" val="3895896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connecting questions with appropriate questions; to practise comprehension of previously taught language and structures.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Pupils listen to a set of answers and have to work out which question (Tu </a:t>
            </a:r>
            <a:r>
              <a:rPr lang="en-GB" sz="1200" b="0" dirty="0" err="1"/>
              <a:t>joues</a:t>
            </a:r>
            <a:r>
              <a:rPr lang="en-GB" sz="1200" b="0" dirty="0"/>
              <a:t>..) or (Tu </a:t>
            </a:r>
            <a:r>
              <a:rPr lang="en-GB" sz="1200" b="0" dirty="0" err="1"/>
              <a:t>fais</a:t>
            </a:r>
            <a:r>
              <a:rPr lang="en-GB" sz="1200" b="0" dirty="0"/>
              <a:t>…) was asked.</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Then they listen again and try to write the meaning in English.</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to correct part 1, then part 2.</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Transcript:</a:t>
            </a:r>
            <a:endParaRPr lang="en-GB" dirty="0"/>
          </a:p>
          <a:p>
            <a:pPr marL="0" marR="0" lvl="0" indent="0" algn="l" rtl="0">
              <a:lnSpc>
                <a:spcPct val="100000"/>
              </a:lnSpc>
              <a:spcBef>
                <a:spcPts val="0"/>
              </a:spcBef>
              <a:spcAft>
                <a:spcPts val="0"/>
              </a:spcAft>
              <a:buClr>
                <a:schemeClr val="dk1"/>
              </a:buClr>
              <a:buSzPts val="1200"/>
              <a:buFont typeface="Calibri"/>
              <a:buNone/>
            </a:pP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1. Je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joue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à la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corde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avec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mon</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amie.</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2. Je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joue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au tennis avec ma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sœur</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3. Je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fais</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un voyage avec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mes</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parents.</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4. Je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fais</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une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carte pour ton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anniversaire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5. Je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joue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au basket avec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mes</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amis</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6. Je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fais</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un effort à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l’école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pour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mes</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professeurs</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7. Je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fais</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un gâteau pour ma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cousine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8. Je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joue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au foot avec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mon</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équipe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t>
            </a:r>
            <a:endParaRPr lang="en-GB" sz="1200" b="0"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810013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5-10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language and structures from this week.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Do the first item together with pupils.</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Pupils complete 2-6.</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Elicit answers orally, and click to confirm.</a:t>
            </a:r>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93852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79333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48285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64197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61346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1264975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294477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521593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89777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7058106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9707321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62186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5152527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101083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494064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660661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586498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5547B-90D4-4870-9DB0-A1545CD520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5592222-601C-42A7-AD5C-F5AD50E8B8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AE62117-42D7-448F-BC9A-759306A15E37}"/>
              </a:ext>
            </a:extLst>
          </p:cNvPr>
          <p:cNvSpPr>
            <a:spLocks noGrp="1"/>
          </p:cNvSpPr>
          <p:nvPr>
            <p:ph type="dt" sz="half" idx="10"/>
          </p:nvPr>
        </p:nvSpPr>
        <p:spPr/>
        <p:txBody>
          <a:bodyPr/>
          <a:lstStyle/>
          <a:p>
            <a:fld id="{7DE8494D-92E3-41FF-A957-F9D0B9E435AB}" type="datetimeFigureOut">
              <a:rPr lang="en-GB" smtClean="0"/>
              <a:t>22/05/2022</a:t>
            </a:fld>
            <a:endParaRPr lang="en-GB"/>
          </a:p>
        </p:txBody>
      </p:sp>
      <p:sp>
        <p:nvSpPr>
          <p:cNvPr id="5" name="Footer Placeholder 4">
            <a:extLst>
              <a:ext uri="{FF2B5EF4-FFF2-40B4-BE49-F238E27FC236}">
                <a16:creationId xmlns:a16="http://schemas.microsoft.com/office/drawing/2014/main" id="{9C0A2A07-B256-4F89-92BC-967417CDE5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252E074-CDD7-44E9-99BE-22BD45F2998A}"/>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1802851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7B160-6FCB-432A-BBA5-B6F5B3C6429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DC7457-2E05-439E-94E0-FD940D2190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528891-821F-4DDB-9852-820351765866}"/>
              </a:ext>
            </a:extLst>
          </p:cNvPr>
          <p:cNvSpPr>
            <a:spLocks noGrp="1"/>
          </p:cNvSpPr>
          <p:nvPr>
            <p:ph type="dt" sz="half" idx="10"/>
          </p:nvPr>
        </p:nvSpPr>
        <p:spPr/>
        <p:txBody>
          <a:bodyPr/>
          <a:lstStyle/>
          <a:p>
            <a:fld id="{7DE8494D-92E3-41FF-A957-F9D0B9E435AB}" type="datetimeFigureOut">
              <a:rPr lang="en-GB" smtClean="0"/>
              <a:t>22/05/2022</a:t>
            </a:fld>
            <a:endParaRPr lang="en-GB"/>
          </a:p>
        </p:txBody>
      </p:sp>
      <p:sp>
        <p:nvSpPr>
          <p:cNvPr id="5" name="Footer Placeholder 4">
            <a:extLst>
              <a:ext uri="{FF2B5EF4-FFF2-40B4-BE49-F238E27FC236}">
                <a16:creationId xmlns:a16="http://schemas.microsoft.com/office/drawing/2014/main" id="{9EE50DB9-D610-415E-8780-9F3AE31037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34B08A-29DB-491A-8816-64B05A92A2D7}"/>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8200218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2D032-7B65-4758-8D87-364508150A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8319DE5-684C-4942-9035-4DEB4149EA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FAFD57-BCAC-4E29-AF19-EF5D996FAB5B}"/>
              </a:ext>
            </a:extLst>
          </p:cNvPr>
          <p:cNvSpPr>
            <a:spLocks noGrp="1"/>
          </p:cNvSpPr>
          <p:nvPr>
            <p:ph type="dt" sz="half" idx="10"/>
          </p:nvPr>
        </p:nvSpPr>
        <p:spPr/>
        <p:txBody>
          <a:bodyPr/>
          <a:lstStyle/>
          <a:p>
            <a:fld id="{7DE8494D-92E3-41FF-A957-F9D0B9E435AB}" type="datetimeFigureOut">
              <a:rPr lang="en-GB" smtClean="0"/>
              <a:t>22/05/2022</a:t>
            </a:fld>
            <a:endParaRPr lang="en-GB"/>
          </a:p>
        </p:txBody>
      </p:sp>
      <p:sp>
        <p:nvSpPr>
          <p:cNvPr id="5" name="Footer Placeholder 4">
            <a:extLst>
              <a:ext uri="{FF2B5EF4-FFF2-40B4-BE49-F238E27FC236}">
                <a16:creationId xmlns:a16="http://schemas.microsoft.com/office/drawing/2014/main" id="{D594D078-B300-4C31-B462-D1BE8F5E1D2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211BDF-20AD-4046-92C9-84322F768849}"/>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28102559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E839A-283E-425C-92B3-B15370CC70E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A6628CC-32F3-4156-9AEE-3289B87A2B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B1328EC-FBE5-4E1C-ACB1-F2BDAE69E2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44FBCC8-3200-41F2-B2C9-3597416C334A}"/>
              </a:ext>
            </a:extLst>
          </p:cNvPr>
          <p:cNvSpPr>
            <a:spLocks noGrp="1"/>
          </p:cNvSpPr>
          <p:nvPr>
            <p:ph type="dt" sz="half" idx="10"/>
          </p:nvPr>
        </p:nvSpPr>
        <p:spPr/>
        <p:txBody>
          <a:bodyPr/>
          <a:lstStyle/>
          <a:p>
            <a:fld id="{7DE8494D-92E3-41FF-A957-F9D0B9E435AB}" type="datetimeFigureOut">
              <a:rPr lang="en-GB" smtClean="0"/>
              <a:t>22/05/2022</a:t>
            </a:fld>
            <a:endParaRPr lang="en-GB"/>
          </a:p>
        </p:txBody>
      </p:sp>
      <p:sp>
        <p:nvSpPr>
          <p:cNvPr id="6" name="Footer Placeholder 5">
            <a:extLst>
              <a:ext uri="{FF2B5EF4-FFF2-40B4-BE49-F238E27FC236}">
                <a16:creationId xmlns:a16="http://schemas.microsoft.com/office/drawing/2014/main" id="{253387E8-6270-409B-A287-0149AF8CFD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29BEA6-9445-40B8-B8FE-84AFFB2FFB11}"/>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40636992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BD8FA-266F-47EB-958B-C7CE59A579B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82CA9E5-9436-4FB8-982D-8145D966E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7BDF94-150C-4A7E-9D72-E196732CB1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DC73E4-568F-47F2-A2FE-143DAD5138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D7F8E6-962B-4DC3-A8E1-D4A508FDB3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532E1E3-254E-4D4E-9737-F7E71C1C358F}"/>
              </a:ext>
            </a:extLst>
          </p:cNvPr>
          <p:cNvSpPr>
            <a:spLocks noGrp="1"/>
          </p:cNvSpPr>
          <p:nvPr>
            <p:ph type="dt" sz="half" idx="10"/>
          </p:nvPr>
        </p:nvSpPr>
        <p:spPr/>
        <p:txBody>
          <a:bodyPr/>
          <a:lstStyle/>
          <a:p>
            <a:fld id="{7DE8494D-92E3-41FF-A957-F9D0B9E435AB}" type="datetimeFigureOut">
              <a:rPr lang="en-GB" smtClean="0"/>
              <a:t>22/05/2022</a:t>
            </a:fld>
            <a:endParaRPr lang="en-GB"/>
          </a:p>
        </p:txBody>
      </p:sp>
      <p:sp>
        <p:nvSpPr>
          <p:cNvPr id="8" name="Footer Placeholder 7">
            <a:extLst>
              <a:ext uri="{FF2B5EF4-FFF2-40B4-BE49-F238E27FC236}">
                <a16:creationId xmlns:a16="http://schemas.microsoft.com/office/drawing/2014/main" id="{1E000403-C7B6-4F60-B8F0-3976FFB6371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624D03-C03E-4EA7-A4E9-5925F221D960}"/>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7908089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06770-6280-4FC0-A211-3BF9EB6B02B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EAB3DAD-9D8B-4553-9F8E-4BD7C9524AC1}"/>
              </a:ext>
            </a:extLst>
          </p:cNvPr>
          <p:cNvSpPr>
            <a:spLocks noGrp="1"/>
          </p:cNvSpPr>
          <p:nvPr>
            <p:ph type="dt" sz="half" idx="10"/>
          </p:nvPr>
        </p:nvSpPr>
        <p:spPr/>
        <p:txBody>
          <a:bodyPr/>
          <a:lstStyle/>
          <a:p>
            <a:fld id="{7DE8494D-92E3-41FF-A957-F9D0B9E435AB}" type="datetimeFigureOut">
              <a:rPr lang="en-GB" smtClean="0"/>
              <a:t>22/05/2022</a:t>
            </a:fld>
            <a:endParaRPr lang="en-GB"/>
          </a:p>
        </p:txBody>
      </p:sp>
      <p:sp>
        <p:nvSpPr>
          <p:cNvPr id="4" name="Footer Placeholder 3">
            <a:extLst>
              <a:ext uri="{FF2B5EF4-FFF2-40B4-BE49-F238E27FC236}">
                <a16:creationId xmlns:a16="http://schemas.microsoft.com/office/drawing/2014/main" id="{7203F813-3A48-47C8-9269-0520D929358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BCA820D-E098-41DB-8961-EC8EC0506586}"/>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3074924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760748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76C1E5-9D13-4304-8A48-87A09CF56FD9}"/>
              </a:ext>
            </a:extLst>
          </p:cNvPr>
          <p:cNvSpPr>
            <a:spLocks noGrp="1"/>
          </p:cNvSpPr>
          <p:nvPr>
            <p:ph type="dt" sz="half" idx="10"/>
          </p:nvPr>
        </p:nvSpPr>
        <p:spPr/>
        <p:txBody>
          <a:bodyPr/>
          <a:lstStyle/>
          <a:p>
            <a:fld id="{7DE8494D-92E3-41FF-A957-F9D0B9E435AB}" type="datetimeFigureOut">
              <a:rPr lang="en-GB" smtClean="0"/>
              <a:t>22/05/2022</a:t>
            </a:fld>
            <a:endParaRPr lang="en-GB"/>
          </a:p>
        </p:txBody>
      </p:sp>
      <p:sp>
        <p:nvSpPr>
          <p:cNvPr id="3" name="Footer Placeholder 2">
            <a:extLst>
              <a:ext uri="{FF2B5EF4-FFF2-40B4-BE49-F238E27FC236}">
                <a16:creationId xmlns:a16="http://schemas.microsoft.com/office/drawing/2014/main" id="{4EC201CD-85A1-45B4-ADA5-5F6C9F0989F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2B7B008-59B1-4781-9574-3F30B201BFC8}"/>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5195916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13CE1-3E8A-4304-9AA6-3B4482099F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0EE7EF2-89B4-47D3-9DDA-1493C5C519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FFA6DC3-1766-45F8-97BD-43A543F743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08680D-232A-4389-8B91-03D71E60462E}"/>
              </a:ext>
            </a:extLst>
          </p:cNvPr>
          <p:cNvSpPr>
            <a:spLocks noGrp="1"/>
          </p:cNvSpPr>
          <p:nvPr>
            <p:ph type="dt" sz="half" idx="10"/>
          </p:nvPr>
        </p:nvSpPr>
        <p:spPr/>
        <p:txBody>
          <a:bodyPr/>
          <a:lstStyle/>
          <a:p>
            <a:fld id="{7DE8494D-92E3-41FF-A957-F9D0B9E435AB}" type="datetimeFigureOut">
              <a:rPr lang="en-GB" smtClean="0"/>
              <a:t>22/05/2022</a:t>
            </a:fld>
            <a:endParaRPr lang="en-GB"/>
          </a:p>
        </p:txBody>
      </p:sp>
      <p:sp>
        <p:nvSpPr>
          <p:cNvPr id="6" name="Footer Placeholder 5">
            <a:extLst>
              <a:ext uri="{FF2B5EF4-FFF2-40B4-BE49-F238E27FC236}">
                <a16:creationId xmlns:a16="http://schemas.microsoft.com/office/drawing/2014/main" id="{010D6638-7094-4907-9CFF-E1DB49CEDBF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1D0F42A-0A81-4DD6-8C62-FD044D5BD1A2}"/>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2176845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75449-AB80-4CC4-A512-9FEA70DD7D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9B7762-12A1-4719-899C-F5B137F42B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90C27CF-DD73-406B-8F49-CE1D2C0FE1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591B86-F36B-4C82-8B37-375DAE5E22C3}"/>
              </a:ext>
            </a:extLst>
          </p:cNvPr>
          <p:cNvSpPr>
            <a:spLocks noGrp="1"/>
          </p:cNvSpPr>
          <p:nvPr>
            <p:ph type="dt" sz="half" idx="10"/>
          </p:nvPr>
        </p:nvSpPr>
        <p:spPr/>
        <p:txBody>
          <a:bodyPr/>
          <a:lstStyle/>
          <a:p>
            <a:fld id="{7DE8494D-92E3-41FF-A957-F9D0B9E435AB}" type="datetimeFigureOut">
              <a:rPr lang="en-GB" smtClean="0"/>
              <a:t>22/05/2022</a:t>
            </a:fld>
            <a:endParaRPr lang="en-GB"/>
          </a:p>
        </p:txBody>
      </p:sp>
      <p:sp>
        <p:nvSpPr>
          <p:cNvPr id="6" name="Footer Placeholder 5">
            <a:extLst>
              <a:ext uri="{FF2B5EF4-FFF2-40B4-BE49-F238E27FC236}">
                <a16:creationId xmlns:a16="http://schemas.microsoft.com/office/drawing/2014/main" id="{C2330DD5-7761-4032-A145-0DC2A67C4FD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A8D36B-78E8-4EAB-9731-746C6D87B5DF}"/>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4477689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A3689-98DC-4653-8124-556A73B9069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472B055-E8ED-42C0-92E7-2DBF95E3A6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79A015-4021-440B-89A1-AF6CD9D3C722}"/>
              </a:ext>
            </a:extLst>
          </p:cNvPr>
          <p:cNvSpPr>
            <a:spLocks noGrp="1"/>
          </p:cNvSpPr>
          <p:nvPr>
            <p:ph type="dt" sz="half" idx="10"/>
          </p:nvPr>
        </p:nvSpPr>
        <p:spPr/>
        <p:txBody>
          <a:bodyPr/>
          <a:lstStyle/>
          <a:p>
            <a:fld id="{7DE8494D-92E3-41FF-A957-F9D0B9E435AB}" type="datetimeFigureOut">
              <a:rPr lang="en-GB" smtClean="0"/>
              <a:t>22/05/2022</a:t>
            </a:fld>
            <a:endParaRPr lang="en-GB"/>
          </a:p>
        </p:txBody>
      </p:sp>
      <p:sp>
        <p:nvSpPr>
          <p:cNvPr id="5" name="Footer Placeholder 4">
            <a:extLst>
              <a:ext uri="{FF2B5EF4-FFF2-40B4-BE49-F238E27FC236}">
                <a16:creationId xmlns:a16="http://schemas.microsoft.com/office/drawing/2014/main" id="{31F1E69E-00F0-4A4A-90CE-BAC9DBFFC6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7E2F26-4300-41D3-8327-CCCA58C0621E}"/>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6478138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B247AB-698E-4E4B-8F1B-B43654DA3C5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EC3D534-9969-46E8-8052-AF6EDAF19A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DC5C671-2A86-46FA-8423-2824B3D2D2C9}"/>
              </a:ext>
            </a:extLst>
          </p:cNvPr>
          <p:cNvSpPr>
            <a:spLocks noGrp="1"/>
          </p:cNvSpPr>
          <p:nvPr>
            <p:ph type="dt" sz="half" idx="10"/>
          </p:nvPr>
        </p:nvSpPr>
        <p:spPr/>
        <p:txBody>
          <a:bodyPr/>
          <a:lstStyle/>
          <a:p>
            <a:fld id="{7DE8494D-92E3-41FF-A957-F9D0B9E435AB}" type="datetimeFigureOut">
              <a:rPr lang="en-GB" smtClean="0"/>
              <a:t>22/05/2022</a:t>
            </a:fld>
            <a:endParaRPr lang="en-GB"/>
          </a:p>
        </p:txBody>
      </p:sp>
      <p:sp>
        <p:nvSpPr>
          <p:cNvPr id="5" name="Footer Placeholder 4">
            <a:extLst>
              <a:ext uri="{FF2B5EF4-FFF2-40B4-BE49-F238E27FC236}">
                <a16:creationId xmlns:a16="http://schemas.microsoft.com/office/drawing/2014/main" id="{4605084E-5BD8-4D56-8C97-FDEF72625E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220DB4-61E1-4DEE-B8DF-09FBECEBCF11}"/>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38131351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291343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029886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7009942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154737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0513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3798989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9846006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712920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22/05/2022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1295091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22/05/2022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4840433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22/05/2022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7108318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22/05/2022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47371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010618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80365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3885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42801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94941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jp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2183133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006314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28C2B4-1C19-46DB-B525-F5EE37B9AD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EF953DF-1EA3-4878-AE1C-885353F4A4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A7B5E5-D666-4331-A161-1361D762CD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E8494D-92E3-41FF-A957-F9D0B9E435AB}" type="datetimeFigureOut">
              <a:rPr lang="en-GB" smtClean="0"/>
              <a:t>22/05/2022</a:t>
            </a:fld>
            <a:endParaRPr lang="en-GB"/>
          </a:p>
        </p:txBody>
      </p:sp>
      <p:sp>
        <p:nvSpPr>
          <p:cNvPr id="5" name="Footer Placeholder 4">
            <a:extLst>
              <a:ext uri="{FF2B5EF4-FFF2-40B4-BE49-F238E27FC236}">
                <a16:creationId xmlns:a16="http://schemas.microsoft.com/office/drawing/2014/main" id="{017F7BED-CD6A-423D-99B4-5CFB1FC4FD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5EA9A68-3378-45F8-A696-3627689888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0C86E1-2F26-43C1-9EDA-FF879CD37FEA}" type="slidenum">
              <a:rPr lang="en-GB" smtClean="0"/>
              <a:t>‹#›</a:t>
            </a:fld>
            <a:endParaRPr lang="en-GB"/>
          </a:p>
        </p:txBody>
      </p:sp>
    </p:spTree>
    <p:extLst>
      <p:ext uri="{BB962C8B-B14F-4D97-AF65-F5344CB8AC3E}">
        <p14:creationId xmlns:p14="http://schemas.microsoft.com/office/powerpoint/2010/main" val="111247198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40868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53.png"/><Relationship Id="rId5" Type="http://schemas.openxmlformats.org/officeDocument/2006/relationships/audio" Target="../media/audio50.wav"/><Relationship Id="rId4" Type="http://schemas.openxmlformats.org/officeDocument/2006/relationships/image" Target="../media/image52.png"/></Relationships>
</file>

<file path=ppt/slides/_rels/slide11.xml.rels><?xml version="1.0" encoding="UTF-8" standalone="yes"?>
<Relationships xmlns="http://schemas.openxmlformats.org/package/2006/relationships"><Relationship Id="rId8" Type="http://schemas.openxmlformats.org/officeDocument/2006/relationships/audio" Target="../media/audio56.wav"/><Relationship Id="rId13" Type="http://schemas.openxmlformats.org/officeDocument/2006/relationships/audio" Target="../media/audio61.wav"/><Relationship Id="rId18" Type="http://schemas.openxmlformats.org/officeDocument/2006/relationships/image" Target="../media/image53.png"/><Relationship Id="rId3" Type="http://schemas.openxmlformats.org/officeDocument/2006/relationships/audio" Target="../media/audio51.wav"/><Relationship Id="rId7" Type="http://schemas.openxmlformats.org/officeDocument/2006/relationships/audio" Target="../media/audio55.wav"/><Relationship Id="rId12" Type="http://schemas.openxmlformats.org/officeDocument/2006/relationships/audio" Target="../media/audio60.wav"/><Relationship Id="rId17" Type="http://schemas.openxmlformats.org/officeDocument/2006/relationships/audio" Target="../media/audio63.wav"/><Relationship Id="rId2" Type="http://schemas.openxmlformats.org/officeDocument/2006/relationships/notesSlide" Target="../notesSlides/notesSlide11.xml"/><Relationship Id="rId16" Type="http://schemas.openxmlformats.org/officeDocument/2006/relationships/image" Target="../media/image52.png"/><Relationship Id="rId20" Type="http://schemas.openxmlformats.org/officeDocument/2006/relationships/image" Target="../media/image55.png"/><Relationship Id="rId1" Type="http://schemas.openxmlformats.org/officeDocument/2006/relationships/slideLayout" Target="../slideLayouts/slideLayout16.xml"/><Relationship Id="rId6" Type="http://schemas.openxmlformats.org/officeDocument/2006/relationships/audio" Target="../media/audio54.wav"/><Relationship Id="rId11" Type="http://schemas.openxmlformats.org/officeDocument/2006/relationships/audio" Target="../media/audio59.wav"/><Relationship Id="rId5" Type="http://schemas.openxmlformats.org/officeDocument/2006/relationships/audio" Target="../media/audio53.wav"/><Relationship Id="rId15" Type="http://schemas.openxmlformats.org/officeDocument/2006/relationships/image" Target="../media/image51.png"/><Relationship Id="rId10" Type="http://schemas.openxmlformats.org/officeDocument/2006/relationships/audio" Target="../media/audio58.wav"/><Relationship Id="rId19" Type="http://schemas.openxmlformats.org/officeDocument/2006/relationships/image" Target="../media/image54.png"/><Relationship Id="rId4" Type="http://schemas.openxmlformats.org/officeDocument/2006/relationships/audio" Target="../media/audio52.wav"/><Relationship Id="rId9" Type="http://schemas.openxmlformats.org/officeDocument/2006/relationships/audio" Target="../media/audio57.wav"/><Relationship Id="rId14" Type="http://schemas.openxmlformats.org/officeDocument/2006/relationships/audio" Target="../media/audio62.wav"/></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openxmlformats.org/officeDocument/2006/relationships/audio" Target="../media/audio2.wav"/><Relationship Id="rId3" Type="http://schemas.microsoft.com/office/2007/relationships/media" Target="../media/media2.mkv"/><Relationship Id="rId7" Type="http://schemas.openxmlformats.org/officeDocument/2006/relationships/audio" Target="../media/audio1.wav"/><Relationship Id="rId12" Type="http://schemas.openxmlformats.org/officeDocument/2006/relationships/image" Target="../media/image15.png"/><Relationship Id="rId2" Type="http://schemas.openxmlformats.org/officeDocument/2006/relationships/video" Target="../media/media1.mkv"/><Relationship Id="rId1" Type="http://schemas.microsoft.com/office/2007/relationships/media" Target="../media/media1.mkv"/><Relationship Id="rId6" Type="http://schemas.openxmlformats.org/officeDocument/2006/relationships/notesSlide" Target="../notesSlides/notesSlide2.xml"/><Relationship Id="rId11" Type="http://schemas.openxmlformats.org/officeDocument/2006/relationships/image" Target="../media/image14.png"/><Relationship Id="rId5" Type="http://schemas.openxmlformats.org/officeDocument/2006/relationships/slideLayout" Target="../slideLayouts/slideLayout13.xml"/><Relationship Id="rId10" Type="http://schemas.openxmlformats.org/officeDocument/2006/relationships/image" Target="../media/image13.jpg"/><Relationship Id="rId4" Type="http://schemas.openxmlformats.org/officeDocument/2006/relationships/video" Target="../media/media2.mkv"/><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audio" Target="../media/audio6.wav"/><Relationship Id="rId12"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audio" Target="../media/audio5.wav"/><Relationship Id="rId11" Type="http://schemas.openxmlformats.org/officeDocument/2006/relationships/image" Target="../media/image16.png"/><Relationship Id="rId5" Type="http://schemas.openxmlformats.org/officeDocument/2006/relationships/audio" Target="../media/audio4.wav"/><Relationship Id="rId10" Type="http://schemas.openxmlformats.org/officeDocument/2006/relationships/image" Target="../media/image9.png"/><Relationship Id="rId4" Type="http://schemas.openxmlformats.org/officeDocument/2006/relationships/audio" Target="../media/audio3.wav"/><Relationship Id="rId9" Type="http://schemas.openxmlformats.org/officeDocument/2006/relationships/image" Target="../media/image13.jp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audio" Target="../media/audio7.wav"/></Relationships>
</file>

<file path=ppt/slides/_rels/slide5.xml.rels><?xml version="1.0" encoding="UTF-8" standalone="yes"?>
<Relationships xmlns="http://schemas.openxmlformats.org/package/2006/relationships"><Relationship Id="rId8" Type="http://schemas.openxmlformats.org/officeDocument/2006/relationships/audio" Target="../media/audio9.wav"/><Relationship Id="rId13" Type="http://schemas.openxmlformats.org/officeDocument/2006/relationships/audio" Target="../media/audio14.wav"/><Relationship Id="rId18" Type="http://schemas.openxmlformats.org/officeDocument/2006/relationships/audio" Target="../media/audio19.wav"/><Relationship Id="rId3" Type="http://schemas.openxmlformats.org/officeDocument/2006/relationships/image" Target="../media/image12.png"/><Relationship Id="rId7" Type="http://schemas.openxmlformats.org/officeDocument/2006/relationships/image" Target="../media/image20.svg"/><Relationship Id="rId12" Type="http://schemas.openxmlformats.org/officeDocument/2006/relationships/audio" Target="../media/audio13.wav"/><Relationship Id="rId17" Type="http://schemas.openxmlformats.org/officeDocument/2006/relationships/audio" Target="../media/audio18.wav"/><Relationship Id="rId2" Type="http://schemas.openxmlformats.org/officeDocument/2006/relationships/notesSlide" Target="../notesSlides/notesSlide5.xml"/><Relationship Id="rId16" Type="http://schemas.openxmlformats.org/officeDocument/2006/relationships/audio" Target="../media/audio17.wav"/><Relationship Id="rId1" Type="http://schemas.openxmlformats.org/officeDocument/2006/relationships/slideLayout" Target="../slideLayouts/slideLayout13.xml"/><Relationship Id="rId6" Type="http://schemas.openxmlformats.org/officeDocument/2006/relationships/image" Target="../media/image19.png"/><Relationship Id="rId11" Type="http://schemas.openxmlformats.org/officeDocument/2006/relationships/audio" Target="../media/audio12.wav"/><Relationship Id="rId5" Type="http://schemas.openxmlformats.org/officeDocument/2006/relationships/audio" Target="../media/audio8.wav"/><Relationship Id="rId15" Type="http://schemas.openxmlformats.org/officeDocument/2006/relationships/audio" Target="../media/audio16.wav"/><Relationship Id="rId10" Type="http://schemas.openxmlformats.org/officeDocument/2006/relationships/audio" Target="../media/audio11.wav"/><Relationship Id="rId19" Type="http://schemas.openxmlformats.org/officeDocument/2006/relationships/audio" Target="../media/audio20.wav"/><Relationship Id="rId4" Type="http://schemas.openxmlformats.org/officeDocument/2006/relationships/audio" Target="../media/audio7.wav"/><Relationship Id="rId9" Type="http://schemas.openxmlformats.org/officeDocument/2006/relationships/audio" Target="../media/audio10.wav"/><Relationship Id="rId14" Type="http://schemas.openxmlformats.org/officeDocument/2006/relationships/audio" Target="../media/audio15.wav"/></Relationships>
</file>

<file path=ppt/slides/_rels/slide6.xml.rels><?xml version="1.0" encoding="UTF-8" standalone="yes"?>
<Relationships xmlns="http://schemas.openxmlformats.org/package/2006/relationships"><Relationship Id="rId8" Type="http://schemas.openxmlformats.org/officeDocument/2006/relationships/audio" Target="../media/audio24.wav"/><Relationship Id="rId13" Type="http://schemas.openxmlformats.org/officeDocument/2006/relationships/image" Target="../media/image21.gif"/><Relationship Id="rId18" Type="http://schemas.openxmlformats.org/officeDocument/2006/relationships/image" Target="../media/image26.gif"/><Relationship Id="rId26" Type="http://schemas.openxmlformats.org/officeDocument/2006/relationships/image" Target="../media/image34.png"/><Relationship Id="rId3" Type="http://schemas.openxmlformats.org/officeDocument/2006/relationships/audio" Target="../media/audio21.wav"/><Relationship Id="rId21" Type="http://schemas.openxmlformats.org/officeDocument/2006/relationships/image" Target="../media/image29.gif"/><Relationship Id="rId7" Type="http://schemas.openxmlformats.org/officeDocument/2006/relationships/audio" Target="../media/audio23.wav"/><Relationship Id="rId12" Type="http://schemas.openxmlformats.org/officeDocument/2006/relationships/audio" Target="../media/audio28.wav"/><Relationship Id="rId17" Type="http://schemas.openxmlformats.org/officeDocument/2006/relationships/image" Target="../media/image25.gif"/><Relationship Id="rId25" Type="http://schemas.openxmlformats.org/officeDocument/2006/relationships/image" Target="../media/image33.png"/><Relationship Id="rId2" Type="http://schemas.openxmlformats.org/officeDocument/2006/relationships/notesSlide" Target="../notesSlides/notesSlide6.xml"/><Relationship Id="rId16" Type="http://schemas.openxmlformats.org/officeDocument/2006/relationships/image" Target="../media/image24.gif"/><Relationship Id="rId20" Type="http://schemas.openxmlformats.org/officeDocument/2006/relationships/image" Target="../media/image28.gif"/><Relationship Id="rId1" Type="http://schemas.openxmlformats.org/officeDocument/2006/relationships/slideLayout" Target="../slideLayouts/slideLayout6.xml"/><Relationship Id="rId6" Type="http://schemas.openxmlformats.org/officeDocument/2006/relationships/audio" Target="../media/audio22.wav"/><Relationship Id="rId11" Type="http://schemas.openxmlformats.org/officeDocument/2006/relationships/audio" Target="../media/audio27.wav"/><Relationship Id="rId24" Type="http://schemas.openxmlformats.org/officeDocument/2006/relationships/image" Target="../media/image32.gif"/><Relationship Id="rId5" Type="http://schemas.openxmlformats.org/officeDocument/2006/relationships/image" Target="../media/image20.svg"/><Relationship Id="rId15" Type="http://schemas.openxmlformats.org/officeDocument/2006/relationships/image" Target="../media/image23.gif"/><Relationship Id="rId23" Type="http://schemas.openxmlformats.org/officeDocument/2006/relationships/image" Target="../media/image31.gif"/><Relationship Id="rId10" Type="http://schemas.openxmlformats.org/officeDocument/2006/relationships/audio" Target="../media/audio26.wav"/><Relationship Id="rId19" Type="http://schemas.openxmlformats.org/officeDocument/2006/relationships/image" Target="../media/image27.gif"/><Relationship Id="rId4" Type="http://schemas.openxmlformats.org/officeDocument/2006/relationships/image" Target="../media/image19.png"/><Relationship Id="rId9" Type="http://schemas.openxmlformats.org/officeDocument/2006/relationships/audio" Target="../media/audio25.wav"/><Relationship Id="rId14" Type="http://schemas.openxmlformats.org/officeDocument/2006/relationships/image" Target="../media/image22.gif"/><Relationship Id="rId22" Type="http://schemas.openxmlformats.org/officeDocument/2006/relationships/image" Target="../media/image30.gif"/></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29.wav"/><Relationship Id="rId7" Type="http://schemas.openxmlformats.org/officeDocument/2006/relationships/audio" Target="../media/audio33.wav"/><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audio" Target="../media/audio32.wav"/><Relationship Id="rId5" Type="http://schemas.openxmlformats.org/officeDocument/2006/relationships/audio" Target="../media/audio31.wav"/><Relationship Id="rId4" Type="http://schemas.openxmlformats.org/officeDocument/2006/relationships/audio" Target="../media/audio30.wav"/><Relationship Id="rId9"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audio" Target="../media/audio36.wav"/><Relationship Id="rId13" Type="http://schemas.openxmlformats.org/officeDocument/2006/relationships/audio" Target="../media/audio41.wav"/><Relationship Id="rId3" Type="http://schemas.openxmlformats.org/officeDocument/2006/relationships/image" Target="../media/image34.png"/><Relationship Id="rId7" Type="http://schemas.openxmlformats.org/officeDocument/2006/relationships/audio" Target="../media/audio35.wav"/><Relationship Id="rId12" Type="http://schemas.openxmlformats.org/officeDocument/2006/relationships/audio" Target="../media/audio40.wav"/><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image" Target="../media/image20.svg"/><Relationship Id="rId11" Type="http://schemas.openxmlformats.org/officeDocument/2006/relationships/audio" Target="../media/audio39.wav"/><Relationship Id="rId5" Type="http://schemas.openxmlformats.org/officeDocument/2006/relationships/image" Target="../media/image19.png"/><Relationship Id="rId15" Type="http://schemas.openxmlformats.org/officeDocument/2006/relationships/image" Target="../media/image37.png"/><Relationship Id="rId10" Type="http://schemas.openxmlformats.org/officeDocument/2006/relationships/audio" Target="../media/audio38.wav"/><Relationship Id="rId4" Type="http://schemas.openxmlformats.org/officeDocument/2006/relationships/audio" Target="../media/audio34.wav"/><Relationship Id="rId9" Type="http://schemas.openxmlformats.org/officeDocument/2006/relationships/audio" Target="../media/audio37.wav"/><Relationship Id="rId14" Type="http://schemas.openxmlformats.org/officeDocument/2006/relationships/audio" Target="../media/audio42.wav"/></Relationships>
</file>

<file path=ppt/slides/_rels/slide9.xml.rels><?xml version="1.0" encoding="UTF-8" standalone="yes"?>
<Relationships xmlns="http://schemas.openxmlformats.org/package/2006/relationships"><Relationship Id="rId13" Type="http://schemas.openxmlformats.org/officeDocument/2006/relationships/image" Target="../media/image39.png"/><Relationship Id="rId18" Type="http://schemas.openxmlformats.org/officeDocument/2006/relationships/image" Target="../media/image44.svg"/><Relationship Id="rId26" Type="http://schemas.openxmlformats.org/officeDocument/2006/relationships/image" Target="../media/image25.gif"/><Relationship Id="rId3" Type="http://schemas.openxmlformats.org/officeDocument/2006/relationships/audio" Target="../media/audio43.wav"/><Relationship Id="rId21" Type="http://schemas.openxmlformats.org/officeDocument/2006/relationships/image" Target="../media/image47.png"/><Relationship Id="rId7" Type="http://schemas.openxmlformats.org/officeDocument/2006/relationships/audio" Target="../media/audio44.wav"/><Relationship Id="rId12" Type="http://schemas.openxmlformats.org/officeDocument/2006/relationships/audio" Target="../media/audio49.wav"/><Relationship Id="rId17" Type="http://schemas.openxmlformats.org/officeDocument/2006/relationships/image" Target="../media/image43.png"/><Relationship Id="rId25" Type="http://schemas.openxmlformats.org/officeDocument/2006/relationships/image" Target="../media/image11.png"/><Relationship Id="rId33" Type="http://schemas.openxmlformats.org/officeDocument/2006/relationships/image" Target="../media/image33.png"/><Relationship Id="rId2" Type="http://schemas.openxmlformats.org/officeDocument/2006/relationships/notesSlide" Target="../notesSlides/notesSlide9.xml"/><Relationship Id="rId16" Type="http://schemas.openxmlformats.org/officeDocument/2006/relationships/image" Target="../media/image42.svg"/><Relationship Id="rId20" Type="http://schemas.openxmlformats.org/officeDocument/2006/relationships/image" Target="../media/image46.png"/><Relationship Id="rId29" Type="http://schemas.openxmlformats.org/officeDocument/2006/relationships/image" Target="../media/image31.gif"/><Relationship Id="rId1" Type="http://schemas.openxmlformats.org/officeDocument/2006/relationships/slideLayout" Target="../slideLayouts/slideLayout6.xml"/><Relationship Id="rId6" Type="http://schemas.openxmlformats.org/officeDocument/2006/relationships/image" Target="../media/image38.png"/><Relationship Id="rId11" Type="http://schemas.openxmlformats.org/officeDocument/2006/relationships/audio" Target="../media/audio48.wav"/><Relationship Id="rId24" Type="http://schemas.openxmlformats.org/officeDocument/2006/relationships/image" Target="../media/image49.svg"/><Relationship Id="rId32" Type="http://schemas.openxmlformats.org/officeDocument/2006/relationships/image" Target="../media/image32.gif"/><Relationship Id="rId5" Type="http://schemas.openxmlformats.org/officeDocument/2006/relationships/image" Target="../media/image20.svg"/><Relationship Id="rId15" Type="http://schemas.openxmlformats.org/officeDocument/2006/relationships/image" Target="../media/image41.png"/><Relationship Id="rId23" Type="http://schemas.openxmlformats.org/officeDocument/2006/relationships/image" Target="../media/image48.png"/><Relationship Id="rId28" Type="http://schemas.openxmlformats.org/officeDocument/2006/relationships/image" Target="../media/image6.png"/><Relationship Id="rId10" Type="http://schemas.openxmlformats.org/officeDocument/2006/relationships/audio" Target="../media/audio47.wav"/><Relationship Id="rId19" Type="http://schemas.openxmlformats.org/officeDocument/2006/relationships/image" Target="../media/image45.png"/><Relationship Id="rId31" Type="http://schemas.openxmlformats.org/officeDocument/2006/relationships/image" Target="../media/image30.gif"/><Relationship Id="rId4" Type="http://schemas.openxmlformats.org/officeDocument/2006/relationships/image" Target="../media/image19.png"/><Relationship Id="rId9" Type="http://schemas.openxmlformats.org/officeDocument/2006/relationships/audio" Target="../media/audio46.wav"/><Relationship Id="rId14" Type="http://schemas.openxmlformats.org/officeDocument/2006/relationships/image" Target="../media/image40.png"/><Relationship Id="rId22" Type="http://schemas.openxmlformats.org/officeDocument/2006/relationships/image" Target="../media/image7.png"/><Relationship Id="rId27" Type="http://schemas.openxmlformats.org/officeDocument/2006/relationships/image" Target="../media/image29.gif"/><Relationship Id="rId30" Type="http://schemas.openxmlformats.org/officeDocument/2006/relationships/image" Target="../media/image50.png"/><Relationship Id="rId8" Type="http://schemas.openxmlformats.org/officeDocument/2006/relationships/audio" Target="../media/audio45.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E0BAEEB9-F9C8-475A-8C67-B800A4FD4040}"/>
              </a:ext>
            </a:extLst>
          </p:cNvPr>
          <p:cNvSpPr/>
          <p:nvPr/>
        </p:nvSpPr>
        <p:spPr>
          <a:xfrm>
            <a:off x="-4016"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1200" cap="none" spc="0" normalizeH="0" baseline="0" noProof="0">
              <a:ln>
                <a:noFill/>
              </a:ln>
              <a:solidFill>
                <a:srgbClr val="FADD2E"/>
              </a:solidFill>
              <a:effectLst/>
              <a:uLnTx/>
              <a:uFillTx/>
              <a:latin typeface="Century Gothic"/>
              <a:ea typeface="Century Gothic"/>
              <a:cs typeface="Century Gothic"/>
              <a:sym typeface="Century Gothic"/>
            </a:endParaRPr>
          </a:p>
        </p:txBody>
      </p:sp>
      <p:sp>
        <p:nvSpPr>
          <p:cNvPr id="100" name="Google Shape;100;p2"/>
          <p:cNvSpPr/>
          <p:nvPr/>
        </p:nvSpPr>
        <p:spPr>
          <a:xfrm>
            <a:off x="6368181" y="473444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sym typeface="Arial"/>
              </a:rPr>
              <a:t>bleu</a:t>
            </a:r>
            <a:endPar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800"/>
              <a:buFontTx/>
              <a:buNone/>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111488" y="150335"/>
            <a:ext cx="4175518" cy="1325563"/>
          </a:xfrm>
        </p:spPr>
        <p:txBody>
          <a:bodyPr>
            <a:noAutofit/>
          </a:bodyPr>
          <a:lstStyle/>
          <a:p>
            <a:pPr algn="ctr"/>
            <a:r>
              <a:rPr lang="en-GB" sz="3200" b="1" spc="-1" dirty="0">
                <a:solidFill>
                  <a:schemeClr val="bg1"/>
                </a:solidFill>
                <a:latin typeface="Century Gothic" panose="020B0502020202020204" pitchFamily="34" charset="0"/>
                <a:ea typeface="Century Gothic"/>
              </a:rPr>
              <a:t>Saying what I and others do</a:t>
            </a:r>
            <a:br>
              <a:rPr lang="en-GB" sz="3200" dirty="0">
                <a:solidFill>
                  <a:srgbClr val="000000"/>
                </a:solidFill>
                <a:latin typeface="Arial"/>
                <a:cs typeface="Arial"/>
                <a:sym typeface="Arial"/>
              </a:rPr>
            </a:br>
            <a:endParaRPr lang="en-GB" sz="32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11" name="Picture 10" descr="A picture containing text, shirt&#10;&#10;Description automatically generated">
            <a:extLst>
              <a:ext uri="{FF2B5EF4-FFF2-40B4-BE49-F238E27FC236}">
                <a16:creationId xmlns:a16="http://schemas.microsoft.com/office/drawing/2014/main" id="{BB823E45-25BF-4152-AF1F-76F342483FFD}"/>
              </a:ext>
            </a:extLst>
          </p:cNvPr>
          <p:cNvPicPr>
            <a:picLocks noChangeAspect="1"/>
          </p:cNvPicPr>
          <p:nvPr/>
        </p:nvPicPr>
        <p:blipFill rotWithShape="1">
          <a:blip r:embed="rId4">
            <a:extLst>
              <a:ext uri="{28A0092B-C50C-407E-A947-70E740481C1C}">
                <a14:useLocalDpi xmlns:a14="http://schemas.microsoft.com/office/drawing/2010/main" val="0"/>
              </a:ext>
            </a:extLst>
          </a:blip>
          <a:srcRect r="55317"/>
          <a:stretch/>
        </p:blipFill>
        <p:spPr>
          <a:xfrm>
            <a:off x="49421" y="1717001"/>
            <a:ext cx="1186567" cy="1276583"/>
          </a:xfrm>
          <a:prstGeom prst="rect">
            <a:avLst/>
          </a:prstGeom>
        </p:spPr>
      </p:pic>
      <p:pic>
        <p:nvPicPr>
          <p:cNvPr id="12" name="Picture 11" descr="A tennis racket on a green background&#10;&#10;Description automatically generated with medium confidence">
            <a:extLst>
              <a:ext uri="{FF2B5EF4-FFF2-40B4-BE49-F238E27FC236}">
                <a16:creationId xmlns:a16="http://schemas.microsoft.com/office/drawing/2014/main" id="{463859BF-9D2A-43FB-BEFD-1ADA6060C0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488" y="3148500"/>
            <a:ext cx="1986231" cy="1386224"/>
          </a:xfrm>
          <a:prstGeom prst="rect">
            <a:avLst/>
          </a:prstGeom>
        </p:spPr>
      </p:pic>
      <p:pic>
        <p:nvPicPr>
          <p:cNvPr id="13" name="Picture 12" descr="Shape, circle&#10;&#10;Description automatically generated">
            <a:extLst>
              <a:ext uri="{FF2B5EF4-FFF2-40B4-BE49-F238E27FC236}">
                <a16:creationId xmlns:a16="http://schemas.microsoft.com/office/drawing/2014/main" id="{52D0F07F-CD6B-4069-BBFA-66BBEEFD8A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4604" y="3118129"/>
            <a:ext cx="663324" cy="440143"/>
          </a:xfrm>
          <a:prstGeom prst="rect">
            <a:avLst/>
          </a:prstGeom>
        </p:spPr>
      </p:pic>
      <p:pic>
        <p:nvPicPr>
          <p:cNvPr id="14" name="Picture 13" descr="Shape&#10;&#10;Description automatically generated with low confidence">
            <a:extLst>
              <a:ext uri="{FF2B5EF4-FFF2-40B4-BE49-F238E27FC236}">
                <a16:creationId xmlns:a16="http://schemas.microsoft.com/office/drawing/2014/main" id="{42F6D91C-6093-4F7B-8E32-7495EC5AC649}"/>
              </a:ext>
            </a:extLst>
          </p:cNvPr>
          <p:cNvPicPr>
            <a:picLocks noChangeAspect="1"/>
          </p:cNvPicPr>
          <p:nvPr/>
        </p:nvPicPr>
        <p:blipFill>
          <a:blip r:embed="rId7">
            <a:lum bright="70000" contrast="-70000"/>
            <a:extLst>
              <a:ext uri="{28A0092B-C50C-407E-A947-70E740481C1C}">
                <a14:useLocalDpi xmlns:a14="http://schemas.microsoft.com/office/drawing/2010/main" val="0"/>
              </a:ext>
            </a:extLst>
          </a:blip>
          <a:stretch>
            <a:fillRect/>
          </a:stretch>
        </p:blipFill>
        <p:spPr>
          <a:xfrm>
            <a:off x="1251409" y="1446927"/>
            <a:ext cx="816204" cy="1632408"/>
          </a:xfrm>
          <a:prstGeom prst="rect">
            <a:avLst/>
          </a:prstGeom>
        </p:spPr>
      </p:pic>
      <p:pic>
        <p:nvPicPr>
          <p:cNvPr id="19" name="Picture 18" descr="A black and white football ball&#10;&#10;Description automatically generated with medium confidence">
            <a:extLst>
              <a:ext uri="{FF2B5EF4-FFF2-40B4-BE49-F238E27FC236}">
                <a16:creationId xmlns:a16="http://schemas.microsoft.com/office/drawing/2014/main" id="{7124C25A-715D-4D9C-90F5-7EFFFC16D9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9592" y="2400507"/>
            <a:ext cx="576396" cy="593077"/>
          </a:xfrm>
          <a:prstGeom prst="rect">
            <a:avLst/>
          </a:prstGeom>
        </p:spPr>
      </p:pic>
      <p:pic>
        <p:nvPicPr>
          <p:cNvPr id="20" name="Picture 19" descr="Icon&#10;&#10;Description automatically generated">
            <a:extLst>
              <a:ext uri="{FF2B5EF4-FFF2-40B4-BE49-F238E27FC236}">
                <a16:creationId xmlns:a16="http://schemas.microsoft.com/office/drawing/2014/main" id="{D2A0548F-CA19-4718-8745-9C63972C643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03779" y="3241758"/>
            <a:ext cx="1832795" cy="1288684"/>
          </a:xfrm>
          <a:prstGeom prst="rect">
            <a:avLst/>
          </a:prstGeom>
        </p:spPr>
      </p:pic>
      <p:pic>
        <p:nvPicPr>
          <p:cNvPr id="21" name="Picture 20" descr="A picture containing graphical user interface&#10;&#10;Description automatically generated">
            <a:extLst>
              <a:ext uri="{FF2B5EF4-FFF2-40B4-BE49-F238E27FC236}">
                <a16:creationId xmlns:a16="http://schemas.microsoft.com/office/drawing/2014/main" id="{DE4E4AD7-2BB8-4F32-95A8-42038251648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92890" y="3672155"/>
            <a:ext cx="867098" cy="1265547"/>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3C28C681-36FA-42FE-B675-3F990BAC9445}"/>
              </a:ext>
            </a:extLst>
          </p:cNvPr>
          <p:cNvPicPr>
            <a:picLocks noChangeAspect="1"/>
          </p:cNvPicPr>
          <p:nvPr/>
        </p:nvPicPr>
        <p:blipFill>
          <a:blip r:embed="rId11">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078649" y="1613764"/>
            <a:ext cx="1027005" cy="1419618"/>
          </a:xfrm>
          <a:prstGeom prst="rect">
            <a:avLst/>
          </a:prstGeom>
        </p:spPr>
      </p:pic>
      <p:pic>
        <p:nvPicPr>
          <p:cNvPr id="23" name="Picture 22" descr="A picture containing text, cake, plant, decorated&#10;&#10;Description automatically generated">
            <a:extLst>
              <a:ext uri="{FF2B5EF4-FFF2-40B4-BE49-F238E27FC236}">
                <a16:creationId xmlns:a16="http://schemas.microsoft.com/office/drawing/2014/main" id="{44190366-79E6-4A2B-82E6-4342EDA9EE1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71476" y="1986151"/>
            <a:ext cx="1129187" cy="97039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 name="Table 4">
            <a:extLst>
              <a:ext uri="{FF2B5EF4-FFF2-40B4-BE49-F238E27FC236}">
                <a16:creationId xmlns:a16="http://schemas.microsoft.com/office/drawing/2014/main" id="{6D20467B-D6BF-4756-8AF4-9394BE130E47}"/>
              </a:ext>
            </a:extLst>
          </p:cNvPr>
          <p:cNvGraphicFramePr>
            <a:graphicFrameLocks noGrp="1"/>
          </p:cNvGraphicFramePr>
          <p:nvPr>
            <p:extLst>
              <p:ext uri="{D42A27DB-BD31-4B8C-83A1-F6EECF244321}">
                <p14:modId xmlns:p14="http://schemas.microsoft.com/office/powerpoint/2010/main" val="2468100313"/>
              </p:ext>
            </p:extLst>
          </p:nvPr>
        </p:nvGraphicFramePr>
        <p:xfrm>
          <a:off x="637626" y="1492366"/>
          <a:ext cx="9810698" cy="4295439"/>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1233402">
                <a:tc>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étudier</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partager</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parfois</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760878619"/>
                  </a:ext>
                </a:extLst>
              </a:tr>
              <a:tr h="1020679">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 gâteau</a:t>
                      </a:r>
                    </a:p>
                  </a:txBody>
                  <a:tcPr/>
                </a:tc>
                <a:tc>
                  <a:txBody>
                    <a:bodyPr/>
                    <a:lstStyle/>
                    <a:p>
                      <a:r>
                        <a:rPr lang="en-GB" sz="2300" b="1" dirty="0">
                          <a:solidFill>
                            <a:srgbClr val="92D050"/>
                          </a:solidFill>
                          <a:latin typeface="Century Gothic" panose="020B0502020202020204" pitchFamily="34" charset="0"/>
                        </a:rPr>
                        <a:t>le voyage</a:t>
                      </a:r>
                    </a:p>
                  </a:txBody>
                  <a:tcPr/>
                </a:tc>
                <a:tc>
                  <a:txBody>
                    <a:bodyPr/>
                    <a:lstStyle/>
                    <a:p>
                      <a:r>
                        <a:rPr lang="en-GB" sz="2400" b="1" dirty="0" err="1">
                          <a:solidFill>
                            <a:srgbClr val="92D050"/>
                          </a:solidFill>
                          <a:latin typeface="Century Gothic" panose="020B0502020202020204" pitchFamily="34" charset="0"/>
                        </a:rPr>
                        <a:t>tu</a:t>
                      </a:r>
                      <a:r>
                        <a:rPr lang="en-GB" sz="2400" b="1" dirty="0">
                          <a:solidFill>
                            <a:srgbClr val="92D050"/>
                          </a:solidFill>
                          <a:latin typeface="Century Gothic" panose="020B0502020202020204" pitchFamily="34" charset="0"/>
                        </a:rPr>
                        <a:t> </a:t>
                      </a:r>
                      <a:r>
                        <a:rPr lang="en-GB" sz="2400" b="1" dirty="0" err="1">
                          <a:solidFill>
                            <a:srgbClr val="92D050"/>
                          </a:solidFill>
                          <a:latin typeface="Century Gothic" panose="020B0502020202020204" pitchFamily="34" charset="0"/>
                        </a:rPr>
                        <a:t>fais</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3903794855"/>
                  </a:ext>
                </a:extLst>
              </a:tr>
              <a:tr h="1020679">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 parent</a:t>
                      </a:r>
                    </a:p>
                  </a:txBody>
                  <a:tcPr/>
                </a:tc>
                <a:tc>
                  <a:txBody>
                    <a:bodyPr/>
                    <a:lstStyle/>
                    <a:p>
                      <a:r>
                        <a:rPr lang="en-GB" sz="2400" b="1" dirty="0" err="1">
                          <a:solidFill>
                            <a:srgbClr val="92D050"/>
                          </a:solidFill>
                          <a:latin typeface="Century Gothic" panose="020B0502020202020204" pitchFamily="34" charset="0"/>
                        </a:rPr>
                        <a:t>l’effort</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la carte</a:t>
                      </a:r>
                    </a:p>
                  </a:txBody>
                  <a:tcPr/>
                </a:tc>
                <a:extLst>
                  <a:ext uri="{0D108BD9-81ED-4DB2-BD59-A6C34878D82A}">
                    <a16:rowId xmlns:a16="http://schemas.microsoft.com/office/drawing/2014/main" val="3343226472"/>
                  </a:ext>
                </a:extLst>
              </a:tr>
              <a:tr h="1020679">
                <a:tc>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mes</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l’équipe</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tes</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80090313"/>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hlinkClick r:id="" action="ppaction://noaction">
              <a:snd r:embed="rId5" name="5_2.wav"/>
            </a:hlinkClick>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7" name="Picture 46">
            <a:extLst>
              <a:ext uri="{FF2B5EF4-FFF2-40B4-BE49-F238E27FC236}">
                <a16:creationId xmlns:a16="http://schemas.microsoft.com/office/drawing/2014/main" id="{A1916067-1A4C-4B10-B58A-092279331CC2}"/>
              </a:ext>
            </a:extLst>
          </p:cNvPr>
          <p:cNvPicPr>
            <a:picLocks noChangeAspect="1"/>
          </p:cNvPicPr>
          <p:nvPr/>
        </p:nvPicPr>
        <p:blipFill>
          <a:blip r:embed="rId6"/>
          <a:stretch>
            <a:fillRect/>
          </a:stretch>
        </p:blipFill>
        <p:spPr>
          <a:xfrm>
            <a:off x="873036" y="3082185"/>
            <a:ext cx="1186070" cy="1080360"/>
          </a:xfrm>
          <a:prstGeom prst="rect">
            <a:avLst/>
          </a:prstGeom>
        </p:spPr>
      </p:pic>
      <p:pic>
        <p:nvPicPr>
          <p:cNvPr id="48" name="Picture 47" descr="Icon&#10;&#10;Description automatically generated">
            <a:extLst>
              <a:ext uri="{FF2B5EF4-FFF2-40B4-BE49-F238E27FC236}">
                <a16:creationId xmlns:a16="http://schemas.microsoft.com/office/drawing/2014/main" id="{AFF9C3AB-B5B0-4925-BA57-592933EF34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0848" y="1648223"/>
            <a:ext cx="933962" cy="933962"/>
          </a:xfrm>
          <a:prstGeom prst="rect">
            <a:avLst/>
          </a:prstGeom>
        </p:spPr>
      </p:pic>
      <p:pic>
        <p:nvPicPr>
          <p:cNvPr id="50" name="Picture 49">
            <a:extLst>
              <a:ext uri="{FF2B5EF4-FFF2-40B4-BE49-F238E27FC236}">
                <a16:creationId xmlns:a16="http://schemas.microsoft.com/office/drawing/2014/main" id="{46FA8D0E-C976-4A34-9E7A-16B9D703243E}"/>
              </a:ext>
            </a:extLst>
          </p:cNvPr>
          <p:cNvPicPr>
            <a:picLocks noChangeAspect="1"/>
          </p:cNvPicPr>
          <p:nvPr/>
        </p:nvPicPr>
        <p:blipFill>
          <a:blip r:embed="rId8"/>
          <a:stretch>
            <a:fillRect/>
          </a:stretch>
        </p:blipFill>
        <p:spPr>
          <a:xfrm>
            <a:off x="754532" y="4801740"/>
            <a:ext cx="893494" cy="846468"/>
          </a:xfrm>
          <a:prstGeom prst="rect">
            <a:avLst/>
          </a:prstGeom>
        </p:spPr>
      </p:pic>
      <p:sp>
        <p:nvSpPr>
          <p:cNvPr id="51" name="TextBox 50">
            <a:extLst>
              <a:ext uri="{FF2B5EF4-FFF2-40B4-BE49-F238E27FC236}">
                <a16:creationId xmlns:a16="http://schemas.microsoft.com/office/drawing/2014/main" id="{8D1359A7-364F-487C-97CD-6410DCD00537}"/>
              </a:ext>
            </a:extLst>
          </p:cNvPr>
          <p:cNvSpPr txBox="1"/>
          <p:nvPr/>
        </p:nvSpPr>
        <p:spPr>
          <a:xfrm>
            <a:off x="1731323" y="520303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2" name="TextBox 51">
            <a:extLst>
              <a:ext uri="{FF2B5EF4-FFF2-40B4-BE49-F238E27FC236}">
                <a16:creationId xmlns:a16="http://schemas.microsoft.com/office/drawing/2014/main" id="{B30F6E6B-42CB-473B-8C02-10E7A8437DE4}"/>
              </a:ext>
            </a:extLst>
          </p:cNvPr>
          <p:cNvSpPr txBox="1"/>
          <p:nvPr/>
        </p:nvSpPr>
        <p:spPr>
          <a:xfrm>
            <a:off x="1742154" y="421696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3" name="TextBox 52">
            <a:extLst>
              <a:ext uri="{FF2B5EF4-FFF2-40B4-BE49-F238E27FC236}">
                <a16:creationId xmlns:a16="http://schemas.microsoft.com/office/drawing/2014/main" id="{3E8DBC73-1D43-4556-B541-4CEF1640FC24}"/>
              </a:ext>
            </a:extLst>
          </p:cNvPr>
          <p:cNvSpPr txBox="1"/>
          <p:nvPr/>
        </p:nvSpPr>
        <p:spPr>
          <a:xfrm>
            <a:off x="1795457" y="225593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4" name="TextBox 53">
            <a:extLst>
              <a:ext uri="{FF2B5EF4-FFF2-40B4-BE49-F238E27FC236}">
                <a16:creationId xmlns:a16="http://schemas.microsoft.com/office/drawing/2014/main" id="{53AD7996-BC00-418F-A4D6-8D617ED7239C}"/>
              </a:ext>
            </a:extLst>
          </p:cNvPr>
          <p:cNvSpPr txBox="1"/>
          <p:nvPr/>
        </p:nvSpPr>
        <p:spPr>
          <a:xfrm>
            <a:off x="2404919" y="5359570"/>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my (</a:t>
            </a:r>
            <a:r>
              <a:rPr lang="en-GB" sz="2000" kern="0" dirty="0" err="1">
                <a:solidFill>
                  <a:srgbClr val="002060"/>
                </a:solidFill>
                <a:latin typeface="Century Gothic" panose="020B0502020202020204" pitchFamily="34" charset="0"/>
                <a:cs typeface="Arial"/>
                <a:sym typeface="Arial"/>
              </a:rPr>
              <a:t>mfpl</a:t>
            </a:r>
            <a:r>
              <a:rPr lang="en-GB" sz="2000" kern="0" dirty="0">
                <a:solidFill>
                  <a:srgbClr val="002060"/>
                </a:solidFill>
                <a:latin typeface="Century Gothic" panose="020B0502020202020204" pitchFamily="34" charset="0"/>
                <a:cs typeface="Arial"/>
                <a:sym typeface="Arial"/>
              </a:rPr>
              <a: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5" name="TextBox 54">
            <a:extLst>
              <a:ext uri="{FF2B5EF4-FFF2-40B4-BE49-F238E27FC236}">
                <a16:creationId xmlns:a16="http://schemas.microsoft.com/office/drawing/2014/main" id="{57F09D3C-86A0-4CE3-AFB7-F047CA8FD956}"/>
              </a:ext>
            </a:extLst>
          </p:cNvPr>
          <p:cNvSpPr txBox="1"/>
          <p:nvPr/>
        </p:nvSpPr>
        <p:spPr>
          <a:xfrm>
            <a:off x="4694802" y="5351443"/>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team</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6" name="TextBox 55">
            <a:extLst>
              <a:ext uri="{FF2B5EF4-FFF2-40B4-BE49-F238E27FC236}">
                <a16:creationId xmlns:a16="http://schemas.microsoft.com/office/drawing/2014/main" id="{0C394843-9E23-4A9A-B9A0-22B3BCE63FA3}"/>
              </a:ext>
            </a:extLst>
          </p:cNvPr>
          <p:cNvSpPr txBox="1"/>
          <p:nvPr/>
        </p:nvSpPr>
        <p:spPr>
          <a:xfrm>
            <a:off x="7702926" y="5359570"/>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your (</a:t>
            </a:r>
            <a:r>
              <a:rPr lang="en-GB" sz="2000" kern="0" dirty="0" err="1">
                <a:solidFill>
                  <a:srgbClr val="002060"/>
                </a:solidFill>
                <a:latin typeface="Century Gothic" panose="020B0502020202020204" pitchFamily="34" charset="0"/>
                <a:cs typeface="Arial"/>
                <a:sym typeface="Arial"/>
              </a:rPr>
              <a:t>mfpl</a:t>
            </a:r>
            <a:r>
              <a:rPr lang="en-GB" sz="2000" kern="0" dirty="0">
                <a:solidFill>
                  <a:srgbClr val="002060"/>
                </a:solidFill>
                <a:latin typeface="Century Gothic" panose="020B0502020202020204" pitchFamily="34" charset="0"/>
                <a:cs typeface="Arial"/>
                <a:sym typeface="Arial"/>
              </a:rPr>
              <a: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7" name="TextBox 56">
            <a:extLst>
              <a:ext uri="{FF2B5EF4-FFF2-40B4-BE49-F238E27FC236}">
                <a16:creationId xmlns:a16="http://schemas.microsoft.com/office/drawing/2014/main" id="{E17946EF-F93F-4434-9F55-E4B139C31FAE}"/>
              </a:ext>
            </a:extLst>
          </p:cNvPr>
          <p:cNvSpPr txBox="1"/>
          <p:nvPr/>
        </p:nvSpPr>
        <p:spPr>
          <a:xfrm>
            <a:off x="2367941" y="4373484"/>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parent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8" name="TextBox 57">
            <a:extLst>
              <a:ext uri="{FF2B5EF4-FFF2-40B4-BE49-F238E27FC236}">
                <a16:creationId xmlns:a16="http://schemas.microsoft.com/office/drawing/2014/main" id="{C06CE59E-B564-46BD-A1EB-B80FA5553BCA}"/>
              </a:ext>
            </a:extLst>
          </p:cNvPr>
          <p:cNvSpPr txBox="1"/>
          <p:nvPr/>
        </p:nvSpPr>
        <p:spPr>
          <a:xfrm>
            <a:off x="4701265" y="4406509"/>
            <a:ext cx="3056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effort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9" name="TextBox 58">
            <a:extLst>
              <a:ext uri="{FF2B5EF4-FFF2-40B4-BE49-F238E27FC236}">
                <a16:creationId xmlns:a16="http://schemas.microsoft.com/office/drawing/2014/main" id="{839E6EBF-DDB8-4C06-B428-41FDF712E3AA}"/>
              </a:ext>
            </a:extLst>
          </p:cNvPr>
          <p:cNvSpPr txBox="1"/>
          <p:nvPr/>
        </p:nvSpPr>
        <p:spPr>
          <a:xfrm>
            <a:off x="7709459" y="4388786"/>
            <a:ext cx="28715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(the) card</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0" name="TextBox 59">
            <a:extLst>
              <a:ext uri="{FF2B5EF4-FFF2-40B4-BE49-F238E27FC236}">
                <a16:creationId xmlns:a16="http://schemas.microsoft.com/office/drawing/2014/main" id="{5DCB7683-CC1E-4D1E-87CB-CBB652E4D1C3}"/>
              </a:ext>
            </a:extLst>
          </p:cNvPr>
          <p:cNvSpPr txBox="1"/>
          <p:nvPr/>
        </p:nvSpPr>
        <p:spPr>
          <a:xfrm>
            <a:off x="2351616" y="3334422"/>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cake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1" name="TextBox 60">
            <a:extLst>
              <a:ext uri="{FF2B5EF4-FFF2-40B4-BE49-F238E27FC236}">
                <a16:creationId xmlns:a16="http://schemas.microsoft.com/office/drawing/2014/main" id="{1D4AF4A4-7FE5-4995-97F6-FE36C4848CA7}"/>
              </a:ext>
            </a:extLst>
          </p:cNvPr>
          <p:cNvSpPr txBox="1"/>
          <p:nvPr/>
        </p:nvSpPr>
        <p:spPr>
          <a:xfrm>
            <a:off x="4770847" y="3354700"/>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(the) trip, journey</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2" name="TextBox 61">
            <a:extLst>
              <a:ext uri="{FF2B5EF4-FFF2-40B4-BE49-F238E27FC236}">
                <a16:creationId xmlns:a16="http://schemas.microsoft.com/office/drawing/2014/main" id="{53982CEC-4146-4DE6-945A-557A22BFFACF}"/>
              </a:ext>
            </a:extLst>
          </p:cNvPr>
          <p:cNvSpPr txBox="1"/>
          <p:nvPr/>
        </p:nvSpPr>
        <p:spPr>
          <a:xfrm>
            <a:off x="7752792" y="3361998"/>
            <a:ext cx="290376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you do, are doing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6" name="TextBox 65">
            <a:extLst>
              <a:ext uri="{FF2B5EF4-FFF2-40B4-BE49-F238E27FC236}">
                <a16:creationId xmlns:a16="http://schemas.microsoft.com/office/drawing/2014/main" id="{8F13D433-1943-4A9A-AA62-42C1B505C79D}"/>
              </a:ext>
            </a:extLst>
          </p:cNvPr>
          <p:cNvSpPr txBox="1"/>
          <p:nvPr/>
        </p:nvSpPr>
        <p:spPr>
          <a:xfrm>
            <a:off x="2340785" y="2356463"/>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2000" kern="0" dirty="0">
                <a:solidFill>
                  <a:srgbClr val="002060"/>
                </a:solidFill>
                <a:latin typeface="Century Gothic" panose="020B0502020202020204" pitchFamily="34" charset="0"/>
                <a:cs typeface="Arial"/>
                <a:sym typeface="Arial"/>
              </a:rPr>
              <a:t>to study, </a:t>
            </a:r>
            <a:r>
              <a:rPr lang="en-GB" sz="2000" kern="0" dirty="0" err="1">
                <a:solidFill>
                  <a:srgbClr val="002060"/>
                </a:solidFill>
                <a:latin typeface="Century Gothic" panose="020B0502020202020204" pitchFamily="34" charset="0"/>
                <a:cs typeface="Arial"/>
                <a:sym typeface="Arial"/>
              </a:rPr>
              <a:t>stuyding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7" name="TextBox 66">
            <a:extLst>
              <a:ext uri="{FF2B5EF4-FFF2-40B4-BE49-F238E27FC236}">
                <a16:creationId xmlns:a16="http://schemas.microsoft.com/office/drawing/2014/main" id="{C4609612-73F0-4298-A255-F13E4A3D4FE4}"/>
              </a:ext>
            </a:extLst>
          </p:cNvPr>
          <p:cNvSpPr txBox="1"/>
          <p:nvPr/>
        </p:nvSpPr>
        <p:spPr>
          <a:xfrm>
            <a:off x="4838900" y="2367764"/>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to share, sharing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8" name="TextBox 67">
            <a:extLst>
              <a:ext uri="{FF2B5EF4-FFF2-40B4-BE49-F238E27FC236}">
                <a16:creationId xmlns:a16="http://schemas.microsoft.com/office/drawing/2014/main" id="{A574AE94-70A1-432B-9182-1D34DF9DB81B}"/>
              </a:ext>
            </a:extLst>
          </p:cNvPr>
          <p:cNvSpPr txBox="1"/>
          <p:nvPr/>
        </p:nvSpPr>
        <p:spPr>
          <a:xfrm>
            <a:off x="7791075" y="2367764"/>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sometimes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952811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P spid="60" grpId="0"/>
      <p:bldP spid="61" grpId="0"/>
      <p:bldP spid="62" grpId="0"/>
      <p:bldP spid="66" grpId="0"/>
      <p:bldP spid="67" grpId="0"/>
      <p:bldP spid="6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6" name="Rectangle 45">
            <a:hlinkClick r:id="" action="ppaction://noaction">
              <a:snd r:embed="rId17" name="5_3.wav"/>
            </a:hlinkClick>
            <a:extLst>
              <a:ext uri="{FF2B5EF4-FFF2-40B4-BE49-F238E27FC236}">
                <a16:creationId xmlns:a16="http://schemas.microsoft.com/office/drawing/2014/main" id="{039BC361-3E7F-45E7-BBE3-0680DA2C869D}"/>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35" name="Table 4">
            <a:extLst>
              <a:ext uri="{FF2B5EF4-FFF2-40B4-BE49-F238E27FC236}">
                <a16:creationId xmlns:a16="http://schemas.microsoft.com/office/drawing/2014/main" id="{BEDF4A8B-44F5-4C77-9CC9-AFC211086022}"/>
              </a:ext>
            </a:extLst>
          </p:cNvPr>
          <p:cNvGraphicFramePr>
            <a:graphicFrameLocks noGrp="1"/>
          </p:cNvGraphicFramePr>
          <p:nvPr>
            <p:extLst>
              <p:ext uri="{D42A27DB-BD31-4B8C-83A1-F6EECF244321}">
                <p14:modId xmlns:p14="http://schemas.microsoft.com/office/powerpoint/2010/main" val="2049033813"/>
              </p:ext>
            </p:extLst>
          </p:nvPr>
        </p:nvGraphicFramePr>
        <p:xfrm>
          <a:off x="637626" y="1492366"/>
          <a:ext cx="9810698" cy="4295439"/>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1233402">
                <a:tc>
                  <a:txBody>
                    <a:bodyPr/>
                    <a:lstStyle/>
                    <a:p>
                      <a:endParaRPr lang="en-GB" sz="2400" dirty="0">
                        <a:solidFill>
                          <a:srgbClr val="002060"/>
                        </a:solidFill>
                        <a:latin typeface="Century Gothic" panose="020B0502020202020204" pitchFamily="34" charset="0"/>
                      </a:endParaRPr>
                    </a:p>
                  </a:txBody>
                  <a:tcPr/>
                </a:tc>
                <a:tc>
                  <a:txBody>
                    <a:bodyPr/>
                    <a:lstStyle/>
                    <a:p>
                      <a:r>
                        <a:rPr lang="en-GB" sz="2000" b="1" dirty="0">
                          <a:solidFill>
                            <a:srgbClr val="00B0F0"/>
                          </a:solidFill>
                          <a:latin typeface="Century Gothic" panose="020B0502020202020204" pitchFamily="34" charset="0"/>
                        </a:rPr>
                        <a:t>to study, studying</a:t>
                      </a:r>
                    </a:p>
                  </a:txBody>
                  <a:tcPr/>
                </a:tc>
                <a:tc>
                  <a:txBody>
                    <a:bodyPr/>
                    <a:lstStyle/>
                    <a:p>
                      <a:r>
                        <a:rPr lang="en-GB" sz="2400" b="1" dirty="0">
                          <a:solidFill>
                            <a:srgbClr val="00B0F0"/>
                          </a:solidFill>
                          <a:latin typeface="Century Gothic" panose="020B0502020202020204" pitchFamily="34" charset="0"/>
                        </a:rPr>
                        <a:t>to share, sharing</a:t>
                      </a:r>
                    </a:p>
                  </a:txBody>
                  <a:tcPr/>
                </a:tc>
                <a:tc>
                  <a:txBody>
                    <a:bodyPr/>
                    <a:lstStyle/>
                    <a:p>
                      <a:r>
                        <a:rPr lang="en-GB" sz="2400" b="1" dirty="0">
                          <a:solidFill>
                            <a:srgbClr val="00B0F0"/>
                          </a:solidFill>
                          <a:latin typeface="Century Gothic" panose="020B0502020202020204" pitchFamily="34" charset="0"/>
                        </a:rPr>
                        <a:t>sometimes</a:t>
                      </a:r>
                    </a:p>
                  </a:txBody>
                  <a:tcPr/>
                </a:tc>
                <a:extLst>
                  <a:ext uri="{0D108BD9-81ED-4DB2-BD59-A6C34878D82A}">
                    <a16:rowId xmlns:a16="http://schemas.microsoft.com/office/drawing/2014/main" val="760878619"/>
                  </a:ext>
                </a:extLst>
              </a:tr>
              <a:tr h="1020679">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card</a:t>
                      </a:r>
                    </a:p>
                  </a:txBody>
                  <a:tcPr/>
                </a:tc>
                <a:tc>
                  <a:txBody>
                    <a:bodyPr/>
                    <a:lstStyle/>
                    <a:p>
                      <a:r>
                        <a:rPr lang="en-GB" sz="2300" b="1" dirty="0">
                          <a:solidFill>
                            <a:srgbClr val="92D050"/>
                          </a:solidFill>
                          <a:latin typeface="Century Gothic" panose="020B0502020202020204" pitchFamily="34" charset="0"/>
                        </a:rPr>
                        <a:t>(the) trip, journey</a:t>
                      </a:r>
                    </a:p>
                  </a:txBody>
                  <a:tcPr/>
                </a:tc>
                <a:tc>
                  <a:txBody>
                    <a:bodyPr/>
                    <a:lstStyle/>
                    <a:p>
                      <a:r>
                        <a:rPr lang="en-GB" sz="2400" b="1" dirty="0">
                          <a:solidFill>
                            <a:srgbClr val="92D050"/>
                          </a:solidFill>
                          <a:latin typeface="Century Gothic" panose="020B0502020202020204" pitchFamily="34" charset="0"/>
                        </a:rPr>
                        <a:t>(the) cake</a:t>
                      </a:r>
                    </a:p>
                  </a:txBody>
                  <a:tcPr/>
                </a:tc>
                <a:extLst>
                  <a:ext uri="{0D108BD9-81ED-4DB2-BD59-A6C34878D82A}">
                    <a16:rowId xmlns:a16="http://schemas.microsoft.com/office/drawing/2014/main" val="3903794855"/>
                  </a:ext>
                </a:extLst>
              </a:tr>
              <a:tr h="1020679">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team</a:t>
                      </a:r>
                    </a:p>
                  </a:txBody>
                  <a:tcPr/>
                </a:tc>
                <a:tc>
                  <a:txBody>
                    <a:bodyPr/>
                    <a:lstStyle/>
                    <a:p>
                      <a:r>
                        <a:rPr lang="en-GB" sz="2400" b="1" dirty="0">
                          <a:solidFill>
                            <a:srgbClr val="92D050"/>
                          </a:solidFill>
                          <a:latin typeface="Century Gothic" panose="020B0502020202020204" pitchFamily="34" charset="0"/>
                        </a:rPr>
                        <a:t>you do, make</a:t>
                      </a:r>
                    </a:p>
                  </a:txBody>
                  <a:tcPr/>
                </a:tc>
                <a:tc>
                  <a:txBody>
                    <a:bodyPr/>
                    <a:lstStyle/>
                    <a:p>
                      <a:r>
                        <a:rPr lang="en-GB" sz="2400" b="1" dirty="0">
                          <a:solidFill>
                            <a:srgbClr val="92D050"/>
                          </a:solidFill>
                          <a:latin typeface="Century Gothic" panose="020B0502020202020204" pitchFamily="34" charset="0"/>
                        </a:rPr>
                        <a:t>(the) effort</a:t>
                      </a:r>
                    </a:p>
                  </a:txBody>
                  <a:tcPr/>
                </a:tc>
                <a:extLst>
                  <a:ext uri="{0D108BD9-81ED-4DB2-BD59-A6C34878D82A}">
                    <a16:rowId xmlns:a16="http://schemas.microsoft.com/office/drawing/2014/main" val="3343226472"/>
                  </a:ext>
                </a:extLst>
              </a:tr>
              <a:tr h="1020679">
                <a:tc>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my (</a:t>
                      </a:r>
                      <a:r>
                        <a:rPr lang="en-GB" sz="2400" b="1" dirty="0" err="1">
                          <a:solidFill>
                            <a:srgbClr val="FF3399"/>
                          </a:solidFill>
                          <a:latin typeface="Century Gothic" panose="020B0502020202020204" pitchFamily="34" charset="0"/>
                        </a:rPr>
                        <a:t>mfpl</a:t>
                      </a:r>
                      <a:r>
                        <a:rPr lang="en-GB" sz="2400" b="1" dirty="0">
                          <a:solidFill>
                            <a:srgbClr val="FF3399"/>
                          </a:solidFill>
                          <a:latin typeface="Century Gothic" panose="020B0502020202020204" pitchFamily="34" charset="0"/>
                        </a:rPr>
                        <a:t>)</a:t>
                      </a:r>
                    </a:p>
                  </a:txBody>
                  <a:tcPr/>
                </a:tc>
                <a:tc>
                  <a:txBody>
                    <a:bodyPr/>
                    <a:lstStyle/>
                    <a:p>
                      <a:r>
                        <a:rPr lang="en-GB" sz="2400" b="1" dirty="0">
                          <a:solidFill>
                            <a:srgbClr val="FF3399"/>
                          </a:solidFill>
                          <a:latin typeface="Century Gothic" panose="020B0502020202020204" pitchFamily="34" charset="0"/>
                        </a:rPr>
                        <a:t>your (</a:t>
                      </a:r>
                      <a:r>
                        <a:rPr lang="en-GB" sz="2400" b="1" dirty="0" err="1">
                          <a:solidFill>
                            <a:srgbClr val="FF3399"/>
                          </a:solidFill>
                          <a:latin typeface="Century Gothic" panose="020B0502020202020204" pitchFamily="34" charset="0"/>
                        </a:rPr>
                        <a:t>mfpl</a:t>
                      </a:r>
                      <a:r>
                        <a:rPr lang="en-GB" sz="2400" b="1" dirty="0">
                          <a:solidFill>
                            <a:srgbClr val="FF3399"/>
                          </a:solidFill>
                          <a:latin typeface="Century Gothic" panose="020B0502020202020204" pitchFamily="34" charset="0"/>
                        </a:rPr>
                        <a:t>)</a:t>
                      </a:r>
                    </a:p>
                  </a:txBody>
                  <a:tcPr/>
                </a:tc>
                <a:tc>
                  <a:txBody>
                    <a:bodyPr/>
                    <a:lstStyle/>
                    <a:p>
                      <a:r>
                        <a:rPr lang="en-GB" sz="2400" b="1" dirty="0">
                          <a:solidFill>
                            <a:srgbClr val="FF3399"/>
                          </a:solidFill>
                          <a:latin typeface="Century Gothic" panose="020B0502020202020204" pitchFamily="34" charset="0"/>
                        </a:rPr>
                        <a:t>(the) parent</a:t>
                      </a:r>
                    </a:p>
                  </a:txBody>
                  <a:tcPr/>
                </a:tc>
                <a:extLst>
                  <a:ext uri="{0D108BD9-81ED-4DB2-BD59-A6C34878D82A}">
                    <a16:rowId xmlns:a16="http://schemas.microsoft.com/office/drawing/2014/main" val="80090313"/>
                  </a:ext>
                </a:extLst>
              </a:tr>
            </a:tbl>
          </a:graphicData>
        </a:graphic>
      </p:graphicFrame>
      <p:pic>
        <p:nvPicPr>
          <p:cNvPr id="36" name="Picture 35">
            <a:extLst>
              <a:ext uri="{FF2B5EF4-FFF2-40B4-BE49-F238E27FC236}">
                <a16:creationId xmlns:a16="http://schemas.microsoft.com/office/drawing/2014/main" id="{A339B7F4-1D7F-4492-99A0-160D15581CE9}"/>
              </a:ext>
            </a:extLst>
          </p:cNvPr>
          <p:cNvPicPr>
            <a:picLocks noChangeAspect="1"/>
          </p:cNvPicPr>
          <p:nvPr/>
        </p:nvPicPr>
        <p:blipFill>
          <a:blip r:embed="rId18"/>
          <a:stretch>
            <a:fillRect/>
          </a:stretch>
        </p:blipFill>
        <p:spPr>
          <a:xfrm>
            <a:off x="873036" y="3082185"/>
            <a:ext cx="1186070" cy="1080360"/>
          </a:xfrm>
          <a:prstGeom prst="rect">
            <a:avLst/>
          </a:prstGeom>
        </p:spPr>
      </p:pic>
      <p:pic>
        <p:nvPicPr>
          <p:cNvPr id="37" name="Picture 36" descr="Icon&#10;&#10;Description automatically generated">
            <a:extLst>
              <a:ext uri="{FF2B5EF4-FFF2-40B4-BE49-F238E27FC236}">
                <a16:creationId xmlns:a16="http://schemas.microsoft.com/office/drawing/2014/main" id="{FDECE8EB-92D2-4A91-BC55-4C6D8033166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10848" y="1648223"/>
            <a:ext cx="933962" cy="933962"/>
          </a:xfrm>
          <a:prstGeom prst="rect">
            <a:avLst/>
          </a:prstGeom>
        </p:spPr>
      </p:pic>
      <p:pic>
        <p:nvPicPr>
          <p:cNvPr id="47" name="Picture 46">
            <a:extLst>
              <a:ext uri="{FF2B5EF4-FFF2-40B4-BE49-F238E27FC236}">
                <a16:creationId xmlns:a16="http://schemas.microsoft.com/office/drawing/2014/main" id="{83B86435-4DF0-44FA-941A-86F1FA7930EC}"/>
              </a:ext>
            </a:extLst>
          </p:cNvPr>
          <p:cNvPicPr>
            <a:picLocks noChangeAspect="1"/>
          </p:cNvPicPr>
          <p:nvPr/>
        </p:nvPicPr>
        <p:blipFill>
          <a:blip r:embed="rId20"/>
          <a:stretch>
            <a:fillRect/>
          </a:stretch>
        </p:blipFill>
        <p:spPr>
          <a:xfrm>
            <a:off x="754532" y="4801740"/>
            <a:ext cx="893494" cy="846468"/>
          </a:xfrm>
          <a:prstGeom prst="rect">
            <a:avLst/>
          </a:prstGeom>
        </p:spPr>
      </p:pic>
      <p:sp>
        <p:nvSpPr>
          <p:cNvPr id="48" name="TextBox 47">
            <a:extLst>
              <a:ext uri="{FF2B5EF4-FFF2-40B4-BE49-F238E27FC236}">
                <a16:creationId xmlns:a16="http://schemas.microsoft.com/office/drawing/2014/main" id="{8F3240AA-3CCE-4832-AF64-1745B174425B}"/>
              </a:ext>
            </a:extLst>
          </p:cNvPr>
          <p:cNvSpPr txBox="1"/>
          <p:nvPr/>
        </p:nvSpPr>
        <p:spPr>
          <a:xfrm>
            <a:off x="1731323" y="520303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0" name="TextBox 49">
            <a:extLst>
              <a:ext uri="{FF2B5EF4-FFF2-40B4-BE49-F238E27FC236}">
                <a16:creationId xmlns:a16="http://schemas.microsoft.com/office/drawing/2014/main" id="{88A0C232-A12C-4294-A6B0-CA1ACE6429D9}"/>
              </a:ext>
            </a:extLst>
          </p:cNvPr>
          <p:cNvSpPr txBox="1"/>
          <p:nvPr/>
        </p:nvSpPr>
        <p:spPr>
          <a:xfrm>
            <a:off x="1742154" y="421696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1" name="TextBox 50">
            <a:extLst>
              <a:ext uri="{FF2B5EF4-FFF2-40B4-BE49-F238E27FC236}">
                <a16:creationId xmlns:a16="http://schemas.microsoft.com/office/drawing/2014/main" id="{7A376E03-06BC-471C-BD68-8EE2F543E076}"/>
              </a:ext>
            </a:extLst>
          </p:cNvPr>
          <p:cNvSpPr txBox="1"/>
          <p:nvPr/>
        </p:nvSpPr>
        <p:spPr>
          <a:xfrm>
            <a:off x="1795457" y="225593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2" name="TextBox 51">
            <a:extLst>
              <a:ext uri="{FF2B5EF4-FFF2-40B4-BE49-F238E27FC236}">
                <a16:creationId xmlns:a16="http://schemas.microsoft.com/office/drawing/2014/main" id="{AA65B6CE-0F1B-48D3-874D-626720328A99}"/>
              </a:ext>
            </a:extLst>
          </p:cNvPr>
          <p:cNvSpPr txBox="1"/>
          <p:nvPr/>
        </p:nvSpPr>
        <p:spPr>
          <a:xfrm>
            <a:off x="2404919" y="5359570"/>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err="1">
                <a:solidFill>
                  <a:srgbClr val="002060"/>
                </a:solidFill>
                <a:latin typeface="Century Gothic" panose="020B0502020202020204" pitchFamily="34" charset="0"/>
                <a:cs typeface="Arial"/>
                <a:sym typeface="Arial"/>
              </a:rPr>
              <a:t>mes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3" name="TextBox 52">
            <a:extLst>
              <a:ext uri="{FF2B5EF4-FFF2-40B4-BE49-F238E27FC236}">
                <a16:creationId xmlns:a16="http://schemas.microsoft.com/office/drawing/2014/main" id="{10AA3800-D2C9-4EA1-ABE3-F10DB93654BA}"/>
              </a:ext>
            </a:extLst>
          </p:cNvPr>
          <p:cNvSpPr txBox="1"/>
          <p:nvPr/>
        </p:nvSpPr>
        <p:spPr>
          <a:xfrm>
            <a:off x="4694802" y="5351443"/>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err="1">
                <a:solidFill>
                  <a:srgbClr val="002060"/>
                </a:solidFill>
                <a:latin typeface="Century Gothic" panose="020B0502020202020204" pitchFamily="34" charset="0"/>
                <a:cs typeface="Arial"/>
                <a:sym typeface="Arial"/>
              </a:rPr>
              <a:t>tes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4" name="TextBox 53">
            <a:extLst>
              <a:ext uri="{FF2B5EF4-FFF2-40B4-BE49-F238E27FC236}">
                <a16:creationId xmlns:a16="http://schemas.microsoft.com/office/drawing/2014/main" id="{9DFB0195-0FE1-49E8-973A-28B926135B07}"/>
              </a:ext>
            </a:extLst>
          </p:cNvPr>
          <p:cNvSpPr txBox="1"/>
          <p:nvPr/>
        </p:nvSpPr>
        <p:spPr>
          <a:xfrm>
            <a:off x="7702926" y="5359570"/>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le parent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5" name="TextBox 54">
            <a:extLst>
              <a:ext uri="{FF2B5EF4-FFF2-40B4-BE49-F238E27FC236}">
                <a16:creationId xmlns:a16="http://schemas.microsoft.com/office/drawing/2014/main" id="{98209A8D-0D98-4E14-88BD-06788D9E016D}"/>
              </a:ext>
            </a:extLst>
          </p:cNvPr>
          <p:cNvSpPr txBox="1"/>
          <p:nvPr/>
        </p:nvSpPr>
        <p:spPr>
          <a:xfrm>
            <a:off x="2367941" y="4373484"/>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err="1">
                <a:solidFill>
                  <a:srgbClr val="002060"/>
                </a:solidFill>
                <a:latin typeface="Century Gothic" panose="020B0502020202020204" pitchFamily="34" charset="0"/>
                <a:cs typeface="Arial"/>
                <a:sym typeface="Arial"/>
              </a:rPr>
              <a:t>l’équipe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6" name="TextBox 55">
            <a:extLst>
              <a:ext uri="{FF2B5EF4-FFF2-40B4-BE49-F238E27FC236}">
                <a16:creationId xmlns:a16="http://schemas.microsoft.com/office/drawing/2014/main" id="{EC46AC76-B4C0-4D5B-8609-FF4736C89B32}"/>
              </a:ext>
            </a:extLst>
          </p:cNvPr>
          <p:cNvSpPr txBox="1"/>
          <p:nvPr/>
        </p:nvSpPr>
        <p:spPr>
          <a:xfrm>
            <a:off x="4701265" y="4406509"/>
            <a:ext cx="3056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err="1">
                <a:solidFill>
                  <a:srgbClr val="002060"/>
                </a:solidFill>
                <a:latin typeface="Century Gothic" panose="020B0502020202020204" pitchFamily="34" charset="0"/>
                <a:cs typeface="Arial"/>
                <a:sym typeface="Arial"/>
              </a:rPr>
              <a:t>tu</a:t>
            </a:r>
            <a:r>
              <a:rPr lang="en-GB" sz="2000" kern="0" noProof="0" dirty="0">
                <a:solidFill>
                  <a:srgbClr val="002060"/>
                </a:solidFill>
                <a:latin typeface="Century Gothic" panose="020B0502020202020204" pitchFamily="34" charset="0"/>
                <a:cs typeface="Arial"/>
                <a:sym typeface="Arial"/>
              </a:rPr>
              <a:t> </a:t>
            </a:r>
            <a:r>
              <a:rPr lang="en-GB" sz="2000" kern="0" noProof="0" dirty="0" err="1">
                <a:solidFill>
                  <a:srgbClr val="002060"/>
                </a:solidFill>
                <a:latin typeface="Century Gothic" panose="020B0502020202020204" pitchFamily="34" charset="0"/>
                <a:cs typeface="Arial"/>
                <a:sym typeface="Arial"/>
              </a:rPr>
              <a:t>fais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7" name="TextBox 56">
            <a:extLst>
              <a:ext uri="{FF2B5EF4-FFF2-40B4-BE49-F238E27FC236}">
                <a16:creationId xmlns:a16="http://schemas.microsoft.com/office/drawing/2014/main" id="{F01C4537-1DD3-48F3-B5D8-B203B7CC6C39}"/>
              </a:ext>
            </a:extLst>
          </p:cNvPr>
          <p:cNvSpPr txBox="1"/>
          <p:nvPr/>
        </p:nvSpPr>
        <p:spPr>
          <a:xfrm>
            <a:off x="7709459" y="4388786"/>
            <a:ext cx="28715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l’effort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8" name="TextBox 57">
            <a:extLst>
              <a:ext uri="{FF2B5EF4-FFF2-40B4-BE49-F238E27FC236}">
                <a16:creationId xmlns:a16="http://schemas.microsoft.com/office/drawing/2014/main" id="{F2222E4C-9CB4-4C10-973E-024A7159287A}"/>
              </a:ext>
            </a:extLst>
          </p:cNvPr>
          <p:cNvSpPr txBox="1"/>
          <p:nvPr/>
        </p:nvSpPr>
        <p:spPr>
          <a:xfrm>
            <a:off x="2351616" y="3334422"/>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la carte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9" name="TextBox 58">
            <a:extLst>
              <a:ext uri="{FF2B5EF4-FFF2-40B4-BE49-F238E27FC236}">
                <a16:creationId xmlns:a16="http://schemas.microsoft.com/office/drawing/2014/main" id="{4139AE56-9BA5-4A68-844D-F109F24BAF55}"/>
              </a:ext>
            </a:extLst>
          </p:cNvPr>
          <p:cNvSpPr txBox="1"/>
          <p:nvPr/>
        </p:nvSpPr>
        <p:spPr>
          <a:xfrm>
            <a:off x="4770847" y="3354700"/>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le voyage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0" name="TextBox 59">
            <a:extLst>
              <a:ext uri="{FF2B5EF4-FFF2-40B4-BE49-F238E27FC236}">
                <a16:creationId xmlns:a16="http://schemas.microsoft.com/office/drawing/2014/main" id="{7A4AF0F0-78F5-409A-AC3E-0F8537143805}"/>
              </a:ext>
            </a:extLst>
          </p:cNvPr>
          <p:cNvSpPr txBox="1"/>
          <p:nvPr/>
        </p:nvSpPr>
        <p:spPr>
          <a:xfrm>
            <a:off x="7752792" y="3361998"/>
            <a:ext cx="290376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le gâteau</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1" name="TextBox 60">
            <a:extLst>
              <a:ext uri="{FF2B5EF4-FFF2-40B4-BE49-F238E27FC236}">
                <a16:creationId xmlns:a16="http://schemas.microsoft.com/office/drawing/2014/main" id="{52320CB0-3879-419D-9DE8-8469D27C8786}"/>
              </a:ext>
            </a:extLst>
          </p:cNvPr>
          <p:cNvSpPr txBox="1"/>
          <p:nvPr/>
        </p:nvSpPr>
        <p:spPr>
          <a:xfrm>
            <a:off x="2340785" y="2356463"/>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2000" kern="0" noProof="0" dirty="0" err="1">
                <a:solidFill>
                  <a:srgbClr val="002060"/>
                </a:solidFill>
                <a:latin typeface="Century Gothic" panose="020B0502020202020204" pitchFamily="34" charset="0"/>
                <a:cs typeface="Arial"/>
                <a:sym typeface="Arial"/>
              </a:rPr>
              <a:t>étudier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2" name="TextBox 61">
            <a:extLst>
              <a:ext uri="{FF2B5EF4-FFF2-40B4-BE49-F238E27FC236}">
                <a16:creationId xmlns:a16="http://schemas.microsoft.com/office/drawing/2014/main" id="{A87C48A4-7D56-4BF3-AA28-1BB85ACA47E3}"/>
              </a:ext>
            </a:extLst>
          </p:cNvPr>
          <p:cNvSpPr txBox="1"/>
          <p:nvPr/>
        </p:nvSpPr>
        <p:spPr>
          <a:xfrm>
            <a:off x="4838900" y="2367764"/>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partager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3" name="TextBox 62">
            <a:extLst>
              <a:ext uri="{FF2B5EF4-FFF2-40B4-BE49-F238E27FC236}">
                <a16:creationId xmlns:a16="http://schemas.microsoft.com/office/drawing/2014/main" id="{D00374F4-2F5C-4F69-8A2D-6303C2C1D47B}"/>
              </a:ext>
            </a:extLst>
          </p:cNvPr>
          <p:cNvSpPr txBox="1"/>
          <p:nvPr/>
        </p:nvSpPr>
        <p:spPr>
          <a:xfrm>
            <a:off x="7791075" y="2367764"/>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err="1">
                <a:solidFill>
                  <a:srgbClr val="002060"/>
                </a:solidFill>
                <a:latin typeface="Century Gothic" panose="020B0502020202020204" pitchFamily="34" charset="0"/>
                <a:cs typeface="Arial"/>
                <a:sym typeface="Arial"/>
              </a:rPr>
              <a:t>parfois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20429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_4.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5_5.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5_6.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5_7.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5_8.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5_9.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5_11.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5_10.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5_12.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5_13.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5_14.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5_1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4" grpId="0"/>
      <p:bldP spid="55" grpId="0"/>
      <p:bldP spid="56" grpId="0"/>
      <p:bldP spid="57" grpId="0"/>
      <p:bldP spid="58" grpId="0"/>
      <p:bldP spid="59" grpId="0"/>
      <p:bldP spid="60" grpId="0"/>
      <p:bldP spid="61" grpId="0"/>
      <p:bldP spid="62" grpId="0"/>
      <p:bldP spid="6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24" name="Table 4">
            <a:extLst>
              <a:ext uri="{FF2B5EF4-FFF2-40B4-BE49-F238E27FC236}">
                <a16:creationId xmlns:a16="http://schemas.microsoft.com/office/drawing/2014/main" id="{D891D925-873D-4453-8E2C-2B3407DC33C2}"/>
              </a:ext>
            </a:extLst>
          </p:cNvPr>
          <p:cNvGraphicFramePr>
            <a:graphicFrameLocks noGrp="1"/>
          </p:cNvGraphicFramePr>
          <p:nvPr>
            <p:extLst>
              <p:ext uri="{D42A27DB-BD31-4B8C-83A1-F6EECF244321}">
                <p14:modId xmlns:p14="http://schemas.microsoft.com/office/powerpoint/2010/main" val="1127428165"/>
              </p:ext>
            </p:extLst>
          </p:nvPr>
        </p:nvGraphicFramePr>
        <p:xfrm>
          <a:off x="637626" y="1492366"/>
          <a:ext cx="9810698" cy="4295439"/>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1233402">
                <a:tc>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étudier</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partager</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parfois</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1020679">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gâteau</a:t>
                      </a:r>
                    </a:p>
                  </a:txBody>
                  <a:tcPr/>
                </a:tc>
                <a:tc>
                  <a:txBody>
                    <a:bodyPr/>
                    <a:lstStyle/>
                    <a:p>
                      <a:r>
                        <a:rPr lang="en-GB" sz="2300" b="1" dirty="0">
                          <a:solidFill>
                            <a:srgbClr val="002060"/>
                          </a:solidFill>
                          <a:latin typeface="Century Gothic" panose="020B0502020202020204" pitchFamily="34" charset="0"/>
                        </a:rPr>
                        <a:t>le voyage</a:t>
                      </a:r>
                    </a:p>
                  </a:txBody>
                  <a:tcPr/>
                </a:tc>
                <a:tc>
                  <a:txBody>
                    <a:bodyPr/>
                    <a:lstStyle/>
                    <a:p>
                      <a:r>
                        <a:rPr lang="en-GB" sz="2400" b="1" dirty="0" err="1">
                          <a:solidFill>
                            <a:srgbClr val="002060"/>
                          </a:solidFill>
                          <a:latin typeface="Century Gothic" panose="020B0502020202020204" pitchFamily="34" charset="0"/>
                        </a:rPr>
                        <a:t>tu</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fais</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903794855"/>
                  </a:ext>
                </a:extLst>
              </a:tr>
              <a:tr h="1020679">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parent</a:t>
                      </a:r>
                    </a:p>
                  </a:txBody>
                  <a:tcPr/>
                </a:tc>
                <a:tc>
                  <a:txBody>
                    <a:bodyPr/>
                    <a:lstStyle/>
                    <a:p>
                      <a:r>
                        <a:rPr lang="en-GB" sz="2400" b="1" dirty="0" err="1">
                          <a:solidFill>
                            <a:srgbClr val="002060"/>
                          </a:solidFill>
                          <a:latin typeface="Century Gothic" panose="020B0502020202020204" pitchFamily="34" charset="0"/>
                        </a:rPr>
                        <a:t>l’effort</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carte</a:t>
                      </a:r>
                    </a:p>
                  </a:txBody>
                  <a:tcPr/>
                </a:tc>
                <a:extLst>
                  <a:ext uri="{0D108BD9-81ED-4DB2-BD59-A6C34878D82A}">
                    <a16:rowId xmlns:a16="http://schemas.microsoft.com/office/drawing/2014/main" val="3343226472"/>
                  </a:ext>
                </a:extLst>
              </a:tr>
              <a:tr h="1020679">
                <a:tc>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mes</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l’équipe</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tes</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80090313"/>
                  </a:ext>
                </a:extLst>
              </a:tr>
            </a:tbl>
          </a:graphicData>
        </a:graphic>
      </p:graphicFrame>
      <p:pic>
        <p:nvPicPr>
          <p:cNvPr id="25" name="Picture 24">
            <a:extLst>
              <a:ext uri="{FF2B5EF4-FFF2-40B4-BE49-F238E27FC236}">
                <a16:creationId xmlns:a16="http://schemas.microsoft.com/office/drawing/2014/main" id="{BF92C12B-25C4-4C25-B493-9FC094AADF94}"/>
              </a:ext>
            </a:extLst>
          </p:cNvPr>
          <p:cNvPicPr>
            <a:picLocks noChangeAspect="1"/>
          </p:cNvPicPr>
          <p:nvPr/>
        </p:nvPicPr>
        <p:blipFill>
          <a:blip r:embed="rId5"/>
          <a:stretch>
            <a:fillRect/>
          </a:stretch>
        </p:blipFill>
        <p:spPr>
          <a:xfrm>
            <a:off x="873036" y="3082185"/>
            <a:ext cx="1186070" cy="1080360"/>
          </a:xfrm>
          <a:prstGeom prst="rect">
            <a:avLst/>
          </a:prstGeom>
        </p:spPr>
      </p:pic>
      <p:pic>
        <p:nvPicPr>
          <p:cNvPr id="26" name="Picture 25" descr="Icon&#10;&#10;Description automatically generated">
            <a:extLst>
              <a:ext uri="{FF2B5EF4-FFF2-40B4-BE49-F238E27FC236}">
                <a16:creationId xmlns:a16="http://schemas.microsoft.com/office/drawing/2014/main" id="{723F099C-AEE3-4596-93E9-A1A7E6EFE2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0848" y="1648223"/>
            <a:ext cx="933962" cy="933962"/>
          </a:xfrm>
          <a:prstGeom prst="rect">
            <a:avLst/>
          </a:prstGeom>
        </p:spPr>
      </p:pic>
      <p:pic>
        <p:nvPicPr>
          <p:cNvPr id="27" name="Picture 26">
            <a:extLst>
              <a:ext uri="{FF2B5EF4-FFF2-40B4-BE49-F238E27FC236}">
                <a16:creationId xmlns:a16="http://schemas.microsoft.com/office/drawing/2014/main" id="{16EC175C-EC9F-4474-A7C9-422FEB2574B6}"/>
              </a:ext>
            </a:extLst>
          </p:cNvPr>
          <p:cNvPicPr>
            <a:picLocks noChangeAspect="1"/>
          </p:cNvPicPr>
          <p:nvPr/>
        </p:nvPicPr>
        <p:blipFill>
          <a:blip r:embed="rId7"/>
          <a:stretch>
            <a:fillRect/>
          </a:stretch>
        </p:blipFill>
        <p:spPr>
          <a:xfrm>
            <a:off x="754532" y="4801740"/>
            <a:ext cx="893494" cy="846468"/>
          </a:xfrm>
          <a:prstGeom prst="rect">
            <a:avLst/>
          </a:prstGeom>
        </p:spPr>
      </p:pic>
      <p:sp>
        <p:nvSpPr>
          <p:cNvPr id="29" name="TextBox 28">
            <a:extLst>
              <a:ext uri="{FF2B5EF4-FFF2-40B4-BE49-F238E27FC236}">
                <a16:creationId xmlns:a16="http://schemas.microsoft.com/office/drawing/2014/main" id="{411BA4C6-CDC3-4A86-9544-E0E63DB6B753}"/>
              </a:ext>
            </a:extLst>
          </p:cNvPr>
          <p:cNvSpPr txBox="1"/>
          <p:nvPr/>
        </p:nvSpPr>
        <p:spPr>
          <a:xfrm>
            <a:off x="1731323" y="520303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30" name="TextBox 29">
            <a:extLst>
              <a:ext uri="{FF2B5EF4-FFF2-40B4-BE49-F238E27FC236}">
                <a16:creationId xmlns:a16="http://schemas.microsoft.com/office/drawing/2014/main" id="{5EF9FAE7-9394-4261-A71F-444792D66998}"/>
              </a:ext>
            </a:extLst>
          </p:cNvPr>
          <p:cNvSpPr txBox="1"/>
          <p:nvPr/>
        </p:nvSpPr>
        <p:spPr>
          <a:xfrm>
            <a:off x="1742154" y="421696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31" name="TextBox 30">
            <a:extLst>
              <a:ext uri="{FF2B5EF4-FFF2-40B4-BE49-F238E27FC236}">
                <a16:creationId xmlns:a16="http://schemas.microsoft.com/office/drawing/2014/main" id="{07E58888-CD5E-422F-B7B4-07260F2AC50D}"/>
              </a:ext>
            </a:extLst>
          </p:cNvPr>
          <p:cNvSpPr txBox="1"/>
          <p:nvPr/>
        </p:nvSpPr>
        <p:spPr>
          <a:xfrm>
            <a:off x="1795457" y="225593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28593442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6" name="Rectangle 45">
            <a:extLst>
              <a:ext uri="{FF2B5EF4-FFF2-40B4-BE49-F238E27FC236}">
                <a16:creationId xmlns:a16="http://schemas.microsoft.com/office/drawing/2014/main" id="{039BC361-3E7F-45E7-BBE3-0680DA2C869D}"/>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7" name="Table 4">
            <a:extLst>
              <a:ext uri="{FF2B5EF4-FFF2-40B4-BE49-F238E27FC236}">
                <a16:creationId xmlns:a16="http://schemas.microsoft.com/office/drawing/2014/main" id="{0D73B329-6D72-45CE-8E02-583FA5917674}"/>
              </a:ext>
            </a:extLst>
          </p:cNvPr>
          <p:cNvGraphicFramePr>
            <a:graphicFrameLocks noGrp="1"/>
          </p:cNvGraphicFramePr>
          <p:nvPr>
            <p:extLst>
              <p:ext uri="{D42A27DB-BD31-4B8C-83A1-F6EECF244321}">
                <p14:modId xmlns:p14="http://schemas.microsoft.com/office/powerpoint/2010/main" val="3900159304"/>
              </p:ext>
            </p:extLst>
          </p:nvPr>
        </p:nvGraphicFramePr>
        <p:xfrm>
          <a:off x="637626" y="1492366"/>
          <a:ext cx="9810698" cy="4295439"/>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1233402">
                <a:tc>
                  <a:txBody>
                    <a:bodyPr/>
                    <a:lstStyle/>
                    <a:p>
                      <a:endParaRPr lang="en-GB" sz="24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to study, studying</a:t>
                      </a:r>
                    </a:p>
                  </a:txBody>
                  <a:tcPr/>
                </a:tc>
                <a:tc>
                  <a:txBody>
                    <a:bodyPr/>
                    <a:lstStyle/>
                    <a:p>
                      <a:r>
                        <a:rPr lang="en-GB" sz="2400" b="1" dirty="0">
                          <a:solidFill>
                            <a:srgbClr val="002060"/>
                          </a:solidFill>
                          <a:latin typeface="Century Gothic" panose="020B0502020202020204" pitchFamily="34" charset="0"/>
                        </a:rPr>
                        <a:t>to share, sharing</a:t>
                      </a:r>
                    </a:p>
                  </a:txBody>
                  <a:tcPr/>
                </a:tc>
                <a:tc>
                  <a:txBody>
                    <a:bodyPr/>
                    <a:lstStyle/>
                    <a:p>
                      <a:r>
                        <a:rPr lang="en-GB" sz="2400" b="1" dirty="0">
                          <a:solidFill>
                            <a:srgbClr val="002060"/>
                          </a:solidFill>
                          <a:latin typeface="Century Gothic" panose="020B0502020202020204" pitchFamily="34" charset="0"/>
                        </a:rPr>
                        <a:t>sometimes</a:t>
                      </a:r>
                    </a:p>
                  </a:txBody>
                  <a:tcPr/>
                </a:tc>
                <a:extLst>
                  <a:ext uri="{0D108BD9-81ED-4DB2-BD59-A6C34878D82A}">
                    <a16:rowId xmlns:a16="http://schemas.microsoft.com/office/drawing/2014/main" val="760878619"/>
                  </a:ext>
                </a:extLst>
              </a:tr>
              <a:tr h="1020679">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card</a:t>
                      </a:r>
                    </a:p>
                  </a:txBody>
                  <a:tcPr/>
                </a:tc>
                <a:tc>
                  <a:txBody>
                    <a:bodyPr/>
                    <a:lstStyle/>
                    <a:p>
                      <a:r>
                        <a:rPr lang="en-GB" sz="2300" b="1" dirty="0">
                          <a:solidFill>
                            <a:srgbClr val="002060"/>
                          </a:solidFill>
                          <a:latin typeface="Century Gothic" panose="020B0502020202020204" pitchFamily="34" charset="0"/>
                        </a:rPr>
                        <a:t>(the) trip, journey</a:t>
                      </a:r>
                    </a:p>
                  </a:txBody>
                  <a:tcPr/>
                </a:tc>
                <a:tc>
                  <a:txBody>
                    <a:bodyPr/>
                    <a:lstStyle/>
                    <a:p>
                      <a:r>
                        <a:rPr lang="en-GB" sz="2400" b="1" dirty="0">
                          <a:solidFill>
                            <a:srgbClr val="002060"/>
                          </a:solidFill>
                          <a:latin typeface="Century Gothic" panose="020B0502020202020204" pitchFamily="34" charset="0"/>
                        </a:rPr>
                        <a:t>(the) cake</a:t>
                      </a:r>
                    </a:p>
                  </a:txBody>
                  <a:tcPr/>
                </a:tc>
                <a:extLst>
                  <a:ext uri="{0D108BD9-81ED-4DB2-BD59-A6C34878D82A}">
                    <a16:rowId xmlns:a16="http://schemas.microsoft.com/office/drawing/2014/main" val="3903794855"/>
                  </a:ext>
                </a:extLst>
              </a:tr>
              <a:tr h="1020679">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team</a:t>
                      </a:r>
                    </a:p>
                  </a:txBody>
                  <a:tcPr/>
                </a:tc>
                <a:tc>
                  <a:txBody>
                    <a:bodyPr/>
                    <a:lstStyle/>
                    <a:p>
                      <a:r>
                        <a:rPr lang="en-GB" sz="2400" b="1" dirty="0">
                          <a:solidFill>
                            <a:srgbClr val="002060"/>
                          </a:solidFill>
                          <a:latin typeface="Century Gothic" panose="020B0502020202020204" pitchFamily="34" charset="0"/>
                        </a:rPr>
                        <a:t>you do, make</a:t>
                      </a:r>
                    </a:p>
                  </a:txBody>
                  <a:tcPr/>
                </a:tc>
                <a:tc>
                  <a:txBody>
                    <a:bodyPr/>
                    <a:lstStyle/>
                    <a:p>
                      <a:r>
                        <a:rPr lang="en-GB" sz="2400" b="1" dirty="0">
                          <a:solidFill>
                            <a:srgbClr val="002060"/>
                          </a:solidFill>
                          <a:latin typeface="Century Gothic" panose="020B0502020202020204" pitchFamily="34" charset="0"/>
                        </a:rPr>
                        <a:t>(the) effort</a:t>
                      </a:r>
                    </a:p>
                  </a:txBody>
                  <a:tcPr/>
                </a:tc>
                <a:extLst>
                  <a:ext uri="{0D108BD9-81ED-4DB2-BD59-A6C34878D82A}">
                    <a16:rowId xmlns:a16="http://schemas.microsoft.com/office/drawing/2014/main" val="3343226472"/>
                  </a:ext>
                </a:extLst>
              </a:tr>
              <a:tr h="1020679">
                <a:tc>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my (</a:t>
                      </a:r>
                      <a:r>
                        <a:rPr lang="en-GB" sz="2400" b="1" dirty="0" err="1">
                          <a:solidFill>
                            <a:srgbClr val="002060"/>
                          </a:solidFill>
                          <a:latin typeface="Century Gothic" panose="020B0502020202020204" pitchFamily="34" charset="0"/>
                        </a:rPr>
                        <a:t>mfpl</a:t>
                      </a:r>
                      <a:r>
                        <a:rPr lang="en-GB" sz="2400" b="1" dirty="0">
                          <a:solidFill>
                            <a:srgbClr val="002060"/>
                          </a:solidFill>
                          <a:latin typeface="Century Gothic" panose="020B0502020202020204" pitchFamily="34" charset="0"/>
                        </a:rPr>
                        <a:t>)</a:t>
                      </a:r>
                    </a:p>
                  </a:txBody>
                  <a:tcPr/>
                </a:tc>
                <a:tc>
                  <a:txBody>
                    <a:bodyPr/>
                    <a:lstStyle/>
                    <a:p>
                      <a:r>
                        <a:rPr lang="en-GB" sz="2400" b="1" dirty="0">
                          <a:solidFill>
                            <a:srgbClr val="002060"/>
                          </a:solidFill>
                          <a:latin typeface="Century Gothic" panose="020B0502020202020204" pitchFamily="34" charset="0"/>
                        </a:rPr>
                        <a:t>your (</a:t>
                      </a:r>
                      <a:r>
                        <a:rPr lang="en-GB" sz="2400" b="1" dirty="0" err="1">
                          <a:solidFill>
                            <a:srgbClr val="002060"/>
                          </a:solidFill>
                          <a:latin typeface="Century Gothic" panose="020B0502020202020204" pitchFamily="34" charset="0"/>
                        </a:rPr>
                        <a:t>mfpl</a:t>
                      </a:r>
                      <a:r>
                        <a:rPr lang="en-GB" sz="2400" b="1" dirty="0">
                          <a:solidFill>
                            <a:srgbClr val="002060"/>
                          </a:solidFill>
                          <a:latin typeface="Century Gothic" panose="020B0502020202020204" pitchFamily="34" charset="0"/>
                        </a:rPr>
                        <a:t>)</a:t>
                      </a:r>
                    </a:p>
                  </a:txBody>
                  <a:tcPr/>
                </a:tc>
                <a:tc>
                  <a:txBody>
                    <a:bodyPr/>
                    <a:lstStyle/>
                    <a:p>
                      <a:r>
                        <a:rPr lang="en-GB" sz="2400" b="1" dirty="0">
                          <a:solidFill>
                            <a:srgbClr val="002060"/>
                          </a:solidFill>
                          <a:latin typeface="Century Gothic" panose="020B0502020202020204" pitchFamily="34" charset="0"/>
                        </a:rPr>
                        <a:t>(the) parent</a:t>
                      </a:r>
                    </a:p>
                  </a:txBody>
                  <a:tcPr/>
                </a:tc>
                <a:extLst>
                  <a:ext uri="{0D108BD9-81ED-4DB2-BD59-A6C34878D82A}">
                    <a16:rowId xmlns:a16="http://schemas.microsoft.com/office/drawing/2014/main" val="80090313"/>
                  </a:ext>
                </a:extLst>
              </a:tr>
            </a:tbl>
          </a:graphicData>
        </a:graphic>
      </p:graphicFrame>
      <p:pic>
        <p:nvPicPr>
          <p:cNvPr id="18" name="Picture 17">
            <a:extLst>
              <a:ext uri="{FF2B5EF4-FFF2-40B4-BE49-F238E27FC236}">
                <a16:creationId xmlns:a16="http://schemas.microsoft.com/office/drawing/2014/main" id="{8519DCC1-5C6A-409E-8C49-D52A6B98D599}"/>
              </a:ext>
            </a:extLst>
          </p:cNvPr>
          <p:cNvPicPr>
            <a:picLocks noChangeAspect="1"/>
          </p:cNvPicPr>
          <p:nvPr/>
        </p:nvPicPr>
        <p:blipFill>
          <a:blip r:embed="rId5"/>
          <a:stretch>
            <a:fillRect/>
          </a:stretch>
        </p:blipFill>
        <p:spPr>
          <a:xfrm>
            <a:off x="873036" y="3082185"/>
            <a:ext cx="1186070" cy="1080360"/>
          </a:xfrm>
          <a:prstGeom prst="rect">
            <a:avLst/>
          </a:prstGeom>
        </p:spPr>
      </p:pic>
      <p:pic>
        <p:nvPicPr>
          <p:cNvPr id="19" name="Picture 18" descr="Icon&#10;&#10;Description automatically generated">
            <a:extLst>
              <a:ext uri="{FF2B5EF4-FFF2-40B4-BE49-F238E27FC236}">
                <a16:creationId xmlns:a16="http://schemas.microsoft.com/office/drawing/2014/main" id="{A592C85A-BCE5-4F25-BF53-68D56C64B2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0848" y="1648223"/>
            <a:ext cx="933962" cy="933962"/>
          </a:xfrm>
          <a:prstGeom prst="rect">
            <a:avLst/>
          </a:prstGeom>
        </p:spPr>
      </p:pic>
      <p:pic>
        <p:nvPicPr>
          <p:cNvPr id="20" name="Picture 19">
            <a:extLst>
              <a:ext uri="{FF2B5EF4-FFF2-40B4-BE49-F238E27FC236}">
                <a16:creationId xmlns:a16="http://schemas.microsoft.com/office/drawing/2014/main" id="{355CECA9-A797-4940-93EE-496F8FC5D3A5}"/>
              </a:ext>
            </a:extLst>
          </p:cNvPr>
          <p:cNvPicPr>
            <a:picLocks noChangeAspect="1"/>
          </p:cNvPicPr>
          <p:nvPr/>
        </p:nvPicPr>
        <p:blipFill>
          <a:blip r:embed="rId7"/>
          <a:stretch>
            <a:fillRect/>
          </a:stretch>
        </p:blipFill>
        <p:spPr>
          <a:xfrm>
            <a:off x="754532" y="4801740"/>
            <a:ext cx="893494" cy="846468"/>
          </a:xfrm>
          <a:prstGeom prst="rect">
            <a:avLst/>
          </a:prstGeom>
        </p:spPr>
      </p:pic>
      <p:sp>
        <p:nvSpPr>
          <p:cNvPr id="21" name="TextBox 20">
            <a:extLst>
              <a:ext uri="{FF2B5EF4-FFF2-40B4-BE49-F238E27FC236}">
                <a16:creationId xmlns:a16="http://schemas.microsoft.com/office/drawing/2014/main" id="{2A8E2552-A010-46BC-8FDC-ECC40611D0CA}"/>
              </a:ext>
            </a:extLst>
          </p:cNvPr>
          <p:cNvSpPr txBox="1"/>
          <p:nvPr/>
        </p:nvSpPr>
        <p:spPr>
          <a:xfrm>
            <a:off x="1731323" y="520303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2" name="TextBox 21">
            <a:extLst>
              <a:ext uri="{FF2B5EF4-FFF2-40B4-BE49-F238E27FC236}">
                <a16:creationId xmlns:a16="http://schemas.microsoft.com/office/drawing/2014/main" id="{04EDFDA5-0EAB-44DF-A61A-9A70F16696C2}"/>
              </a:ext>
            </a:extLst>
          </p:cNvPr>
          <p:cNvSpPr txBox="1"/>
          <p:nvPr/>
        </p:nvSpPr>
        <p:spPr>
          <a:xfrm>
            <a:off x="1742154" y="421696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3" name="TextBox 22">
            <a:extLst>
              <a:ext uri="{FF2B5EF4-FFF2-40B4-BE49-F238E27FC236}">
                <a16:creationId xmlns:a16="http://schemas.microsoft.com/office/drawing/2014/main" id="{AA34D7D8-7B77-4048-8D5F-23D6FE8BA186}"/>
              </a:ext>
            </a:extLst>
          </p:cNvPr>
          <p:cNvSpPr txBox="1"/>
          <p:nvPr/>
        </p:nvSpPr>
        <p:spPr>
          <a:xfrm>
            <a:off x="1795457" y="225593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339553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9"/>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2325370" cy="994003"/>
          </a:xfrm>
        </p:spPr>
        <p:txBody>
          <a:bodyPr/>
          <a:lstStyle/>
          <a:p>
            <a:r>
              <a:rPr lang="en-GB" sz="7200" b="1" spc="-1" dirty="0">
                <a:solidFill>
                  <a:srgbClr val="002060"/>
                </a:solidFill>
                <a:latin typeface="Century Gothic" panose="020B0502020202020204" pitchFamily="34" charset="0"/>
                <a:ea typeface="Century Gothic"/>
              </a:rPr>
              <a:t> [-s-]</a:t>
            </a:r>
            <a:endParaRPr lang="en-GB" sz="7200" dirty="0"/>
          </a:p>
        </p:txBody>
      </p:sp>
      <p:sp>
        <p:nvSpPr>
          <p:cNvPr id="11" name="TextBox 10">
            <a:extLst>
              <a:ext uri="{FF2B5EF4-FFF2-40B4-BE49-F238E27FC236}">
                <a16:creationId xmlns:a16="http://schemas.microsoft.com/office/drawing/2014/main" id="{2929D0A9-22A4-4FCE-8F88-E5BB8BA206D3}"/>
              </a:ext>
            </a:extLst>
          </p:cNvPr>
          <p:cNvSpPr txBox="1"/>
          <p:nvPr/>
        </p:nvSpPr>
        <p:spPr>
          <a:xfrm>
            <a:off x="3747752" y="4250074"/>
            <a:ext cx="418660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rPr>
              <a:t>mai</a:t>
            </a: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rPr>
              <a:t>s</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rPr>
              <a:t>on</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rPr>
              <a:t> </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6" name="Picture 5" descr="A drawing of a house&#10;&#10;Description automatically generated with medium confidence">
            <a:extLst>
              <a:ext uri="{FF2B5EF4-FFF2-40B4-BE49-F238E27FC236}">
                <a16:creationId xmlns:a16="http://schemas.microsoft.com/office/drawing/2014/main" id="{4054D158-0B86-4206-8ACF-4A71999D5CC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24283" y="1626670"/>
            <a:ext cx="4310073" cy="2838169"/>
          </a:xfrm>
          <a:prstGeom prst="rect">
            <a:avLst/>
          </a:prstGeom>
        </p:spPr>
      </p:pic>
      <p:pic>
        <p:nvPicPr>
          <p:cNvPr id="3" name="s (z) BT3W5">
            <a:hlinkClick r:id="" action="ppaction://media"/>
            <a:extLst>
              <a:ext uri="{FF2B5EF4-FFF2-40B4-BE49-F238E27FC236}">
                <a16:creationId xmlns:a16="http://schemas.microsoft.com/office/drawing/2014/main" id="{38E9EF55-4189-4DD0-8BF8-768155661C55}"/>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273269" y="1608083"/>
            <a:ext cx="3237186" cy="1820917"/>
          </a:xfrm>
          <a:prstGeom prst="rect">
            <a:avLst/>
          </a:prstGeom>
        </p:spPr>
      </p:pic>
      <p:pic>
        <p:nvPicPr>
          <p:cNvPr id="4" name="maison (BT3W5)">
            <a:hlinkClick r:id="" action="ppaction://media"/>
            <a:extLst>
              <a:ext uri="{FF2B5EF4-FFF2-40B4-BE49-F238E27FC236}">
                <a16:creationId xmlns:a16="http://schemas.microsoft.com/office/drawing/2014/main" id="{9F9B1CBF-1AA9-44BC-9CE5-4EEF0041BADE}"/>
              </a:ext>
            </a:extLst>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8250621" y="2206066"/>
            <a:ext cx="3594538" cy="2021928"/>
          </a:xfrm>
          <a:prstGeom prst="rect">
            <a:avLst/>
          </a:prstGeom>
        </p:spPr>
      </p:pic>
    </p:spTree>
    <p:extLst>
      <p:ext uri="{BB962C8B-B14F-4D97-AF65-F5344CB8AC3E}">
        <p14:creationId xmlns:p14="http://schemas.microsoft.com/office/powerpoint/2010/main" val="387382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7" name="2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552" fill="hold"/>
                                        <p:tgtEl>
                                          <p:spTgt spid="3"/>
                                        </p:tgtEl>
                                      </p:cBhvr>
                                    </p:cmd>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8" name="2_2.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8" name="2_2.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40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3"/>
                </p:tgtEl>
              </p:cMediaNode>
            </p:video>
            <p:video>
              <p:cMediaNode vol="80000">
                <p:cTn id="32" fill="hold" display="0">
                  <p:stCondLst>
                    <p:cond delay="indefinite"/>
                  </p:stCondLst>
                </p:cTn>
                <p:tgtEl>
                  <p:spTgt spid="4"/>
                </p:tgtEl>
              </p:cMediaNode>
            </p:video>
          </p:childTnLst>
        </p:cTn>
      </p:par>
    </p:tnLst>
    <p:bldLst>
      <p:bldP spid="2"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8"/>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[-s-]</a:t>
            </a:r>
            <a:endParaRPr lang="en-GB" sz="7200" dirty="0"/>
          </a:p>
        </p:txBody>
      </p:sp>
      <p:sp>
        <p:nvSpPr>
          <p:cNvPr id="11" name="TextBox 10">
            <a:extLst>
              <a:ext uri="{FF2B5EF4-FFF2-40B4-BE49-F238E27FC236}">
                <a16:creationId xmlns:a16="http://schemas.microsoft.com/office/drawing/2014/main" id="{D78F8008-F275-429C-AE07-5DF1BE441C13}"/>
              </a:ext>
            </a:extLst>
          </p:cNvPr>
          <p:cNvSpPr txBox="1"/>
          <p:nvPr/>
        </p:nvSpPr>
        <p:spPr>
          <a:xfrm>
            <a:off x="8437156" y="278168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égli</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s</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e</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0CB5C4BE-B8E7-43D6-9CFA-61084BE7D546}"/>
              </a:ext>
            </a:extLst>
          </p:cNvPr>
          <p:cNvSpPr txBox="1"/>
          <p:nvPr/>
        </p:nvSpPr>
        <p:spPr>
          <a:xfrm>
            <a:off x="221090" y="2805986"/>
            <a:ext cx="39917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maga</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s</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in</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ADDAC545-8342-4020-84A7-A55ABB7C4456}"/>
              </a:ext>
            </a:extLst>
          </p:cNvPr>
          <p:cNvSpPr txBox="1"/>
          <p:nvPr/>
        </p:nvSpPr>
        <p:spPr>
          <a:xfrm>
            <a:off x="7970397" y="5590845"/>
            <a:ext cx="399324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cui</a:t>
            </a: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s</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ine</a:t>
            </a:r>
          </a:p>
        </p:txBody>
      </p:sp>
      <p:sp>
        <p:nvSpPr>
          <p:cNvPr id="23" name="TextBox 22">
            <a:extLst>
              <a:ext uri="{FF2B5EF4-FFF2-40B4-BE49-F238E27FC236}">
                <a16:creationId xmlns:a16="http://schemas.microsoft.com/office/drawing/2014/main" id="{92EB1CA2-C3C7-4C30-9760-B34F3ACA5BC4}"/>
              </a:ext>
            </a:extLst>
          </p:cNvPr>
          <p:cNvSpPr txBox="1"/>
          <p:nvPr/>
        </p:nvSpPr>
        <p:spPr>
          <a:xfrm>
            <a:off x="768578" y="559084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cho</a:t>
            </a: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s</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e</a:t>
            </a:r>
          </a:p>
        </p:txBody>
      </p:sp>
      <p:sp>
        <p:nvSpPr>
          <p:cNvPr id="21" name="TextBox 20">
            <a:extLst>
              <a:ext uri="{FF2B5EF4-FFF2-40B4-BE49-F238E27FC236}">
                <a16:creationId xmlns:a16="http://schemas.microsoft.com/office/drawing/2014/main" id="{14F76000-F566-43EE-B141-F7A9B9CD83CB}"/>
              </a:ext>
            </a:extLst>
          </p:cNvPr>
          <p:cNvSpPr txBox="1"/>
          <p:nvPr/>
        </p:nvSpPr>
        <p:spPr>
          <a:xfrm>
            <a:off x="4002698" y="3742243"/>
            <a:ext cx="4186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rPr>
              <a:t>mai</a:t>
            </a:r>
            <a:r>
              <a:rPr kumimoji="0" lang="en-GB" sz="6000" b="1" i="0" u="none" strike="noStrike" kern="1200" cap="none" spc="0" normalizeH="0" baseline="0" noProof="0" dirty="0" err="1">
                <a:ln>
                  <a:noFill/>
                </a:ln>
                <a:solidFill>
                  <a:srgbClr val="FF0066"/>
                </a:solidFill>
                <a:effectLst/>
                <a:uLnTx/>
                <a:uFillTx/>
                <a:latin typeface="Century Gothic" panose="020B0502020202020204" pitchFamily="34" charset="0"/>
              </a:rPr>
              <a:t>s</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rPr>
              <a:t>on</a:t>
            </a:r>
            <a:r>
              <a:rPr kumimoji="0" lang="en-GB" sz="6000" b="1" i="0" u="none" strike="noStrike" kern="1200" cap="none" spc="0" normalizeH="0" baseline="0" noProof="0" dirty="0">
                <a:ln>
                  <a:noFill/>
                </a:ln>
                <a:solidFill>
                  <a:srgbClr val="FF0066"/>
                </a:solidFill>
                <a:effectLst/>
                <a:uLnTx/>
                <a:uFillTx/>
                <a:latin typeface="Century Gothic" panose="020B0502020202020204" pitchFamily="34" charset="0"/>
              </a:rPr>
              <a:t> </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8" name="Picture 17" descr="A drawing of a house&#10;&#10;Description automatically generated with medium confidence">
            <a:extLst>
              <a:ext uri="{FF2B5EF4-FFF2-40B4-BE49-F238E27FC236}">
                <a16:creationId xmlns:a16="http://schemas.microsoft.com/office/drawing/2014/main" id="{375D74EC-3728-422C-9AE3-D431BF250DB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16875" y="1375175"/>
            <a:ext cx="3587893" cy="2362616"/>
          </a:xfrm>
          <a:prstGeom prst="rect">
            <a:avLst/>
          </a:prstGeom>
        </p:spPr>
      </p:pic>
      <p:pic>
        <p:nvPicPr>
          <p:cNvPr id="22" name="Picture 21" descr="A picture containing graphical user interface&#10;&#10;Description automatically generated">
            <a:extLst>
              <a:ext uri="{FF2B5EF4-FFF2-40B4-BE49-F238E27FC236}">
                <a16:creationId xmlns:a16="http://schemas.microsoft.com/office/drawing/2014/main" id="{E0482037-A034-4CDA-8DF7-5736106142C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94873" y="4243715"/>
            <a:ext cx="867098" cy="1265547"/>
          </a:xfrm>
          <a:prstGeom prst="rect">
            <a:avLst/>
          </a:prstGeom>
        </p:spPr>
      </p:pic>
      <p:pic>
        <p:nvPicPr>
          <p:cNvPr id="24" name="Picture 2" descr="shop">
            <a:extLst>
              <a:ext uri="{FF2B5EF4-FFF2-40B4-BE49-F238E27FC236}">
                <a16:creationId xmlns:a16="http://schemas.microsoft.com/office/drawing/2014/main" id="{737CF511-634E-4C9B-8F28-9916E89D349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09486" y="1482590"/>
            <a:ext cx="1260331" cy="139391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text&#10;&#10;Description automatically generated">
            <a:extLst>
              <a:ext uri="{FF2B5EF4-FFF2-40B4-BE49-F238E27FC236}">
                <a16:creationId xmlns:a16="http://schemas.microsoft.com/office/drawing/2014/main" id="{60599362-F09D-48A3-9E8C-6C33642EA26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043388" y="1415729"/>
            <a:ext cx="2021531" cy="1404964"/>
          </a:xfrm>
          <a:prstGeom prst="rect">
            <a:avLst/>
          </a:prstGeom>
        </p:spPr>
      </p:pic>
      <p:grpSp>
        <p:nvGrpSpPr>
          <p:cNvPr id="13" name="Group 12">
            <a:extLst>
              <a:ext uri="{FF2B5EF4-FFF2-40B4-BE49-F238E27FC236}">
                <a16:creationId xmlns:a16="http://schemas.microsoft.com/office/drawing/2014/main" id="{74E281D9-74EA-43D1-8BA1-66C86B5141B1}"/>
              </a:ext>
            </a:extLst>
          </p:cNvPr>
          <p:cNvGrpSpPr/>
          <p:nvPr/>
        </p:nvGrpSpPr>
        <p:grpSpPr>
          <a:xfrm>
            <a:off x="1698006" y="4224344"/>
            <a:ext cx="1200865" cy="1317005"/>
            <a:chOff x="1714018" y="4155533"/>
            <a:chExt cx="1200865" cy="1317005"/>
          </a:xfrm>
        </p:grpSpPr>
        <p:pic>
          <p:nvPicPr>
            <p:cNvPr id="7" name="Picture 6" descr="A picture containing icon&#10;&#10;Description automatically generated">
              <a:extLst>
                <a:ext uri="{FF2B5EF4-FFF2-40B4-BE49-F238E27FC236}">
                  <a16:creationId xmlns:a16="http://schemas.microsoft.com/office/drawing/2014/main" id="{EE83A3BB-8505-4E4F-8C24-745CC3DD28C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14018" y="4155533"/>
              <a:ext cx="1168842" cy="1317005"/>
            </a:xfrm>
            <a:prstGeom prst="rect">
              <a:avLst/>
            </a:prstGeom>
          </p:spPr>
        </p:pic>
        <p:sp>
          <p:nvSpPr>
            <p:cNvPr id="9" name="TextBox 8">
              <a:extLst>
                <a:ext uri="{FF2B5EF4-FFF2-40B4-BE49-F238E27FC236}">
                  <a16:creationId xmlns:a16="http://schemas.microsoft.com/office/drawing/2014/main" id="{865DC7F0-DE6C-4680-9984-AE269679512A}"/>
                </a:ext>
              </a:extLst>
            </p:cNvPr>
            <p:cNvSpPr txBox="1"/>
            <p:nvPr/>
          </p:nvSpPr>
          <p:spPr>
            <a:xfrm>
              <a:off x="1746041" y="4398515"/>
              <a:ext cx="116884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entury Gothic" panose="020B0502020202020204" pitchFamily="34" charset="0"/>
                </a:rPr>
                <a:t>[thing]</a:t>
              </a:r>
            </a:p>
          </p:txBody>
        </p:sp>
      </p:grpSp>
    </p:spTree>
    <p:extLst>
      <p:ext uri="{BB962C8B-B14F-4D97-AF65-F5344CB8AC3E}">
        <p14:creationId xmlns:p14="http://schemas.microsoft.com/office/powerpoint/2010/main" val="173430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2_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2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3_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3_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3_3.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3_3.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3_5.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3_5.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3_6.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7" name="3_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0" grpId="0"/>
      <p:bldP spid="23"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4" name="Title 3">
            <a:extLst>
              <a:ext uri="{FF2B5EF4-FFF2-40B4-BE49-F238E27FC236}">
                <a16:creationId xmlns:a16="http://schemas.microsoft.com/office/drawing/2014/main" id="{0E555F53-7F8E-4169-BC63-62DDD4D20F06}"/>
              </a:ext>
            </a:extLst>
          </p:cNvPr>
          <p:cNvSpPr>
            <a:spLocks noGrp="1"/>
          </p:cNvSpPr>
          <p:nvPr>
            <p:ph type="title"/>
          </p:nvPr>
        </p:nvSpPr>
        <p:spPr>
          <a:xfrm>
            <a:off x="10811132" y="1146129"/>
            <a:ext cx="2496577" cy="481143"/>
          </a:xfrm>
        </p:spPr>
        <p:txBody>
          <a:bodyPr/>
          <a:lstStyle/>
          <a:p>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br>
              <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rPr>
            </a:br>
            <a:endParaRPr lang="en-GB" sz="2000" dirty="0"/>
          </a:p>
        </p:txBody>
      </p:sp>
      <p:sp>
        <p:nvSpPr>
          <p:cNvPr id="75" name="Google Shape;167;p2">
            <a:extLst>
              <a:ext uri="{FF2B5EF4-FFF2-40B4-BE49-F238E27FC236}">
                <a16:creationId xmlns:a16="http://schemas.microsoft.com/office/drawing/2014/main" id="{31965ACE-F773-4D78-B7A6-456C94D576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76" name="Title 1">
            <a:hlinkClick r:id="" action="ppaction://noaction">
              <a:snd r:embed="rId4" name="p_i.wav"/>
            </a:hlinkClick>
            <a:extLst>
              <a:ext uri="{FF2B5EF4-FFF2-40B4-BE49-F238E27FC236}">
                <a16:creationId xmlns:a16="http://schemas.microsoft.com/office/drawing/2014/main" id="{FE41E531-3E13-4B2A-AD16-13E79BD265E4}"/>
              </a:ext>
            </a:extLst>
          </p:cNvPr>
          <p:cNvSpPr txBox="1">
            <a:spLocks/>
          </p:cNvSpPr>
          <p:nvPr/>
        </p:nvSpPr>
        <p:spPr>
          <a:xfrm>
            <a:off x="724790" y="58981"/>
            <a:ext cx="7914713" cy="675762"/>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AR" sz="32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Follow up 1: Hard or soft [-s-]?</a:t>
            </a:r>
            <a:endParaRPr kumimoji="0" lang="es-AR" sz="3200" b="0" i="0" u="none" strike="noStrike" kern="1200" cap="none" spc="0" normalizeH="0" baseline="0" noProof="0" dirty="0">
              <a:ln>
                <a:noFill/>
              </a:ln>
              <a:solidFill>
                <a:prstClr val="black"/>
              </a:solidFill>
              <a:effectLst/>
              <a:uLnTx/>
              <a:uFillTx/>
              <a:latin typeface="Arial"/>
            </a:endParaRPr>
          </a:p>
        </p:txBody>
      </p:sp>
      <p:pic>
        <p:nvPicPr>
          <p:cNvPr id="88" name="Graphic 87" descr="Teacher">
            <a:extLst>
              <a:ext uri="{FF2B5EF4-FFF2-40B4-BE49-F238E27FC236}">
                <a16:creationId xmlns:a16="http://schemas.microsoft.com/office/drawing/2014/main" id="{5C5F109D-AA06-4529-818B-76B8083A67C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8830" y="595861"/>
            <a:ext cx="914400" cy="914400"/>
          </a:xfrm>
          <a:prstGeom prst="rect">
            <a:avLst/>
          </a:prstGeom>
        </p:spPr>
      </p:pic>
      <p:sp>
        <p:nvSpPr>
          <p:cNvPr id="36" name="TextBox 35">
            <a:extLst>
              <a:ext uri="{FF2B5EF4-FFF2-40B4-BE49-F238E27FC236}">
                <a16:creationId xmlns:a16="http://schemas.microsoft.com/office/drawing/2014/main" id="{F287C0B0-A508-4014-B3E5-54F0ECF1D1BB}"/>
              </a:ext>
            </a:extLst>
          </p:cNvPr>
          <p:cNvSpPr txBox="1"/>
          <p:nvPr/>
        </p:nvSpPr>
        <p:spPr>
          <a:xfrm>
            <a:off x="123170" y="1510261"/>
            <a:ext cx="719202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B0502020202020204" pitchFamily="34" charset="0"/>
                <a:cs typeface="Calibri" panose="020F0502020204030204" pitchFamily="34" charset="0"/>
              </a:rPr>
              <a:t>We know that hard </a:t>
            </a:r>
            <a:r>
              <a:rPr lang="en-GB" sz="2400" b="1" dirty="0">
                <a:solidFill>
                  <a:srgbClr val="4472C4">
                    <a:lumMod val="50000"/>
                  </a:srgbClr>
                </a:solidFill>
                <a:latin typeface="Century Gothic" panose="020B0502020202020204" pitchFamily="34" charset="0"/>
                <a:cs typeface="Calibri" panose="020F0502020204030204" pitchFamily="34" charset="0"/>
              </a:rPr>
              <a:t>s</a:t>
            </a:r>
            <a:r>
              <a:rPr lang="en-GB" sz="2400" dirty="0">
                <a:solidFill>
                  <a:srgbClr val="4472C4">
                    <a:lumMod val="50000"/>
                  </a:srgbClr>
                </a:solidFill>
                <a:latin typeface="Century Gothic" panose="020B0502020202020204" pitchFamily="34" charset="0"/>
                <a:cs typeface="Calibri" panose="020F0502020204030204" pitchFamily="34" charset="0"/>
              </a:rPr>
              <a:t> in French sounds like ‘z’. </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40" name="TextBox 39">
            <a:extLst>
              <a:ext uri="{FF2B5EF4-FFF2-40B4-BE49-F238E27FC236}">
                <a16:creationId xmlns:a16="http://schemas.microsoft.com/office/drawing/2014/main" id="{E5EF91B9-F7F5-4935-AF73-2B98177841AD}"/>
              </a:ext>
            </a:extLst>
          </p:cNvPr>
          <p:cNvSpPr txBox="1"/>
          <p:nvPr/>
        </p:nvSpPr>
        <p:spPr>
          <a:xfrm>
            <a:off x="123171" y="2193828"/>
            <a:ext cx="11607618" cy="461665"/>
          </a:xfrm>
          <a:prstGeom prst="rect">
            <a:avLst/>
          </a:prstGeom>
          <a:noFill/>
        </p:spPr>
        <p:txBody>
          <a:bodyPr wrap="square">
            <a:spAutoFit/>
          </a:bodyPr>
          <a:lstStyle/>
          <a:p>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The French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s</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 is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hard </a:t>
            </a:r>
            <a:r>
              <a:rPr kumimoji="0" lang="en-GB" sz="240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when it is between </a:t>
            </a:r>
            <a:r>
              <a:rPr kumimoji="0" lang="en-GB" sz="240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two </a:t>
            </a:r>
            <a:r>
              <a:rPr lang="en-GB" sz="2400" u="sng" dirty="0">
                <a:solidFill>
                  <a:srgbClr val="4472C4">
                    <a:lumMod val="50000"/>
                  </a:srgbClr>
                </a:solidFill>
                <a:latin typeface="Century Gothic" panose="020B0502020202020204" pitchFamily="34" charset="0"/>
                <a:cs typeface="Calibri" panose="020F0502020204030204" pitchFamily="34" charset="0"/>
              </a:rPr>
              <a:t>vowels</a:t>
            </a:r>
            <a:r>
              <a:rPr lang="en-GB" sz="2400" b="1" dirty="0">
                <a:solidFill>
                  <a:srgbClr val="4472C4">
                    <a:lumMod val="50000"/>
                  </a:srgbClr>
                </a:solidFill>
                <a:latin typeface="Century Gothic" panose="020B0502020202020204" pitchFamily="34" charset="0"/>
                <a:cs typeface="Calibri" panose="020F0502020204030204" pitchFamily="34" charset="0"/>
              </a:rPr>
              <a:t>, </a:t>
            </a:r>
            <a:r>
              <a:rPr lang="en-GB" sz="2400" dirty="0">
                <a:solidFill>
                  <a:srgbClr val="4472C4">
                    <a:lumMod val="50000"/>
                  </a:srgbClr>
                </a:solidFill>
                <a:latin typeface="Century Gothic" panose="020B0502020202020204" pitchFamily="34" charset="0"/>
                <a:cs typeface="Calibri" panose="020F0502020204030204" pitchFamily="34" charset="0"/>
              </a:rPr>
              <a:t>including in a </a:t>
            </a:r>
            <a:r>
              <a:rPr lang="en-GB" sz="2400" u="sng" dirty="0">
                <a:solidFill>
                  <a:srgbClr val="4472C4">
                    <a:lumMod val="50000"/>
                  </a:srgbClr>
                </a:solidFill>
                <a:latin typeface="Century Gothic" panose="020B0502020202020204" pitchFamily="34" charset="0"/>
                <a:cs typeface="Calibri" panose="020F0502020204030204" pitchFamily="34" charset="0"/>
              </a:rPr>
              <a:t>liaison</a:t>
            </a:r>
            <a:r>
              <a:rPr lang="en-GB" sz="2400" dirty="0">
                <a:solidFill>
                  <a:srgbClr val="4472C4">
                    <a:lumMod val="50000"/>
                  </a:srgbClr>
                </a:solidFill>
                <a:latin typeface="Century Gothic" panose="020B0502020202020204" pitchFamily="34" charset="0"/>
                <a:cs typeface="Calibri" panose="020F0502020204030204" pitchFamily="34" charset="0"/>
              </a:rPr>
              <a:t>.</a:t>
            </a:r>
            <a:endParaRPr lang="en-GB" dirty="0"/>
          </a:p>
        </p:txBody>
      </p:sp>
      <p:sp>
        <p:nvSpPr>
          <p:cNvPr id="42" name="Google Shape;171;p8">
            <a:extLst>
              <a:ext uri="{FF2B5EF4-FFF2-40B4-BE49-F238E27FC236}">
                <a16:creationId xmlns:a16="http://schemas.microsoft.com/office/drawing/2014/main" id="{D12DC8DE-B057-4DEE-85C8-A115E3065EEA}"/>
              </a:ext>
            </a:extLst>
          </p:cNvPr>
          <p:cNvSpPr txBox="1"/>
          <p:nvPr/>
        </p:nvSpPr>
        <p:spPr>
          <a:xfrm>
            <a:off x="160359" y="2953058"/>
            <a:ext cx="2669688"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err="1">
                <a:solidFill>
                  <a:srgbClr val="002060"/>
                </a:solidFill>
                <a:latin typeface="Century Gothic" panose="020B0502020202020204" pitchFamily="34" charset="0"/>
              </a:rPr>
              <a:t>Exemple</a:t>
            </a:r>
            <a:r>
              <a:rPr lang="en-GB" sz="2400" b="1" noProof="0" dirty="0">
                <a:solidFill>
                  <a:srgbClr val="002060"/>
                </a:solidFill>
                <a:latin typeface="Century Gothic" panose="020B0502020202020204" pitchFamily="34" charset="0"/>
              </a:rPr>
              <a:t>:</a:t>
            </a:r>
            <a:endParaRPr kumimoji="0" lang="en-GB" sz="240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sp>
        <p:nvSpPr>
          <p:cNvPr id="44" name="Google Shape;171;p8">
            <a:extLst>
              <a:ext uri="{FF2B5EF4-FFF2-40B4-BE49-F238E27FC236}">
                <a16:creationId xmlns:a16="http://schemas.microsoft.com/office/drawing/2014/main" id="{E4D0DEDA-26D6-4FFC-96D0-C1600746F3D7}"/>
              </a:ext>
            </a:extLst>
          </p:cNvPr>
          <p:cNvSpPr txBox="1"/>
          <p:nvPr/>
        </p:nvSpPr>
        <p:spPr>
          <a:xfrm>
            <a:off x="7416419" y="4273360"/>
            <a:ext cx="146288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la </a:t>
            </a:r>
            <a:r>
              <a:rPr lang="en-GB" sz="2400" b="1" dirty="0" err="1">
                <a:solidFill>
                  <a:srgbClr val="FF0066"/>
                </a:solidFill>
                <a:latin typeface="Century Gothic" panose="020B0502020202020204" pitchFamily="34" charset="0"/>
              </a:rPr>
              <a:t>s</a:t>
            </a:r>
            <a:r>
              <a:rPr lang="en-GB" sz="2400" dirty="0" err="1">
                <a:solidFill>
                  <a:srgbClr val="002060"/>
                </a:solidFill>
                <a:latin typeface="Century Gothic" panose="020B0502020202020204" pitchFamily="34" charset="0"/>
              </a:rPr>
              <a:t>oupe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9" name="Google Shape;171;p8">
            <a:extLst>
              <a:ext uri="{FF2B5EF4-FFF2-40B4-BE49-F238E27FC236}">
                <a16:creationId xmlns:a16="http://schemas.microsoft.com/office/drawing/2014/main" id="{7C3A3C34-7D5D-46DE-93DF-618478AB069A}"/>
              </a:ext>
            </a:extLst>
          </p:cNvPr>
          <p:cNvSpPr txBox="1"/>
          <p:nvPr/>
        </p:nvSpPr>
        <p:spPr>
          <a:xfrm>
            <a:off x="2147444" y="2971398"/>
            <a:ext cx="2528648"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me</a:t>
            </a:r>
            <a:r>
              <a:rPr lang="en-GB" sz="2400" b="1" dirty="0" err="1">
                <a:solidFill>
                  <a:srgbClr val="FF0066"/>
                </a:solidFill>
                <a:latin typeface="Century Gothic" panose="020B0502020202020204" pitchFamily="34" charset="0"/>
              </a:rPr>
              <a:t>s</a:t>
            </a:r>
            <a:r>
              <a:rPr lang="en-GB" sz="2400" b="1" dirty="0">
                <a:solidFill>
                  <a:srgbClr val="FF0066"/>
                </a:solidFill>
                <a:latin typeface="Century Gothic" panose="020B0502020202020204" pitchFamily="34" charset="0"/>
              </a:rPr>
              <a:t> </a:t>
            </a:r>
            <a:r>
              <a:rPr lang="en-GB" sz="2400" dirty="0" err="1">
                <a:solidFill>
                  <a:srgbClr val="002060"/>
                </a:solidFill>
                <a:latin typeface="Century Gothic" panose="020B0502020202020204" pitchFamily="34" charset="0"/>
              </a:rPr>
              <a:t>amis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1" name="TextBox 60">
            <a:extLst>
              <a:ext uri="{FF2B5EF4-FFF2-40B4-BE49-F238E27FC236}">
                <a16:creationId xmlns:a16="http://schemas.microsoft.com/office/drawing/2014/main" id="{59280600-F334-4844-954F-20D62CF48710}"/>
              </a:ext>
            </a:extLst>
          </p:cNvPr>
          <p:cNvSpPr txBox="1"/>
          <p:nvPr/>
        </p:nvSpPr>
        <p:spPr>
          <a:xfrm>
            <a:off x="108830" y="3692499"/>
            <a:ext cx="11607618" cy="461665"/>
          </a:xfrm>
          <a:prstGeom prst="rect">
            <a:avLst/>
          </a:prstGeom>
          <a:noFill/>
        </p:spPr>
        <p:txBody>
          <a:bodyPr wrap="square">
            <a:spAutoFit/>
          </a:bodyPr>
          <a:lstStyle/>
          <a:p>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The French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s</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 is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soft </a:t>
            </a:r>
            <a:r>
              <a:rPr kumimoji="0" lang="en-GB" sz="240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when:</a:t>
            </a:r>
            <a:endParaRPr lang="en-GB" dirty="0"/>
          </a:p>
        </p:txBody>
      </p:sp>
      <p:sp>
        <p:nvSpPr>
          <p:cNvPr id="62" name="TextBox 61">
            <a:extLst>
              <a:ext uri="{FF2B5EF4-FFF2-40B4-BE49-F238E27FC236}">
                <a16:creationId xmlns:a16="http://schemas.microsoft.com/office/drawing/2014/main" id="{189C7FBD-65F8-48F9-8395-87EDBCE9DA19}"/>
              </a:ext>
            </a:extLst>
          </p:cNvPr>
          <p:cNvSpPr txBox="1"/>
          <p:nvPr/>
        </p:nvSpPr>
        <p:spPr>
          <a:xfrm>
            <a:off x="512173" y="4313744"/>
            <a:ext cx="8127330" cy="1200329"/>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it is at the beginning of a word or syllable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it is before or after a consonant</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there is a double [s]</a:t>
            </a:r>
          </a:p>
        </p:txBody>
      </p:sp>
      <p:sp>
        <p:nvSpPr>
          <p:cNvPr id="63" name="Google Shape;171;p8">
            <a:extLst>
              <a:ext uri="{FF2B5EF4-FFF2-40B4-BE49-F238E27FC236}">
                <a16:creationId xmlns:a16="http://schemas.microsoft.com/office/drawing/2014/main" id="{A4605BD2-D192-444C-BFBD-C7E4B47C3E14}"/>
              </a:ext>
            </a:extLst>
          </p:cNvPr>
          <p:cNvSpPr txBox="1"/>
          <p:nvPr/>
        </p:nvSpPr>
        <p:spPr>
          <a:xfrm>
            <a:off x="7416419" y="4663752"/>
            <a:ext cx="146288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in</a:t>
            </a:r>
            <a:r>
              <a:rPr lang="en-GB" sz="2400" b="1" dirty="0">
                <a:solidFill>
                  <a:srgbClr val="FF0066"/>
                </a:solidFill>
                <a:latin typeface="Century Gothic" panose="020B0502020202020204" pitchFamily="34" charset="0"/>
              </a:rPr>
              <a:t>s</a:t>
            </a:r>
            <a:r>
              <a:rPr lang="en-GB" sz="2400" dirty="0">
                <a:solidFill>
                  <a:srgbClr val="002060"/>
                </a:solidFill>
                <a:latin typeface="Century Gothic" panose="020B0502020202020204" pitchFamily="34" charset="0"/>
              </a:rPr>
              <a:t>i</a:t>
            </a:r>
            <a:r>
              <a:rPr lang="en-GB" sz="2400" b="1" dirty="0">
                <a:solidFill>
                  <a:srgbClr val="FF0066"/>
                </a:solidFill>
                <a:latin typeface="Century Gothic" panose="020B0502020202020204" pitchFamily="34" charset="0"/>
              </a:rPr>
              <a:t>s</a:t>
            </a:r>
            <a:r>
              <a:rPr lang="en-GB" sz="2400" dirty="0">
                <a:solidFill>
                  <a:srgbClr val="002060"/>
                </a:solidFill>
                <a:latin typeface="Century Gothic" panose="020B0502020202020204" pitchFamily="34" charset="0"/>
              </a:rPr>
              <a:t>ter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4" name="Google Shape;171;p8">
            <a:extLst>
              <a:ext uri="{FF2B5EF4-FFF2-40B4-BE49-F238E27FC236}">
                <a16:creationId xmlns:a16="http://schemas.microsoft.com/office/drawing/2014/main" id="{33D30F2A-DA65-4A95-917D-BBB0730AAF2F}"/>
              </a:ext>
            </a:extLst>
          </p:cNvPr>
          <p:cNvSpPr txBox="1"/>
          <p:nvPr/>
        </p:nvSpPr>
        <p:spPr>
          <a:xfrm>
            <a:off x="7416419" y="5001969"/>
            <a:ext cx="1462886" cy="461624"/>
          </a:xfrm>
          <a:prstGeom prst="rect">
            <a:avLst/>
          </a:prstGeom>
          <a:noFill/>
          <a:ln>
            <a:noFill/>
          </a:ln>
        </p:spPr>
        <p:txBody>
          <a:bodyPr spcFirstLastPara="1" wrap="square" lIns="91425" tIns="45700" rIns="91425" bIns="45700" anchor="t" anchorCtr="0">
            <a:spAutoFit/>
          </a:bodyPr>
          <a:lstStyle/>
          <a:p>
            <a:pPr lvl="0">
              <a:defRPr/>
            </a:pPr>
            <a:r>
              <a:rPr lang="en-GB" sz="2400" dirty="0" err="1">
                <a:solidFill>
                  <a:srgbClr val="002060"/>
                </a:solidFill>
                <a:latin typeface="Century Gothic" panose="020B0502020202020204" pitchFamily="34" charset="0"/>
              </a:rPr>
              <a:t>poi</a:t>
            </a:r>
            <a:r>
              <a:rPr lang="en-GB" sz="2400" b="1" dirty="0" err="1">
                <a:solidFill>
                  <a:srgbClr val="FF0066"/>
                </a:solidFill>
                <a:latin typeface="Century Gothic" panose="020B0502020202020204" pitchFamily="34" charset="0"/>
              </a:rPr>
              <a:t>ss</a:t>
            </a:r>
            <a:r>
              <a:rPr lang="en-GB" sz="2400" dirty="0" err="1">
                <a:solidFill>
                  <a:srgbClr val="002060"/>
                </a:solidFill>
                <a:latin typeface="Century Gothic" panose="020B0502020202020204" pitchFamily="34" charset="0"/>
              </a:rPr>
              <a:t>on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5" name="Google Shape;171;p8">
            <a:extLst>
              <a:ext uri="{FF2B5EF4-FFF2-40B4-BE49-F238E27FC236}">
                <a16:creationId xmlns:a16="http://schemas.microsoft.com/office/drawing/2014/main" id="{D0F4D46F-4F46-4D94-8D21-3A3406A38C7A}"/>
              </a:ext>
            </a:extLst>
          </p:cNvPr>
          <p:cNvSpPr txBox="1"/>
          <p:nvPr/>
        </p:nvSpPr>
        <p:spPr>
          <a:xfrm>
            <a:off x="7416419" y="3768922"/>
            <a:ext cx="2669688"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err="1">
                <a:solidFill>
                  <a:srgbClr val="002060"/>
                </a:solidFill>
                <a:latin typeface="Century Gothic" panose="020B0502020202020204" pitchFamily="34" charset="0"/>
              </a:rPr>
              <a:t>Exemples</a:t>
            </a:r>
            <a:r>
              <a:rPr lang="en-GB" sz="2400" b="1" noProof="0" dirty="0">
                <a:solidFill>
                  <a:srgbClr val="002060"/>
                </a:solidFill>
                <a:latin typeface="Century Gothic" panose="020B0502020202020204" pitchFamily="34" charset="0"/>
              </a:rPr>
              <a:t>:</a:t>
            </a:r>
            <a:endParaRPr kumimoji="0" lang="en-GB" sz="240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spTree>
    <p:extLst>
      <p:ext uri="{BB962C8B-B14F-4D97-AF65-F5344CB8AC3E}">
        <p14:creationId xmlns:p14="http://schemas.microsoft.com/office/powerpoint/2010/main" val="403491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2">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2">
                                            <p:txEl>
                                              <p:pRg st="1" end="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2">
                                            <p:txEl>
                                              <p:pRg st="2" end="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0" grpId="0"/>
      <p:bldP spid="42" grpId="0"/>
      <p:bldP spid="44" grpId="0"/>
      <p:bldP spid="59" grpId="0"/>
      <p:bldP spid="61" grpId="0"/>
      <p:bldP spid="63" grpId="0"/>
      <p:bldP spid="64" grpId="0"/>
      <p:bldP spid="6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4" name="Title 3">
            <a:extLst>
              <a:ext uri="{FF2B5EF4-FFF2-40B4-BE49-F238E27FC236}">
                <a16:creationId xmlns:a16="http://schemas.microsoft.com/office/drawing/2014/main" id="{0E555F53-7F8E-4169-BC63-62DDD4D20F06}"/>
              </a:ext>
            </a:extLst>
          </p:cNvPr>
          <p:cNvSpPr>
            <a:spLocks noGrp="1"/>
          </p:cNvSpPr>
          <p:nvPr>
            <p:ph type="title"/>
          </p:nvPr>
        </p:nvSpPr>
        <p:spPr>
          <a:xfrm>
            <a:off x="10811132" y="1146129"/>
            <a:ext cx="2496577" cy="481143"/>
          </a:xfrm>
        </p:spPr>
        <p:txBody>
          <a:bodyPr/>
          <a:lstStyle/>
          <a:p>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br>
              <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rPr>
            </a:br>
            <a:endParaRPr lang="en-GB" sz="2000" dirty="0"/>
          </a:p>
        </p:txBody>
      </p:sp>
      <p:sp>
        <p:nvSpPr>
          <p:cNvPr id="75" name="Google Shape;167;p2">
            <a:extLst>
              <a:ext uri="{FF2B5EF4-FFF2-40B4-BE49-F238E27FC236}">
                <a16:creationId xmlns:a16="http://schemas.microsoft.com/office/drawing/2014/main" id="{31965ACE-F773-4D78-B7A6-456C94D576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76" name="Title 1">
            <a:hlinkClick r:id="" action="ppaction://noaction">
              <a:snd r:embed="rId4" name="p_i.wav"/>
            </a:hlinkClick>
            <a:extLst>
              <a:ext uri="{FF2B5EF4-FFF2-40B4-BE49-F238E27FC236}">
                <a16:creationId xmlns:a16="http://schemas.microsoft.com/office/drawing/2014/main" id="{FE41E531-3E13-4B2A-AD16-13E79BD265E4}"/>
              </a:ext>
            </a:extLst>
          </p:cNvPr>
          <p:cNvSpPr txBox="1">
            <a:spLocks/>
          </p:cNvSpPr>
          <p:nvPr/>
        </p:nvSpPr>
        <p:spPr>
          <a:xfrm>
            <a:off x="724790" y="58981"/>
            <a:ext cx="7914713" cy="675762"/>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AR" sz="32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Follow up 1</a:t>
            </a:r>
            <a:endParaRPr kumimoji="0" lang="es-AR" sz="3200" b="0" i="0" u="none" strike="noStrike" kern="1200" cap="none" spc="0" normalizeH="0" baseline="0" noProof="0" dirty="0">
              <a:ln>
                <a:noFill/>
              </a:ln>
              <a:solidFill>
                <a:prstClr val="black"/>
              </a:solidFill>
              <a:effectLst/>
              <a:uLnTx/>
              <a:uFillTx/>
              <a:latin typeface="Arial"/>
            </a:endParaRPr>
          </a:p>
        </p:txBody>
      </p:sp>
      <p:sp>
        <p:nvSpPr>
          <p:cNvPr id="86" name="Speech Bubble: Rectangle with Corners Rounded 85">
            <a:extLst>
              <a:ext uri="{FF2B5EF4-FFF2-40B4-BE49-F238E27FC236}">
                <a16:creationId xmlns:a16="http://schemas.microsoft.com/office/drawing/2014/main" id="{4D7C9CB5-5746-4E3C-AA9B-F3673B32FAE0}"/>
              </a:ext>
            </a:extLst>
          </p:cNvPr>
          <p:cNvSpPr/>
          <p:nvPr/>
        </p:nvSpPr>
        <p:spPr>
          <a:xfrm>
            <a:off x="1088287" y="664239"/>
            <a:ext cx="7364599"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TextBox 86">
            <a:hlinkClick r:id="" action="ppaction://noaction">
              <a:snd r:embed="rId5" name="1_1.wav"/>
            </a:hlinkClick>
            <a:extLst>
              <a:ext uri="{FF2B5EF4-FFF2-40B4-BE49-F238E27FC236}">
                <a16:creationId xmlns:a16="http://schemas.microsoft.com/office/drawing/2014/main" id="{EEEEC65F-70DA-4836-8C8D-69AB906E60DE}"/>
              </a:ext>
            </a:extLst>
          </p:cNvPr>
          <p:cNvSpPr txBox="1"/>
          <p:nvPr/>
        </p:nvSpPr>
        <p:spPr>
          <a:xfrm>
            <a:off x="1198287" y="662437"/>
            <a:ext cx="7778718" cy="461665"/>
          </a:xfrm>
          <a:prstGeom prst="rect">
            <a:avLst/>
          </a:prstGeom>
          <a:noFill/>
        </p:spPr>
        <p:txBody>
          <a:bodyPr wrap="square" rtlCol="0">
            <a:spAutoFit/>
          </a:bodyPr>
          <a:lstStyle/>
          <a:p>
            <a:pPr lvl="0">
              <a:defRPr/>
            </a:pPr>
            <a:r>
              <a:rPr lang="fr-FR" sz="2400" b="1" dirty="0">
                <a:solidFill>
                  <a:prstClr val="white"/>
                </a:solidFill>
                <a:latin typeface="Century Gothic" panose="020B0502020202020204" pitchFamily="34" charset="0"/>
              </a:rPr>
              <a:t>Prononce les mots. C’est différent de l’anglais ?</a:t>
            </a:r>
          </a:p>
        </p:txBody>
      </p:sp>
      <p:pic>
        <p:nvPicPr>
          <p:cNvPr id="88" name="Graphic 87" descr="Teacher">
            <a:extLst>
              <a:ext uri="{FF2B5EF4-FFF2-40B4-BE49-F238E27FC236}">
                <a16:creationId xmlns:a16="http://schemas.microsoft.com/office/drawing/2014/main" id="{5C5F109D-AA06-4529-818B-76B8083A67C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302" y="486187"/>
            <a:ext cx="914400" cy="914400"/>
          </a:xfrm>
          <a:prstGeom prst="rect">
            <a:avLst/>
          </a:prstGeom>
        </p:spPr>
      </p:pic>
      <p:sp>
        <p:nvSpPr>
          <p:cNvPr id="38" name="TextBox 37">
            <a:hlinkClick r:id="" action="ppaction://noaction">
              <a:snd r:embed="rId8" name="1_2.wav"/>
            </a:hlinkClick>
            <a:extLst>
              <a:ext uri="{FF2B5EF4-FFF2-40B4-BE49-F238E27FC236}">
                <a16:creationId xmlns:a16="http://schemas.microsoft.com/office/drawing/2014/main" id="{131A7778-9BBB-4C7B-A8D7-98135A558286}"/>
              </a:ext>
            </a:extLst>
          </p:cNvPr>
          <p:cNvSpPr txBox="1"/>
          <p:nvPr/>
        </p:nvSpPr>
        <p:spPr>
          <a:xfrm rot="21170884">
            <a:off x="383856" y="1683449"/>
            <a:ext cx="1585161" cy="523220"/>
          </a:xfrm>
          <a:prstGeom prst="rect">
            <a:avLst/>
          </a:prstGeom>
          <a:solidFill>
            <a:schemeClr val="accent3">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excuse</a:t>
            </a:r>
          </a:p>
        </p:txBody>
      </p:sp>
      <p:sp>
        <p:nvSpPr>
          <p:cNvPr id="39" name="TextBox 38">
            <a:hlinkClick r:id="" action="ppaction://noaction">
              <a:snd r:embed="rId9" name="1_3.wav"/>
            </a:hlinkClick>
            <a:extLst>
              <a:ext uri="{FF2B5EF4-FFF2-40B4-BE49-F238E27FC236}">
                <a16:creationId xmlns:a16="http://schemas.microsoft.com/office/drawing/2014/main" id="{8D62D532-C80A-4729-B116-41215BFD43F1}"/>
              </a:ext>
            </a:extLst>
          </p:cNvPr>
          <p:cNvSpPr txBox="1"/>
          <p:nvPr/>
        </p:nvSpPr>
        <p:spPr>
          <a:xfrm rot="438844">
            <a:off x="3036968" y="1723914"/>
            <a:ext cx="1585161" cy="523220"/>
          </a:xfrm>
          <a:prstGeom prst="rect">
            <a:avLst/>
          </a:prstGeom>
          <a:solidFill>
            <a:schemeClr val="accent3">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session</a:t>
            </a:r>
          </a:p>
        </p:txBody>
      </p:sp>
      <p:sp>
        <p:nvSpPr>
          <p:cNvPr id="40" name="TextBox 39">
            <a:hlinkClick r:id="" action="ppaction://noaction">
              <a:snd r:embed="rId10" name="1_4.wav"/>
            </a:hlinkClick>
            <a:extLst>
              <a:ext uri="{FF2B5EF4-FFF2-40B4-BE49-F238E27FC236}">
                <a16:creationId xmlns:a16="http://schemas.microsoft.com/office/drawing/2014/main" id="{7FB50621-781D-4499-B9CD-B72812EC6CEA}"/>
              </a:ext>
            </a:extLst>
          </p:cNvPr>
          <p:cNvSpPr txBox="1"/>
          <p:nvPr/>
        </p:nvSpPr>
        <p:spPr>
          <a:xfrm rot="21170884">
            <a:off x="5863565" y="1685112"/>
            <a:ext cx="1585161" cy="523220"/>
          </a:xfrm>
          <a:prstGeom prst="rect">
            <a:avLst/>
          </a:prstGeom>
          <a:solidFill>
            <a:schemeClr val="accent3">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assister</a:t>
            </a:r>
          </a:p>
        </p:txBody>
      </p:sp>
      <p:sp>
        <p:nvSpPr>
          <p:cNvPr id="41" name="TextBox 40">
            <a:hlinkClick r:id="" action="ppaction://noaction">
              <a:snd r:embed="rId11" name="1_5.wav"/>
            </a:hlinkClick>
            <a:extLst>
              <a:ext uri="{FF2B5EF4-FFF2-40B4-BE49-F238E27FC236}">
                <a16:creationId xmlns:a16="http://schemas.microsoft.com/office/drawing/2014/main" id="{B0CBC6BA-B7C1-4E70-A0E3-15508A3C3966}"/>
              </a:ext>
            </a:extLst>
          </p:cNvPr>
          <p:cNvSpPr txBox="1"/>
          <p:nvPr/>
        </p:nvSpPr>
        <p:spPr>
          <a:xfrm rot="504358">
            <a:off x="9338987" y="1719868"/>
            <a:ext cx="1585161" cy="523220"/>
          </a:xfrm>
          <a:prstGeom prst="rect">
            <a:avLst/>
          </a:prstGeom>
          <a:solidFill>
            <a:schemeClr val="accent3">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phrase</a:t>
            </a:r>
          </a:p>
        </p:txBody>
      </p:sp>
      <p:sp>
        <p:nvSpPr>
          <p:cNvPr id="42" name="TextBox 41">
            <a:hlinkClick r:id="" action="ppaction://noaction">
              <a:snd r:embed="rId12" name="1_6.wav"/>
            </a:hlinkClick>
            <a:extLst>
              <a:ext uri="{FF2B5EF4-FFF2-40B4-BE49-F238E27FC236}">
                <a16:creationId xmlns:a16="http://schemas.microsoft.com/office/drawing/2014/main" id="{D9B60F1E-6F66-4CFE-BD23-22907A4B92CB}"/>
              </a:ext>
            </a:extLst>
          </p:cNvPr>
          <p:cNvSpPr txBox="1"/>
          <p:nvPr/>
        </p:nvSpPr>
        <p:spPr>
          <a:xfrm rot="407859">
            <a:off x="561760" y="3186478"/>
            <a:ext cx="1907717" cy="523220"/>
          </a:xfrm>
          <a:prstGeom prst="rect">
            <a:avLst/>
          </a:prstGeom>
          <a:solidFill>
            <a:schemeClr val="accent3">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princesse</a:t>
            </a:r>
          </a:p>
        </p:txBody>
      </p:sp>
      <p:sp>
        <p:nvSpPr>
          <p:cNvPr id="43" name="TextBox 42">
            <a:hlinkClick r:id="" action="ppaction://noaction">
              <a:snd r:embed="rId13" name="1_7.wav"/>
            </a:hlinkClick>
            <a:extLst>
              <a:ext uri="{FF2B5EF4-FFF2-40B4-BE49-F238E27FC236}">
                <a16:creationId xmlns:a16="http://schemas.microsoft.com/office/drawing/2014/main" id="{457EBB34-8014-45CD-90E2-D63F7A2EC73A}"/>
              </a:ext>
            </a:extLst>
          </p:cNvPr>
          <p:cNvSpPr txBox="1"/>
          <p:nvPr/>
        </p:nvSpPr>
        <p:spPr>
          <a:xfrm rot="21170884">
            <a:off x="3158305" y="3157410"/>
            <a:ext cx="1769067" cy="523220"/>
          </a:xfrm>
          <a:prstGeom prst="rect">
            <a:avLst/>
          </a:prstGeom>
          <a:solidFill>
            <a:schemeClr val="accent3">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musique</a:t>
            </a:r>
          </a:p>
        </p:txBody>
      </p:sp>
      <p:sp>
        <p:nvSpPr>
          <p:cNvPr id="44" name="TextBox 43">
            <a:hlinkClick r:id="" action="ppaction://noaction">
              <a:snd r:embed="rId14" name="1_8.wav"/>
            </a:hlinkClick>
            <a:extLst>
              <a:ext uri="{FF2B5EF4-FFF2-40B4-BE49-F238E27FC236}">
                <a16:creationId xmlns:a16="http://schemas.microsoft.com/office/drawing/2014/main" id="{9D9B5A6C-8978-4F26-84A9-12C1E020C481}"/>
              </a:ext>
            </a:extLst>
          </p:cNvPr>
          <p:cNvSpPr txBox="1"/>
          <p:nvPr/>
        </p:nvSpPr>
        <p:spPr>
          <a:xfrm rot="407859">
            <a:off x="6261851" y="3188911"/>
            <a:ext cx="1585161" cy="523220"/>
          </a:xfrm>
          <a:prstGeom prst="rect">
            <a:avLst/>
          </a:prstGeom>
          <a:solidFill>
            <a:schemeClr val="accent3">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résister</a:t>
            </a:r>
          </a:p>
        </p:txBody>
      </p:sp>
      <p:sp>
        <p:nvSpPr>
          <p:cNvPr id="45" name="TextBox 44">
            <a:hlinkClick r:id="" action="ppaction://noaction">
              <a:snd r:embed="rId15" name="1_9.wav"/>
            </a:hlinkClick>
            <a:extLst>
              <a:ext uri="{FF2B5EF4-FFF2-40B4-BE49-F238E27FC236}">
                <a16:creationId xmlns:a16="http://schemas.microsoft.com/office/drawing/2014/main" id="{31DA9A39-D71C-47DD-87E0-FAF3116E9F45}"/>
              </a:ext>
            </a:extLst>
          </p:cNvPr>
          <p:cNvSpPr txBox="1"/>
          <p:nvPr/>
        </p:nvSpPr>
        <p:spPr>
          <a:xfrm rot="21170884">
            <a:off x="8854608" y="3136460"/>
            <a:ext cx="2451345" cy="523220"/>
          </a:xfrm>
          <a:prstGeom prst="rect">
            <a:avLst/>
          </a:prstGeom>
          <a:solidFill>
            <a:schemeClr val="accent3">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progression</a:t>
            </a:r>
          </a:p>
        </p:txBody>
      </p:sp>
      <p:sp>
        <p:nvSpPr>
          <p:cNvPr id="46" name="TextBox 45">
            <a:hlinkClick r:id="" action="ppaction://noaction">
              <a:snd r:embed="rId16" name="1_10.wav"/>
            </a:hlinkClick>
            <a:extLst>
              <a:ext uri="{FF2B5EF4-FFF2-40B4-BE49-F238E27FC236}">
                <a16:creationId xmlns:a16="http://schemas.microsoft.com/office/drawing/2014/main" id="{B9083035-D176-4BD8-9CCA-50EFE49D5ADA}"/>
              </a:ext>
            </a:extLst>
          </p:cNvPr>
          <p:cNvSpPr txBox="1"/>
          <p:nvPr/>
        </p:nvSpPr>
        <p:spPr>
          <a:xfrm rot="21170884">
            <a:off x="653657" y="5132247"/>
            <a:ext cx="1585161" cy="523220"/>
          </a:xfrm>
          <a:prstGeom prst="rect">
            <a:avLst/>
          </a:prstGeom>
          <a:solidFill>
            <a:schemeClr val="accent3">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case</a:t>
            </a:r>
          </a:p>
        </p:txBody>
      </p:sp>
      <p:sp>
        <p:nvSpPr>
          <p:cNvPr id="47" name="TextBox 46">
            <a:hlinkClick r:id="" action="ppaction://noaction">
              <a:snd r:embed="rId17" name="1_12.wav"/>
            </a:hlinkClick>
            <a:extLst>
              <a:ext uri="{FF2B5EF4-FFF2-40B4-BE49-F238E27FC236}">
                <a16:creationId xmlns:a16="http://schemas.microsoft.com/office/drawing/2014/main" id="{D8D555BD-B818-45E1-8F3B-BB63ACBB6100}"/>
              </a:ext>
            </a:extLst>
          </p:cNvPr>
          <p:cNvSpPr txBox="1"/>
          <p:nvPr/>
        </p:nvSpPr>
        <p:spPr>
          <a:xfrm rot="438844">
            <a:off x="3305348" y="5194938"/>
            <a:ext cx="1934327" cy="523220"/>
          </a:xfrm>
          <a:prstGeom prst="rect">
            <a:avLst/>
          </a:prstGeom>
          <a:solidFill>
            <a:schemeClr val="accent3">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télévision</a:t>
            </a:r>
          </a:p>
        </p:txBody>
      </p:sp>
      <p:sp>
        <p:nvSpPr>
          <p:cNvPr id="48" name="TextBox 47">
            <a:hlinkClick r:id="" action="ppaction://noaction">
              <a:snd r:embed="rId18" name="1_11.wav"/>
            </a:hlinkClick>
            <a:extLst>
              <a:ext uri="{FF2B5EF4-FFF2-40B4-BE49-F238E27FC236}">
                <a16:creationId xmlns:a16="http://schemas.microsoft.com/office/drawing/2014/main" id="{CC343ACB-413B-4C20-A8AB-4A5A1B43E0C4}"/>
              </a:ext>
            </a:extLst>
          </p:cNvPr>
          <p:cNvSpPr txBox="1"/>
          <p:nvPr/>
        </p:nvSpPr>
        <p:spPr>
          <a:xfrm rot="21170884">
            <a:off x="6133366" y="5133910"/>
            <a:ext cx="1585161" cy="523220"/>
          </a:xfrm>
          <a:prstGeom prst="rect">
            <a:avLst/>
          </a:prstGeom>
          <a:solidFill>
            <a:schemeClr val="accent3">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base</a:t>
            </a:r>
          </a:p>
        </p:txBody>
      </p:sp>
      <p:sp>
        <p:nvSpPr>
          <p:cNvPr id="49" name="TextBox 48">
            <a:hlinkClick r:id="" action="ppaction://noaction">
              <a:snd r:embed="rId19" name="1_13.wav"/>
            </a:hlinkClick>
            <a:extLst>
              <a:ext uri="{FF2B5EF4-FFF2-40B4-BE49-F238E27FC236}">
                <a16:creationId xmlns:a16="http://schemas.microsoft.com/office/drawing/2014/main" id="{ED8C5231-37D2-4C18-A21B-AABCB3373C04}"/>
              </a:ext>
            </a:extLst>
          </p:cNvPr>
          <p:cNvSpPr txBox="1"/>
          <p:nvPr/>
        </p:nvSpPr>
        <p:spPr>
          <a:xfrm rot="504358">
            <a:off x="9608788" y="5168666"/>
            <a:ext cx="1585161" cy="523220"/>
          </a:xfrm>
          <a:prstGeom prst="rect">
            <a:avLst/>
          </a:prstGeom>
          <a:solidFill>
            <a:schemeClr val="accent3">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solution</a:t>
            </a:r>
          </a:p>
        </p:txBody>
      </p:sp>
    </p:spTree>
    <p:extLst>
      <p:ext uri="{BB962C8B-B14F-4D97-AF65-F5344CB8AC3E}">
        <p14:creationId xmlns:p14="http://schemas.microsoft.com/office/powerpoint/2010/main" val="2413876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38"/>
                                        </p:tgtEl>
                                        <p:attrNameLst>
                                          <p:attrName>fillcolor</p:attrName>
                                        </p:attrNameLst>
                                      </p:cBhvr>
                                      <p:to>
                                        <a:srgbClr val="92D050"/>
                                      </p:to>
                                    </p:animClr>
                                    <p:set>
                                      <p:cBhvr>
                                        <p:cTn id="7" dur="2000" fill="hold"/>
                                        <p:tgtEl>
                                          <p:spTgt spid="38"/>
                                        </p:tgtEl>
                                        <p:attrNameLst>
                                          <p:attrName>fill.type</p:attrName>
                                        </p:attrNameLst>
                                      </p:cBhvr>
                                      <p:to>
                                        <p:strVal val="solid"/>
                                      </p:to>
                                    </p:set>
                                    <p:set>
                                      <p:cBhvr>
                                        <p:cTn id="8" dur="2000" fill="hold"/>
                                        <p:tgtEl>
                                          <p:spTgt spid="38"/>
                                        </p:tgtEl>
                                        <p:attrNameLst>
                                          <p:attrName>fill.on</p:attrName>
                                        </p:attrNameLst>
                                      </p:cBhvr>
                                      <p:to>
                                        <p:strVal val="true"/>
                                      </p:to>
                                    </p:set>
                                  </p:childTnLst>
                                </p:cTn>
                              </p:par>
                              <p:par>
                                <p:cTn id="9" presetID="1" presetClass="emph" presetSubtype="2" fill="hold" nodeType="withEffect">
                                  <p:stCondLst>
                                    <p:cond delay="0"/>
                                  </p:stCondLst>
                                  <p:childTnLst>
                                    <p:animClr clrSpc="rgb" dir="cw">
                                      <p:cBhvr>
                                        <p:cTn id="10" dur="2000" fill="hold"/>
                                        <p:tgtEl>
                                          <p:spTgt spid="39"/>
                                        </p:tgtEl>
                                        <p:attrNameLst>
                                          <p:attrName>fillcolor</p:attrName>
                                        </p:attrNameLst>
                                      </p:cBhvr>
                                      <p:to>
                                        <a:srgbClr val="92D050"/>
                                      </p:to>
                                    </p:animClr>
                                    <p:set>
                                      <p:cBhvr>
                                        <p:cTn id="11" dur="2000" fill="hold"/>
                                        <p:tgtEl>
                                          <p:spTgt spid="39"/>
                                        </p:tgtEl>
                                        <p:attrNameLst>
                                          <p:attrName>fill.type</p:attrName>
                                        </p:attrNameLst>
                                      </p:cBhvr>
                                      <p:to>
                                        <p:strVal val="solid"/>
                                      </p:to>
                                    </p:set>
                                    <p:set>
                                      <p:cBhvr>
                                        <p:cTn id="12" dur="2000" fill="hold"/>
                                        <p:tgtEl>
                                          <p:spTgt spid="39"/>
                                        </p:tgtEl>
                                        <p:attrNameLst>
                                          <p:attrName>fill.on</p:attrName>
                                        </p:attrNameLst>
                                      </p:cBhvr>
                                      <p:to>
                                        <p:strVal val="true"/>
                                      </p:to>
                                    </p:set>
                                  </p:childTnLst>
                                </p:cTn>
                              </p:par>
                              <p:par>
                                <p:cTn id="13" presetID="1" presetClass="emph" presetSubtype="2" fill="hold" nodeType="withEffect">
                                  <p:stCondLst>
                                    <p:cond delay="0"/>
                                  </p:stCondLst>
                                  <p:childTnLst>
                                    <p:animClr clrSpc="rgb" dir="cw">
                                      <p:cBhvr>
                                        <p:cTn id="14" dur="2000" fill="hold"/>
                                        <p:tgtEl>
                                          <p:spTgt spid="46"/>
                                        </p:tgtEl>
                                        <p:attrNameLst>
                                          <p:attrName>fillcolor</p:attrName>
                                        </p:attrNameLst>
                                      </p:cBhvr>
                                      <p:to>
                                        <a:srgbClr val="92D050"/>
                                      </p:to>
                                    </p:animClr>
                                    <p:set>
                                      <p:cBhvr>
                                        <p:cTn id="15" dur="2000" fill="hold"/>
                                        <p:tgtEl>
                                          <p:spTgt spid="46"/>
                                        </p:tgtEl>
                                        <p:attrNameLst>
                                          <p:attrName>fill.type</p:attrName>
                                        </p:attrNameLst>
                                      </p:cBhvr>
                                      <p:to>
                                        <p:strVal val="solid"/>
                                      </p:to>
                                    </p:set>
                                    <p:set>
                                      <p:cBhvr>
                                        <p:cTn id="16" dur="2000" fill="hold"/>
                                        <p:tgtEl>
                                          <p:spTgt spid="46"/>
                                        </p:tgtEl>
                                        <p:attrNameLst>
                                          <p:attrName>fill.on</p:attrName>
                                        </p:attrNameLst>
                                      </p:cBhvr>
                                      <p:to>
                                        <p:strVal val="true"/>
                                      </p:to>
                                    </p:set>
                                  </p:childTnLst>
                                </p:cTn>
                              </p:par>
                              <p:par>
                                <p:cTn id="17" presetID="1" presetClass="emph" presetSubtype="2" fill="hold" nodeType="withEffect">
                                  <p:stCondLst>
                                    <p:cond delay="0"/>
                                  </p:stCondLst>
                                  <p:childTnLst>
                                    <p:animClr clrSpc="rgb" dir="cw">
                                      <p:cBhvr>
                                        <p:cTn id="18" dur="2000" fill="hold"/>
                                        <p:tgtEl>
                                          <p:spTgt spid="48"/>
                                        </p:tgtEl>
                                        <p:attrNameLst>
                                          <p:attrName>fillcolor</p:attrName>
                                        </p:attrNameLst>
                                      </p:cBhvr>
                                      <p:to>
                                        <a:srgbClr val="92D050"/>
                                      </p:to>
                                    </p:animClr>
                                    <p:set>
                                      <p:cBhvr>
                                        <p:cTn id="19" dur="2000" fill="hold"/>
                                        <p:tgtEl>
                                          <p:spTgt spid="48"/>
                                        </p:tgtEl>
                                        <p:attrNameLst>
                                          <p:attrName>fill.type</p:attrName>
                                        </p:attrNameLst>
                                      </p:cBhvr>
                                      <p:to>
                                        <p:strVal val="solid"/>
                                      </p:to>
                                    </p:set>
                                    <p:set>
                                      <p:cBhvr>
                                        <p:cTn id="20" dur="2000" fill="hold"/>
                                        <p:tgtEl>
                                          <p:spTgt spid="48"/>
                                        </p:tgtEl>
                                        <p:attrNameLst>
                                          <p:attrName>fill.on</p:attrName>
                                        </p:attrNameLst>
                                      </p:cBhvr>
                                      <p:to>
                                        <p:strVal val="true"/>
                                      </p:to>
                                    </p:set>
                                  </p:childTnLst>
                                </p:cTn>
                              </p:par>
                              <p:par>
                                <p:cTn id="21" presetID="1" presetClass="emph" presetSubtype="2" fill="hold" nodeType="withEffect">
                                  <p:stCondLst>
                                    <p:cond delay="0"/>
                                  </p:stCondLst>
                                  <p:childTnLst>
                                    <p:animClr clrSpc="rgb" dir="cw">
                                      <p:cBhvr>
                                        <p:cTn id="22" dur="2000" fill="hold"/>
                                        <p:tgtEl>
                                          <p:spTgt spid="45"/>
                                        </p:tgtEl>
                                        <p:attrNameLst>
                                          <p:attrName>fillcolor</p:attrName>
                                        </p:attrNameLst>
                                      </p:cBhvr>
                                      <p:to>
                                        <a:srgbClr val="92D050"/>
                                      </p:to>
                                    </p:animClr>
                                    <p:set>
                                      <p:cBhvr>
                                        <p:cTn id="23" dur="2000" fill="hold"/>
                                        <p:tgtEl>
                                          <p:spTgt spid="45"/>
                                        </p:tgtEl>
                                        <p:attrNameLst>
                                          <p:attrName>fill.type</p:attrName>
                                        </p:attrNameLst>
                                      </p:cBhvr>
                                      <p:to>
                                        <p:strVal val="solid"/>
                                      </p:to>
                                    </p:set>
                                    <p:set>
                                      <p:cBhvr>
                                        <p:cTn id="24" dur="2000" fill="hold"/>
                                        <p:tgtEl>
                                          <p:spTgt spid="4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CAAE0F8C-515F-4DC2-9B03-11D3E92E7E4B}"/>
              </a:ext>
            </a:extLst>
          </p:cNvPr>
          <p:cNvSpPr/>
          <p:nvPr/>
        </p:nvSpPr>
        <p:spPr>
          <a:xfrm>
            <a:off x="536984" y="4188878"/>
            <a:ext cx="2699434" cy="1679908"/>
          </a:xfrm>
          <a:prstGeom prst="roundRect">
            <a:avLst/>
          </a:prstGeom>
          <a:solidFill>
            <a:schemeClr val="accent6">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61261" y="180362"/>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a:t>
            </a:r>
            <a:endParaRPr lang="en-GB" sz="2800" dirty="0">
              <a:latin typeface="Century Gothic" panose="020B0502020202020204" pitchFamily="34" charset="0"/>
            </a:endParaRPr>
          </a:p>
        </p:txBody>
      </p:sp>
      <p:sp>
        <p:nvSpPr>
          <p:cNvPr id="35" name="Google Shape;167;p2">
            <a:extLst>
              <a:ext uri="{FF2B5EF4-FFF2-40B4-BE49-F238E27FC236}">
                <a16:creationId xmlns:a16="http://schemas.microsoft.com/office/drawing/2014/main" id="{F41BD53F-7ABA-478A-AAAD-4B84A1C8BF38}"/>
              </a:ext>
            </a:extLst>
          </p:cNvPr>
          <p:cNvSpPr/>
          <p:nvPr/>
        </p:nvSpPr>
        <p:spPr>
          <a:xfrm>
            <a:off x="139891" y="221821"/>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5" name="Speech Bubble: Rectangle with Corners Rounded 54">
            <a:extLst>
              <a:ext uri="{FF2B5EF4-FFF2-40B4-BE49-F238E27FC236}">
                <a16:creationId xmlns:a16="http://schemas.microsoft.com/office/drawing/2014/main" id="{155C8757-503D-44BE-861F-E793D08B67C6}"/>
              </a:ext>
            </a:extLst>
          </p:cNvPr>
          <p:cNvSpPr/>
          <p:nvPr/>
        </p:nvSpPr>
        <p:spPr>
          <a:xfrm>
            <a:off x="3734209" y="149566"/>
            <a:ext cx="5445040"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extBox 55">
            <a:hlinkClick r:id="" action="ppaction://noaction">
              <a:snd r:embed="rId3" name="2_1.wav"/>
            </a:hlinkClick>
            <a:extLst>
              <a:ext uri="{FF2B5EF4-FFF2-40B4-BE49-F238E27FC236}">
                <a16:creationId xmlns:a16="http://schemas.microsoft.com/office/drawing/2014/main" id="{ABD7F011-A6FF-4A25-B27A-2073CDC7078D}"/>
              </a:ext>
            </a:extLst>
          </p:cNvPr>
          <p:cNvSpPr txBox="1"/>
          <p:nvPr/>
        </p:nvSpPr>
        <p:spPr>
          <a:xfrm>
            <a:off x="3675050" y="120746"/>
            <a:ext cx="55860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 bien. Qui parle ?</a:t>
            </a:r>
          </a:p>
        </p:txBody>
      </p:sp>
      <p:pic>
        <p:nvPicPr>
          <p:cNvPr id="57" name="Graphic 56" descr="Teacher">
            <a:extLst>
              <a:ext uri="{FF2B5EF4-FFF2-40B4-BE49-F238E27FC236}">
                <a16:creationId xmlns:a16="http://schemas.microsoft.com/office/drawing/2014/main" id="{DA63988D-06F2-49F7-B522-05EBD54ED22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31273" y="-92801"/>
            <a:ext cx="914400" cy="914400"/>
          </a:xfrm>
          <a:prstGeom prst="rect">
            <a:avLst/>
          </a:prstGeom>
        </p:spPr>
      </p:pic>
      <p:sp>
        <p:nvSpPr>
          <p:cNvPr id="58" name="CustomShape 23">
            <a:hlinkClick r:id="" action="ppaction://noaction">
              <a:snd r:embed="rId6" name="2_2.wav"/>
            </a:hlinkClick>
            <a:extLst>
              <a:ext uri="{FF2B5EF4-FFF2-40B4-BE49-F238E27FC236}">
                <a16:creationId xmlns:a16="http://schemas.microsoft.com/office/drawing/2014/main" id="{3AC8996D-77D4-43D4-91F4-84FFD4B2F506}"/>
              </a:ext>
            </a:extLst>
          </p:cNvPr>
          <p:cNvSpPr/>
          <p:nvPr/>
        </p:nvSpPr>
        <p:spPr>
          <a:xfrm>
            <a:off x="154581" y="968247"/>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9" name="CustomShape 23">
            <a:hlinkClick r:id="" action="ppaction://noaction">
              <a:snd r:embed="rId7" name="2_3.wav"/>
            </a:hlinkClick>
            <a:extLst>
              <a:ext uri="{FF2B5EF4-FFF2-40B4-BE49-F238E27FC236}">
                <a16:creationId xmlns:a16="http://schemas.microsoft.com/office/drawing/2014/main" id="{55E274EA-78FA-4F2A-97CB-0DEF9680ED5C}"/>
              </a:ext>
            </a:extLst>
          </p:cNvPr>
          <p:cNvSpPr/>
          <p:nvPr/>
        </p:nvSpPr>
        <p:spPr>
          <a:xfrm>
            <a:off x="850010" y="962938"/>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8" name="CustomShape 23">
            <a:hlinkClick r:id="" action="ppaction://noaction">
              <a:snd r:embed="rId8" name="2_4.wav"/>
            </a:hlinkClick>
            <a:extLst>
              <a:ext uri="{FF2B5EF4-FFF2-40B4-BE49-F238E27FC236}">
                <a16:creationId xmlns:a16="http://schemas.microsoft.com/office/drawing/2014/main" id="{6B8D1A3D-FD7E-473F-9ED0-8E1FE7874726}"/>
              </a:ext>
            </a:extLst>
          </p:cNvPr>
          <p:cNvSpPr/>
          <p:nvPr/>
        </p:nvSpPr>
        <p:spPr>
          <a:xfrm>
            <a:off x="1516746" y="947280"/>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3" name="CustomShape 23">
            <a:hlinkClick r:id="" action="ppaction://noaction">
              <a:snd r:embed="rId9" name="2_5.wav"/>
            </a:hlinkClick>
            <a:extLst>
              <a:ext uri="{FF2B5EF4-FFF2-40B4-BE49-F238E27FC236}">
                <a16:creationId xmlns:a16="http://schemas.microsoft.com/office/drawing/2014/main" id="{9D8011BD-0186-4896-B755-CA7294369761}"/>
              </a:ext>
            </a:extLst>
          </p:cNvPr>
          <p:cNvSpPr/>
          <p:nvPr/>
        </p:nvSpPr>
        <p:spPr>
          <a:xfrm>
            <a:off x="151213" y="1564428"/>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4" name="CustomShape 23">
            <a:hlinkClick r:id="" action="ppaction://noaction">
              <a:snd r:embed="rId10" name="2_6.wav"/>
            </a:hlinkClick>
            <a:extLst>
              <a:ext uri="{FF2B5EF4-FFF2-40B4-BE49-F238E27FC236}">
                <a16:creationId xmlns:a16="http://schemas.microsoft.com/office/drawing/2014/main" id="{7C0C4B87-AB45-4E57-80AB-3CB1A27E128C}"/>
              </a:ext>
            </a:extLst>
          </p:cNvPr>
          <p:cNvSpPr/>
          <p:nvPr/>
        </p:nvSpPr>
        <p:spPr>
          <a:xfrm>
            <a:off x="859428" y="1564428"/>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5" name="CustomShape 23">
            <a:hlinkClick r:id="" action="ppaction://noaction">
              <a:snd r:embed="rId11" name="2_7.wav"/>
            </a:hlinkClick>
            <a:extLst>
              <a:ext uri="{FF2B5EF4-FFF2-40B4-BE49-F238E27FC236}">
                <a16:creationId xmlns:a16="http://schemas.microsoft.com/office/drawing/2014/main" id="{108AB01A-0FF7-4067-9536-9B830FA9F079}"/>
              </a:ext>
            </a:extLst>
          </p:cNvPr>
          <p:cNvSpPr/>
          <p:nvPr/>
        </p:nvSpPr>
        <p:spPr>
          <a:xfrm>
            <a:off x="1518598" y="1562263"/>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6" name="CustomShape 23">
            <a:hlinkClick r:id="" action="ppaction://noaction">
              <a:snd r:embed="rId12" name="2_8.wav"/>
            </a:hlinkClick>
            <a:extLst>
              <a:ext uri="{FF2B5EF4-FFF2-40B4-BE49-F238E27FC236}">
                <a16:creationId xmlns:a16="http://schemas.microsoft.com/office/drawing/2014/main" id="{F70AD01D-1D40-4C3F-B482-D9D7CFE111DA}"/>
              </a:ext>
            </a:extLst>
          </p:cNvPr>
          <p:cNvSpPr/>
          <p:nvPr/>
        </p:nvSpPr>
        <p:spPr>
          <a:xfrm>
            <a:off x="859428" y="2163526"/>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7</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cxnSp>
        <p:nvCxnSpPr>
          <p:cNvPr id="61" name="Straight Connector 60">
            <a:extLst>
              <a:ext uri="{FF2B5EF4-FFF2-40B4-BE49-F238E27FC236}">
                <a16:creationId xmlns:a16="http://schemas.microsoft.com/office/drawing/2014/main" id="{EF5E06B2-E7ED-4367-BB25-7C58E8F4570E}"/>
              </a:ext>
            </a:extLst>
          </p:cNvPr>
          <p:cNvCxnSpPr>
            <a:cxnSpLocks/>
          </p:cNvCxnSpPr>
          <p:nvPr/>
        </p:nvCxnSpPr>
        <p:spPr>
          <a:xfrm>
            <a:off x="4682910" y="3580547"/>
            <a:ext cx="0" cy="540000"/>
          </a:xfrm>
          <a:prstGeom prst="line">
            <a:avLst/>
          </a:prstGeom>
          <a:noFill/>
          <a:ln w="76200" cap="flat" cmpd="sng" algn="ctr">
            <a:solidFill>
              <a:srgbClr val="115076"/>
            </a:solidFill>
            <a:prstDash val="solid"/>
          </a:ln>
          <a:effectLst/>
        </p:spPr>
      </p:cxnSp>
      <p:cxnSp>
        <p:nvCxnSpPr>
          <p:cNvPr id="66" name="Straight Connector 65">
            <a:extLst>
              <a:ext uri="{FF2B5EF4-FFF2-40B4-BE49-F238E27FC236}">
                <a16:creationId xmlns:a16="http://schemas.microsoft.com/office/drawing/2014/main" id="{8B1F6F8C-A70A-4081-8E0A-CC0F34EE4C55}"/>
              </a:ext>
            </a:extLst>
          </p:cNvPr>
          <p:cNvCxnSpPr>
            <a:cxnSpLocks/>
          </p:cNvCxnSpPr>
          <p:nvPr/>
        </p:nvCxnSpPr>
        <p:spPr>
          <a:xfrm>
            <a:off x="1895184" y="3571494"/>
            <a:ext cx="0" cy="540000"/>
          </a:xfrm>
          <a:prstGeom prst="line">
            <a:avLst/>
          </a:prstGeom>
          <a:noFill/>
          <a:ln w="76200" cap="flat" cmpd="sng" algn="ctr">
            <a:solidFill>
              <a:srgbClr val="115076"/>
            </a:solidFill>
            <a:prstDash val="solid"/>
          </a:ln>
          <a:effectLst/>
        </p:spPr>
      </p:cxnSp>
      <p:cxnSp>
        <p:nvCxnSpPr>
          <p:cNvPr id="67" name="Straight Connector 66">
            <a:extLst>
              <a:ext uri="{FF2B5EF4-FFF2-40B4-BE49-F238E27FC236}">
                <a16:creationId xmlns:a16="http://schemas.microsoft.com/office/drawing/2014/main" id="{84A8630F-D03D-468F-A166-5E03C28BAE57}"/>
              </a:ext>
            </a:extLst>
          </p:cNvPr>
          <p:cNvCxnSpPr>
            <a:cxnSpLocks/>
          </p:cNvCxnSpPr>
          <p:nvPr/>
        </p:nvCxnSpPr>
        <p:spPr>
          <a:xfrm>
            <a:off x="3306625" y="3069745"/>
            <a:ext cx="0" cy="540000"/>
          </a:xfrm>
          <a:prstGeom prst="line">
            <a:avLst/>
          </a:prstGeom>
          <a:noFill/>
          <a:ln w="76200" cap="flat" cmpd="sng" algn="ctr">
            <a:solidFill>
              <a:srgbClr val="115076"/>
            </a:solidFill>
            <a:prstDash val="solid"/>
          </a:ln>
          <a:effectLst/>
        </p:spPr>
      </p:cxnSp>
      <p:cxnSp>
        <p:nvCxnSpPr>
          <p:cNvPr id="69" name="Straight Connector 68">
            <a:extLst>
              <a:ext uri="{FF2B5EF4-FFF2-40B4-BE49-F238E27FC236}">
                <a16:creationId xmlns:a16="http://schemas.microsoft.com/office/drawing/2014/main" id="{9B46289E-7C7C-426A-AFAB-33476C85E2A1}"/>
              </a:ext>
            </a:extLst>
          </p:cNvPr>
          <p:cNvCxnSpPr>
            <a:cxnSpLocks/>
          </p:cNvCxnSpPr>
          <p:nvPr/>
        </p:nvCxnSpPr>
        <p:spPr>
          <a:xfrm>
            <a:off x="3114326" y="2649638"/>
            <a:ext cx="360000" cy="0"/>
          </a:xfrm>
          <a:prstGeom prst="line">
            <a:avLst/>
          </a:prstGeom>
          <a:noFill/>
          <a:ln w="76200" cap="flat" cmpd="sng" algn="ctr">
            <a:solidFill>
              <a:srgbClr val="115076"/>
            </a:solidFill>
            <a:prstDash val="solid"/>
          </a:ln>
          <a:effectLst/>
        </p:spPr>
      </p:cxnSp>
      <p:cxnSp>
        <p:nvCxnSpPr>
          <p:cNvPr id="70" name="Straight Connector 69">
            <a:extLst>
              <a:ext uri="{FF2B5EF4-FFF2-40B4-BE49-F238E27FC236}">
                <a16:creationId xmlns:a16="http://schemas.microsoft.com/office/drawing/2014/main" id="{C7C21729-A60E-43F5-82EB-5A1CFF02A164}"/>
              </a:ext>
            </a:extLst>
          </p:cNvPr>
          <p:cNvCxnSpPr>
            <a:cxnSpLocks/>
          </p:cNvCxnSpPr>
          <p:nvPr/>
        </p:nvCxnSpPr>
        <p:spPr>
          <a:xfrm>
            <a:off x="6775672" y="3635468"/>
            <a:ext cx="2796779" cy="15209"/>
          </a:xfrm>
          <a:prstGeom prst="line">
            <a:avLst/>
          </a:prstGeom>
          <a:noFill/>
          <a:ln w="76200" cap="flat" cmpd="sng" algn="ctr">
            <a:solidFill>
              <a:srgbClr val="115076"/>
            </a:solidFill>
            <a:prstDash val="solid"/>
          </a:ln>
          <a:effectLst/>
        </p:spPr>
      </p:cxnSp>
      <p:cxnSp>
        <p:nvCxnSpPr>
          <p:cNvPr id="71" name="Straight Connector 70">
            <a:extLst>
              <a:ext uri="{FF2B5EF4-FFF2-40B4-BE49-F238E27FC236}">
                <a16:creationId xmlns:a16="http://schemas.microsoft.com/office/drawing/2014/main" id="{111B7E90-837E-4511-A192-5C0EA95E9E86}"/>
              </a:ext>
            </a:extLst>
          </p:cNvPr>
          <p:cNvCxnSpPr>
            <a:cxnSpLocks/>
          </p:cNvCxnSpPr>
          <p:nvPr/>
        </p:nvCxnSpPr>
        <p:spPr>
          <a:xfrm>
            <a:off x="9572451" y="3625812"/>
            <a:ext cx="0" cy="540000"/>
          </a:xfrm>
          <a:prstGeom prst="line">
            <a:avLst/>
          </a:prstGeom>
          <a:noFill/>
          <a:ln w="76200" cap="flat" cmpd="sng" algn="ctr">
            <a:solidFill>
              <a:srgbClr val="115076"/>
            </a:solidFill>
            <a:prstDash val="solid"/>
          </a:ln>
          <a:effectLst/>
        </p:spPr>
      </p:cxnSp>
      <p:cxnSp>
        <p:nvCxnSpPr>
          <p:cNvPr id="72" name="Straight Connector 71">
            <a:extLst>
              <a:ext uri="{FF2B5EF4-FFF2-40B4-BE49-F238E27FC236}">
                <a16:creationId xmlns:a16="http://schemas.microsoft.com/office/drawing/2014/main" id="{078386D7-4DA7-4400-AE5B-45CA9B16EDD6}"/>
              </a:ext>
            </a:extLst>
          </p:cNvPr>
          <p:cNvCxnSpPr>
            <a:cxnSpLocks/>
          </p:cNvCxnSpPr>
          <p:nvPr/>
        </p:nvCxnSpPr>
        <p:spPr>
          <a:xfrm>
            <a:off x="6797460" y="3607706"/>
            <a:ext cx="0" cy="540000"/>
          </a:xfrm>
          <a:prstGeom prst="line">
            <a:avLst/>
          </a:prstGeom>
          <a:noFill/>
          <a:ln w="76200" cap="flat" cmpd="sng" algn="ctr">
            <a:solidFill>
              <a:srgbClr val="115076"/>
            </a:solidFill>
            <a:prstDash val="solid"/>
          </a:ln>
          <a:effectLst/>
        </p:spPr>
      </p:cxnSp>
      <p:cxnSp>
        <p:nvCxnSpPr>
          <p:cNvPr id="84" name="Straight Connector 83">
            <a:extLst>
              <a:ext uri="{FF2B5EF4-FFF2-40B4-BE49-F238E27FC236}">
                <a16:creationId xmlns:a16="http://schemas.microsoft.com/office/drawing/2014/main" id="{7F9285FC-91DE-428E-81FC-EB03BFE789F1}"/>
              </a:ext>
            </a:extLst>
          </p:cNvPr>
          <p:cNvCxnSpPr>
            <a:cxnSpLocks/>
          </p:cNvCxnSpPr>
          <p:nvPr/>
        </p:nvCxnSpPr>
        <p:spPr>
          <a:xfrm>
            <a:off x="8064892" y="3069745"/>
            <a:ext cx="0" cy="540000"/>
          </a:xfrm>
          <a:prstGeom prst="line">
            <a:avLst/>
          </a:prstGeom>
          <a:noFill/>
          <a:ln w="76200" cap="flat" cmpd="sng" algn="ctr">
            <a:solidFill>
              <a:srgbClr val="115076"/>
            </a:solidFill>
            <a:prstDash val="solid"/>
          </a:ln>
          <a:effectLst/>
        </p:spPr>
      </p:cxnSp>
      <p:cxnSp>
        <p:nvCxnSpPr>
          <p:cNvPr id="85" name="Straight Connector 84">
            <a:extLst>
              <a:ext uri="{FF2B5EF4-FFF2-40B4-BE49-F238E27FC236}">
                <a16:creationId xmlns:a16="http://schemas.microsoft.com/office/drawing/2014/main" id="{BAC58F81-37C2-4098-B05E-D7C2FE8E0DE0}"/>
              </a:ext>
            </a:extLst>
          </p:cNvPr>
          <p:cNvCxnSpPr>
            <a:cxnSpLocks/>
          </p:cNvCxnSpPr>
          <p:nvPr/>
        </p:nvCxnSpPr>
        <p:spPr>
          <a:xfrm>
            <a:off x="8144160" y="2517401"/>
            <a:ext cx="360000" cy="0"/>
          </a:xfrm>
          <a:prstGeom prst="line">
            <a:avLst/>
          </a:prstGeom>
          <a:noFill/>
          <a:ln w="76200" cap="flat" cmpd="sng" algn="ctr">
            <a:solidFill>
              <a:srgbClr val="115076"/>
            </a:solidFill>
            <a:prstDash val="solid"/>
          </a:ln>
          <a:effectLst/>
        </p:spPr>
      </p:cxnSp>
      <p:cxnSp>
        <p:nvCxnSpPr>
          <p:cNvPr id="86" name="Straight Connector 85">
            <a:extLst>
              <a:ext uri="{FF2B5EF4-FFF2-40B4-BE49-F238E27FC236}">
                <a16:creationId xmlns:a16="http://schemas.microsoft.com/office/drawing/2014/main" id="{E3325F01-6BAF-471B-A0DD-A5999B95AD09}"/>
              </a:ext>
            </a:extLst>
          </p:cNvPr>
          <p:cNvCxnSpPr>
            <a:cxnSpLocks/>
          </p:cNvCxnSpPr>
          <p:nvPr/>
        </p:nvCxnSpPr>
        <p:spPr>
          <a:xfrm>
            <a:off x="4073067" y="1368863"/>
            <a:ext cx="3500220" cy="24044"/>
          </a:xfrm>
          <a:prstGeom prst="line">
            <a:avLst/>
          </a:prstGeom>
          <a:noFill/>
          <a:ln w="76200" cap="flat" cmpd="sng" algn="ctr">
            <a:solidFill>
              <a:srgbClr val="115076"/>
            </a:solidFill>
            <a:prstDash val="solid"/>
          </a:ln>
          <a:effectLst/>
        </p:spPr>
      </p:cxnSp>
      <p:cxnSp>
        <p:nvCxnSpPr>
          <p:cNvPr id="87" name="Straight Connector 86">
            <a:extLst>
              <a:ext uri="{FF2B5EF4-FFF2-40B4-BE49-F238E27FC236}">
                <a16:creationId xmlns:a16="http://schemas.microsoft.com/office/drawing/2014/main" id="{C075C5AB-56B8-4C5F-B807-5B249CD514DC}"/>
              </a:ext>
            </a:extLst>
          </p:cNvPr>
          <p:cNvCxnSpPr>
            <a:cxnSpLocks/>
          </p:cNvCxnSpPr>
          <p:nvPr/>
        </p:nvCxnSpPr>
        <p:spPr>
          <a:xfrm>
            <a:off x="7573287" y="1356732"/>
            <a:ext cx="0" cy="540000"/>
          </a:xfrm>
          <a:prstGeom prst="line">
            <a:avLst/>
          </a:prstGeom>
          <a:noFill/>
          <a:ln w="76200" cap="flat" cmpd="sng" algn="ctr">
            <a:solidFill>
              <a:srgbClr val="115076"/>
            </a:solidFill>
            <a:prstDash val="solid"/>
          </a:ln>
          <a:effectLst/>
        </p:spPr>
      </p:cxnSp>
      <p:cxnSp>
        <p:nvCxnSpPr>
          <p:cNvPr id="89" name="Straight Connector 88">
            <a:extLst>
              <a:ext uri="{FF2B5EF4-FFF2-40B4-BE49-F238E27FC236}">
                <a16:creationId xmlns:a16="http://schemas.microsoft.com/office/drawing/2014/main" id="{B06AB1C1-2390-4C83-B547-5577917E68A1}"/>
              </a:ext>
            </a:extLst>
          </p:cNvPr>
          <p:cNvCxnSpPr>
            <a:cxnSpLocks/>
          </p:cNvCxnSpPr>
          <p:nvPr/>
        </p:nvCxnSpPr>
        <p:spPr>
          <a:xfrm>
            <a:off x="4073067" y="1329573"/>
            <a:ext cx="0" cy="540000"/>
          </a:xfrm>
          <a:prstGeom prst="line">
            <a:avLst/>
          </a:prstGeom>
          <a:noFill/>
          <a:ln w="76200" cap="flat" cmpd="sng" algn="ctr">
            <a:solidFill>
              <a:srgbClr val="115076"/>
            </a:solidFill>
            <a:prstDash val="solid"/>
          </a:ln>
          <a:effectLst/>
        </p:spPr>
      </p:cxnSp>
      <p:cxnSp>
        <p:nvCxnSpPr>
          <p:cNvPr id="90" name="Straight Connector 89">
            <a:extLst>
              <a:ext uri="{FF2B5EF4-FFF2-40B4-BE49-F238E27FC236}">
                <a16:creationId xmlns:a16="http://schemas.microsoft.com/office/drawing/2014/main" id="{104AB53D-5165-4C4D-8E7D-F50A6C619034}"/>
              </a:ext>
            </a:extLst>
          </p:cNvPr>
          <p:cNvCxnSpPr>
            <a:cxnSpLocks/>
          </p:cNvCxnSpPr>
          <p:nvPr/>
        </p:nvCxnSpPr>
        <p:spPr>
          <a:xfrm>
            <a:off x="5892593" y="852907"/>
            <a:ext cx="0" cy="540000"/>
          </a:xfrm>
          <a:prstGeom prst="line">
            <a:avLst/>
          </a:prstGeom>
          <a:noFill/>
          <a:ln w="76200" cap="flat" cmpd="sng" algn="ctr">
            <a:solidFill>
              <a:srgbClr val="115076"/>
            </a:solidFill>
            <a:prstDash val="solid"/>
          </a:ln>
          <a:effectLst/>
        </p:spPr>
      </p:cxnSp>
      <p:cxnSp>
        <p:nvCxnSpPr>
          <p:cNvPr id="91" name="Straight Connector 90">
            <a:extLst>
              <a:ext uri="{FF2B5EF4-FFF2-40B4-BE49-F238E27FC236}">
                <a16:creationId xmlns:a16="http://schemas.microsoft.com/office/drawing/2014/main" id="{D71FAAE7-A571-4FE6-855A-596129FA97B0}"/>
              </a:ext>
            </a:extLst>
          </p:cNvPr>
          <p:cNvCxnSpPr>
            <a:cxnSpLocks/>
          </p:cNvCxnSpPr>
          <p:nvPr/>
        </p:nvCxnSpPr>
        <p:spPr>
          <a:xfrm>
            <a:off x="5892593" y="1392907"/>
            <a:ext cx="0" cy="540000"/>
          </a:xfrm>
          <a:prstGeom prst="line">
            <a:avLst/>
          </a:prstGeom>
          <a:noFill/>
          <a:ln w="76200" cap="flat" cmpd="sng" algn="ctr">
            <a:solidFill>
              <a:srgbClr val="115076"/>
            </a:solidFill>
            <a:prstDash val="solid"/>
          </a:ln>
          <a:effectLst/>
        </p:spPr>
      </p:cxnSp>
      <p:pic>
        <p:nvPicPr>
          <p:cNvPr id="93" name="Picture 92" descr="A picture containing text, vector graphics&#10;&#10;Description automatically generated">
            <a:extLst>
              <a:ext uri="{FF2B5EF4-FFF2-40B4-BE49-F238E27FC236}">
                <a16:creationId xmlns:a16="http://schemas.microsoft.com/office/drawing/2014/main" id="{B8DB0CA0-E1ED-4DF0-BD24-5CEEF76352F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313725" y="1963588"/>
            <a:ext cx="651194" cy="1158027"/>
          </a:xfrm>
          <a:prstGeom prst="rect">
            <a:avLst/>
          </a:prstGeom>
        </p:spPr>
      </p:pic>
      <p:pic>
        <p:nvPicPr>
          <p:cNvPr id="94" name="Picture 93" descr="A picture containing text, vector graphics&#10;&#10;Description automatically generated">
            <a:extLst>
              <a:ext uri="{FF2B5EF4-FFF2-40B4-BE49-F238E27FC236}">
                <a16:creationId xmlns:a16="http://schemas.microsoft.com/office/drawing/2014/main" id="{8C2001C8-73E8-422C-B12A-11B21AB5C2E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23733" y="2041340"/>
            <a:ext cx="898669" cy="936861"/>
          </a:xfrm>
          <a:prstGeom prst="rect">
            <a:avLst/>
          </a:prstGeom>
        </p:spPr>
      </p:pic>
      <p:pic>
        <p:nvPicPr>
          <p:cNvPr id="96" name="Picture 95" descr="Logo&#10;&#10;Description automatically generated">
            <a:extLst>
              <a:ext uri="{FF2B5EF4-FFF2-40B4-BE49-F238E27FC236}">
                <a16:creationId xmlns:a16="http://schemas.microsoft.com/office/drawing/2014/main" id="{F5E62A5E-1143-4889-B752-2CBAEC9ADD6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46924" y="4168609"/>
            <a:ext cx="696520" cy="1144779"/>
          </a:xfrm>
          <a:prstGeom prst="rect">
            <a:avLst/>
          </a:prstGeom>
        </p:spPr>
      </p:pic>
      <p:pic>
        <p:nvPicPr>
          <p:cNvPr id="97" name="Picture 96">
            <a:extLst>
              <a:ext uri="{FF2B5EF4-FFF2-40B4-BE49-F238E27FC236}">
                <a16:creationId xmlns:a16="http://schemas.microsoft.com/office/drawing/2014/main" id="{5F711A10-4246-4E82-825D-3E5F98C90CA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272998" y="4343887"/>
            <a:ext cx="904048" cy="914801"/>
          </a:xfrm>
          <a:prstGeom prst="rect">
            <a:avLst/>
          </a:prstGeom>
        </p:spPr>
      </p:pic>
      <p:pic>
        <p:nvPicPr>
          <p:cNvPr id="98" name="Picture 97" descr="A picture containing text&#10;&#10;Description automatically generated">
            <a:extLst>
              <a:ext uri="{FF2B5EF4-FFF2-40B4-BE49-F238E27FC236}">
                <a16:creationId xmlns:a16="http://schemas.microsoft.com/office/drawing/2014/main" id="{0B48E41B-02EF-4C80-B0B6-693378A78152}"/>
              </a:ext>
            </a:extLst>
          </p:cNvPr>
          <p:cNvPicPr>
            <a:picLocks noChangeAspect="1"/>
          </p:cNvPicPr>
          <p:nvPr/>
        </p:nvPicPr>
        <p:blipFill rotWithShape="1">
          <a:blip r:embed="rId17">
            <a:extLst>
              <a:ext uri="{28A0092B-C50C-407E-A947-70E740481C1C}">
                <a14:useLocalDpi xmlns:a14="http://schemas.microsoft.com/office/drawing/2010/main" val="0"/>
              </a:ext>
            </a:extLst>
          </a:blip>
          <a:srcRect b="46232"/>
          <a:stretch/>
        </p:blipFill>
        <p:spPr>
          <a:xfrm>
            <a:off x="8504160" y="1803010"/>
            <a:ext cx="804932" cy="1013451"/>
          </a:xfrm>
          <a:prstGeom prst="rect">
            <a:avLst/>
          </a:prstGeom>
        </p:spPr>
      </p:pic>
      <p:pic>
        <p:nvPicPr>
          <p:cNvPr id="99" name="Picture 98" descr="A picture containing text&#10;&#10;Description automatically generated">
            <a:extLst>
              <a:ext uri="{FF2B5EF4-FFF2-40B4-BE49-F238E27FC236}">
                <a16:creationId xmlns:a16="http://schemas.microsoft.com/office/drawing/2014/main" id="{856C86EA-E77A-40ED-AB31-732F0FF84631}"/>
              </a:ext>
            </a:extLst>
          </p:cNvPr>
          <p:cNvPicPr>
            <a:picLocks noChangeAspect="1"/>
          </p:cNvPicPr>
          <p:nvPr/>
        </p:nvPicPr>
        <p:blipFill rotWithShape="1">
          <a:blip r:embed="rId18">
            <a:extLst>
              <a:ext uri="{28A0092B-C50C-407E-A947-70E740481C1C}">
                <a14:useLocalDpi xmlns:a14="http://schemas.microsoft.com/office/drawing/2010/main" val="0"/>
              </a:ext>
            </a:extLst>
          </a:blip>
          <a:srcRect b="49013"/>
          <a:stretch/>
        </p:blipFill>
        <p:spPr>
          <a:xfrm>
            <a:off x="7128246" y="1973839"/>
            <a:ext cx="1086561" cy="904876"/>
          </a:xfrm>
          <a:prstGeom prst="rect">
            <a:avLst/>
          </a:prstGeom>
        </p:spPr>
      </p:pic>
      <p:pic>
        <p:nvPicPr>
          <p:cNvPr id="100" name="Picture 99">
            <a:extLst>
              <a:ext uri="{FF2B5EF4-FFF2-40B4-BE49-F238E27FC236}">
                <a16:creationId xmlns:a16="http://schemas.microsoft.com/office/drawing/2014/main" id="{8C94B0F9-7B01-419E-BE7B-DF6EF116029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391085" y="1951507"/>
            <a:ext cx="1003016" cy="1015648"/>
          </a:xfrm>
          <a:prstGeom prst="rect">
            <a:avLst/>
          </a:prstGeom>
        </p:spPr>
      </p:pic>
      <p:pic>
        <p:nvPicPr>
          <p:cNvPr id="101" name="Picture 100">
            <a:extLst>
              <a:ext uri="{FF2B5EF4-FFF2-40B4-BE49-F238E27FC236}">
                <a16:creationId xmlns:a16="http://schemas.microsoft.com/office/drawing/2014/main" id="{9B69DC34-F59C-4DB4-AB32-172F68AE79DE}"/>
              </a:ext>
            </a:extLst>
          </p:cNvPr>
          <p:cNvPicPr>
            <a:picLocks noChangeAspect="1"/>
          </p:cNvPicPr>
          <p:nvPr/>
        </p:nvPicPr>
        <p:blipFill rotWithShape="1">
          <a:blip r:embed="rId20">
            <a:extLst>
              <a:ext uri="{28A0092B-C50C-407E-A947-70E740481C1C}">
                <a14:useLocalDpi xmlns:a14="http://schemas.microsoft.com/office/drawing/2010/main" val="0"/>
              </a:ext>
            </a:extLst>
          </a:blip>
          <a:srcRect b="57595"/>
          <a:stretch/>
        </p:blipFill>
        <p:spPr>
          <a:xfrm>
            <a:off x="9132899" y="4209845"/>
            <a:ext cx="1062165" cy="1263049"/>
          </a:xfrm>
          <a:prstGeom prst="rect">
            <a:avLst/>
          </a:prstGeom>
        </p:spPr>
      </p:pic>
      <p:pic>
        <p:nvPicPr>
          <p:cNvPr id="102" name="Picture 101">
            <a:extLst>
              <a:ext uri="{FF2B5EF4-FFF2-40B4-BE49-F238E27FC236}">
                <a16:creationId xmlns:a16="http://schemas.microsoft.com/office/drawing/2014/main" id="{38358983-D52A-40A0-9B89-E312020096D8}"/>
              </a:ext>
            </a:extLst>
          </p:cNvPr>
          <p:cNvPicPr>
            <a:picLocks noChangeAspect="1"/>
          </p:cNvPicPr>
          <p:nvPr/>
        </p:nvPicPr>
        <p:blipFill rotWithShape="1">
          <a:blip r:embed="rId21">
            <a:extLst>
              <a:ext uri="{28A0092B-C50C-407E-A947-70E740481C1C}">
                <a14:useLocalDpi xmlns:a14="http://schemas.microsoft.com/office/drawing/2010/main" val="0"/>
              </a:ext>
            </a:extLst>
          </a:blip>
          <a:srcRect b="61287"/>
          <a:stretch/>
        </p:blipFill>
        <p:spPr>
          <a:xfrm>
            <a:off x="6143956" y="4247792"/>
            <a:ext cx="1263433" cy="1090839"/>
          </a:xfrm>
          <a:prstGeom prst="rect">
            <a:avLst/>
          </a:prstGeom>
        </p:spPr>
      </p:pic>
      <p:cxnSp>
        <p:nvCxnSpPr>
          <p:cNvPr id="103" name="Straight Connector 102">
            <a:extLst>
              <a:ext uri="{FF2B5EF4-FFF2-40B4-BE49-F238E27FC236}">
                <a16:creationId xmlns:a16="http://schemas.microsoft.com/office/drawing/2014/main" id="{561F917F-5BEA-4C99-B41D-350F120CA050}"/>
              </a:ext>
            </a:extLst>
          </p:cNvPr>
          <p:cNvCxnSpPr>
            <a:cxnSpLocks/>
          </p:cNvCxnSpPr>
          <p:nvPr/>
        </p:nvCxnSpPr>
        <p:spPr>
          <a:xfrm>
            <a:off x="1895184" y="3607706"/>
            <a:ext cx="2796779" cy="15209"/>
          </a:xfrm>
          <a:prstGeom prst="line">
            <a:avLst/>
          </a:prstGeom>
          <a:noFill/>
          <a:ln w="76200" cap="flat" cmpd="sng" algn="ctr">
            <a:solidFill>
              <a:srgbClr val="115076"/>
            </a:solidFill>
            <a:prstDash val="solid"/>
          </a:ln>
          <a:effectLst/>
        </p:spPr>
      </p:cxnSp>
      <p:sp>
        <p:nvSpPr>
          <p:cNvPr id="104" name="TextBox 103">
            <a:extLst>
              <a:ext uri="{FF2B5EF4-FFF2-40B4-BE49-F238E27FC236}">
                <a16:creationId xmlns:a16="http://schemas.microsoft.com/office/drawing/2014/main" id="{F7D5107E-72F2-4DF4-BA27-28B8729B8A0E}"/>
              </a:ext>
            </a:extLst>
          </p:cNvPr>
          <p:cNvSpPr txBox="1"/>
          <p:nvPr/>
        </p:nvSpPr>
        <p:spPr>
          <a:xfrm>
            <a:off x="1820645" y="3110074"/>
            <a:ext cx="1415773" cy="400110"/>
          </a:xfrm>
          <a:prstGeom prst="rect">
            <a:avLst/>
          </a:prstGeom>
          <a:noFill/>
        </p:spPr>
        <p:txBody>
          <a:bodyPr wrap="none" rtlCol="0">
            <a:spAutoFit/>
          </a:bodyPr>
          <a:lstStyle/>
          <a:p>
            <a:pPr algn="ctr">
              <a:defRPr/>
            </a:pPr>
            <a:r>
              <a:rPr lang="en-GB" sz="2000" b="1" dirty="0">
                <a:solidFill>
                  <a:srgbClr val="002060"/>
                </a:solidFill>
                <a:latin typeface="Century Gothic" panose="020F0302020204030204"/>
              </a:rPr>
              <a:t>A n </a:t>
            </a:r>
            <a:r>
              <a:rPr lang="en-GB" sz="2000" b="1" dirty="0" err="1">
                <a:solidFill>
                  <a:srgbClr val="002060"/>
                </a:solidFill>
                <a:latin typeface="Century Gothic" panose="020F0302020204030204"/>
              </a:rPr>
              <a:t>n</a:t>
            </a:r>
            <a:r>
              <a:rPr lang="en-GB" sz="2000" b="1" dirty="0">
                <a:solidFill>
                  <a:srgbClr val="002060"/>
                </a:solidFill>
                <a:latin typeface="Century Gothic" panose="020F0302020204030204"/>
              </a:rPr>
              <a:t> </a:t>
            </a:r>
            <a:r>
              <a:rPr lang="en-GB" sz="2000" b="1" dirty="0" err="1">
                <a:solidFill>
                  <a:srgbClr val="002060"/>
                </a:solidFill>
                <a:latin typeface="Century Gothic" panose="020F0302020204030204"/>
              </a:rPr>
              <a:t>i</a:t>
            </a:r>
            <a:r>
              <a:rPr lang="en-GB" sz="2000" b="1" dirty="0">
                <a:solidFill>
                  <a:srgbClr val="002060"/>
                </a:solidFill>
                <a:latin typeface="Century Gothic" panose="020F0302020204030204"/>
              </a:rPr>
              <a:t> c k</a:t>
            </a:r>
          </a:p>
        </p:txBody>
      </p:sp>
      <p:sp>
        <p:nvSpPr>
          <p:cNvPr id="105" name="TextBox 104">
            <a:extLst>
              <a:ext uri="{FF2B5EF4-FFF2-40B4-BE49-F238E27FC236}">
                <a16:creationId xmlns:a16="http://schemas.microsoft.com/office/drawing/2014/main" id="{3C0F9855-57D9-4894-80B4-3C0A942AA50A}"/>
              </a:ext>
            </a:extLst>
          </p:cNvPr>
          <p:cNvSpPr txBox="1"/>
          <p:nvPr/>
        </p:nvSpPr>
        <p:spPr>
          <a:xfrm>
            <a:off x="3290183" y="3101599"/>
            <a:ext cx="1673856" cy="400110"/>
          </a:xfrm>
          <a:prstGeom prst="rect">
            <a:avLst/>
          </a:prstGeom>
          <a:noFill/>
        </p:spPr>
        <p:txBody>
          <a:bodyPr wrap="none" rtlCol="0">
            <a:spAutoFit/>
          </a:bodyPr>
          <a:lstStyle/>
          <a:p>
            <a:pPr algn="ctr">
              <a:defRPr/>
            </a:pPr>
            <a:r>
              <a:rPr lang="en-GB" sz="2000" b="1" dirty="0">
                <a:solidFill>
                  <a:srgbClr val="002060"/>
                </a:solidFill>
                <a:latin typeface="Century Gothic" panose="020F0302020204030204"/>
              </a:rPr>
              <a:t>J a c q u e s</a:t>
            </a:r>
          </a:p>
        </p:txBody>
      </p:sp>
      <p:sp>
        <p:nvSpPr>
          <p:cNvPr id="106" name="TextBox 105">
            <a:extLst>
              <a:ext uri="{FF2B5EF4-FFF2-40B4-BE49-F238E27FC236}">
                <a16:creationId xmlns:a16="http://schemas.microsoft.com/office/drawing/2014/main" id="{C737A3C6-F8A2-457A-B77F-A03D5B0FAB3C}"/>
              </a:ext>
            </a:extLst>
          </p:cNvPr>
          <p:cNvSpPr txBox="1"/>
          <p:nvPr/>
        </p:nvSpPr>
        <p:spPr>
          <a:xfrm>
            <a:off x="5138458" y="3101599"/>
            <a:ext cx="1467069" cy="400110"/>
          </a:xfrm>
          <a:prstGeom prst="rect">
            <a:avLst/>
          </a:prstGeom>
          <a:noFill/>
        </p:spPr>
        <p:txBody>
          <a:bodyPr wrap="none" rtlCol="0">
            <a:spAutoFit/>
          </a:bodyPr>
          <a:lstStyle/>
          <a:p>
            <a:pPr algn="ctr">
              <a:defRPr/>
            </a:pPr>
            <a:r>
              <a:rPr lang="en-GB" sz="2000" b="1" dirty="0">
                <a:solidFill>
                  <a:srgbClr val="002060"/>
                </a:solidFill>
                <a:latin typeface="Century Gothic" panose="020F0302020204030204"/>
              </a:rPr>
              <a:t>M y l è n e</a:t>
            </a:r>
          </a:p>
        </p:txBody>
      </p:sp>
      <p:sp>
        <p:nvSpPr>
          <p:cNvPr id="107" name="TextBox 106">
            <a:extLst>
              <a:ext uri="{FF2B5EF4-FFF2-40B4-BE49-F238E27FC236}">
                <a16:creationId xmlns:a16="http://schemas.microsoft.com/office/drawing/2014/main" id="{FAEFD1E4-8BD9-475E-8F0A-DF0446E1D5F2}"/>
              </a:ext>
            </a:extLst>
          </p:cNvPr>
          <p:cNvSpPr txBox="1"/>
          <p:nvPr/>
        </p:nvSpPr>
        <p:spPr>
          <a:xfrm>
            <a:off x="6847469" y="3075720"/>
            <a:ext cx="1200970" cy="400110"/>
          </a:xfrm>
          <a:prstGeom prst="rect">
            <a:avLst/>
          </a:prstGeom>
          <a:noFill/>
        </p:spPr>
        <p:txBody>
          <a:bodyPr wrap="none" rtlCol="0">
            <a:spAutoFit/>
          </a:bodyPr>
          <a:lstStyle/>
          <a:p>
            <a:pPr algn="ctr">
              <a:defRPr/>
            </a:pPr>
            <a:r>
              <a:rPr lang="en-GB" sz="2000" b="1" dirty="0">
                <a:solidFill>
                  <a:srgbClr val="002060"/>
                </a:solidFill>
                <a:latin typeface="Century Gothic" panose="020F0302020204030204"/>
              </a:rPr>
              <a:t>H e r v é</a:t>
            </a:r>
          </a:p>
        </p:txBody>
      </p:sp>
      <p:sp>
        <p:nvSpPr>
          <p:cNvPr id="108" name="TextBox 107">
            <a:extLst>
              <a:ext uri="{FF2B5EF4-FFF2-40B4-BE49-F238E27FC236}">
                <a16:creationId xmlns:a16="http://schemas.microsoft.com/office/drawing/2014/main" id="{BDBB73B3-201D-4F50-ADAC-417B98E24AF0}"/>
              </a:ext>
            </a:extLst>
          </p:cNvPr>
          <p:cNvSpPr txBox="1"/>
          <p:nvPr/>
        </p:nvSpPr>
        <p:spPr>
          <a:xfrm>
            <a:off x="8144160" y="3075720"/>
            <a:ext cx="1822935" cy="400110"/>
          </a:xfrm>
          <a:prstGeom prst="rect">
            <a:avLst/>
          </a:prstGeom>
          <a:noFill/>
        </p:spPr>
        <p:txBody>
          <a:bodyPr wrap="none" rtlCol="0">
            <a:spAutoFit/>
          </a:bodyPr>
          <a:lstStyle/>
          <a:p>
            <a:pPr algn="ctr">
              <a:defRPr/>
            </a:pPr>
            <a:r>
              <a:rPr lang="en-GB" sz="2000" b="1" dirty="0">
                <a:solidFill>
                  <a:srgbClr val="002060"/>
                </a:solidFill>
                <a:latin typeface="Century Gothic" panose="020F0302020204030204"/>
              </a:rPr>
              <a:t>C l a u d </a:t>
            </a:r>
            <a:r>
              <a:rPr lang="en-GB" sz="2000" b="1" dirty="0" err="1">
                <a:solidFill>
                  <a:srgbClr val="002060"/>
                </a:solidFill>
                <a:latin typeface="Century Gothic" panose="020F0302020204030204"/>
              </a:rPr>
              <a:t>i</a:t>
            </a:r>
            <a:r>
              <a:rPr lang="en-GB" sz="2000" b="1" dirty="0">
                <a:solidFill>
                  <a:srgbClr val="002060"/>
                </a:solidFill>
                <a:latin typeface="Century Gothic" panose="020F0302020204030204"/>
              </a:rPr>
              <a:t> n e</a:t>
            </a:r>
          </a:p>
        </p:txBody>
      </p:sp>
      <p:sp>
        <p:nvSpPr>
          <p:cNvPr id="109" name="TextBox 108">
            <a:extLst>
              <a:ext uri="{FF2B5EF4-FFF2-40B4-BE49-F238E27FC236}">
                <a16:creationId xmlns:a16="http://schemas.microsoft.com/office/drawing/2014/main" id="{C9EC195B-A880-48CF-A4C8-5F6ADD759680}"/>
              </a:ext>
            </a:extLst>
          </p:cNvPr>
          <p:cNvSpPr txBox="1"/>
          <p:nvPr/>
        </p:nvSpPr>
        <p:spPr>
          <a:xfrm>
            <a:off x="684759" y="5458972"/>
            <a:ext cx="2271777" cy="400110"/>
          </a:xfrm>
          <a:prstGeom prst="rect">
            <a:avLst/>
          </a:prstGeom>
          <a:noFill/>
        </p:spPr>
        <p:txBody>
          <a:bodyPr wrap="none" rtlCol="0">
            <a:spAutoFit/>
          </a:bodyPr>
          <a:lstStyle/>
          <a:p>
            <a:pPr algn="ctr">
              <a:defRPr/>
            </a:pPr>
            <a:r>
              <a:rPr lang="en-GB" sz="2000" b="1" dirty="0">
                <a:solidFill>
                  <a:srgbClr val="002060"/>
                </a:solidFill>
                <a:latin typeface="Century Gothic" panose="020F0302020204030204"/>
              </a:rPr>
              <a:t>C l é m e n t </a:t>
            </a:r>
            <a:r>
              <a:rPr lang="en-GB" sz="2000" b="1" dirty="0" err="1">
                <a:solidFill>
                  <a:srgbClr val="002060"/>
                </a:solidFill>
                <a:latin typeface="Century Gothic" panose="020F0302020204030204"/>
              </a:rPr>
              <a:t>i</a:t>
            </a:r>
            <a:r>
              <a:rPr lang="en-GB" sz="2000" b="1" dirty="0">
                <a:solidFill>
                  <a:srgbClr val="002060"/>
                </a:solidFill>
                <a:latin typeface="Century Gothic" panose="020F0302020204030204"/>
              </a:rPr>
              <a:t> n e</a:t>
            </a:r>
          </a:p>
        </p:txBody>
      </p:sp>
      <p:sp>
        <p:nvSpPr>
          <p:cNvPr id="110" name="TextBox 109">
            <a:extLst>
              <a:ext uri="{FF2B5EF4-FFF2-40B4-BE49-F238E27FC236}">
                <a16:creationId xmlns:a16="http://schemas.microsoft.com/office/drawing/2014/main" id="{269EBCD4-7C75-4915-AEC2-F136F8A7C809}"/>
              </a:ext>
            </a:extLst>
          </p:cNvPr>
          <p:cNvSpPr txBox="1"/>
          <p:nvPr/>
        </p:nvSpPr>
        <p:spPr>
          <a:xfrm>
            <a:off x="3442764" y="5434459"/>
            <a:ext cx="2478564" cy="400110"/>
          </a:xfrm>
          <a:prstGeom prst="rect">
            <a:avLst/>
          </a:prstGeom>
          <a:noFill/>
        </p:spPr>
        <p:txBody>
          <a:bodyPr wrap="none" rtlCol="0">
            <a:spAutoFit/>
          </a:bodyPr>
          <a:lstStyle/>
          <a:p>
            <a:pPr algn="ctr">
              <a:defRPr/>
            </a:pPr>
            <a:r>
              <a:rPr lang="en-GB" sz="2000" b="1" dirty="0">
                <a:solidFill>
                  <a:srgbClr val="002060"/>
                </a:solidFill>
                <a:latin typeface="Century Gothic" panose="020F0302020204030204"/>
              </a:rPr>
              <a:t>J e a n – M </a:t>
            </a:r>
            <a:r>
              <a:rPr lang="en-GB" sz="2000" b="1" dirty="0" err="1">
                <a:solidFill>
                  <a:srgbClr val="002060"/>
                </a:solidFill>
                <a:latin typeface="Century Gothic" panose="020F0302020204030204"/>
              </a:rPr>
              <a:t>i</a:t>
            </a:r>
            <a:r>
              <a:rPr lang="en-GB" sz="2000" b="1" dirty="0">
                <a:solidFill>
                  <a:srgbClr val="002060"/>
                </a:solidFill>
                <a:latin typeface="Century Gothic" panose="020F0302020204030204"/>
              </a:rPr>
              <a:t> c h e l</a:t>
            </a:r>
          </a:p>
        </p:txBody>
      </p:sp>
      <p:sp>
        <p:nvSpPr>
          <p:cNvPr id="112" name="TextBox 111">
            <a:extLst>
              <a:ext uri="{FF2B5EF4-FFF2-40B4-BE49-F238E27FC236}">
                <a16:creationId xmlns:a16="http://schemas.microsoft.com/office/drawing/2014/main" id="{815F3414-880B-4AB7-A3CC-B7BC7CF434F4}"/>
              </a:ext>
            </a:extLst>
          </p:cNvPr>
          <p:cNvSpPr txBox="1"/>
          <p:nvPr/>
        </p:nvSpPr>
        <p:spPr>
          <a:xfrm>
            <a:off x="6234773" y="5434459"/>
            <a:ext cx="1292340" cy="400110"/>
          </a:xfrm>
          <a:prstGeom prst="rect">
            <a:avLst/>
          </a:prstGeom>
          <a:noFill/>
        </p:spPr>
        <p:txBody>
          <a:bodyPr wrap="none" rtlCol="0">
            <a:spAutoFit/>
          </a:bodyPr>
          <a:lstStyle/>
          <a:p>
            <a:pPr algn="ctr">
              <a:defRPr/>
            </a:pPr>
            <a:r>
              <a:rPr lang="en-GB" sz="2000" b="1" dirty="0">
                <a:solidFill>
                  <a:srgbClr val="002060"/>
                </a:solidFill>
                <a:latin typeface="Century Gothic" panose="020F0302020204030204"/>
              </a:rPr>
              <a:t>A d è l e </a:t>
            </a:r>
          </a:p>
        </p:txBody>
      </p:sp>
      <p:sp>
        <p:nvSpPr>
          <p:cNvPr id="113" name="TextBox 112">
            <a:extLst>
              <a:ext uri="{FF2B5EF4-FFF2-40B4-BE49-F238E27FC236}">
                <a16:creationId xmlns:a16="http://schemas.microsoft.com/office/drawing/2014/main" id="{0A065A87-5E99-4110-B655-2E43BBDAF9F7}"/>
              </a:ext>
            </a:extLst>
          </p:cNvPr>
          <p:cNvSpPr txBox="1"/>
          <p:nvPr/>
        </p:nvSpPr>
        <p:spPr>
          <a:xfrm>
            <a:off x="9043458" y="5458972"/>
            <a:ext cx="1241045" cy="400110"/>
          </a:xfrm>
          <a:prstGeom prst="rect">
            <a:avLst/>
          </a:prstGeom>
          <a:noFill/>
        </p:spPr>
        <p:txBody>
          <a:bodyPr wrap="none" rtlCol="0">
            <a:spAutoFit/>
          </a:bodyPr>
          <a:lstStyle/>
          <a:p>
            <a:pPr algn="ctr">
              <a:defRPr/>
            </a:pPr>
            <a:r>
              <a:rPr lang="en-GB" sz="2000" b="1" dirty="0">
                <a:solidFill>
                  <a:srgbClr val="002060"/>
                </a:solidFill>
                <a:latin typeface="Century Gothic" panose="020F0302020204030204"/>
              </a:rPr>
              <a:t>P </a:t>
            </a:r>
            <a:r>
              <a:rPr lang="en-GB" sz="2000" b="1" dirty="0" err="1">
                <a:solidFill>
                  <a:srgbClr val="002060"/>
                </a:solidFill>
                <a:latin typeface="Century Gothic" panose="020F0302020204030204"/>
              </a:rPr>
              <a:t>i</a:t>
            </a:r>
            <a:r>
              <a:rPr lang="en-GB" sz="2000" b="1" dirty="0">
                <a:solidFill>
                  <a:srgbClr val="002060"/>
                </a:solidFill>
                <a:latin typeface="Century Gothic" panose="020F0302020204030204"/>
              </a:rPr>
              <a:t> e r </a:t>
            </a:r>
            <a:r>
              <a:rPr lang="en-GB" sz="2000" b="1" dirty="0" err="1">
                <a:solidFill>
                  <a:srgbClr val="002060"/>
                </a:solidFill>
                <a:latin typeface="Century Gothic" panose="020F0302020204030204"/>
              </a:rPr>
              <a:t>r</a:t>
            </a:r>
            <a:r>
              <a:rPr lang="en-GB" sz="2000" b="1" dirty="0">
                <a:solidFill>
                  <a:srgbClr val="002060"/>
                </a:solidFill>
                <a:latin typeface="Century Gothic" panose="020F0302020204030204"/>
              </a:rPr>
              <a:t> e</a:t>
            </a:r>
          </a:p>
        </p:txBody>
      </p:sp>
      <p:pic>
        <p:nvPicPr>
          <p:cNvPr id="114" name="Picture 113">
            <a:extLst>
              <a:ext uri="{FF2B5EF4-FFF2-40B4-BE49-F238E27FC236}">
                <a16:creationId xmlns:a16="http://schemas.microsoft.com/office/drawing/2014/main" id="{9F21B8A6-602B-4EDA-AC5A-E68BB3C4FE0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454759" y="6030393"/>
            <a:ext cx="558981" cy="668992"/>
          </a:xfrm>
          <a:prstGeom prst="rect">
            <a:avLst/>
          </a:prstGeom>
        </p:spPr>
      </p:pic>
      <p:pic>
        <p:nvPicPr>
          <p:cNvPr id="129" name="Picture 128" descr="A picture containing text&#10;&#10;Description automatically generated">
            <a:extLst>
              <a:ext uri="{FF2B5EF4-FFF2-40B4-BE49-F238E27FC236}">
                <a16:creationId xmlns:a16="http://schemas.microsoft.com/office/drawing/2014/main" id="{23A81509-E076-4EF7-BA71-A2BCCD11CE61}"/>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345616" y="5516927"/>
            <a:ext cx="803406" cy="1291329"/>
          </a:xfrm>
          <a:prstGeom prst="rect">
            <a:avLst/>
          </a:prstGeom>
        </p:spPr>
      </p:pic>
      <p:sp>
        <p:nvSpPr>
          <p:cNvPr id="130" name="TextBox 129">
            <a:extLst>
              <a:ext uri="{FF2B5EF4-FFF2-40B4-BE49-F238E27FC236}">
                <a16:creationId xmlns:a16="http://schemas.microsoft.com/office/drawing/2014/main" id="{927A5A3E-0D72-4124-B468-2BC603CB882A}"/>
              </a:ext>
            </a:extLst>
          </p:cNvPr>
          <p:cNvSpPr txBox="1"/>
          <p:nvPr/>
        </p:nvSpPr>
        <p:spPr>
          <a:xfrm>
            <a:off x="5458700" y="6356594"/>
            <a:ext cx="1996059" cy="400110"/>
          </a:xfrm>
          <a:prstGeom prst="rect">
            <a:avLst/>
          </a:prstGeom>
          <a:noFill/>
        </p:spPr>
        <p:txBody>
          <a:bodyPr wrap="none" rtlCol="0">
            <a:spAutoFit/>
          </a:bodyPr>
          <a:lstStyle/>
          <a:p>
            <a:pPr algn="ctr">
              <a:defRPr/>
            </a:pPr>
            <a:r>
              <a:rPr lang="en-GB" sz="2000" b="1" dirty="0">
                <a:solidFill>
                  <a:srgbClr val="002060"/>
                </a:solidFill>
                <a:latin typeface="Century Gothic" panose="020F0302020204030204"/>
              </a:rPr>
              <a:t>C h o u c h o u</a:t>
            </a:r>
          </a:p>
        </p:txBody>
      </p:sp>
      <p:sp>
        <p:nvSpPr>
          <p:cNvPr id="137" name="TextBox 136">
            <a:extLst>
              <a:ext uri="{FF2B5EF4-FFF2-40B4-BE49-F238E27FC236}">
                <a16:creationId xmlns:a16="http://schemas.microsoft.com/office/drawing/2014/main" id="{7671C46A-05C5-4FB3-9883-A1CF00E3F68F}"/>
              </a:ext>
            </a:extLst>
          </p:cNvPr>
          <p:cNvSpPr txBox="1"/>
          <p:nvPr/>
        </p:nvSpPr>
        <p:spPr>
          <a:xfrm>
            <a:off x="9155305" y="6342111"/>
            <a:ext cx="1282723" cy="400110"/>
          </a:xfrm>
          <a:prstGeom prst="rect">
            <a:avLst/>
          </a:prstGeom>
          <a:noFill/>
        </p:spPr>
        <p:txBody>
          <a:bodyPr wrap="none" rtlCol="0">
            <a:spAutoFit/>
          </a:bodyPr>
          <a:lstStyle/>
          <a:p>
            <a:pPr algn="ctr">
              <a:defRPr/>
            </a:pPr>
            <a:r>
              <a:rPr lang="en-GB" sz="2000" b="1" dirty="0">
                <a:solidFill>
                  <a:srgbClr val="002060"/>
                </a:solidFill>
                <a:latin typeface="Century Gothic" panose="020F0302020204030204"/>
              </a:rPr>
              <a:t>M é d o r</a:t>
            </a:r>
          </a:p>
        </p:txBody>
      </p:sp>
      <p:sp>
        <p:nvSpPr>
          <p:cNvPr id="139" name="TextBox 138">
            <a:extLst>
              <a:ext uri="{FF2B5EF4-FFF2-40B4-BE49-F238E27FC236}">
                <a16:creationId xmlns:a16="http://schemas.microsoft.com/office/drawing/2014/main" id="{23D351F8-4DC6-4711-9262-E19A95AEC467}"/>
              </a:ext>
            </a:extLst>
          </p:cNvPr>
          <p:cNvSpPr txBox="1"/>
          <p:nvPr/>
        </p:nvSpPr>
        <p:spPr>
          <a:xfrm>
            <a:off x="536984" y="6342111"/>
            <a:ext cx="881972" cy="400110"/>
          </a:xfrm>
          <a:prstGeom prst="rect">
            <a:avLst/>
          </a:prstGeom>
          <a:noFill/>
        </p:spPr>
        <p:txBody>
          <a:bodyPr wrap="none" rtlCol="0">
            <a:spAutoFit/>
          </a:bodyPr>
          <a:lstStyle/>
          <a:p>
            <a:pPr algn="ctr">
              <a:defRPr/>
            </a:pPr>
            <a:r>
              <a:rPr lang="en-GB" sz="2000" b="1" dirty="0">
                <a:solidFill>
                  <a:srgbClr val="002060"/>
                </a:solidFill>
                <a:latin typeface="Century Gothic" panose="020F0302020204030204"/>
              </a:rPr>
              <a:t>L u l u</a:t>
            </a:r>
          </a:p>
        </p:txBody>
      </p:sp>
      <p:sp>
        <p:nvSpPr>
          <p:cNvPr id="140" name="TextBox 139">
            <a:extLst>
              <a:ext uri="{FF2B5EF4-FFF2-40B4-BE49-F238E27FC236}">
                <a16:creationId xmlns:a16="http://schemas.microsoft.com/office/drawing/2014/main" id="{E2B75B87-51BF-4C61-A020-4C0234A78950}"/>
              </a:ext>
            </a:extLst>
          </p:cNvPr>
          <p:cNvSpPr txBox="1"/>
          <p:nvPr/>
        </p:nvSpPr>
        <p:spPr>
          <a:xfrm>
            <a:off x="3374000" y="6364889"/>
            <a:ext cx="819455" cy="400110"/>
          </a:xfrm>
          <a:prstGeom prst="rect">
            <a:avLst/>
          </a:prstGeom>
          <a:noFill/>
        </p:spPr>
        <p:txBody>
          <a:bodyPr wrap="none" rtlCol="0">
            <a:spAutoFit/>
          </a:bodyPr>
          <a:lstStyle/>
          <a:p>
            <a:pPr algn="ctr">
              <a:defRPr/>
            </a:pPr>
            <a:r>
              <a:rPr lang="en-GB" sz="2000" b="1" dirty="0">
                <a:solidFill>
                  <a:srgbClr val="002060"/>
                </a:solidFill>
                <a:latin typeface="Century Gothic" panose="020F0302020204030204"/>
              </a:rPr>
              <a:t>É l o </a:t>
            </a:r>
            <a:r>
              <a:rPr lang="en-GB" sz="2000" b="1" dirty="0" err="1">
                <a:solidFill>
                  <a:srgbClr val="002060"/>
                </a:solidFill>
                <a:latin typeface="Century Gothic" panose="020F0302020204030204"/>
              </a:rPr>
              <a:t>i</a:t>
            </a:r>
            <a:endParaRPr lang="en-GB" sz="2000" b="1" dirty="0">
              <a:solidFill>
                <a:srgbClr val="002060"/>
              </a:solidFill>
              <a:latin typeface="Century Gothic" panose="020F0302020204030204"/>
            </a:endParaRPr>
          </a:p>
        </p:txBody>
      </p:sp>
      <p:pic>
        <p:nvPicPr>
          <p:cNvPr id="141" name="Picture 140" descr="A picture containing logo&#10;&#10;Description automatically generated">
            <a:extLst>
              <a:ext uri="{FF2B5EF4-FFF2-40B4-BE49-F238E27FC236}">
                <a16:creationId xmlns:a16="http://schemas.microsoft.com/office/drawing/2014/main" id="{EAA88905-AB5C-42CF-AA2A-D3BD518FB395}"/>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192978" y="6210677"/>
            <a:ext cx="599086" cy="499854"/>
          </a:xfrm>
          <a:prstGeom prst="rect">
            <a:avLst/>
          </a:prstGeom>
        </p:spPr>
      </p:pic>
      <p:pic>
        <p:nvPicPr>
          <p:cNvPr id="142" name="Picture 141">
            <a:extLst>
              <a:ext uri="{FF2B5EF4-FFF2-40B4-BE49-F238E27FC236}">
                <a16:creationId xmlns:a16="http://schemas.microsoft.com/office/drawing/2014/main" id="{EE3C30F7-ECAF-4EA9-933F-685B9CA8071C}"/>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466054" y="6259650"/>
            <a:ext cx="893275" cy="472459"/>
          </a:xfrm>
          <a:prstGeom prst="rect">
            <a:avLst/>
          </a:prstGeom>
        </p:spPr>
      </p:pic>
      <p:sp>
        <p:nvSpPr>
          <p:cNvPr id="60" name="Title 7">
            <a:extLst>
              <a:ext uri="{FF2B5EF4-FFF2-40B4-BE49-F238E27FC236}">
                <a16:creationId xmlns:a16="http://schemas.microsoft.com/office/drawing/2014/main" id="{DDE9E142-1FB0-4A1E-846A-B622DF84F4A7}"/>
              </a:ext>
            </a:extLst>
          </p:cNvPr>
          <p:cNvSpPr txBox="1">
            <a:spLocks/>
          </p:cNvSpPr>
          <p:nvPr/>
        </p:nvSpPr>
        <p:spPr>
          <a:xfrm>
            <a:off x="4019971" y="703782"/>
            <a:ext cx="3978782" cy="543182"/>
          </a:xfrm>
          <a:prstGeom prst="rect">
            <a:avLst/>
          </a:prstGeom>
          <a:solidFill>
            <a:schemeClr val="bg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002060"/>
                </a:solidFill>
                <a:latin typeface="Century Gothic" panose="020B0502020202020204" pitchFamily="34" charset="0"/>
              </a:rPr>
              <a:t>la </a:t>
            </a:r>
            <a:r>
              <a:rPr lang="en-GB" sz="3200" b="1" dirty="0" err="1">
                <a:solidFill>
                  <a:srgbClr val="002060"/>
                </a:solidFill>
                <a:latin typeface="Century Gothic" panose="020B0502020202020204" pitchFamily="34" charset="0"/>
              </a:rPr>
              <a:t>famille</a:t>
            </a:r>
            <a:r>
              <a:rPr lang="en-GB" sz="3200" b="1" dirty="0">
                <a:solidFill>
                  <a:srgbClr val="002060"/>
                </a:solidFill>
                <a:latin typeface="Century Gothic" panose="020B0502020202020204" pitchFamily="34" charset="0"/>
              </a:rPr>
              <a:t> </a:t>
            </a:r>
            <a:r>
              <a:rPr lang="en-GB" sz="3200" b="1" dirty="0" err="1">
                <a:solidFill>
                  <a:srgbClr val="002060"/>
                </a:solidFill>
                <a:latin typeface="Century Gothic" panose="020B0502020202020204" pitchFamily="34" charset="0"/>
              </a:rPr>
              <a:t>Kergosien</a:t>
            </a:r>
            <a:endParaRPr lang="en-GB" sz="3200" b="1" dirty="0">
              <a:solidFill>
                <a:srgbClr val="002060"/>
              </a:solidFill>
              <a:latin typeface="Century Gothic" panose="020B0502020202020204" pitchFamily="34" charset="0"/>
            </a:endParaRPr>
          </a:p>
        </p:txBody>
      </p:sp>
      <p:pic>
        <p:nvPicPr>
          <p:cNvPr id="143" name="Picture 142" descr="Icon&#10;&#10;Description automatically generated">
            <a:extLst>
              <a:ext uri="{FF2B5EF4-FFF2-40B4-BE49-F238E27FC236}">
                <a16:creationId xmlns:a16="http://schemas.microsoft.com/office/drawing/2014/main" id="{161E1CD8-3C44-4EEF-B00C-5163423C6715}"/>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144" name="Title 1">
            <a:extLst>
              <a:ext uri="{FF2B5EF4-FFF2-40B4-BE49-F238E27FC236}">
                <a16:creationId xmlns:a16="http://schemas.microsoft.com/office/drawing/2014/main" id="{E2C0502B-0FA5-4909-B691-64991A2A8787}"/>
              </a:ext>
            </a:extLst>
          </p:cNvPr>
          <p:cNvSpPr txBox="1">
            <a:spLocks/>
          </p:cNvSpPr>
          <p:nvPr/>
        </p:nvSpPr>
        <p:spPr>
          <a:xfrm>
            <a:off x="10950576" y="907770"/>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Tree>
    <p:extLst>
      <p:ext uri="{BB962C8B-B14F-4D97-AF65-F5344CB8AC3E}">
        <p14:creationId xmlns:p14="http://schemas.microsoft.com/office/powerpoint/2010/main" val="3971663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176974" y="39007"/>
            <a:ext cx="10542862"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err="1">
                <a:solidFill>
                  <a:srgbClr val="1E4E79"/>
                </a:solidFill>
                <a:latin typeface="Century Gothic"/>
                <a:ea typeface="Century Gothic"/>
                <a:cs typeface="Century Gothic"/>
                <a:sym typeface="Century Gothic"/>
                <a:hlinkClick r:id="" action="ppaction://noaction">
                  <a:snd r:embed="rId7" name="3_1.wav"/>
                </a:hlinkClick>
              </a:rPr>
              <a:t>quel</a:t>
            </a:r>
            <a:r>
              <a:rPr lang="en-GB" sz="3600" b="1" dirty="0">
                <a:solidFill>
                  <a:srgbClr val="1E4E79"/>
                </a:solidFill>
                <a:latin typeface="Century Gothic"/>
                <a:ea typeface="Century Gothic"/>
                <a:cs typeface="Century Gothic"/>
                <a:sym typeface="Century Gothic"/>
                <a:hlinkClick r:id="" action="ppaction://noaction">
                  <a:snd r:embed="rId7" name="3_1.wav"/>
                </a:hlinkClick>
              </a:rPr>
              <a:t> | quelle</a:t>
            </a:r>
            <a:endParaRPr lang="en-GB" sz="3600" i="0" u="none" strike="noStrike" cap="none" dirty="0">
              <a:solidFill>
                <a:srgbClr val="1E4E79"/>
              </a:solidFill>
              <a:latin typeface="Century Gothic"/>
              <a:ea typeface="Century Gothic"/>
              <a:cs typeface="Century Gothic"/>
              <a:sym typeface="Century Gothic"/>
              <a:hlinkClick r:id="" action="ppaction://noaction">
                <a:snd r:embed="rId7" name="3_1.wav"/>
              </a:hlinkClick>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8">
            <a:alphaModFix/>
          </a:blip>
          <a:srcRect/>
          <a:stretch/>
        </p:blipFill>
        <p:spPr>
          <a:xfrm>
            <a:off x="10657369" y="52599"/>
            <a:ext cx="1330395" cy="1332245"/>
          </a:xfrm>
          <a:prstGeom prst="rect">
            <a:avLst/>
          </a:prstGeom>
          <a:noFill/>
          <a:ln>
            <a:noFill/>
          </a:ln>
        </p:spPr>
      </p:pic>
      <p:sp>
        <p:nvSpPr>
          <p:cNvPr id="76" name="Google Shape;169;p8">
            <a:extLst>
              <a:ext uri="{FF2B5EF4-FFF2-40B4-BE49-F238E27FC236}">
                <a16:creationId xmlns:a16="http://schemas.microsoft.com/office/drawing/2014/main" id="{313CD8F1-58BD-4181-BE03-56475F48F583}"/>
              </a:ext>
            </a:extLst>
          </p:cNvPr>
          <p:cNvSpPr txBox="1"/>
          <p:nvPr/>
        </p:nvSpPr>
        <p:spPr>
          <a:xfrm>
            <a:off x="204236" y="882737"/>
            <a:ext cx="9886596"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To ask ‘which’ with a masculine</a:t>
            </a:r>
            <a:r>
              <a:rPr kumimoji="0" lang="en-GB" sz="2800" b="0" i="0" u="none" strike="noStrike" kern="1200" cap="none" spc="0" normalizeH="0" noProof="0" dirty="0">
                <a:ln>
                  <a:noFill/>
                </a:ln>
                <a:solidFill>
                  <a:srgbClr val="1E4E79"/>
                </a:solidFill>
                <a:effectLst/>
                <a:uLnTx/>
                <a:uFillTx/>
                <a:latin typeface="Century Gothic"/>
                <a:ea typeface="Century Gothic"/>
                <a:cs typeface="Century Gothic"/>
                <a:sym typeface="Century Gothic"/>
              </a:rPr>
              <a:t> noun, use ‘</a:t>
            </a:r>
            <a:r>
              <a:rPr kumimoji="0" lang="en-GB" sz="2800" b="0" i="0" u="none" strike="noStrike" kern="1200" cap="none" spc="0" normalizeH="0" noProof="0" dirty="0" err="1">
                <a:ln>
                  <a:noFill/>
                </a:ln>
                <a:solidFill>
                  <a:srgbClr val="1E4E79"/>
                </a:solidFill>
                <a:effectLst/>
                <a:uLnTx/>
                <a:uFillTx/>
                <a:latin typeface="Century Gothic"/>
                <a:ea typeface="Century Gothic"/>
                <a:cs typeface="Century Gothic"/>
                <a:sym typeface="Century Gothic"/>
              </a:rPr>
              <a:t>quel</a:t>
            </a:r>
            <a:r>
              <a:rPr kumimoji="0" lang="en-GB" sz="2800" b="0" i="0" u="none" strike="noStrike" kern="1200" cap="none" spc="0" normalizeH="0" noProof="0" dirty="0">
                <a:ln>
                  <a:noFill/>
                </a:ln>
                <a:solidFill>
                  <a:srgbClr val="1E4E79"/>
                </a:solidFill>
                <a:effectLst/>
                <a:uLnTx/>
                <a:uFillTx/>
                <a:latin typeface="Century Gothic"/>
                <a:ea typeface="Century Gothic"/>
                <a:cs typeface="Century Gothic"/>
                <a:sym typeface="Century Gothic"/>
              </a:rPr>
              <a:t>’:</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77" name="Rectangle: Rounded Corners 76">
            <a:extLst>
              <a:ext uri="{FF2B5EF4-FFF2-40B4-BE49-F238E27FC236}">
                <a16:creationId xmlns:a16="http://schemas.microsoft.com/office/drawing/2014/main" id="{1E8065A7-A1E5-41D2-B974-A8F96441A16C}"/>
              </a:ext>
            </a:extLst>
          </p:cNvPr>
          <p:cNvSpPr/>
          <p:nvPr/>
        </p:nvSpPr>
        <p:spPr>
          <a:xfrm>
            <a:off x="176974" y="1506793"/>
            <a:ext cx="4280726"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8" name="Google Shape;171;p8">
            <a:extLst>
              <a:ext uri="{FF2B5EF4-FFF2-40B4-BE49-F238E27FC236}">
                <a16:creationId xmlns:a16="http://schemas.microsoft.com/office/drawing/2014/main" id="{A45629EC-0CD0-4136-A56E-90AC531AA438}"/>
              </a:ext>
            </a:extLst>
          </p:cNvPr>
          <p:cNvSpPr txBox="1"/>
          <p:nvPr/>
        </p:nvSpPr>
        <p:spPr>
          <a:xfrm>
            <a:off x="176974" y="1531063"/>
            <a:ext cx="366926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Tu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rPr>
              <a:t>joues</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quel</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sport ?</a:t>
            </a:r>
            <a:endParaRPr kumimoji="0" lang="en-GB" sz="280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79" name="Google Shape;183;p8">
            <a:extLst>
              <a:ext uri="{FF2B5EF4-FFF2-40B4-BE49-F238E27FC236}">
                <a16:creationId xmlns:a16="http://schemas.microsoft.com/office/drawing/2014/main" id="{97441F6F-296A-4BD5-958E-9A5AEEC08F7F}"/>
              </a:ext>
            </a:extLst>
          </p:cNvPr>
          <p:cNvPicPr preferRelativeResize="0"/>
          <p:nvPr/>
        </p:nvPicPr>
        <p:blipFill rotWithShape="1">
          <a:blip r:embed="rId9">
            <a:alphaModFix/>
          </a:blip>
          <a:srcRect/>
          <a:stretch/>
        </p:blipFill>
        <p:spPr>
          <a:xfrm>
            <a:off x="6667758" y="1580294"/>
            <a:ext cx="404055" cy="551001"/>
          </a:xfrm>
          <a:prstGeom prst="rect">
            <a:avLst/>
          </a:prstGeom>
          <a:solidFill>
            <a:schemeClr val="bg1"/>
          </a:solidFill>
          <a:ln>
            <a:noFill/>
          </a:ln>
        </p:spPr>
      </p:pic>
      <p:sp>
        <p:nvSpPr>
          <p:cNvPr id="105" name="Google Shape;171;p8">
            <a:extLst>
              <a:ext uri="{FF2B5EF4-FFF2-40B4-BE49-F238E27FC236}">
                <a16:creationId xmlns:a16="http://schemas.microsoft.com/office/drawing/2014/main" id="{0727F9F2-9019-4CB8-8C0E-8100DD4F5220}"/>
              </a:ext>
            </a:extLst>
          </p:cNvPr>
          <p:cNvSpPr txBox="1"/>
          <p:nvPr/>
        </p:nvSpPr>
        <p:spPr>
          <a:xfrm>
            <a:off x="7100901" y="1534614"/>
            <a:ext cx="582097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Which </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sport do you play?</a:t>
            </a:r>
            <a:endParaRPr kumimoji="0" lang="en-GB" sz="280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sp>
        <p:nvSpPr>
          <p:cNvPr id="106" name="Google Shape;169;p8">
            <a:extLst>
              <a:ext uri="{FF2B5EF4-FFF2-40B4-BE49-F238E27FC236}">
                <a16:creationId xmlns:a16="http://schemas.microsoft.com/office/drawing/2014/main" id="{91E65503-3A4F-47AB-8146-264C9F95FCFD}"/>
              </a:ext>
            </a:extLst>
          </p:cNvPr>
          <p:cNvSpPr txBox="1"/>
          <p:nvPr/>
        </p:nvSpPr>
        <p:spPr>
          <a:xfrm>
            <a:off x="121105" y="3696839"/>
            <a:ext cx="9886596"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lang="en-GB" sz="2800" dirty="0">
                <a:solidFill>
                  <a:srgbClr val="1E4E79"/>
                </a:solidFill>
                <a:latin typeface="Century Gothic"/>
                <a:ea typeface="Century Gothic"/>
                <a:cs typeface="Century Gothic"/>
                <a:sym typeface="Century Gothic"/>
              </a:rPr>
              <a:t>With a feminine noun, use ‘quelle’ to mean ‘which’:</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07" name="Rectangle: Rounded Corners 106">
            <a:extLst>
              <a:ext uri="{FF2B5EF4-FFF2-40B4-BE49-F238E27FC236}">
                <a16:creationId xmlns:a16="http://schemas.microsoft.com/office/drawing/2014/main" id="{6567076D-3CEA-414B-9543-D3D8CD6200E4}"/>
              </a:ext>
            </a:extLst>
          </p:cNvPr>
          <p:cNvSpPr/>
          <p:nvPr/>
        </p:nvSpPr>
        <p:spPr>
          <a:xfrm>
            <a:off x="204236" y="4394431"/>
            <a:ext cx="4280726"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08" name="Google Shape;171;p8">
            <a:extLst>
              <a:ext uri="{FF2B5EF4-FFF2-40B4-BE49-F238E27FC236}">
                <a16:creationId xmlns:a16="http://schemas.microsoft.com/office/drawing/2014/main" id="{B4E72C95-A49A-4B1C-A40B-573DB361FE61}"/>
              </a:ext>
            </a:extLst>
          </p:cNvPr>
          <p:cNvSpPr txBox="1"/>
          <p:nvPr/>
        </p:nvSpPr>
        <p:spPr>
          <a:xfrm>
            <a:off x="371198" y="4394431"/>
            <a:ext cx="439130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Tu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rPr>
              <a:t>fais</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quelle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rPr>
              <a:t>activité</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GB" sz="280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109" name="Google Shape;183;p8">
            <a:extLst>
              <a:ext uri="{FF2B5EF4-FFF2-40B4-BE49-F238E27FC236}">
                <a16:creationId xmlns:a16="http://schemas.microsoft.com/office/drawing/2014/main" id="{8B35F874-0906-4BBA-A722-B0E39E482370}"/>
              </a:ext>
            </a:extLst>
          </p:cNvPr>
          <p:cNvPicPr preferRelativeResize="0"/>
          <p:nvPr/>
        </p:nvPicPr>
        <p:blipFill rotWithShape="1">
          <a:blip r:embed="rId9">
            <a:alphaModFix/>
          </a:blip>
          <a:srcRect/>
          <a:stretch/>
        </p:blipFill>
        <p:spPr>
          <a:xfrm>
            <a:off x="6667757" y="4410868"/>
            <a:ext cx="404055" cy="551001"/>
          </a:xfrm>
          <a:prstGeom prst="rect">
            <a:avLst/>
          </a:prstGeom>
          <a:solidFill>
            <a:schemeClr val="bg1"/>
          </a:solidFill>
          <a:ln>
            <a:noFill/>
          </a:ln>
        </p:spPr>
      </p:pic>
      <p:sp>
        <p:nvSpPr>
          <p:cNvPr id="110" name="Google Shape;171;p8">
            <a:extLst>
              <a:ext uri="{FF2B5EF4-FFF2-40B4-BE49-F238E27FC236}">
                <a16:creationId xmlns:a16="http://schemas.microsoft.com/office/drawing/2014/main" id="{66EC39FD-1E9D-4028-B690-724A93449195}"/>
              </a:ext>
            </a:extLst>
          </p:cNvPr>
          <p:cNvSpPr txBox="1"/>
          <p:nvPr/>
        </p:nvSpPr>
        <p:spPr>
          <a:xfrm>
            <a:off x="7071813" y="4394431"/>
            <a:ext cx="582097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Which </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activity do you do?</a:t>
            </a:r>
            <a:endParaRPr kumimoji="0" lang="en-GB" sz="280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sp>
        <p:nvSpPr>
          <p:cNvPr id="111" name="Rectangle: Rounded Corners 110">
            <a:extLst>
              <a:ext uri="{FF2B5EF4-FFF2-40B4-BE49-F238E27FC236}">
                <a16:creationId xmlns:a16="http://schemas.microsoft.com/office/drawing/2014/main" id="{B0759181-95F0-4905-B8A4-DC317CF1CAED}"/>
              </a:ext>
            </a:extLst>
          </p:cNvPr>
          <p:cNvSpPr/>
          <p:nvPr/>
        </p:nvSpPr>
        <p:spPr>
          <a:xfrm>
            <a:off x="176974" y="2327832"/>
            <a:ext cx="6198426"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12" name="Google Shape;171;p8">
            <a:extLst>
              <a:ext uri="{FF2B5EF4-FFF2-40B4-BE49-F238E27FC236}">
                <a16:creationId xmlns:a16="http://schemas.microsoft.com/office/drawing/2014/main" id="{E948E02A-3AAD-4DA8-ACDC-F0B428BB7E9D}"/>
              </a:ext>
            </a:extLst>
          </p:cNvPr>
          <p:cNvSpPr txBox="1"/>
          <p:nvPr/>
        </p:nvSpPr>
        <p:spPr>
          <a:xfrm>
            <a:off x="204236" y="2327832"/>
            <a:ext cx="613999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Je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rPr>
              <a:t>joue</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 au foot avec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rPr>
              <a:t>mon</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rPr>
              <a:t>équipe</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113" name="Google Shape;183;p8">
            <a:extLst>
              <a:ext uri="{FF2B5EF4-FFF2-40B4-BE49-F238E27FC236}">
                <a16:creationId xmlns:a16="http://schemas.microsoft.com/office/drawing/2014/main" id="{64C746CD-DE33-4883-9FBA-D3DFD26B066F}"/>
              </a:ext>
            </a:extLst>
          </p:cNvPr>
          <p:cNvPicPr preferRelativeResize="0"/>
          <p:nvPr/>
        </p:nvPicPr>
        <p:blipFill rotWithShape="1">
          <a:blip r:embed="rId9">
            <a:alphaModFix/>
          </a:blip>
          <a:srcRect/>
          <a:stretch/>
        </p:blipFill>
        <p:spPr>
          <a:xfrm>
            <a:off x="6667758" y="2290586"/>
            <a:ext cx="404055" cy="551001"/>
          </a:xfrm>
          <a:prstGeom prst="rect">
            <a:avLst/>
          </a:prstGeom>
          <a:solidFill>
            <a:schemeClr val="bg1"/>
          </a:solidFill>
          <a:ln>
            <a:noFill/>
          </a:ln>
        </p:spPr>
      </p:pic>
      <p:sp>
        <p:nvSpPr>
          <p:cNvPr id="114" name="Google Shape;171;p8">
            <a:extLst>
              <a:ext uri="{FF2B5EF4-FFF2-40B4-BE49-F238E27FC236}">
                <a16:creationId xmlns:a16="http://schemas.microsoft.com/office/drawing/2014/main" id="{AA8E0CA1-4173-4FE8-97AB-A366F58BDC15}"/>
              </a:ext>
            </a:extLst>
          </p:cNvPr>
          <p:cNvSpPr txBox="1"/>
          <p:nvPr/>
        </p:nvSpPr>
        <p:spPr>
          <a:xfrm>
            <a:off x="7180343" y="2327832"/>
            <a:ext cx="582097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I play football with my team.</a:t>
            </a:r>
            <a:endParaRPr kumimoji="0" lang="en-GB" sz="280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sp>
        <p:nvSpPr>
          <p:cNvPr id="115" name="Rectangle: Rounded Corners 114">
            <a:extLst>
              <a:ext uri="{FF2B5EF4-FFF2-40B4-BE49-F238E27FC236}">
                <a16:creationId xmlns:a16="http://schemas.microsoft.com/office/drawing/2014/main" id="{A89840F6-57C7-4997-B293-B3312401FB8F}"/>
              </a:ext>
            </a:extLst>
          </p:cNvPr>
          <p:cNvSpPr/>
          <p:nvPr/>
        </p:nvSpPr>
        <p:spPr>
          <a:xfrm>
            <a:off x="176974" y="5309811"/>
            <a:ext cx="5178049" cy="954066"/>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16" name="Google Shape;171;p8">
            <a:extLst>
              <a:ext uri="{FF2B5EF4-FFF2-40B4-BE49-F238E27FC236}">
                <a16:creationId xmlns:a16="http://schemas.microsoft.com/office/drawing/2014/main" id="{614E98C7-4D7B-4A82-B875-B1974BD09FF5}"/>
              </a:ext>
            </a:extLst>
          </p:cNvPr>
          <p:cNvSpPr txBox="1"/>
          <p:nvPr/>
        </p:nvSpPr>
        <p:spPr>
          <a:xfrm>
            <a:off x="204236" y="5309811"/>
            <a:ext cx="5178049"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Je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rPr>
              <a:t>fais</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 les courses avec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rPr>
              <a:t>mes</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 parents.</a:t>
            </a:r>
            <a:endParaRPr kumimoji="0" lang="en-GB" sz="280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117" name="Google Shape;183;p8">
            <a:extLst>
              <a:ext uri="{FF2B5EF4-FFF2-40B4-BE49-F238E27FC236}">
                <a16:creationId xmlns:a16="http://schemas.microsoft.com/office/drawing/2014/main" id="{C094886F-7E5F-4251-8799-A8387D9BC121}"/>
              </a:ext>
            </a:extLst>
          </p:cNvPr>
          <p:cNvPicPr preferRelativeResize="0"/>
          <p:nvPr/>
        </p:nvPicPr>
        <p:blipFill rotWithShape="1">
          <a:blip r:embed="rId9">
            <a:alphaModFix/>
          </a:blip>
          <a:srcRect/>
          <a:stretch/>
        </p:blipFill>
        <p:spPr>
          <a:xfrm>
            <a:off x="6667758" y="5272565"/>
            <a:ext cx="404055" cy="551001"/>
          </a:xfrm>
          <a:prstGeom prst="rect">
            <a:avLst/>
          </a:prstGeom>
          <a:solidFill>
            <a:schemeClr val="bg1"/>
          </a:solidFill>
          <a:ln>
            <a:noFill/>
          </a:ln>
        </p:spPr>
      </p:pic>
      <p:sp>
        <p:nvSpPr>
          <p:cNvPr id="118" name="Google Shape;171;p8">
            <a:extLst>
              <a:ext uri="{FF2B5EF4-FFF2-40B4-BE49-F238E27FC236}">
                <a16:creationId xmlns:a16="http://schemas.microsoft.com/office/drawing/2014/main" id="{B707D4EA-C9CD-4A2A-8387-A4EA822DCC97}"/>
              </a:ext>
            </a:extLst>
          </p:cNvPr>
          <p:cNvSpPr txBox="1"/>
          <p:nvPr/>
        </p:nvSpPr>
        <p:spPr>
          <a:xfrm>
            <a:off x="7180343" y="5309811"/>
            <a:ext cx="5329157"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I go shopping with my parents.</a:t>
            </a:r>
            <a:endParaRPr kumimoji="0" lang="en-GB" sz="280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spTree>
    <p:extLst>
      <p:ext uri="{BB962C8B-B14F-4D97-AF65-F5344CB8AC3E}">
        <p14:creationId xmlns:p14="http://schemas.microsoft.com/office/powerpoint/2010/main" val="3995985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3_4.wav"/>
                                        </p:tgtEl>
                                      </p:cMediaNode>
                                    </p:audio>
                                  </p:subTnLst>
                                </p:cTn>
                              </p:par>
                              <p:par>
                                <p:cTn id="11" presetID="1" presetClass="entr" presetSubtype="0" fill="hold" grpId="0" nodeType="withEffect">
                                  <p:stCondLst>
                                    <p:cond delay="0"/>
                                  </p:stCondLst>
                                  <p:childTnLst>
                                    <p:set>
                                      <p:cBhvr>
                                        <p:cTn id="12" dur="1" fill="hold">
                                          <p:stCondLst>
                                            <p:cond delay="0"/>
                                          </p:stCondLst>
                                        </p:cTn>
                                        <p:tgtEl>
                                          <p:spTgt spid="7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9"/>
                                        </p:tgtEl>
                                        <p:attrNameLst>
                                          <p:attrName>style.visibility</p:attrName>
                                        </p:attrNameLst>
                                      </p:cBhvr>
                                      <p:to>
                                        <p:strVal val="visible"/>
                                      </p:to>
                                    </p:set>
                                    <p:animEffect transition="in" filter="fade">
                                      <p:cBhvr>
                                        <p:cTn id="17" dur="500"/>
                                        <p:tgtEl>
                                          <p:spTgt spid="79"/>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10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0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07"/>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08"/>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3_2.wav"/>
                                        </p:tgtEl>
                                      </p:cMediaNode>
                                    </p:audio>
                                  </p:sub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9"/>
                                        </p:tgtEl>
                                        <p:attrNameLst>
                                          <p:attrName>style.visibility</p:attrName>
                                        </p:attrNameLst>
                                      </p:cBhvr>
                                      <p:to>
                                        <p:strVal val="visible"/>
                                      </p:to>
                                    </p:set>
                                    <p:animEffect transition="in" filter="fade">
                                      <p:cBhvr>
                                        <p:cTn id="34" dur="500"/>
                                        <p:tgtEl>
                                          <p:spTgt spid="109"/>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1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5" name="3_5.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3"/>
                                        </p:tgtEl>
                                        <p:attrNameLst>
                                          <p:attrName>style.visibility</p:attrName>
                                        </p:attrNameLst>
                                      </p:cBhvr>
                                      <p:to>
                                        <p:strVal val="visible"/>
                                      </p:to>
                                    </p:set>
                                    <p:animEffect transition="in" filter="fade">
                                      <p:cBhvr>
                                        <p:cTn id="47" dur="500"/>
                                        <p:tgtEl>
                                          <p:spTgt spid="113"/>
                                        </p:tgtEl>
                                      </p:cBhvr>
                                    </p:animEffect>
                                  </p:childTnLst>
                                </p:cTn>
                              </p:par>
                              <p:par>
                                <p:cTn id="48" presetID="1" presetClass="entr" presetSubtype="0" fill="hold" grpId="0" nodeType="withEffect">
                                  <p:stCondLst>
                                    <p:cond delay="0"/>
                                  </p:stCondLst>
                                  <p:childTnLst>
                                    <p:set>
                                      <p:cBhvr>
                                        <p:cTn id="49" dur="1" fill="hold">
                                          <p:stCondLst>
                                            <p:cond delay="0"/>
                                          </p:stCondLst>
                                        </p:cTn>
                                        <p:tgtEl>
                                          <p:spTgt spid="114"/>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15"/>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116"/>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6" name="3_3.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17"/>
                                        </p:tgtEl>
                                        <p:attrNameLst>
                                          <p:attrName>style.visibility</p:attrName>
                                        </p:attrNameLst>
                                      </p:cBhvr>
                                      <p:to>
                                        <p:strVal val="visible"/>
                                      </p:to>
                                    </p:set>
                                    <p:animEffect transition="in" filter="fade">
                                      <p:cBhvr>
                                        <p:cTn id="60" dur="500"/>
                                        <p:tgtEl>
                                          <p:spTgt spid="117"/>
                                        </p:tgtEl>
                                      </p:cBhvr>
                                    </p:animEffect>
                                  </p:childTnLst>
                                </p:cTn>
                              </p:par>
                              <p:par>
                                <p:cTn id="61" presetID="1" presetClass="entr" presetSubtype="0" fill="hold" grpId="0" nodeType="withEffect">
                                  <p:stCondLst>
                                    <p:cond delay="0"/>
                                  </p:stCondLst>
                                  <p:childTnLst>
                                    <p:set>
                                      <p:cBhvr>
                                        <p:cTn id="62" dur="1" fill="hold">
                                          <p:stCondLst>
                                            <p:cond delay="0"/>
                                          </p:stCondLst>
                                        </p:cTn>
                                        <p:tgtEl>
                                          <p:spTgt spid="1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7" grpId="0" animBg="1"/>
      <p:bldP spid="78" grpId="0"/>
      <p:bldP spid="105" grpId="0"/>
      <p:bldP spid="106" grpId="0" animBg="1"/>
      <p:bldP spid="107" grpId="0" animBg="1"/>
      <p:bldP spid="108" grpId="0"/>
      <p:bldP spid="110" grpId="0"/>
      <p:bldP spid="111" grpId="0" animBg="1"/>
      <p:bldP spid="112" grpId="0"/>
      <p:bldP spid="114" grpId="0"/>
      <p:bldP spid="115" grpId="0" animBg="1"/>
      <p:bldP spid="116" grpId="0"/>
      <p:bldP spid="1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44541" y="-48533"/>
            <a:ext cx="2779820" cy="1030516"/>
          </a:xfrm>
        </p:spPr>
        <p:txBody>
          <a:bodyPr>
            <a:normAutofit/>
          </a:bodyPr>
          <a:lstStyle/>
          <a:p>
            <a:r>
              <a:rPr lang="es-AR" sz="3200" b="1" dirty="0">
                <a:solidFill>
                  <a:srgbClr val="002060"/>
                </a:solidFill>
                <a:latin typeface="Century Gothic" panose="020B0502020202020204" pitchFamily="34" charset="0"/>
                <a:cs typeface="Arial"/>
                <a:sym typeface="Arial"/>
              </a:rPr>
              <a:t>Follow up 3</a:t>
            </a:r>
            <a:endParaRPr lang="en-GB" sz="3200" dirty="0"/>
          </a:p>
        </p:txBody>
      </p:sp>
      <p:sp>
        <p:nvSpPr>
          <p:cNvPr id="17" name="Google Shape;167;p2">
            <a:extLst>
              <a:ext uri="{FF2B5EF4-FFF2-40B4-BE49-F238E27FC236}">
                <a16:creationId xmlns:a16="http://schemas.microsoft.com/office/drawing/2014/main" id="{218809B7-4F5B-4094-98E3-1B0980F7E7DD}"/>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6" name="Picture 35" descr="Icon&#10;&#10;Description automatically generated">
            <a:extLst>
              <a:ext uri="{FF2B5EF4-FFF2-40B4-BE49-F238E27FC236}">
                <a16:creationId xmlns:a16="http://schemas.microsoft.com/office/drawing/2014/main" id="{6D49C32F-FD88-4C4E-A4E0-EBB881D71D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11" name="Speech Bubble: Rectangle with Corners Rounded 10">
            <a:extLst>
              <a:ext uri="{FF2B5EF4-FFF2-40B4-BE49-F238E27FC236}">
                <a16:creationId xmlns:a16="http://schemas.microsoft.com/office/drawing/2014/main" id="{4CCA656C-EC36-4600-BF6A-B83E8EEA3C5C}"/>
              </a:ext>
            </a:extLst>
          </p:cNvPr>
          <p:cNvSpPr/>
          <p:nvPr/>
        </p:nvSpPr>
        <p:spPr>
          <a:xfrm>
            <a:off x="3945732" y="195875"/>
            <a:ext cx="5257648"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hlinkClick r:id="" action="ppaction://noaction">
              <a:snd r:embed="rId4" name="3_6.wav"/>
            </a:hlinkClick>
            <a:extLst>
              <a:ext uri="{FF2B5EF4-FFF2-40B4-BE49-F238E27FC236}">
                <a16:creationId xmlns:a16="http://schemas.microsoft.com/office/drawing/2014/main" id="{709BE18D-8A40-471A-A3AE-5C830A4891EA}"/>
              </a:ext>
            </a:extLst>
          </p:cNvPr>
          <p:cNvSpPr txBox="1"/>
          <p:nvPr/>
        </p:nvSpPr>
        <p:spPr>
          <a:xfrm>
            <a:off x="3945731" y="230538"/>
            <a:ext cx="525764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  La question, c’est quoi ? </a:t>
            </a:r>
          </a:p>
        </p:txBody>
      </p:sp>
      <p:pic>
        <p:nvPicPr>
          <p:cNvPr id="13" name="Graphic 12" descr="Teacher">
            <a:extLst>
              <a:ext uri="{FF2B5EF4-FFF2-40B4-BE49-F238E27FC236}">
                <a16:creationId xmlns:a16="http://schemas.microsoft.com/office/drawing/2014/main" id="{B5234797-62A7-4D19-BD59-1578EE7F89C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37746" y="17823"/>
            <a:ext cx="914400" cy="914400"/>
          </a:xfrm>
          <a:prstGeom prst="rect">
            <a:avLst/>
          </a:prstGeom>
        </p:spPr>
      </p:pic>
      <p:sp>
        <p:nvSpPr>
          <p:cNvPr id="27" name="CustomShape 23">
            <a:hlinkClick r:id="" action="ppaction://noaction">
              <a:snd r:embed="rId7" name="3_7.wav"/>
            </a:hlinkClick>
            <a:extLst>
              <a:ext uri="{FF2B5EF4-FFF2-40B4-BE49-F238E27FC236}">
                <a16:creationId xmlns:a16="http://schemas.microsoft.com/office/drawing/2014/main" id="{CF2A8238-02B5-4995-8C3B-DBFA0F9610F7}"/>
              </a:ext>
            </a:extLst>
          </p:cNvPr>
          <p:cNvSpPr/>
          <p:nvPr/>
        </p:nvSpPr>
        <p:spPr>
          <a:xfrm>
            <a:off x="226106" y="1556006"/>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9" name="CustomShape 23">
            <a:hlinkClick r:id="" action="ppaction://noaction">
              <a:snd r:embed="rId8" name="3_8.wav"/>
            </a:hlinkClick>
            <a:extLst>
              <a:ext uri="{FF2B5EF4-FFF2-40B4-BE49-F238E27FC236}">
                <a16:creationId xmlns:a16="http://schemas.microsoft.com/office/drawing/2014/main" id="{A53EB75E-EA56-4361-89B8-36B5C4440C4E}"/>
              </a:ext>
            </a:extLst>
          </p:cNvPr>
          <p:cNvSpPr/>
          <p:nvPr/>
        </p:nvSpPr>
        <p:spPr>
          <a:xfrm>
            <a:off x="226106" y="2142431"/>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1" name="CustomShape 23">
            <a:hlinkClick r:id="" action="ppaction://noaction">
              <a:snd r:embed="rId9" name="3_9.wav"/>
            </a:hlinkClick>
            <a:extLst>
              <a:ext uri="{FF2B5EF4-FFF2-40B4-BE49-F238E27FC236}">
                <a16:creationId xmlns:a16="http://schemas.microsoft.com/office/drawing/2014/main" id="{3A275A13-EE9C-460E-9C3B-193D6F929BD3}"/>
              </a:ext>
            </a:extLst>
          </p:cNvPr>
          <p:cNvSpPr/>
          <p:nvPr/>
        </p:nvSpPr>
        <p:spPr>
          <a:xfrm>
            <a:off x="226106" y="2753723"/>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3" name="CustomShape 23">
            <a:hlinkClick r:id="" action="ppaction://noaction">
              <a:snd r:embed="rId10" name="3_10.wav"/>
            </a:hlinkClick>
            <a:extLst>
              <a:ext uri="{FF2B5EF4-FFF2-40B4-BE49-F238E27FC236}">
                <a16:creationId xmlns:a16="http://schemas.microsoft.com/office/drawing/2014/main" id="{9636361F-8A52-486E-ACC8-40101E9572CF}"/>
              </a:ext>
            </a:extLst>
          </p:cNvPr>
          <p:cNvSpPr/>
          <p:nvPr/>
        </p:nvSpPr>
        <p:spPr>
          <a:xfrm>
            <a:off x="243343" y="3337586"/>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5" name="CustomShape 23">
            <a:hlinkClick r:id="" action="ppaction://noaction">
              <a:snd r:embed="rId11" name="3_11.wav"/>
            </a:hlinkClick>
            <a:extLst>
              <a:ext uri="{FF2B5EF4-FFF2-40B4-BE49-F238E27FC236}">
                <a16:creationId xmlns:a16="http://schemas.microsoft.com/office/drawing/2014/main" id="{B94355FF-6B33-4FA1-AFA4-9D049A3FB58E}"/>
              </a:ext>
            </a:extLst>
          </p:cNvPr>
          <p:cNvSpPr/>
          <p:nvPr/>
        </p:nvSpPr>
        <p:spPr>
          <a:xfrm>
            <a:off x="243343" y="3992815"/>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9" name="CustomShape 23">
            <a:hlinkClick r:id="" action="ppaction://noaction">
              <a:snd r:embed="rId12" name="3_12.wav"/>
            </a:hlinkClick>
            <a:extLst>
              <a:ext uri="{FF2B5EF4-FFF2-40B4-BE49-F238E27FC236}">
                <a16:creationId xmlns:a16="http://schemas.microsoft.com/office/drawing/2014/main" id="{7E3905C2-637C-4A1D-AC73-F96830E24EE6}"/>
              </a:ext>
            </a:extLst>
          </p:cNvPr>
          <p:cNvSpPr/>
          <p:nvPr/>
        </p:nvSpPr>
        <p:spPr>
          <a:xfrm>
            <a:off x="243343" y="4579240"/>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1" name="CustomShape 23">
            <a:hlinkClick r:id="" action="ppaction://noaction">
              <a:snd r:embed="rId13" name="3_13.wav"/>
            </a:hlinkClick>
            <a:extLst>
              <a:ext uri="{FF2B5EF4-FFF2-40B4-BE49-F238E27FC236}">
                <a16:creationId xmlns:a16="http://schemas.microsoft.com/office/drawing/2014/main" id="{3BD451F6-F768-420C-A950-956915B2F30A}"/>
              </a:ext>
            </a:extLst>
          </p:cNvPr>
          <p:cNvSpPr/>
          <p:nvPr/>
        </p:nvSpPr>
        <p:spPr>
          <a:xfrm>
            <a:off x="232021" y="5234469"/>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7</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2" name="CustomShape 23">
            <a:hlinkClick r:id="" action="ppaction://noaction">
              <a:snd r:embed="rId14" name="3_14.wav"/>
            </a:hlinkClick>
            <a:extLst>
              <a:ext uri="{FF2B5EF4-FFF2-40B4-BE49-F238E27FC236}">
                <a16:creationId xmlns:a16="http://schemas.microsoft.com/office/drawing/2014/main" id="{9A7F5460-0CCC-4D96-8386-30190DE7C606}"/>
              </a:ext>
            </a:extLst>
          </p:cNvPr>
          <p:cNvSpPr/>
          <p:nvPr/>
        </p:nvSpPr>
        <p:spPr>
          <a:xfrm>
            <a:off x="226106" y="5855562"/>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8</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graphicFrame>
        <p:nvGraphicFramePr>
          <p:cNvPr id="4" name="Table 4">
            <a:extLst>
              <a:ext uri="{FF2B5EF4-FFF2-40B4-BE49-F238E27FC236}">
                <a16:creationId xmlns:a16="http://schemas.microsoft.com/office/drawing/2014/main" id="{A1DED305-7190-400C-81FE-F2F4EA0B3258}"/>
              </a:ext>
            </a:extLst>
          </p:cNvPr>
          <p:cNvGraphicFramePr>
            <a:graphicFrameLocks noGrp="1"/>
          </p:cNvGraphicFramePr>
          <p:nvPr>
            <p:extLst>
              <p:ext uri="{D42A27DB-BD31-4B8C-83A1-F6EECF244321}">
                <p14:modId xmlns:p14="http://schemas.microsoft.com/office/powerpoint/2010/main" val="4253841100"/>
              </p:ext>
            </p:extLst>
          </p:nvPr>
        </p:nvGraphicFramePr>
        <p:xfrm>
          <a:off x="921412" y="907769"/>
          <a:ext cx="10876888" cy="5445108"/>
        </p:xfrm>
        <a:graphic>
          <a:graphicData uri="http://schemas.openxmlformats.org/drawingml/2006/table">
            <a:tbl>
              <a:tblPr firstRow="1" bandRow="1">
                <a:tableStyleId>{5940675A-B579-460E-94D1-54222C63F5DA}</a:tableStyleId>
              </a:tblPr>
              <a:tblGrid>
                <a:gridCol w="2709333">
                  <a:extLst>
                    <a:ext uri="{9D8B030D-6E8A-4147-A177-3AD203B41FA5}">
                      <a16:colId xmlns:a16="http://schemas.microsoft.com/office/drawing/2014/main" val="831608947"/>
                    </a:ext>
                  </a:extLst>
                </a:gridCol>
                <a:gridCol w="2709333">
                  <a:extLst>
                    <a:ext uri="{9D8B030D-6E8A-4147-A177-3AD203B41FA5}">
                      <a16:colId xmlns:a16="http://schemas.microsoft.com/office/drawing/2014/main" val="2220619155"/>
                    </a:ext>
                  </a:extLst>
                </a:gridCol>
                <a:gridCol w="5458222">
                  <a:extLst>
                    <a:ext uri="{9D8B030D-6E8A-4147-A177-3AD203B41FA5}">
                      <a16:colId xmlns:a16="http://schemas.microsoft.com/office/drawing/2014/main" val="1984247241"/>
                    </a:ext>
                  </a:extLst>
                </a:gridCol>
              </a:tblGrid>
              <a:tr h="605012">
                <a:tc>
                  <a:txBody>
                    <a:bodyPr/>
                    <a:lstStyle/>
                    <a:p>
                      <a:pPr algn="ctr"/>
                      <a:r>
                        <a:rPr lang="en-GB" sz="2400" dirty="0">
                          <a:solidFill>
                            <a:srgbClr val="002060"/>
                          </a:solidFill>
                          <a:latin typeface="Century Gothic" panose="020B0502020202020204" pitchFamily="34" charset="0"/>
                        </a:rPr>
                        <a:t>Tu </a:t>
                      </a:r>
                      <a:r>
                        <a:rPr lang="en-GB" sz="2400" dirty="0" err="1">
                          <a:solidFill>
                            <a:srgbClr val="002060"/>
                          </a:solidFill>
                          <a:latin typeface="Century Gothic" panose="020B0502020202020204" pitchFamily="34" charset="0"/>
                        </a:rPr>
                        <a:t>joues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quel</a:t>
                      </a:r>
                      <a:r>
                        <a:rPr lang="en-GB" sz="2400" dirty="0">
                          <a:solidFill>
                            <a:srgbClr val="002060"/>
                          </a:solidFill>
                          <a:latin typeface="Century Gothic" panose="020B0502020202020204" pitchFamily="34" charset="0"/>
                        </a:rPr>
                        <a:t>… ?</a:t>
                      </a: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GB" sz="2400" dirty="0">
                          <a:solidFill>
                            <a:srgbClr val="002060"/>
                          </a:solidFill>
                          <a:latin typeface="Century Gothic" panose="020B0502020202020204" pitchFamily="34" charset="0"/>
                        </a:rPr>
                        <a:t>Tu </a:t>
                      </a:r>
                      <a:r>
                        <a:rPr lang="en-GB" sz="2400" dirty="0" err="1">
                          <a:solidFill>
                            <a:srgbClr val="002060"/>
                          </a:solidFill>
                          <a:latin typeface="Century Gothic" panose="020B0502020202020204" pitchFamily="34" charset="0"/>
                        </a:rPr>
                        <a:t>fais</a:t>
                      </a:r>
                      <a:r>
                        <a:rPr lang="en-GB" sz="2400" dirty="0">
                          <a:solidFill>
                            <a:srgbClr val="002060"/>
                          </a:solidFill>
                          <a:latin typeface="Century Gothic" panose="020B0502020202020204" pitchFamily="34" charset="0"/>
                        </a:rPr>
                        <a:t> quelle… ?</a:t>
                      </a: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GB" sz="2400" dirty="0" err="1">
                          <a:solidFill>
                            <a:srgbClr val="002060"/>
                          </a:solidFill>
                          <a:latin typeface="Century Gothic" panose="020B0502020202020204" pitchFamily="34" charset="0"/>
                        </a:rPr>
                        <a:t>en</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anglais</a:t>
                      </a:r>
                      <a:endParaRPr lang="en-GB" sz="2400" dirty="0">
                        <a:solidFill>
                          <a:srgbClr val="002060"/>
                        </a:solidFill>
                        <a:latin typeface="Century Gothic" panose="020B0502020202020204" pitchFamily="34" charset="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3738852715"/>
                  </a:ext>
                </a:extLst>
              </a:tr>
              <a:tr h="605012">
                <a:tc>
                  <a:txBody>
                    <a:bodyPr/>
                    <a:lstStyle/>
                    <a:p>
                      <a:pPr algn="ctr"/>
                      <a:endParaRPr lang="en-GB" sz="2400">
                        <a:solidFill>
                          <a:srgbClr val="002060"/>
                        </a:solidFill>
                        <a:latin typeface="Century Gothic" panose="020B0502020202020204" pitchFamily="34" charset="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GB" sz="2200" dirty="0">
                          <a:solidFill>
                            <a:srgbClr val="002060"/>
                          </a:solidFill>
                          <a:latin typeface="Century Gothic" panose="020B0502020202020204" pitchFamily="34" charset="0"/>
                        </a:rPr>
                        <a:t>I play skipping with my friend (f).</a:t>
                      </a: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2852458302"/>
                  </a:ext>
                </a:extLst>
              </a:tr>
              <a:tr h="605012">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endParaRPr lang="en-GB" sz="2400">
                        <a:solidFill>
                          <a:srgbClr val="002060"/>
                        </a:solidFill>
                        <a:latin typeface="Century Gothic" panose="020B0502020202020204" pitchFamily="34" charset="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GB" sz="2200" dirty="0">
                          <a:solidFill>
                            <a:srgbClr val="002060"/>
                          </a:solidFill>
                          <a:latin typeface="Century Gothic" panose="020B0502020202020204" pitchFamily="34" charset="0"/>
                        </a:rPr>
                        <a:t>I play tennis with my sister.</a:t>
                      </a: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3164367129"/>
                  </a:ext>
                </a:extLst>
              </a:tr>
              <a:tr h="605012">
                <a:tc>
                  <a:txBody>
                    <a:bodyPr/>
                    <a:lstStyle/>
                    <a:p>
                      <a:pPr algn="ctr"/>
                      <a:endParaRPr lang="en-GB" sz="2400">
                        <a:solidFill>
                          <a:srgbClr val="002060"/>
                        </a:solidFill>
                        <a:latin typeface="Century Gothic" panose="020B0502020202020204" pitchFamily="34" charset="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endParaRPr lang="en-GB" sz="2400">
                        <a:solidFill>
                          <a:srgbClr val="002060"/>
                        </a:solidFill>
                        <a:latin typeface="Century Gothic" panose="020B0502020202020204" pitchFamily="34" charset="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GB" sz="2200" dirty="0">
                          <a:solidFill>
                            <a:srgbClr val="002060"/>
                          </a:solidFill>
                          <a:latin typeface="Century Gothic" panose="020B0502020202020204" pitchFamily="34" charset="0"/>
                        </a:rPr>
                        <a:t>I go on a trip with my parents.</a:t>
                      </a: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432371045"/>
                  </a:ext>
                </a:extLst>
              </a:tr>
              <a:tr h="605012">
                <a:tc>
                  <a:txBody>
                    <a:bodyPr/>
                    <a:lstStyle/>
                    <a:p>
                      <a:pPr algn="ctr"/>
                      <a:endParaRPr lang="en-GB" sz="2400">
                        <a:solidFill>
                          <a:srgbClr val="002060"/>
                        </a:solidFill>
                        <a:latin typeface="Century Gothic" panose="020B0502020202020204" pitchFamily="34" charset="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endParaRPr lang="en-GB" sz="2400">
                        <a:solidFill>
                          <a:srgbClr val="002060"/>
                        </a:solidFill>
                        <a:latin typeface="Century Gothic" panose="020B0502020202020204" pitchFamily="34" charset="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GB" sz="2200" dirty="0">
                          <a:solidFill>
                            <a:srgbClr val="002060"/>
                          </a:solidFill>
                          <a:latin typeface="Century Gothic" panose="020B0502020202020204" pitchFamily="34" charset="0"/>
                        </a:rPr>
                        <a:t>I make a card for your birthday.</a:t>
                      </a: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2290252147"/>
                  </a:ext>
                </a:extLst>
              </a:tr>
              <a:tr h="605012">
                <a:tc>
                  <a:txBody>
                    <a:bodyPr/>
                    <a:lstStyle/>
                    <a:p>
                      <a:pPr algn="ctr"/>
                      <a:endParaRPr lang="en-GB" sz="2400">
                        <a:solidFill>
                          <a:srgbClr val="002060"/>
                        </a:solidFill>
                        <a:latin typeface="Century Gothic" panose="020B0502020202020204" pitchFamily="34" charset="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endParaRPr lang="en-GB" sz="2400">
                        <a:solidFill>
                          <a:srgbClr val="002060"/>
                        </a:solidFill>
                        <a:latin typeface="Century Gothic" panose="020B0502020202020204" pitchFamily="34" charset="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GB" sz="2200" dirty="0">
                          <a:solidFill>
                            <a:srgbClr val="002060"/>
                          </a:solidFill>
                          <a:latin typeface="Century Gothic" panose="020B0502020202020204" pitchFamily="34" charset="0"/>
                        </a:rPr>
                        <a:t>I play basketball with my friends.</a:t>
                      </a: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381806414"/>
                  </a:ext>
                </a:extLst>
              </a:tr>
              <a:tr h="605012">
                <a:tc>
                  <a:txBody>
                    <a:bodyPr/>
                    <a:lstStyle/>
                    <a:p>
                      <a:pPr algn="ctr"/>
                      <a:endParaRPr lang="en-GB" sz="2400">
                        <a:solidFill>
                          <a:srgbClr val="002060"/>
                        </a:solidFill>
                        <a:latin typeface="Century Gothic" panose="020B0502020202020204" pitchFamily="34" charset="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endParaRPr lang="en-GB" sz="2400">
                        <a:solidFill>
                          <a:srgbClr val="002060"/>
                        </a:solidFill>
                        <a:latin typeface="Century Gothic" panose="020B0502020202020204" pitchFamily="34" charset="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GB" sz="2000" dirty="0">
                          <a:solidFill>
                            <a:srgbClr val="002060"/>
                          </a:solidFill>
                          <a:latin typeface="Century Gothic" panose="020B0502020202020204" pitchFamily="34" charset="0"/>
                        </a:rPr>
                        <a:t>I make an effort at school for my teachers.</a:t>
                      </a: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410586850"/>
                  </a:ext>
                </a:extLst>
              </a:tr>
              <a:tr h="605012">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GB" sz="2200" dirty="0">
                          <a:solidFill>
                            <a:srgbClr val="002060"/>
                          </a:solidFill>
                          <a:latin typeface="Century Gothic" panose="020B0502020202020204" pitchFamily="34" charset="0"/>
                        </a:rPr>
                        <a:t>I make a cake for my cousin (f).</a:t>
                      </a: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834254190"/>
                  </a:ext>
                </a:extLst>
              </a:tr>
              <a:tr h="605012">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GB" sz="2200" dirty="0">
                          <a:solidFill>
                            <a:srgbClr val="002060"/>
                          </a:solidFill>
                          <a:latin typeface="Century Gothic" panose="020B0502020202020204" pitchFamily="34" charset="0"/>
                        </a:rPr>
                        <a:t>I play football with my team.</a:t>
                      </a: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3175408463"/>
                  </a:ext>
                </a:extLst>
              </a:tr>
            </a:tbl>
          </a:graphicData>
        </a:graphic>
      </p:graphicFrame>
      <p:pic>
        <p:nvPicPr>
          <p:cNvPr id="43" name="Picture 42">
            <a:extLst>
              <a:ext uri="{FF2B5EF4-FFF2-40B4-BE49-F238E27FC236}">
                <a16:creationId xmlns:a16="http://schemas.microsoft.com/office/drawing/2014/main" id="{1FD86817-0A8A-404C-8E73-9E3901F21A7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34449" y="1556006"/>
            <a:ext cx="409801" cy="426875"/>
          </a:xfrm>
          <a:prstGeom prst="rect">
            <a:avLst/>
          </a:prstGeom>
        </p:spPr>
      </p:pic>
      <p:pic>
        <p:nvPicPr>
          <p:cNvPr id="44" name="Picture 43">
            <a:extLst>
              <a:ext uri="{FF2B5EF4-FFF2-40B4-BE49-F238E27FC236}">
                <a16:creationId xmlns:a16="http://schemas.microsoft.com/office/drawing/2014/main" id="{B0FE01A3-3633-4586-A53C-0625082E3FA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34451" y="2198794"/>
            <a:ext cx="409801" cy="426875"/>
          </a:xfrm>
          <a:prstGeom prst="rect">
            <a:avLst/>
          </a:prstGeom>
        </p:spPr>
      </p:pic>
      <p:pic>
        <p:nvPicPr>
          <p:cNvPr id="45" name="Picture 44">
            <a:extLst>
              <a:ext uri="{FF2B5EF4-FFF2-40B4-BE49-F238E27FC236}">
                <a16:creationId xmlns:a16="http://schemas.microsoft.com/office/drawing/2014/main" id="{2DF2BC9D-E475-431B-9326-F8B0191B26A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781802" y="2771117"/>
            <a:ext cx="409801" cy="426875"/>
          </a:xfrm>
          <a:prstGeom prst="rect">
            <a:avLst/>
          </a:prstGeom>
        </p:spPr>
      </p:pic>
      <p:pic>
        <p:nvPicPr>
          <p:cNvPr id="46" name="Picture 45">
            <a:extLst>
              <a:ext uri="{FF2B5EF4-FFF2-40B4-BE49-F238E27FC236}">
                <a16:creationId xmlns:a16="http://schemas.microsoft.com/office/drawing/2014/main" id="{FAB769A8-3889-4F85-948A-D2231F505D6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781802" y="3383201"/>
            <a:ext cx="409801" cy="426875"/>
          </a:xfrm>
          <a:prstGeom prst="rect">
            <a:avLst/>
          </a:prstGeom>
        </p:spPr>
      </p:pic>
      <p:pic>
        <p:nvPicPr>
          <p:cNvPr id="47" name="Picture 46">
            <a:extLst>
              <a:ext uri="{FF2B5EF4-FFF2-40B4-BE49-F238E27FC236}">
                <a16:creationId xmlns:a16="http://schemas.microsoft.com/office/drawing/2014/main" id="{8CA08166-1119-4613-8C81-66B0754F607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34451" y="4024374"/>
            <a:ext cx="409801" cy="426875"/>
          </a:xfrm>
          <a:prstGeom prst="rect">
            <a:avLst/>
          </a:prstGeom>
        </p:spPr>
      </p:pic>
      <p:pic>
        <p:nvPicPr>
          <p:cNvPr id="48" name="Picture 47">
            <a:extLst>
              <a:ext uri="{FF2B5EF4-FFF2-40B4-BE49-F238E27FC236}">
                <a16:creationId xmlns:a16="http://schemas.microsoft.com/office/drawing/2014/main" id="{2ACF91F0-0BC1-4D1F-B236-313011453E0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680202" y="4654601"/>
            <a:ext cx="409801" cy="426875"/>
          </a:xfrm>
          <a:prstGeom prst="rect">
            <a:avLst/>
          </a:prstGeom>
        </p:spPr>
      </p:pic>
      <p:pic>
        <p:nvPicPr>
          <p:cNvPr id="49" name="Picture 48">
            <a:extLst>
              <a:ext uri="{FF2B5EF4-FFF2-40B4-BE49-F238E27FC236}">
                <a16:creationId xmlns:a16="http://schemas.microsoft.com/office/drawing/2014/main" id="{502FAD4A-0218-4956-86E4-131BCC34F0A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699068" y="5234469"/>
            <a:ext cx="409801" cy="426875"/>
          </a:xfrm>
          <a:prstGeom prst="rect">
            <a:avLst/>
          </a:prstGeom>
        </p:spPr>
      </p:pic>
      <p:pic>
        <p:nvPicPr>
          <p:cNvPr id="50" name="Picture 49">
            <a:extLst>
              <a:ext uri="{FF2B5EF4-FFF2-40B4-BE49-F238E27FC236}">
                <a16:creationId xmlns:a16="http://schemas.microsoft.com/office/drawing/2014/main" id="{D4BED79F-6307-46EA-AC4F-ED669E06466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34450" y="5820521"/>
            <a:ext cx="409801" cy="426875"/>
          </a:xfrm>
          <a:prstGeom prst="rect">
            <a:avLst/>
          </a:prstGeom>
        </p:spPr>
      </p:pic>
      <p:sp>
        <p:nvSpPr>
          <p:cNvPr id="5" name="Rectangle: Rounded Corners 4">
            <a:extLst>
              <a:ext uri="{FF2B5EF4-FFF2-40B4-BE49-F238E27FC236}">
                <a16:creationId xmlns:a16="http://schemas.microsoft.com/office/drawing/2014/main" id="{358F1281-2171-49BD-99AF-ABF229094918}"/>
              </a:ext>
            </a:extLst>
          </p:cNvPr>
          <p:cNvSpPr/>
          <p:nvPr/>
        </p:nvSpPr>
        <p:spPr>
          <a:xfrm>
            <a:off x="6413500" y="1556006"/>
            <a:ext cx="5105400" cy="46166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itle 1">
            <a:extLst>
              <a:ext uri="{FF2B5EF4-FFF2-40B4-BE49-F238E27FC236}">
                <a16:creationId xmlns:a16="http://schemas.microsoft.com/office/drawing/2014/main" id="{CD3C6E56-3226-4FD9-916C-DA905111ABE8}"/>
              </a:ext>
            </a:extLst>
          </p:cNvPr>
          <p:cNvSpPr txBox="1">
            <a:spLocks/>
          </p:cNvSpPr>
          <p:nvPr/>
        </p:nvSpPr>
        <p:spPr>
          <a:xfrm>
            <a:off x="10950576" y="907770"/>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51" name="Rectangle: Rounded Corners 50">
            <a:extLst>
              <a:ext uri="{FF2B5EF4-FFF2-40B4-BE49-F238E27FC236}">
                <a16:creationId xmlns:a16="http://schemas.microsoft.com/office/drawing/2014/main" id="{B100EA19-D60A-43B8-862B-16C6C37CC46D}"/>
              </a:ext>
            </a:extLst>
          </p:cNvPr>
          <p:cNvSpPr/>
          <p:nvPr/>
        </p:nvSpPr>
        <p:spPr>
          <a:xfrm>
            <a:off x="6465888" y="2198794"/>
            <a:ext cx="5105400" cy="46166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Rounded Corners 51">
            <a:extLst>
              <a:ext uri="{FF2B5EF4-FFF2-40B4-BE49-F238E27FC236}">
                <a16:creationId xmlns:a16="http://schemas.microsoft.com/office/drawing/2014/main" id="{EEBE776C-ED49-4760-B0ED-193DB2621C6A}"/>
              </a:ext>
            </a:extLst>
          </p:cNvPr>
          <p:cNvSpPr/>
          <p:nvPr/>
        </p:nvSpPr>
        <p:spPr>
          <a:xfrm>
            <a:off x="6574555" y="2764222"/>
            <a:ext cx="5105400" cy="46166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Rounded Corners 52">
            <a:extLst>
              <a:ext uri="{FF2B5EF4-FFF2-40B4-BE49-F238E27FC236}">
                <a16:creationId xmlns:a16="http://schemas.microsoft.com/office/drawing/2014/main" id="{BAFB0652-472D-4EB4-A8A2-A48169E6C16C}"/>
              </a:ext>
            </a:extLst>
          </p:cNvPr>
          <p:cNvSpPr/>
          <p:nvPr/>
        </p:nvSpPr>
        <p:spPr>
          <a:xfrm>
            <a:off x="6499293" y="3383201"/>
            <a:ext cx="5105400" cy="46166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Rounded Corners 53">
            <a:extLst>
              <a:ext uri="{FF2B5EF4-FFF2-40B4-BE49-F238E27FC236}">
                <a16:creationId xmlns:a16="http://schemas.microsoft.com/office/drawing/2014/main" id="{F6F9B7B8-56AB-4725-A6D5-1822F19FE67A}"/>
              </a:ext>
            </a:extLst>
          </p:cNvPr>
          <p:cNvSpPr/>
          <p:nvPr/>
        </p:nvSpPr>
        <p:spPr>
          <a:xfrm>
            <a:off x="6465888" y="3951356"/>
            <a:ext cx="5105400" cy="46166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Rounded Corners 54">
            <a:extLst>
              <a:ext uri="{FF2B5EF4-FFF2-40B4-BE49-F238E27FC236}">
                <a16:creationId xmlns:a16="http://schemas.microsoft.com/office/drawing/2014/main" id="{A84E9236-5A50-4992-88A4-3696F6846C58}"/>
              </a:ext>
            </a:extLst>
          </p:cNvPr>
          <p:cNvSpPr/>
          <p:nvPr/>
        </p:nvSpPr>
        <p:spPr>
          <a:xfrm>
            <a:off x="6465888" y="4637205"/>
            <a:ext cx="5266455" cy="46166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Rounded Corners 55">
            <a:extLst>
              <a:ext uri="{FF2B5EF4-FFF2-40B4-BE49-F238E27FC236}">
                <a16:creationId xmlns:a16="http://schemas.microsoft.com/office/drawing/2014/main" id="{1FCA8FD8-DFDB-4656-9C21-ECF9E829DDD4}"/>
              </a:ext>
            </a:extLst>
          </p:cNvPr>
          <p:cNvSpPr/>
          <p:nvPr/>
        </p:nvSpPr>
        <p:spPr>
          <a:xfrm>
            <a:off x="6574555" y="5199301"/>
            <a:ext cx="5105400" cy="46166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Rounded Corners 56">
            <a:extLst>
              <a:ext uri="{FF2B5EF4-FFF2-40B4-BE49-F238E27FC236}">
                <a16:creationId xmlns:a16="http://schemas.microsoft.com/office/drawing/2014/main" id="{D322787B-C453-4D8D-99EF-540743E15E74}"/>
              </a:ext>
            </a:extLst>
          </p:cNvPr>
          <p:cNvSpPr/>
          <p:nvPr/>
        </p:nvSpPr>
        <p:spPr>
          <a:xfrm>
            <a:off x="6546415" y="5803125"/>
            <a:ext cx="5105400" cy="46166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53703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5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5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5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5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5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5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1" grpId="0" animBg="1"/>
      <p:bldP spid="52" grpId="0" animBg="1"/>
      <p:bldP spid="53" grpId="0" animBg="1"/>
      <p:bldP spid="54" grpId="0" animBg="1"/>
      <p:bldP spid="55" grpId="0" animBg="1"/>
      <p:bldP spid="56" grpId="0" animBg="1"/>
      <p:bldP spid="5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4081758"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sp>
        <p:nvSpPr>
          <p:cNvPr id="17" name="Google Shape;167;p2">
            <a:extLst>
              <a:ext uri="{FF2B5EF4-FFF2-40B4-BE49-F238E27FC236}">
                <a16:creationId xmlns:a16="http://schemas.microsoft.com/office/drawing/2014/main" id="{218809B7-4F5B-4094-98E3-1B0980F7E7DD}"/>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6" name="Speech Bubble: Rectangle with Corners Rounded 35">
            <a:extLst>
              <a:ext uri="{FF2B5EF4-FFF2-40B4-BE49-F238E27FC236}">
                <a16:creationId xmlns:a16="http://schemas.microsoft.com/office/drawing/2014/main" id="{967D1659-4314-4620-8D76-C6C21AAB4779}"/>
              </a:ext>
            </a:extLst>
          </p:cNvPr>
          <p:cNvSpPr/>
          <p:nvPr/>
        </p:nvSpPr>
        <p:spPr>
          <a:xfrm>
            <a:off x="1088288" y="664239"/>
            <a:ext cx="5315686"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xtBox 36">
            <a:hlinkClick r:id="" action="ppaction://noaction">
              <a:snd r:embed="rId3" name="4_1.wav"/>
            </a:hlinkClick>
            <a:extLst>
              <a:ext uri="{FF2B5EF4-FFF2-40B4-BE49-F238E27FC236}">
                <a16:creationId xmlns:a16="http://schemas.microsoft.com/office/drawing/2014/main" id="{0C91C3EF-C882-443F-8815-302B5287613D}"/>
              </a:ext>
            </a:extLst>
          </p:cNvPr>
          <p:cNvSpPr txBox="1"/>
          <p:nvPr/>
        </p:nvSpPr>
        <p:spPr>
          <a:xfrm>
            <a:off x="1133976" y="664238"/>
            <a:ext cx="60034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Écris les phrases en français. </a:t>
            </a:r>
          </a:p>
        </p:txBody>
      </p:sp>
      <p:pic>
        <p:nvPicPr>
          <p:cNvPr id="38" name="Graphic 37" descr="Teacher">
            <a:extLst>
              <a:ext uri="{FF2B5EF4-FFF2-40B4-BE49-F238E27FC236}">
                <a16:creationId xmlns:a16="http://schemas.microsoft.com/office/drawing/2014/main" id="{E0C640ED-89A8-4860-AE52-0103EE0DA24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302" y="486187"/>
            <a:ext cx="914400" cy="914400"/>
          </a:xfrm>
          <a:prstGeom prst="rect">
            <a:avLst/>
          </a:prstGeom>
        </p:spPr>
      </p:pic>
      <p:pic>
        <p:nvPicPr>
          <p:cNvPr id="41" name="Picture 40" descr="Icon&#10;&#10;Description automatically generated">
            <a:extLst>
              <a:ext uri="{FF2B5EF4-FFF2-40B4-BE49-F238E27FC236}">
                <a16:creationId xmlns:a16="http://schemas.microsoft.com/office/drawing/2014/main" id="{33C9D326-3A96-4B8A-AAF2-02CFD33DFD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03712" y="24360"/>
            <a:ext cx="1098164" cy="1101543"/>
          </a:xfrm>
          <a:prstGeom prst="rect">
            <a:avLst/>
          </a:prstGeom>
        </p:spPr>
      </p:pic>
      <p:sp>
        <p:nvSpPr>
          <p:cNvPr id="43" name="Title 2">
            <a:extLst>
              <a:ext uri="{FF2B5EF4-FFF2-40B4-BE49-F238E27FC236}">
                <a16:creationId xmlns:a16="http://schemas.microsoft.com/office/drawing/2014/main" id="{2C11B6E5-534C-419A-82BB-410CB844D868}"/>
              </a:ext>
            </a:extLst>
          </p:cNvPr>
          <p:cNvSpPr txBox="1">
            <a:spLocks/>
          </p:cNvSpPr>
          <p:nvPr/>
        </p:nvSpPr>
        <p:spPr>
          <a:xfrm>
            <a:off x="11262234" y="1080407"/>
            <a:ext cx="781120" cy="374973"/>
          </a:xfrm>
          <a:prstGeom prst="rect">
            <a:avLst/>
          </a:prstGeom>
          <a:solidFill>
            <a:srgbClr val="36AFCE">
              <a:lumMod val="75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graphicFrame>
        <p:nvGraphicFramePr>
          <p:cNvPr id="2" name="Table 3">
            <a:extLst>
              <a:ext uri="{FF2B5EF4-FFF2-40B4-BE49-F238E27FC236}">
                <a16:creationId xmlns:a16="http://schemas.microsoft.com/office/drawing/2014/main" id="{CF6C5924-5593-422C-A5DD-1C4835C85934}"/>
              </a:ext>
            </a:extLst>
          </p:cNvPr>
          <p:cNvGraphicFramePr>
            <a:graphicFrameLocks noGrp="1"/>
          </p:cNvGraphicFramePr>
          <p:nvPr>
            <p:extLst>
              <p:ext uri="{D42A27DB-BD31-4B8C-83A1-F6EECF244321}">
                <p14:modId xmlns:p14="http://schemas.microsoft.com/office/powerpoint/2010/main" val="3390976151"/>
              </p:ext>
            </p:extLst>
          </p:nvPr>
        </p:nvGraphicFramePr>
        <p:xfrm>
          <a:off x="371500" y="1455377"/>
          <a:ext cx="10719856" cy="4916436"/>
        </p:xfrm>
        <a:graphic>
          <a:graphicData uri="http://schemas.openxmlformats.org/drawingml/2006/table">
            <a:tbl>
              <a:tblPr firstRow="1" bandRow="1">
                <a:tableStyleId>{5940675A-B579-460E-94D1-54222C63F5DA}</a:tableStyleId>
              </a:tblPr>
              <a:tblGrid>
                <a:gridCol w="10719856">
                  <a:extLst>
                    <a:ext uri="{9D8B030D-6E8A-4147-A177-3AD203B41FA5}">
                      <a16:colId xmlns:a16="http://schemas.microsoft.com/office/drawing/2014/main" val="2464863140"/>
                    </a:ext>
                  </a:extLst>
                </a:gridCol>
              </a:tblGrid>
              <a:tr h="819406">
                <a:tc>
                  <a:txBody>
                    <a:bodyPr/>
                    <a:lstStyle/>
                    <a:p>
                      <a:endParaRPr lang="en-GB" sz="2800" dirty="0">
                        <a:latin typeface="Century Gothic" panose="020B0502020202020204" pitchFamily="34" charset="0"/>
                      </a:endParaRPr>
                    </a:p>
                  </a:txBody>
                  <a:tcPr anchor="ctr">
                    <a:lnL w="12700" cap="flat" cmpd="sng" algn="ctr">
                      <a:solidFill>
                        <a:srgbClr val="2994B2"/>
                      </a:solidFill>
                      <a:prstDash val="solid"/>
                      <a:round/>
                      <a:headEnd type="none" w="med" len="med"/>
                      <a:tailEnd type="none" w="med" len="med"/>
                    </a:lnL>
                    <a:lnR w="12700" cap="flat" cmpd="sng" algn="ctr">
                      <a:solidFill>
                        <a:srgbClr val="2994B2"/>
                      </a:solidFill>
                      <a:prstDash val="solid"/>
                      <a:round/>
                      <a:headEnd type="none" w="med" len="med"/>
                      <a:tailEnd type="none" w="med" len="med"/>
                    </a:lnR>
                    <a:lnT w="12700" cap="flat" cmpd="sng" algn="ctr">
                      <a:solidFill>
                        <a:srgbClr val="2994B2"/>
                      </a:solidFill>
                      <a:prstDash val="solid"/>
                      <a:round/>
                      <a:headEnd type="none" w="med" len="med"/>
                      <a:tailEnd type="none" w="med" len="med"/>
                    </a:lnT>
                    <a:lnB w="12700" cap="flat" cmpd="sng" algn="ctr">
                      <a:solidFill>
                        <a:srgbClr val="2994B2"/>
                      </a:solidFill>
                      <a:prstDash val="solid"/>
                      <a:round/>
                      <a:headEnd type="none" w="med" len="med"/>
                      <a:tailEnd type="none" w="med" len="med"/>
                    </a:lnB>
                  </a:tcPr>
                </a:tc>
                <a:extLst>
                  <a:ext uri="{0D108BD9-81ED-4DB2-BD59-A6C34878D82A}">
                    <a16:rowId xmlns:a16="http://schemas.microsoft.com/office/drawing/2014/main" val="2454447150"/>
                  </a:ext>
                </a:extLst>
              </a:tr>
              <a:tr h="819406">
                <a:tc>
                  <a:txBody>
                    <a:bodyPr/>
                    <a:lstStyle/>
                    <a:p>
                      <a:endParaRPr lang="en-GB" sz="2800" dirty="0">
                        <a:latin typeface="Century Gothic" panose="020B0502020202020204" pitchFamily="34" charset="0"/>
                      </a:endParaRPr>
                    </a:p>
                  </a:txBody>
                  <a:tcPr anchor="ctr">
                    <a:lnL w="12700" cap="flat" cmpd="sng" algn="ctr">
                      <a:solidFill>
                        <a:srgbClr val="2994B2"/>
                      </a:solidFill>
                      <a:prstDash val="solid"/>
                      <a:round/>
                      <a:headEnd type="none" w="med" len="med"/>
                      <a:tailEnd type="none" w="med" len="med"/>
                    </a:lnL>
                    <a:lnR w="12700" cap="flat" cmpd="sng" algn="ctr">
                      <a:solidFill>
                        <a:srgbClr val="2994B2"/>
                      </a:solidFill>
                      <a:prstDash val="solid"/>
                      <a:round/>
                      <a:headEnd type="none" w="med" len="med"/>
                      <a:tailEnd type="none" w="med" len="med"/>
                    </a:lnR>
                    <a:lnT w="12700" cap="flat" cmpd="sng" algn="ctr">
                      <a:solidFill>
                        <a:srgbClr val="2994B2"/>
                      </a:solidFill>
                      <a:prstDash val="solid"/>
                      <a:round/>
                      <a:headEnd type="none" w="med" len="med"/>
                      <a:tailEnd type="none" w="med" len="med"/>
                    </a:lnT>
                    <a:lnB w="12700" cap="flat" cmpd="sng" algn="ctr">
                      <a:solidFill>
                        <a:srgbClr val="2994B2"/>
                      </a:solidFill>
                      <a:prstDash val="solid"/>
                      <a:round/>
                      <a:headEnd type="none" w="med" len="med"/>
                      <a:tailEnd type="none" w="med" len="med"/>
                    </a:lnB>
                  </a:tcPr>
                </a:tc>
                <a:extLst>
                  <a:ext uri="{0D108BD9-81ED-4DB2-BD59-A6C34878D82A}">
                    <a16:rowId xmlns:a16="http://schemas.microsoft.com/office/drawing/2014/main" val="3700257300"/>
                  </a:ext>
                </a:extLst>
              </a:tr>
              <a:tr h="819406">
                <a:tc>
                  <a:txBody>
                    <a:bodyPr/>
                    <a:lstStyle/>
                    <a:p>
                      <a:endParaRPr lang="en-GB" sz="2800" dirty="0">
                        <a:latin typeface="Century Gothic" panose="020B0502020202020204" pitchFamily="34" charset="0"/>
                      </a:endParaRPr>
                    </a:p>
                  </a:txBody>
                  <a:tcPr anchor="ctr">
                    <a:lnL w="12700" cap="flat" cmpd="sng" algn="ctr">
                      <a:solidFill>
                        <a:srgbClr val="2994B2"/>
                      </a:solidFill>
                      <a:prstDash val="solid"/>
                      <a:round/>
                      <a:headEnd type="none" w="med" len="med"/>
                      <a:tailEnd type="none" w="med" len="med"/>
                    </a:lnL>
                    <a:lnR w="12700" cap="flat" cmpd="sng" algn="ctr">
                      <a:solidFill>
                        <a:srgbClr val="2994B2"/>
                      </a:solidFill>
                      <a:prstDash val="solid"/>
                      <a:round/>
                      <a:headEnd type="none" w="med" len="med"/>
                      <a:tailEnd type="none" w="med" len="med"/>
                    </a:lnR>
                    <a:lnT w="12700" cap="flat" cmpd="sng" algn="ctr">
                      <a:solidFill>
                        <a:srgbClr val="2994B2"/>
                      </a:solidFill>
                      <a:prstDash val="solid"/>
                      <a:round/>
                      <a:headEnd type="none" w="med" len="med"/>
                      <a:tailEnd type="none" w="med" len="med"/>
                    </a:lnT>
                    <a:lnB w="12700" cap="flat" cmpd="sng" algn="ctr">
                      <a:solidFill>
                        <a:srgbClr val="2994B2"/>
                      </a:solidFill>
                      <a:prstDash val="solid"/>
                      <a:round/>
                      <a:headEnd type="none" w="med" len="med"/>
                      <a:tailEnd type="none" w="med" len="med"/>
                    </a:lnB>
                  </a:tcPr>
                </a:tc>
                <a:extLst>
                  <a:ext uri="{0D108BD9-81ED-4DB2-BD59-A6C34878D82A}">
                    <a16:rowId xmlns:a16="http://schemas.microsoft.com/office/drawing/2014/main" val="2626251617"/>
                  </a:ext>
                </a:extLst>
              </a:tr>
              <a:tr h="819406">
                <a:tc>
                  <a:txBody>
                    <a:bodyPr/>
                    <a:lstStyle/>
                    <a:p>
                      <a:endParaRPr lang="en-GB" sz="2800" dirty="0">
                        <a:latin typeface="Century Gothic" panose="020B0502020202020204" pitchFamily="34" charset="0"/>
                      </a:endParaRPr>
                    </a:p>
                  </a:txBody>
                  <a:tcPr anchor="ctr">
                    <a:lnL w="12700" cap="flat" cmpd="sng" algn="ctr">
                      <a:solidFill>
                        <a:srgbClr val="2994B2"/>
                      </a:solidFill>
                      <a:prstDash val="solid"/>
                      <a:round/>
                      <a:headEnd type="none" w="med" len="med"/>
                      <a:tailEnd type="none" w="med" len="med"/>
                    </a:lnL>
                    <a:lnR w="12700" cap="flat" cmpd="sng" algn="ctr">
                      <a:solidFill>
                        <a:srgbClr val="2994B2"/>
                      </a:solidFill>
                      <a:prstDash val="solid"/>
                      <a:round/>
                      <a:headEnd type="none" w="med" len="med"/>
                      <a:tailEnd type="none" w="med" len="med"/>
                    </a:lnR>
                    <a:lnT w="12700" cap="flat" cmpd="sng" algn="ctr">
                      <a:solidFill>
                        <a:srgbClr val="2994B2"/>
                      </a:solidFill>
                      <a:prstDash val="solid"/>
                      <a:round/>
                      <a:headEnd type="none" w="med" len="med"/>
                      <a:tailEnd type="none" w="med" len="med"/>
                    </a:lnT>
                    <a:lnB w="12700" cap="flat" cmpd="sng" algn="ctr">
                      <a:solidFill>
                        <a:srgbClr val="2994B2"/>
                      </a:solidFill>
                      <a:prstDash val="solid"/>
                      <a:round/>
                      <a:headEnd type="none" w="med" len="med"/>
                      <a:tailEnd type="none" w="med" len="med"/>
                    </a:lnB>
                  </a:tcPr>
                </a:tc>
                <a:extLst>
                  <a:ext uri="{0D108BD9-81ED-4DB2-BD59-A6C34878D82A}">
                    <a16:rowId xmlns:a16="http://schemas.microsoft.com/office/drawing/2014/main" val="3257581143"/>
                  </a:ext>
                </a:extLst>
              </a:tr>
              <a:tr h="819406">
                <a:tc>
                  <a:txBody>
                    <a:bodyPr/>
                    <a:lstStyle/>
                    <a:p>
                      <a:endParaRPr lang="en-GB" sz="2800" dirty="0">
                        <a:latin typeface="Century Gothic" panose="020B0502020202020204" pitchFamily="34" charset="0"/>
                      </a:endParaRPr>
                    </a:p>
                  </a:txBody>
                  <a:tcPr anchor="ctr">
                    <a:lnL w="12700" cap="flat" cmpd="sng" algn="ctr">
                      <a:solidFill>
                        <a:srgbClr val="2994B2"/>
                      </a:solidFill>
                      <a:prstDash val="solid"/>
                      <a:round/>
                      <a:headEnd type="none" w="med" len="med"/>
                      <a:tailEnd type="none" w="med" len="med"/>
                    </a:lnL>
                    <a:lnR w="12700" cap="flat" cmpd="sng" algn="ctr">
                      <a:solidFill>
                        <a:srgbClr val="2994B2"/>
                      </a:solidFill>
                      <a:prstDash val="solid"/>
                      <a:round/>
                      <a:headEnd type="none" w="med" len="med"/>
                      <a:tailEnd type="none" w="med" len="med"/>
                    </a:lnR>
                    <a:lnT w="12700" cap="flat" cmpd="sng" algn="ctr">
                      <a:solidFill>
                        <a:srgbClr val="2994B2"/>
                      </a:solidFill>
                      <a:prstDash val="solid"/>
                      <a:round/>
                      <a:headEnd type="none" w="med" len="med"/>
                      <a:tailEnd type="none" w="med" len="med"/>
                    </a:lnT>
                    <a:lnB w="12700" cap="flat" cmpd="sng" algn="ctr">
                      <a:solidFill>
                        <a:srgbClr val="2994B2"/>
                      </a:solidFill>
                      <a:prstDash val="solid"/>
                      <a:round/>
                      <a:headEnd type="none" w="med" len="med"/>
                      <a:tailEnd type="none" w="med" len="med"/>
                    </a:lnB>
                  </a:tcPr>
                </a:tc>
                <a:extLst>
                  <a:ext uri="{0D108BD9-81ED-4DB2-BD59-A6C34878D82A}">
                    <a16:rowId xmlns:a16="http://schemas.microsoft.com/office/drawing/2014/main" val="2884026827"/>
                  </a:ext>
                </a:extLst>
              </a:tr>
              <a:tr h="819406">
                <a:tc>
                  <a:txBody>
                    <a:bodyPr/>
                    <a:lstStyle/>
                    <a:p>
                      <a:endParaRPr lang="en-GB" sz="2800" dirty="0">
                        <a:latin typeface="Century Gothic" panose="020B0502020202020204" pitchFamily="34" charset="0"/>
                      </a:endParaRPr>
                    </a:p>
                  </a:txBody>
                  <a:tcPr anchor="ctr">
                    <a:lnL w="12700" cap="flat" cmpd="sng" algn="ctr">
                      <a:solidFill>
                        <a:srgbClr val="2994B2"/>
                      </a:solidFill>
                      <a:prstDash val="solid"/>
                      <a:round/>
                      <a:headEnd type="none" w="med" len="med"/>
                      <a:tailEnd type="none" w="med" len="med"/>
                    </a:lnL>
                    <a:lnR w="12700" cap="flat" cmpd="sng" algn="ctr">
                      <a:solidFill>
                        <a:srgbClr val="2994B2"/>
                      </a:solidFill>
                      <a:prstDash val="solid"/>
                      <a:round/>
                      <a:headEnd type="none" w="med" len="med"/>
                      <a:tailEnd type="none" w="med" len="med"/>
                    </a:lnR>
                    <a:lnT w="12700" cap="flat" cmpd="sng" algn="ctr">
                      <a:solidFill>
                        <a:srgbClr val="2994B2"/>
                      </a:solidFill>
                      <a:prstDash val="solid"/>
                      <a:round/>
                      <a:headEnd type="none" w="med" len="med"/>
                      <a:tailEnd type="none" w="med" len="med"/>
                    </a:lnT>
                    <a:lnB w="12700" cap="flat" cmpd="sng" algn="ctr">
                      <a:solidFill>
                        <a:srgbClr val="2994B2"/>
                      </a:solidFill>
                      <a:prstDash val="solid"/>
                      <a:round/>
                      <a:headEnd type="none" w="med" len="med"/>
                      <a:tailEnd type="none" w="med" len="med"/>
                    </a:lnB>
                  </a:tcPr>
                </a:tc>
                <a:extLst>
                  <a:ext uri="{0D108BD9-81ED-4DB2-BD59-A6C34878D82A}">
                    <a16:rowId xmlns:a16="http://schemas.microsoft.com/office/drawing/2014/main" val="2393898909"/>
                  </a:ext>
                </a:extLst>
              </a:tr>
            </a:tbl>
          </a:graphicData>
        </a:graphic>
      </p:graphicFrame>
      <p:sp>
        <p:nvSpPr>
          <p:cNvPr id="45" name="CustomShape 23">
            <a:hlinkClick r:id="" action="ppaction://noaction">
              <a:snd r:embed="rId7" name="4_2.wav"/>
            </a:hlinkClick>
            <a:extLst>
              <a:ext uri="{FF2B5EF4-FFF2-40B4-BE49-F238E27FC236}">
                <a16:creationId xmlns:a16="http://schemas.microsoft.com/office/drawing/2014/main" id="{20697979-7E3F-4954-8C4C-451C6A917A20}"/>
              </a:ext>
            </a:extLst>
          </p:cNvPr>
          <p:cNvSpPr/>
          <p:nvPr/>
        </p:nvSpPr>
        <p:spPr>
          <a:xfrm>
            <a:off x="146747" y="1612807"/>
            <a:ext cx="498726" cy="461665"/>
          </a:xfrm>
          <a:prstGeom prst="actionButtonBlank">
            <a:avLst/>
          </a:prstGeom>
          <a:solidFill>
            <a:srgbClr val="2994B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DejaVu Sans"/>
                <a:cs typeface="+mn-cs"/>
              </a:rPr>
              <a:t>1</a:t>
            </a:r>
            <a:endPar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47" name="CustomShape 23">
            <a:hlinkClick r:id="" action="ppaction://noaction">
              <a:snd r:embed="rId8" name="4_3.wav"/>
            </a:hlinkClick>
            <a:extLst>
              <a:ext uri="{FF2B5EF4-FFF2-40B4-BE49-F238E27FC236}">
                <a16:creationId xmlns:a16="http://schemas.microsoft.com/office/drawing/2014/main" id="{7D6F4B2F-2764-4D1B-ACCD-C82C64450617}"/>
              </a:ext>
            </a:extLst>
          </p:cNvPr>
          <p:cNvSpPr/>
          <p:nvPr/>
        </p:nvSpPr>
        <p:spPr>
          <a:xfrm>
            <a:off x="146747" y="2423560"/>
            <a:ext cx="498726" cy="461665"/>
          </a:xfrm>
          <a:prstGeom prst="actionButtonBlank">
            <a:avLst/>
          </a:prstGeom>
          <a:solidFill>
            <a:srgbClr val="2994B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DejaVu Sans"/>
                <a:cs typeface="+mn-cs"/>
              </a:rPr>
              <a:t>2</a:t>
            </a:r>
            <a:endPar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49" name="CustomShape 23">
            <a:hlinkClick r:id="" action="ppaction://noaction">
              <a:snd r:embed="rId9" name="4_4.wav"/>
            </a:hlinkClick>
            <a:extLst>
              <a:ext uri="{FF2B5EF4-FFF2-40B4-BE49-F238E27FC236}">
                <a16:creationId xmlns:a16="http://schemas.microsoft.com/office/drawing/2014/main" id="{5DDB3D67-38CF-4E79-9C4C-21618DB13038}"/>
              </a:ext>
            </a:extLst>
          </p:cNvPr>
          <p:cNvSpPr/>
          <p:nvPr/>
        </p:nvSpPr>
        <p:spPr>
          <a:xfrm>
            <a:off x="123171" y="3210023"/>
            <a:ext cx="498726" cy="461665"/>
          </a:xfrm>
          <a:prstGeom prst="actionButtonBlank">
            <a:avLst/>
          </a:prstGeom>
          <a:solidFill>
            <a:srgbClr val="2994B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DejaVu Sans"/>
                <a:cs typeface="+mn-cs"/>
              </a:rPr>
              <a:t>3</a:t>
            </a:r>
            <a:endPar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50" name="CustomShape 23">
            <a:hlinkClick r:id="" action="ppaction://noaction">
              <a:snd r:embed="rId10" name="4_5.wav"/>
            </a:hlinkClick>
            <a:extLst>
              <a:ext uri="{FF2B5EF4-FFF2-40B4-BE49-F238E27FC236}">
                <a16:creationId xmlns:a16="http://schemas.microsoft.com/office/drawing/2014/main" id="{B8BC0EB0-2C57-498A-BB46-D00F99ED1740}"/>
              </a:ext>
            </a:extLst>
          </p:cNvPr>
          <p:cNvSpPr/>
          <p:nvPr/>
        </p:nvSpPr>
        <p:spPr>
          <a:xfrm>
            <a:off x="127600" y="4128067"/>
            <a:ext cx="498726" cy="461665"/>
          </a:xfrm>
          <a:prstGeom prst="actionButtonBlank">
            <a:avLst/>
          </a:prstGeom>
          <a:solidFill>
            <a:srgbClr val="2994B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DejaVu Sans"/>
                <a:cs typeface="+mn-cs"/>
              </a:rPr>
              <a:t>4</a:t>
            </a:r>
            <a:endPar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51" name="CustomShape 23">
            <a:hlinkClick r:id="" action="ppaction://noaction">
              <a:snd r:embed="rId11" name="4_6.wav"/>
            </a:hlinkClick>
            <a:extLst>
              <a:ext uri="{FF2B5EF4-FFF2-40B4-BE49-F238E27FC236}">
                <a16:creationId xmlns:a16="http://schemas.microsoft.com/office/drawing/2014/main" id="{578B652C-BA5E-4F5C-A0C7-0347AEFBF3F7}"/>
              </a:ext>
            </a:extLst>
          </p:cNvPr>
          <p:cNvSpPr/>
          <p:nvPr/>
        </p:nvSpPr>
        <p:spPr>
          <a:xfrm>
            <a:off x="127600" y="4882389"/>
            <a:ext cx="498726" cy="461665"/>
          </a:xfrm>
          <a:prstGeom prst="actionButtonBlank">
            <a:avLst/>
          </a:prstGeom>
          <a:solidFill>
            <a:srgbClr val="2994B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DejaVu Sans"/>
                <a:cs typeface="+mn-cs"/>
              </a:rPr>
              <a:t>5</a:t>
            </a:r>
            <a:endPar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52" name="CustomShape 23">
            <a:hlinkClick r:id="" action="ppaction://noaction">
              <a:snd r:embed="rId12" name="4_7.wav"/>
            </a:hlinkClick>
            <a:extLst>
              <a:ext uri="{FF2B5EF4-FFF2-40B4-BE49-F238E27FC236}">
                <a16:creationId xmlns:a16="http://schemas.microsoft.com/office/drawing/2014/main" id="{9DBC1156-FE4C-402E-AF62-ABCBD3E92AED}"/>
              </a:ext>
            </a:extLst>
          </p:cNvPr>
          <p:cNvSpPr/>
          <p:nvPr/>
        </p:nvSpPr>
        <p:spPr>
          <a:xfrm>
            <a:off x="145815" y="5681458"/>
            <a:ext cx="498726" cy="461665"/>
          </a:xfrm>
          <a:prstGeom prst="actionButtonBlank">
            <a:avLst/>
          </a:prstGeom>
          <a:solidFill>
            <a:srgbClr val="2994B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DejaVu Sans"/>
                <a:cs typeface="+mn-cs"/>
              </a:rPr>
              <a:t>6</a:t>
            </a:r>
            <a:endPar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endParaRPr>
          </a:p>
        </p:txBody>
      </p:sp>
      <p:pic>
        <p:nvPicPr>
          <p:cNvPr id="6" name="Picture 5" descr="A picture containing clipart&#10;&#10;Description automatically generated">
            <a:extLst>
              <a:ext uri="{FF2B5EF4-FFF2-40B4-BE49-F238E27FC236}">
                <a16:creationId xmlns:a16="http://schemas.microsoft.com/office/drawing/2014/main" id="{F77230F6-8BCB-42F1-A947-946E3F598AAD}"/>
              </a:ext>
            </a:extLst>
          </p:cNvPr>
          <p:cNvPicPr>
            <a:picLocks noChangeAspect="1"/>
          </p:cNvPicPr>
          <p:nvPr/>
        </p:nvPicPr>
        <p:blipFill>
          <a:blip r:embed="rId13">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951913" y="1573726"/>
            <a:ext cx="914400" cy="642693"/>
          </a:xfrm>
          <a:prstGeom prst="rect">
            <a:avLst/>
          </a:prstGeom>
        </p:spPr>
      </p:pic>
      <p:pic>
        <p:nvPicPr>
          <p:cNvPr id="53" name="Picture 12" descr="Road Trip, Camioneta, Pareja, Viaje">
            <a:extLst>
              <a:ext uri="{FF2B5EF4-FFF2-40B4-BE49-F238E27FC236}">
                <a16:creationId xmlns:a16="http://schemas.microsoft.com/office/drawing/2014/main" id="{CC0FE7E3-5240-4E6B-97DD-0E135DA19A51}"/>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b="21025"/>
          <a:stretch/>
        </p:blipFill>
        <p:spPr bwMode="auto">
          <a:xfrm>
            <a:off x="4037026" y="1573726"/>
            <a:ext cx="605545" cy="540191"/>
          </a:xfrm>
          <a:prstGeom prst="round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EF61410-2785-482A-A144-174C64611932}"/>
              </a:ext>
            </a:extLst>
          </p:cNvPr>
          <p:cNvSpPr txBox="1"/>
          <p:nvPr/>
        </p:nvSpPr>
        <p:spPr>
          <a:xfrm>
            <a:off x="4801093" y="1612807"/>
            <a:ext cx="803314" cy="461665"/>
          </a:xfrm>
          <a:prstGeom prst="rect">
            <a:avLst/>
          </a:prstGeom>
          <a:noFill/>
          <a:ln>
            <a:solidFill>
              <a:srgbClr val="2994B2"/>
            </a:solidFill>
          </a:ln>
        </p:spPr>
        <p:txBody>
          <a:bodyPr wrap="square" rtlCol="0">
            <a:spAutoFit/>
          </a:bodyPr>
          <a:lstStyle/>
          <a:p>
            <a:pPr algn="ctr"/>
            <a:r>
              <a:rPr lang="en-GB" sz="2400" b="1" dirty="0">
                <a:solidFill>
                  <a:srgbClr val="2994B2"/>
                </a:solidFill>
                <a:latin typeface="Century Gothic" panose="020B0502020202020204" pitchFamily="34" charset="0"/>
              </a:rPr>
              <a:t>with</a:t>
            </a:r>
          </a:p>
        </p:txBody>
      </p:sp>
      <p:sp>
        <p:nvSpPr>
          <p:cNvPr id="54" name="TextBox 53">
            <a:extLst>
              <a:ext uri="{FF2B5EF4-FFF2-40B4-BE49-F238E27FC236}">
                <a16:creationId xmlns:a16="http://schemas.microsoft.com/office/drawing/2014/main" id="{D8D4E3F1-1502-434A-B98B-E14CA064E20A}"/>
              </a:ext>
            </a:extLst>
          </p:cNvPr>
          <p:cNvSpPr txBox="1"/>
          <p:nvPr/>
        </p:nvSpPr>
        <p:spPr>
          <a:xfrm>
            <a:off x="5843259" y="1612807"/>
            <a:ext cx="1060620" cy="461665"/>
          </a:xfrm>
          <a:prstGeom prst="rect">
            <a:avLst/>
          </a:prstGeom>
          <a:noFill/>
          <a:ln>
            <a:solidFill>
              <a:srgbClr val="2994B2"/>
            </a:solidFill>
          </a:ln>
        </p:spPr>
        <p:txBody>
          <a:bodyPr wrap="square" rtlCol="0">
            <a:spAutoFit/>
          </a:bodyPr>
          <a:lstStyle/>
          <a:p>
            <a:pPr algn="ctr"/>
            <a:r>
              <a:rPr lang="en-GB" sz="2400" b="1" dirty="0">
                <a:solidFill>
                  <a:srgbClr val="2994B2"/>
                </a:solidFill>
                <a:latin typeface="Century Gothic" panose="020B0502020202020204" pitchFamily="34" charset="0"/>
              </a:rPr>
              <a:t>your</a:t>
            </a:r>
          </a:p>
        </p:txBody>
      </p:sp>
      <p:grpSp>
        <p:nvGrpSpPr>
          <p:cNvPr id="23" name="Group 22">
            <a:extLst>
              <a:ext uri="{FF2B5EF4-FFF2-40B4-BE49-F238E27FC236}">
                <a16:creationId xmlns:a16="http://schemas.microsoft.com/office/drawing/2014/main" id="{722E8F22-FF41-433F-94A5-555857309758}"/>
              </a:ext>
            </a:extLst>
          </p:cNvPr>
          <p:cNvGrpSpPr/>
          <p:nvPr/>
        </p:nvGrpSpPr>
        <p:grpSpPr>
          <a:xfrm>
            <a:off x="7140988" y="1455285"/>
            <a:ext cx="803314" cy="816716"/>
            <a:chOff x="5664082" y="1357601"/>
            <a:chExt cx="914400" cy="914400"/>
          </a:xfrm>
        </p:grpSpPr>
        <p:pic>
          <p:nvPicPr>
            <p:cNvPr id="13" name="Graphic 12" descr="Users with solid fill">
              <a:extLst>
                <a:ext uri="{FF2B5EF4-FFF2-40B4-BE49-F238E27FC236}">
                  <a16:creationId xmlns:a16="http://schemas.microsoft.com/office/drawing/2014/main" id="{80546847-8BDB-4E42-AEC7-E8F2797416D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943482" y="1777501"/>
              <a:ext cx="355600" cy="355600"/>
            </a:xfrm>
            <a:prstGeom prst="rect">
              <a:avLst/>
            </a:prstGeom>
          </p:spPr>
        </p:pic>
        <p:pic>
          <p:nvPicPr>
            <p:cNvPr id="21" name="Graphic 20" descr="Home1 with solid fill">
              <a:extLst>
                <a:ext uri="{FF2B5EF4-FFF2-40B4-BE49-F238E27FC236}">
                  <a16:creationId xmlns:a16="http://schemas.microsoft.com/office/drawing/2014/main" id="{99A45558-E525-4C37-93EF-65B645350198}"/>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664082" y="1357601"/>
              <a:ext cx="914400" cy="914400"/>
            </a:xfrm>
            <a:prstGeom prst="rect">
              <a:avLst/>
            </a:prstGeom>
          </p:spPr>
        </p:pic>
      </p:grpSp>
      <p:sp>
        <p:nvSpPr>
          <p:cNvPr id="55" name="TextBox 54">
            <a:extLst>
              <a:ext uri="{FF2B5EF4-FFF2-40B4-BE49-F238E27FC236}">
                <a16:creationId xmlns:a16="http://schemas.microsoft.com/office/drawing/2014/main" id="{099E6DE7-9808-45C4-B18A-AB9A4719600A}"/>
              </a:ext>
            </a:extLst>
          </p:cNvPr>
          <p:cNvSpPr txBox="1"/>
          <p:nvPr/>
        </p:nvSpPr>
        <p:spPr>
          <a:xfrm>
            <a:off x="1945574" y="1612807"/>
            <a:ext cx="1891908" cy="461665"/>
          </a:xfrm>
          <a:prstGeom prst="rect">
            <a:avLst/>
          </a:prstGeom>
          <a:noFill/>
          <a:ln>
            <a:solidFill>
              <a:srgbClr val="2994B2"/>
            </a:solidFill>
          </a:ln>
        </p:spPr>
        <p:txBody>
          <a:bodyPr wrap="square" rtlCol="0">
            <a:spAutoFit/>
          </a:bodyPr>
          <a:lstStyle/>
          <a:p>
            <a:pPr algn="ctr"/>
            <a:r>
              <a:rPr lang="en-GB" sz="2400" b="1" dirty="0">
                <a:solidFill>
                  <a:srgbClr val="2994B2"/>
                </a:solidFill>
                <a:latin typeface="Century Gothic" panose="020B0502020202020204" pitchFamily="34" charset="0"/>
              </a:rPr>
              <a:t>go on (do)</a:t>
            </a:r>
          </a:p>
        </p:txBody>
      </p:sp>
      <p:pic>
        <p:nvPicPr>
          <p:cNvPr id="56" name="Picture 55" descr="A picture containing clipart&#10;&#10;Description automatically generated">
            <a:extLst>
              <a:ext uri="{FF2B5EF4-FFF2-40B4-BE49-F238E27FC236}">
                <a16:creationId xmlns:a16="http://schemas.microsoft.com/office/drawing/2014/main" id="{8B659916-84F4-44AD-9A66-5E10799FD614}"/>
              </a:ext>
            </a:extLst>
          </p:cNvPr>
          <p:cNvPicPr>
            <a:picLocks noChangeAspect="1"/>
          </p:cNvPicPr>
          <p:nvPr/>
        </p:nvPicPr>
        <p:blipFill>
          <a:blip r:embed="rId13">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980826" y="4014183"/>
            <a:ext cx="914400" cy="642693"/>
          </a:xfrm>
          <a:prstGeom prst="rect">
            <a:avLst/>
          </a:prstGeom>
        </p:spPr>
      </p:pic>
      <p:pic>
        <p:nvPicPr>
          <p:cNvPr id="57" name="Picture 56" descr="A picture containing clipart&#10;&#10;Description automatically generated">
            <a:extLst>
              <a:ext uri="{FF2B5EF4-FFF2-40B4-BE49-F238E27FC236}">
                <a16:creationId xmlns:a16="http://schemas.microsoft.com/office/drawing/2014/main" id="{B30A7987-4322-405B-8AED-744F59716FF0}"/>
              </a:ext>
            </a:extLst>
          </p:cNvPr>
          <p:cNvPicPr>
            <a:picLocks noChangeAspect="1"/>
          </p:cNvPicPr>
          <p:nvPr/>
        </p:nvPicPr>
        <p:blipFill>
          <a:blip r:embed="rId13">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1426916" y="5612716"/>
            <a:ext cx="914400" cy="642693"/>
          </a:xfrm>
          <a:prstGeom prst="rect">
            <a:avLst/>
          </a:prstGeom>
        </p:spPr>
      </p:pic>
      <p:pic>
        <p:nvPicPr>
          <p:cNvPr id="59" name="Picture 58" descr="A picture containing text, clipart&#10;&#10;Description automatically generated">
            <a:extLst>
              <a:ext uri="{FF2B5EF4-FFF2-40B4-BE49-F238E27FC236}">
                <a16:creationId xmlns:a16="http://schemas.microsoft.com/office/drawing/2014/main" id="{41AF0EB4-F47E-4E1E-8F0F-AE93F30DFB67}"/>
              </a:ext>
            </a:extLst>
          </p:cNvPr>
          <p:cNvPicPr>
            <a:picLocks noChangeAspect="1"/>
          </p:cNvPicPr>
          <p:nvPr/>
        </p:nvPicPr>
        <p:blipFill rotWithShape="1">
          <a:blip r:embed="rId19">
            <a:clrChange>
              <a:clrFrom>
                <a:srgbClr val="FFFFFE"/>
              </a:clrFrom>
              <a:clrTo>
                <a:srgbClr val="FFFFFE">
                  <a:alpha val="0"/>
                </a:srgbClr>
              </a:clrTo>
            </a:clrChange>
            <a:extLst>
              <a:ext uri="{28A0092B-C50C-407E-A947-70E740481C1C}">
                <a14:useLocalDpi xmlns:a14="http://schemas.microsoft.com/office/drawing/2010/main" val="0"/>
              </a:ext>
            </a:extLst>
          </a:blip>
          <a:srcRect l="12069" t="5850"/>
          <a:stretch/>
        </p:blipFill>
        <p:spPr>
          <a:xfrm>
            <a:off x="873631" y="4733100"/>
            <a:ext cx="1013901" cy="765478"/>
          </a:xfrm>
          <a:prstGeom prst="rect">
            <a:avLst/>
          </a:prstGeom>
        </p:spPr>
      </p:pic>
      <p:pic>
        <p:nvPicPr>
          <p:cNvPr id="61" name="Picture 60" descr="A picture containing clipart&#10;&#10;Description automatically generated">
            <a:extLst>
              <a:ext uri="{FF2B5EF4-FFF2-40B4-BE49-F238E27FC236}">
                <a16:creationId xmlns:a16="http://schemas.microsoft.com/office/drawing/2014/main" id="{409E540E-5588-4E4F-8C53-795B868D7750}"/>
              </a:ext>
            </a:extLst>
          </p:cNvPr>
          <p:cNvPicPr>
            <a:picLocks noChangeAspect="1"/>
          </p:cNvPicPr>
          <p:nvPr/>
        </p:nvPicPr>
        <p:blipFill>
          <a:blip r:embed="rId20">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980826" y="3193638"/>
            <a:ext cx="914400" cy="639905"/>
          </a:xfrm>
          <a:prstGeom prst="rect">
            <a:avLst/>
          </a:prstGeom>
        </p:spPr>
      </p:pic>
      <p:pic>
        <p:nvPicPr>
          <p:cNvPr id="63" name="Picture 62">
            <a:extLst>
              <a:ext uri="{FF2B5EF4-FFF2-40B4-BE49-F238E27FC236}">
                <a16:creationId xmlns:a16="http://schemas.microsoft.com/office/drawing/2014/main" id="{5CFB03F9-9335-4BBA-B3A3-EC0F38B284EE}"/>
              </a:ext>
            </a:extLst>
          </p:cNvPr>
          <p:cNvPicPr>
            <a:picLocks noChangeAspect="1"/>
          </p:cNvPicPr>
          <p:nvPr/>
        </p:nvPicPr>
        <p:blipFill>
          <a:blip r:embed="rId21">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927080" y="2425889"/>
            <a:ext cx="914400" cy="640606"/>
          </a:xfrm>
          <a:prstGeom prst="rect">
            <a:avLst/>
          </a:prstGeom>
        </p:spPr>
      </p:pic>
      <p:sp>
        <p:nvSpPr>
          <p:cNvPr id="64" name="TextBox 63">
            <a:extLst>
              <a:ext uri="{FF2B5EF4-FFF2-40B4-BE49-F238E27FC236}">
                <a16:creationId xmlns:a16="http://schemas.microsoft.com/office/drawing/2014/main" id="{A223FE93-30CB-47CB-BC01-EE2344314B70}"/>
              </a:ext>
            </a:extLst>
          </p:cNvPr>
          <p:cNvSpPr txBox="1"/>
          <p:nvPr/>
        </p:nvSpPr>
        <p:spPr>
          <a:xfrm>
            <a:off x="1945574" y="2463156"/>
            <a:ext cx="1891908" cy="461665"/>
          </a:xfrm>
          <a:prstGeom prst="rect">
            <a:avLst/>
          </a:prstGeom>
          <a:noFill/>
          <a:ln>
            <a:solidFill>
              <a:srgbClr val="2994B2"/>
            </a:solidFill>
          </a:ln>
        </p:spPr>
        <p:txBody>
          <a:bodyPr wrap="square" rtlCol="0">
            <a:spAutoFit/>
          </a:bodyPr>
          <a:lstStyle/>
          <a:p>
            <a:pPr algn="ctr"/>
            <a:r>
              <a:rPr lang="en-GB" sz="2400" b="1" dirty="0">
                <a:solidFill>
                  <a:srgbClr val="2994B2"/>
                </a:solidFill>
                <a:latin typeface="Century Gothic" panose="020B0502020202020204" pitchFamily="34" charset="0"/>
              </a:rPr>
              <a:t>plays</a:t>
            </a:r>
          </a:p>
        </p:txBody>
      </p:sp>
      <p:sp>
        <p:nvSpPr>
          <p:cNvPr id="65" name="TextBox 64">
            <a:extLst>
              <a:ext uri="{FF2B5EF4-FFF2-40B4-BE49-F238E27FC236}">
                <a16:creationId xmlns:a16="http://schemas.microsoft.com/office/drawing/2014/main" id="{92745569-7109-4451-ABC2-0CD5B2DCA598}"/>
              </a:ext>
            </a:extLst>
          </p:cNvPr>
          <p:cNvSpPr txBox="1"/>
          <p:nvPr/>
        </p:nvSpPr>
        <p:spPr>
          <a:xfrm>
            <a:off x="4767037" y="2423560"/>
            <a:ext cx="803314" cy="461665"/>
          </a:xfrm>
          <a:prstGeom prst="rect">
            <a:avLst/>
          </a:prstGeom>
          <a:noFill/>
          <a:ln>
            <a:solidFill>
              <a:srgbClr val="2994B2"/>
            </a:solidFill>
          </a:ln>
        </p:spPr>
        <p:txBody>
          <a:bodyPr wrap="square" rtlCol="0">
            <a:spAutoFit/>
          </a:bodyPr>
          <a:lstStyle/>
          <a:p>
            <a:pPr algn="ctr"/>
            <a:r>
              <a:rPr lang="en-GB" sz="2400" b="1" dirty="0">
                <a:solidFill>
                  <a:srgbClr val="2994B2"/>
                </a:solidFill>
                <a:latin typeface="Century Gothic" panose="020B0502020202020204" pitchFamily="34" charset="0"/>
              </a:rPr>
              <a:t>with</a:t>
            </a:r>
          </a:p>
        </p:txBody>
      </p:sp>
      <p:sp>
        <p:nvSpPr>
          <p:cNvPr id="66" name="TextBox 65">
            <a:extLst>
              <a:ext uri="{FF2B5EF4-FFF2-40B4-BE49-F238E27FC236}">
                <a16:creationId xmlns:a16="http://schemas.microsoft.com/office/drawing/2014/main" id="{8EDA08EF-8E13-4819-9705-FD171124081C}"/>
              </a:ext>
            </a:extLst>
          </p:cNvPr>
          <p:cNvSpPr txBox="1"/>
          <p:nvPr/>
        </p:nvSpPr>
        <p:spPr>
          <a:xfrm>
            <a:off x="5809203" y="2423560"/>
            <a:ext cx="1060620" cy="461665"/>
          </a:xfrm>
          <a:prstGeom prst="rect">
            <a:avLst/>
          </a:prstGeom>
          <a:noFill/>
          <a:ln>
            <a:solidFill>
              <a:srgbClr val="2994B2"/>
            </a:solidFill>
          </a:ln>
        </p:spPr>
        <p:txBody>
          <a:bodyPr wrap="square" rtlCol="0">
            <a:spAutoFit/>
          </a:bodyPr>
          <a:lstStyle/>
          <a:p>
            <a:pPr algn="ctr"/>
            <a:r>
              <a:rPr lang="en-GB" sz="2400" b="1" dirty="0">
                <a:solidFill>
                  <a:srgbClr val="2994B2"/>
                </a:solidFill>
                <a:latin typeface="Century Gothic" panose="020B0502020202020204" pitchFamily="34" charset="0"/>
              </a:rPr>
              <a:t>my</a:t>
            </a:r>
          </a:p>
        </p:txBody>
      </p:sp>
      <p:pic>
        <p:nvPicPr>
          <p:cNvPr id="67" name="Picture 66" descr="A black and white football ball&#10;&#10;Description automatically generated with medium confidence">
            <a:extLst>
              <a:ext uri="{FF2B5EF4-FFF2-40B4-BE49-F238E27FC236}">
                <a16:creationId xmlns:a16="http://schemas.microsoft.com/office/drawing/2014/main" id="{BDDEA543-0E64-45BE-B06F-708160DD3119}"/>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081279" y="2507121"/>
            <a:ext cx="377555" cy="388481"/>
          </a:xfrm>
          <a:prstGeom prst="rect">
            <a:avLst/>
          </a:prstGeom>
        </p:spPr>
      </p:pic>
      <p:pic>
        <p:nvPicPr>
          <p:cNvPr id="69" name="Graphic 68" descr="Children with solid fill">
            <a:extLst>
              <a:ext uri="{FF2B5EF4-FFF2-40B4-BE49-F238E27FC236}">
                <a16:creationId xmlns:a16="http://schemas.microsoft.com/office/drawing/2014/main" id="{1BBD7C56-F8F3-47DD-8727-59D0387E29E8}"/>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7061122" y="2236788"/>
            <a:ext cx="914400" cy="914400"/>
          </a:xfrm>
          <a:prstGeom prst="rect">
            <a:avLst/>
          </a:prstGeom>
        </p:spPr>
      </p:pic>
      <p:sp>
        <p:nvSpPr>
          <p:cNvPr id="70" name="TextBox 69">
            <a:extLst>
              <a:ext uri="{FF2B5EF4-FFF2-40B4-BE49-F238E27FC236}">
                <a16:creationId xmlns:a16="http://schemas.microsoft.com/office/drawing/2014/main" id="{1331CDAA-3FB4-4FAA-ABCD-7B47C9E5F056}"/>
              </a:ext>
            </a:extLst>
          </p:cNvPr>
          <p:cNvSpPr txBox="1"/>
          <p:nvPr/>
        </p:nvSpPr>
        <p:spPr>
          <a:xfrm>
            <a:off x="1945574" y="3256521"/>
            <a:ext cx="1891908" cy="461665"/>
          </a:xfrm>
          <a:prstGeom prst="rect">
            <a:avLst/>
          </a:prstGeom>
          <a:noFill/>
          <a:ln>
            <a:solidFill>
              <a:srgbClr val="2994B2"/>
            </a:solidFill>
          </a:ln>
        </p:spPr>
        <p:txBody>
          <a:bodyPr wrap="square" rtlCol="0">
            <a:spAutoFit/>
          </a:bodyPr>
          <a:lstStyle/>
          <a:p>
            <a:pPr algn="ctr"/>
            <a:r>
              <a:rPr lang="en-GB" sz="2400" b="1" dirty="0">
                <a:solidFill>
                  <a:srgbClr val="2994B2"/>
                </a:solidFill>
                <a:latin typeface="Century Gothic" panose="020B0502020202020204" pitchFamily="34" charset="0"/>
              </a:rPr>
              <a:t>makes</a:t>
            </a:r>
          </a:p>
        </p:txBody>
      </p:sp>
      <p:pic>
        <p:nvPicPr>
          <p:cNvPr id="71" name="Picture 70" descr="A picture containing text, cake, plant, decorated&#10;&#10;Description automatically generated">
            <a:extLst>
              <a:ext uri="{FF2B5EF4-FFF2-40B4-BE49-F238E27FC236}">
                <a16:creationId xmlns:a16="http://schemas.microsoft.com/office/drawing/2014/main" id="{ED0A2747-DB47-485A-B205-7D11CB6ECD10}"/>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052734" y="3284286"/>
            <a:ext cx="574127" cy="493390"/>
          </a:xfrm>
          <a:prstGeom prst="rect">
            <a:avLst/>
          </a:prstGeom>
        </p:spPr>
      </p:pic>
      <p:sp>
        <p:nvSpPr>
          <p:cNvPr id="72" name="TextBox 71">
            <a:extLst>
              <a:ext uri="{FF2B5EF4-FFF2-40B4-BE49-F238E27FC236}">
                <a16:creationId xmlns:a16="http://schemas.microsoft.com/office/drawing/2014/main" id="{309C312B-C419-47D2-9F75-B90847CDBE7C}"/>
              </a:ext>
            </a:extLst>
          </p:cNvPr>
          <p:cNvSpPr txBox="1"/>
          <p:nvPr/>
        </p:nvSpPr>
        <p:spPr>
          <a:xfrm>
            <a:off x="4801093" y="3263257"/>
            <a:ext cx="803314" cy="461665"/>
          </a:xfrm>
          <a:prstGeom prst="rect">
            <a:avLst/>
          </a:prstGeom>
          <a:noFill/>
          <a:ln>
            <a:solidFill>
              <a:srgbClr val="2994B2"/>
            </a:solidFill>
          </a:ln>
        </p:spPr>
        <p:txBody>
          <a:bodyPr wrap="square" rtlCol="0">
            <a:spAutoFit/>
          </a:bodyPr>
          <a:lstStyle/>
          <a:p>
            <a:pPr algn="ctr"/>
            <a:r>
              <a:rPr lang="en-GB" sz="2400" b="1" dirty="0">
                <a:solidFill>
                  <a:srgbClr val="2994B2"/>
                </a:solidFill>
                <a:latin typeface="Century Gothic" panose="020B0502020202020204" pitchFamily="34" charset="0"/>
              </a:rPr>
              <a:t>with</a:t>
            </a:r>
          </a:p>
        </p:txBody>
      </p:sp>
      <p:sp>
        <p:nvSpPr>
          <p:cNvPr id="73" name="TextBox 72">
            <a:extLst>
              <a:ext uri="{FF2B5EF4-FFF2-40B4-BE49-F238E27FC236}">
                <a16:creationId xmlns:a16="http://schemas.microsoft.com/office/drawing/2014/main" id="{8C370CF2-9BCB-49D4-9879-8BCE767F0355}"/>
              </a:ext>
            </a:extLst>
          </p:cNvPr>
          <p:cNvSpPr txBox="1"/>
          <p:nvPr/>
        </p:nvSpPr>
        <p:spPr>
          <a:xfrm>
            <a:off x="5843259" y="3263257"/>
            <a:ext cx="1060620" cy="461665"/>
          </a:xfrm>
          <a:prstGeom prst="rect">
            <a:avLst/>
          </a:prstGeom>
          <a:noFill/>
          <a:ln>
            <a:solidFill>
              <a:srgbClr val="2994B2"/>
            </a:solidFill>
          </a:ln>
        </p:spPr>
        <p:txBody>
          <a:bodyPr wrap="square" rtlCol="0">
            <a:spAutoFit/>
          </a:bodyPr>
          <a:lstStyle/>
          <a:p>
            <a:pPr algn="ctr"/>
            <a:r>
              <a:rPr lang="en-GB" sz="2400" b="1" dirty="0">
                <a:solidFill>
                  <a:srgbClr val="2994B2"/>
                </a:solidFill>
                <a:latin typeface="Century Gothic" panose="020B0502020202020204" pitchFamily="34" charset="0"/>
              </a:rPr>
              <a:t>my</a:t>
            </a:r>
          </a:p>
        </p:txBody>
      </p:sp>
      <p:sp>
        <p:nvSpPr>
          <p:cNvPr id="75" name="TextBox 74">
            <a:extLst>
              <a:ext uri="{FF2B5EF4-FFF2-40B4-BE49-F238E27FC236}">
                <a16:creationId xmlns:a16="http://schemas.microsoft.com/office/drawing/2014/main" id="{99916503-B264-4887-918E-F14BD2B071C5}"/>
              </a:ext>
            </a:extLst>
          </p:cNvPr>
          <p:cNvSpPr txBox="1"/>
          <p:nvPr/>
        </p:nvSpPr>
        <p:spPr>
          <a:xfrm>
            <a:off x="4783954" y="4102954"/>
            <a:ext cx="803314" cy="461665"/>
          </a:xfrm>
          <a:prstGeom prst="rect">
            <a:avLst/>
          </a:prstGeom>
          <a:noFill/>
          <a:ln>
            <a:solidFill>
              <a:srgbClr val="2994B2"/>
            </a:solidFill>
          </a:ln>
        </p:spPr>
        <p:txBody>
          <a:bodyPr wrap="square" rtlCol="0">
            <a:spAutoFit/>
          </a:bodyPr>
          <a:lstStyle/>
          <a:p>
            <a:pPr algn="ctr"/>
            <a:r>
              <a:rPr lang="en-GB" sz="2400" b="1" dirty="0">
                <a:solidFill>
                  <a:srgbClr val="2994B2"/>
                </a:solidFill>
                <a:latin typeface="Century Gothic" panose="020B0502020202020204" pitchFamily="34" charset="0"/>
              </a:rPr>
              <a:t>with</a:t>
            </a:r>
          </a:p>
        </p:txBody>
      </p:sp>
      <p:sp>
        <p:nvSpPr>
          <p:cNvPr id="76" name="TextBox 75">
            <a:extLst>
              <a:ext uri="{FF2B5EF4-FFF2-40B4-BE49-F238E27FC236}">
                <a16:creationId xmlns:a16="http://schemas.microsoft.com/office/drawing/2014/main" id="{1D8F5AC0-75C0-4D56-9787-DE7E16151894}"/>
              </a:ext>
            </a:extLst>
          </p:cNvPr>
          <p:cNvSpPr txBox="1"/>
          <p:nvPr/>
        </p:nvSpPr>
        <p:spPr>
          <a:xfrm>
            <a:off x="5826120" y="4102954"/>
            <a:ext cx="1060620" cy="461665"/>
          </a:xfrm>
          <a:prstGeom prst="rect">
            <a:avLst/>
          </a:prstGeom>
          <a:noFill/>
          <a:ln>
            <a:solidFill>
              <a:srgbClr val="2994B2"/>
            </a:solidFill>
          </a:ln>
        </p:spPr>
        <p:txBody>
          <a:bodyPr wrap="square" rtlCol="0">
            <a:spAutoFit/>
          </a:bodyPr>
          <a:lstStyle/>
          <a:p>
            <a:pPr algn="ctr"/>
            <a:r>
              <a:rPr lang="en-GB" sz="2400" b="1" dirty="0">
                <a:solidFill>
                  <a:srgbClr val="2994B2"/>
                </a:solidFill>
                <a:latin typeface="Century Gothic" panose="020B0502020202020204" pitchFamily="34" charset="0"/>
              </a:rPr>
              <a:t>your</a:t>
            </a:r>
          </a:p>
        </p:txBody>
      </p:sp>
      <p:pic>
        <p:nvPicPr>
          <p:cNvPr id="77" name="Graphic 76" descr="Children with solid fill">
            <a:extLst>
              <a:ext uri="{FF2B5EF4-FFF2-40B4-BE49-F238E27FC236}">
                <a16:creationId xmlns:a16="http://schemas.microsoft.com/office/drawing/2014/main" id="{A065C3EF-6A14-466E-8C0F-80EFC5CA3E88}"/>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7078039" y="3916182"/>
            <a:ext cx="914400" cy="914400"/>
          </a:xfrm>
          <a:prstGeom prst="rect">
            <a:avLst/>
          </a:prstGeom>
        </p:spPr>
      </p:pic>
      <p:sp>
        <p:nvSpPr>
          <p:cNvPr id="78" name="TextBox 77">
            <a:extLst>
              <a:ext uri="{FF2B5EF4-FFF2-40B4-BE49-F238E27FC236}">
                <a16:creationId xmlns:a16="http://schemas.microsoft.com/office/drawing/2014/main" id="{8D4E50FE-35BC-49E6-BEA5-00359CF929A3}"/>
              </a:ext>
            </a:extLst>
          </p:cNvPr>
          <p:cNvSpPr txBox="1"/>
          <p:nvPr/>
        </p:nvSpPr>
        <p:spPr>
          <a:xfrm>
            <a:off x="3243303" y="4940956"/>
            <a:ext cx="803314" cy="461665"/>
          </a:xfrm>
          <a:prstGeom prst="rect">
            <a:avLst/>
          </a:prstGeom>
          <a:noFill/>
          <a:ln>
            <a:solidFill>
              <a:srgbClr val="2994B2"/>
            </a:solidFill>
          </a:ln>
        </p:spPr>
        <p:txBody>
          <a:bodyPr wrap="square" rtlCol="0">
            <a:spAutoFit/>
          </a:bodyPr>
          <a:lstStyle/>
          <a:p>
            <a:pPr algn="ctr"/>
            <a:r>
              <a:rPr lang="en-GB" sz="2400" b="1" dirty="0">
                <a:solidFill>
                  <a:srgbClr val="2994B2"/>
                </a:solidFill>
                <a:latin typeface="Century Gothic" panose="020B0502020202020204" pitchFamily="34" charset="0"/>
              </a:rPr>
              <a:t>with</a:t>
            </a:r>
          </a:p>
        </p:txBody>
      </p:sp>
      <p:sp>
        <p:nvSpPr>
          <p:cNvPr id="79" name="TextBox 78">
            <a:extLst>
              <a:ext uri="{FF2B5EF4-FFF2-40B4-BE49-F238E27FC236}">
                <a16:creationId xmlns:a16="http://schemas.microsoft.com/office/drawing/2014/main" id="{BF4F3C1A-4352-49BB-90D9-1460C3D0967B}"/>
              </a:ext>
            </a:extLst>
          </p:cNvPr>
          <p:cNvSpPr txBox="1"/>
          <p:nvPr/>
        </p:nvSpPr>
        <p:spPr>
          <a:xfrm>
            <a:off x="4238803" y="4929250"/>
            <a:ext cx="803314" cy="461665"/>
          </a:xfrm>
          <a:prstGeom prst="rect">
            <a:avLst/>
          </a:prstGeom>
          <a:noFill/>
          <a:ln>
            <a:solidFill>
              <a:srgbClr val="2994B2"/>
            </a:solidFill>
          </a:ln>
        </p:spPr>
        <p:txBody>
          <a:bodyPr wrap="square" rtlCol="0">
            <a:spAutoFit/>
          </a:bodyPr>
          <a:lstStyle/>
          <a:p>
            <a:pPr algn="ctr"/>
            <a:r>
              <a:rPr lang="en-GB" sz="2400" b="1" dirty="0">
                <a:solidFill>
                  <a:srgbClr val="2994B2"/>
                </a:solidFill>
                <a:latin typeface="Century Gothic" panose="020B0502020202020204" pitchFamily="34" charset="0"/>
              </a:rPr>
              <a:t>my</a:t>
            </a:r>
          </a:p>
        </p:txBody>
      </p:sp>
      <p:sp>
        <p:nvSpPr>
          <p:cNvPr id="81" name="TextBox 80">
            <a:extLst>
              <a:ext uri="{FF2B5EF4-FFF2-40B4-BE49-F238E27FC236}">
                <a16:creationId xmlns:a16="http://schemas.microsoft.com/office/drawing/2014/main" id="{4E4A51F9-5978-4993-849D-4CA4D868712E}"/>
              </a:ext>
            </a:extLst>
          </p:cNvPr>
          <p:cNvSpPr txBox="1"/>
          <p:nvPr/>
        </p:nvSpPr>
        <p:spPr>
          <a:xfrm>
            <a:off x="3314513" y="5762086"/>
            <a:ext cx="1954574" cy="461665"/>
          </a:xfrm>
          <a:prstGeom prst="rect">
            <a:avLst/>
          </a:prstGeom>
          <a:noFill/>
          <a:ln>
            <a:solidFill>
              <a:srgbClr val="2994B2"/>
            </a:solidFill>
          </a:ln>
        </p:spPr>
        <p:txBody>
          <a:bodyPr wrap="square" rtlCol="0">
            <a:spAutoFit/>
          </a:bodyPr>
          <a:lstStyle/>
          <a:p>
            <a:pPr algn="ctr"/>
            <a:r>
              <a:rPr lang="en-GB" sz="2400" b="1" dirty="0">
                <a:solidFill>
                  <a:srgbClr val="2994B2"/>
                </a:solidFill>
                <a:latin typeface="Century Gothic" panose="020B0502020202020204" pitchFamily="34" charset="0"/>
              </a:rPr>
              <a:t>something*</a:t>
            </a:r>
          </a:p>
        </p:txBody>
      </p:sp>
      <p:sp>
        <p:nvSpPr>
          <p:cNvPr id="82" name="TextBox 81">
            <a:extLst>
              <a:ext uri="{FF2B5EF4-FFF2-40B4-BE49-F238E27FC236}">
                <a16:creationId xmlns:a16="http://schemas.microsoft.com/office/drawing/2014/main" id="{20616785-C05E-44B0-994A-A1095AC4CA9C}"/>
              </a:ext>
            </a:extLst>
          </p:cNvPr>
          <p:cNvSpPr txBox="1"/>
          <p:nvPr/>
        </p:nvSpPr>
        <p:spPr>
          <a:xfrm>
            <a:off x="5449694" y="5747982"/>
            <a:ext cx="1060620" cy="461665"/>
          </a:xfrm>
          <a:prstGeom prst="rect">
            <a:avLst/>
          </a:prstGeom>
          <a:noFill/>
          <a:ln>
            <a:solidFill>
              <a:srgbClr val="2994B2"/>
            </a:solidFill>
          </a:ln>
        </p:spPr>
        <p:txBody>
          <a:bodyPr wrap="square" rtlCol="0">
            <a:spAutoFit/>
          </a:bodyPr>
          <a:lstStyle/>
          <a:p>
            <a:pPr algn="ctr"/>
            <a:r>
              <a:rPr lang="en-GB" sz="2400" b="1" dirty="0">
                <a:solidFill>
                  <a:srgbClr val="2994B2"/>
                </a:solidFill>
                <a:latin typeface="Century Gothic" panose="020B0502020202020204" pitchFamily="34" charset="0"/>
              </a:rPr>
              <a:t>with</a:t>
            </a:r>
          </a:p>
        </p:txBody>
      </p:sp>
      <p:pic>
        <p:nvPicPr>
          <p:cNvPr id="84" name="Picture 83" descr="A picture containing text&#10;&#10;Description automatically generated">
            <a:extLst>
              <a:ext uri="{FF2B5EF4-FFF2-40B4-BE49-F238E27FC236}">
                <a16:creationId xmlns:a16="http://schemas.microsoft.com/office/drawing/2014/main" id="{3CC8F186-460B-4F73-B98C-6927FEDD7C53}"/>
              </a:ext>
            </a:extLst>
          </p:cNvPr>
          <p:cNvPicPr>
            <a:picLocks noChangeAspect="1"/>
          </p:cNvPicPr>
          <p:nvPr/>
        </p:nvPicPr>
        <p:blipFill rotWithShape="1">
          <a:blip r:embed="rId26">
            <a:extLst>
              <a:ext uri="{28A0092B-C50C-407E-A947-70E740481C1C}">
                <a14:useLocalDpi xmlns:a14="http://schemas.microsoft.com/office/drawing/2010/main" val="0"/>
              </a:ext>
            </a:extLst>
          </a:blip>
          <a:srcRect b="46232"/>
          <a:stretch/>
        </p:blipFill>
        <p:spPr>
          <a:xfrm>
            <a:off x="7282258" y="3167421"/>
            <a:ext cx="444968" cy="560238"/>
          </a:xfrm>
          <a:prstGeom prst="rect">
            <a:avLst/>
          </a:prstGeom>
        </p:spPr>
      </p:pic>
      <p:pic>
        <p:nvPicPr>
          <p:cNvPr id="85" name="Picture 84">
            <a:extLst>
              <a:ext uri="{FF2B5EF4-FFF2-40B4-BE49-F238E27FC236}">
                <a16:creationId xmlns:a16="http://schemas.microsoft.com/office/drawing/2014/main" id="{C503CE1A-F239-472F-B89E-6EDE807140B5}"/>
              </a:ext>
            </a:extLst>
          </p:cNvPr>
          <p:cNvPicPr>
            <a:picLocks noChangeAspect="1"/>
          </p:cNvPicPr>
          <p:nvPr/>
        </p:nvPicPr>
        <p:blipFill rotWithShape="1">
          <a:blip r:embed="rId27">
            <a:extLst>
              <a:ext uri="{28A0092B-C50C-407E-A947-70E740481C1C}">
                <a14:useLocalDpi xmlns:a14="http://schemas.microsoft.com/office/drawing/2010/main" val="0"/>
              </a:ext>
            </a:extLst>
          </a:blip>
          <a:srcRect b="61287"/>
          <a:stretch/>
        </p:blipFill>
        <p:spPr>
          <a:xfrm>
            <a:off x="9657044" y="349650"/>
            <a:ext cx="1263433" cy="1090839"/>
          </a:xfrm>
          <a:prstGeom prst="rect">
            <a:avLst/>
          </a:prstGeom>
        </p:spPr>
      </p:pic>
      <p:sp>
        <p:nvSpPr>
          <p:cNvPr id="86" name="TextBox 85">
            <a:extLst>
              <a:ext uri="{FF2B5EF4-FFF2-40B4-BE49-F238E27FC236}">
                <a16:creationId xmlns:a16="http://schemas.microsoft.com/office/drawing/2014/main" id="{19BA8E97-1EB0-41D5-AA3F-7AEF0C6D05C6}"/>
              </a:ext>
            </a:extLst>
          </p:cNvPr>
          <p:cNvSpPr txBox="1"/>
          <p:nvPr/>
        </p:nvSpPr>
        <p:spPr>
          <a:xfrm>
            <a:off x="1945574" y="4128067"/>
            <a:ext cx="1891908" cy="461665"/>
          </a:xfrm>
          <a:prstGeom prst="rect">
            <a:avLst/>
          </a:prstGeom>
          <a:noFill/>
          <a:ln>
            <a:solidFill>
              <a:srgbClr val="2994B2"/>
            </a:solidFill>
          </a:ln>
        </p:spPr>
        <p:txBody>
          <a:bodyPr wrap="square" rtlCol="0">
            <a:spAutoFit/>
          </a:bodyPr>
          <a:lstStyle/>
          <a:p>
            <a:pPr algn="ctr"/>
            <a:r>
              <a:rPr lang="en-GB" sz="2400" b="1" dirty="0">
                <a:solidFill>
                  <a:srgbClr val="2994B2"/>
                </a:solidFill>
                <a:latin typeface="Century Gothic" panose="020B0502020202020204" pitchFamily="34" charset="0"/>
              </a:rPr>
              <a:t>play</a:t>
            </a:r>
          </a:p>
        </p:txBody>
      </p:sp>
      <p:pic>
        <p:nvPicPr>
          <p:cNvPr id="87" name="Picture 86" descr="Shape&#10;&#10;Description automatically generated with low confidence">
            <a:extLst>
              <a:ext uri="{FF2B5EF4-FFF2-40B4-BE49-F238E27FC236}">
                <a16:creationId xmlns:a16="http://schemas.microsoft.com/office/drawing/2014/main" id="{F19EAAE1-087F-4359-81AC-32B524636B0F}"/>
              </a:ext>
            </a:extLst>
          </p:cNvPr>
          <p:cNvPicPr>
            <a:picLocks noChangeAspect="1"/>
          </p:cNvPicPr>
          <p:nvPr/>
        </p:nvPicPr>
        <p:blipFill>
          <a:blip r:embed="rId28">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133914" y="4014183"/>
            <a:ext cx="411188" cy="642693"/>
          </a:xfrm>
          <a:prstGeom prst="rect">
            <a:avLst/>
          </a:prstGeom>
        </p:spPr>
      </p:pic>
      <p:sp>
        <p:nvSpPr>
          <p:cNvPr id="88" name="TextBox 87">
            <a:extLst>
              <a:ext uri="{FF2B5EF4-FFF2-40B4-BE49-F238E27FC236}">
                <a16:creationId xmlns:a16="http://schemas.microsoft.com/office/drawing/2014/main" id="{492BD33B-DB22-4EBE-BDB4-5A85F0AC37D6}"/>
              </a:ext>
            </a:extLst>
          </p:cNvPr>
          <p:cNvSpPr txBox="1"/>
          <p:nvPr/>
        </p:nvSpPr>
        <p:spPr>
          <a:xfrm>
            <a:off x="1945574" y="4940956"/>
            <a:ext cx="1060620" cy="461665"/>
          </a:xfrm>
          <a:prstGeom prst="rect">
            <a:avLst/>
          </a:prstGeom>
          <a:noFill/>
          <a:ln>
            <a:solidFill>
              <a:srgbClr val="2994B2"/>
            </a:solidFill>
          </a:ln>
        </p:spPr>
        <p:txBody>
          <a:bodyPr wrap="square" rtlCol="0">
            <a:spAutoFit/>
          </a:bodyPr>
          <a:lstStyle/>
          <a:p>
            <a:pPr algn="ctr"/>
            <a:r>
              <a:rPr lang="en-GB" sz="2400" b="1" dirty="0">
                <a:solidFill>
                  <a:srgbClr val="2994B2"/>
                </a:solidFill>
                <a:latin typeface="Century Gothic" panose="020B0502020202020204" pitchFamily="34" charset="0"/>
              </a:rPr>
              <a:t>play</a:t>
            </a:r>
          </a:p>
        </p:txBody>
      </p:sp>
      <p:pic>
        <p:nvPicPr>
          <p:cNvPr id="89" name="Picture 88" descr="A picture containing text&#10;&#10;Description automatically generated">
            <a:extLst>
              <a:ext uri="{FF2B5EF4-FFF2-40B4-BE49-F238E27FC236}">
                <a16:creationId xmlns:a16="http://schemas.microsoft.com/office/drawing/2014/main" id="{6EF7A341-0DF3-4FEC-ACD6-DC0CF70744A0}"/>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234303" y="4919426"/>
            <a:ext cx="288718" cy="464062"/>
          </a:xfrm>
          <a:prstGeom prst="rect">
            <a:avLst/>
          </a:prstGeom>
        </p:spPr>
      </p:pic>
      <p:sp>
        <p:nvSpPr>
          <p:cNvPr id="90" name="TextBox 89">
            <a:extLst>
              <a:ext uri="{FF2B5EF4-FFF2-40B4-BE49-F238E27FC236}">
                <a16:creationId xmlns:a16="http://schemas.microsoft.com/office/drawing/2014/main" id="{E38F6971-B96D-408D-9B10-39919E04BF22}"/>
              </a:ext>
            </a:extLst>
          </p:cNvPr>
          <p:cNvSpPr txBox="1"/>
          <p:nvPr/>
        </p:nvSpPr>
        <p:spPr>
          <a:xfrm>
            <a:off x="5744488" y="4898312"/>
            <a:ext cx="803314" cy="461665"/>
          </a:xfrm>
          <a:prstGeom prst="rect">
            <a:avLst/>
          </a:prstGeom>
          <a:noFill/>
          <a:ln>
            <a:solidFill>
              <a:srgbClr val="2994B2"/>
            </a:solidFill>
          </a:ln>
        </p:spPr>
        <p:txBody>
          <a:bodyPr wrap="square" rtlCol="0">
            <a:spAutoFit/>
          </a:bodyPr>
          <a:lstStyle/>
          <a:p>
            <a:pPr algn="ctr"/>
            <a:r>
              <a:rPr lang="en-GB" sz="2400" b="1" dirty="0">
                <a:solidFill>
                  <a:srgbClr val="2994B2"/>
                </a:solidFill>
                <a:latin typeface="Century Gothic" panose="020B0502020202020204" pitchFamily="34" charset="0"/>
              </a:rPr>
              <a:t>in</a:t>
            </a:r>
          </a:p>
        </p:txBody>
      </p:sp>
      <p:sp>
        <p:nvSpPr>
          <p:cNvPr id="91" name="TextBox 90">
            <a:extLst>
              <a:ext uri="{FF2B5EF4-FFF2-40B4-BE49-F238E27FC236}">
                <a16:creationId xmlns:a16="http://schemas.microsoft.com/office/drawing/2014/main" id="{A827893B-0DD8-423D-93AF-E15F54FAF61C}"/>
              </a:ext>
            </a:extLst>
          </p:cNvPr>
          <p:cNvSpPr txBox="1"/>
          <p:nvPr/>
        </p:nvSpPr>
        <p:spPr>
          <a:xfrm>
            <a:off x="6701428" y="4882389"/>
            <a:ext cx="803314" cy="461665"/>
          </a:xfrm>
          <a:prstGeom prst="rect">
            <a:avLst/>
          </a:prstGeom>
          <a:noFill/>
          <a:ln>
            <a:solidFill>
              <a:srgbClr val="2994B2"/>
            </a:solidFill>
          </a:ln>
        </p:spPr>
        <p:txBody>
          <a:bodyPr wrap="square" rtlCol="0">
            <a:spAutoFit/>
          </a:bodyPr>
          <a:lstStyle/>
          <a:p>
            <a:pPr algn="ctr"/>
            <a:r>
              <a:rPr lang="en-GB" sz="2400" b="1" dirty="0">
                <a:solidFill>
                  <a:srgbClr val="2994B2"/>
                </a:solidFill>
                <a:latin typeface="Century Gothic" panose="020B0502020202020204" pitchFamily="34" charset="0"/>
              </a:rPr>
              <a:t>the</a:t>
            </a:r>
          </a:p>
        </p:txBody>
      </p:sp>
      <p:pic>
        <p:nvPicPr>
          <p:cNvPr id="93" name="Picture 92" descr="A screenshot of a video game&#10;&#10;Description automatically generated">
            <a:extLst>
              <a:ext uri="{FF2B5EF4-FFF2-40B4-BE49-F238E27FC236}">
                <a16:creationId xmlns:a16="http://schemas.microsoft.com/office/drawing/2014/main" id="{578EB51C-3D67-438A-9807-4EF27148D1A5}"/>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7698845" y="4855689"/>
            <a:ext cx="914400" cy="515064"/>
          </a:xfrm>
          <a:prstGeom prst="rect">
            <a:avLst/>
          </a:prstGeom>
        </p:spPr>
      </p:pic>
      <p:sp>
        <p:nvSpPr>
          <p:cNvPr id="94" name="TextBox 93">
            <a:extLst>
              <a:ext uri="{FF2B5EF4-FFF2-40B4-BE49-F238E27FC236}">
                <a16:creationId xmlns:a16="http://schemas.microsoft.com/office/drawing/2014/main" id="{50F98716-F804-4AD5-A0DC-721FC8733D2E}"/>
              </a:ext>
            </a:extLst>
          </p:cNvPr>
          <p:cNvSpPr txBox="1"/>
          <p:nvPr/>
        </p:nvSpPr>
        <p:spPr>
          <a:xfrm>
            <a:off x="2308323" y="5753845"/>
            <a:ext cx="803314" cy="461665"/>
          </a:xfrm>
          <a:prstGeom prst="rect">
            <a:avLst/>
          </a:prstGeom>
          <a:noFill/>
          <a:ln>
            <a:solidFill>
              <a:srgbClr val="2994B2"/>
            </a:solidFill>
          </a:ln>
        </p:spPr>
        <p:txBody>
          <a:bodyPr wrap="square" rtlCol="0">
            <a:spAutoFit/>
          </a:bodyPr>
          <a:lstStyle/>
          <a:p>
            <a:pPr algn="ctr"/>
            <a:r>
              <a:rPr lang="en-GB" sz="2400" b="1" dirty="0">
                <a:solidFill>
                  <a:srgbClr val="2994B2"/>
                </a:solidFill>
                <a:latin typeface="Century Gothic" panose="020B0502020202020204" pitchFamily="34" charset="0"/>
              </a:rPr>
              <a:t>do</a:t>
            </a:r>
          </a:p>
        </p:txBody>
      </p:sp>
      <p:sp>
        <p:nvSpPr>
          <p:cNvPr id="95" name="TextBox 94">
            <a:extLst>
              <a:ext uri="{FF2B5EF4-FFF2-40B4-BE49-F238E27FC236}">
                <a16:creationId xmlns:a16="http://schemas.microsoft.com/office/drawing/2014/main" id="{1C3AC650-B3D2-4F87-B5AD-42FB29C5CCE8}"/>
              </a:ext>
            </a:extLst>
          </p:cNvPr>
          <p:cNvSpPr txBox="1"/>
          <p:nvPr/>
        </p:nvSpPr>
        <p:spPr>
          <a:xfrm>
            <a:off x="811325" y="5742889"/>
            <a:ext cx="645322" cy="461665"/>
          </a:xfrm>
          <a:prstGeom prst="rect">
            <a:avLst/>
          </a:prstGeom>
          <a:noFill/>
          <a:ln>
            <a:solidFill>
              <a:srgbClr val="2994B2"/>
            </a:solidFill>
          </a:ln>
        </p:spPr>
        <p:txBody>
          <a:bodyPr wrap="square" rtlCol="0">
            <a:spAutoFit/>
          </a:bodyPr>
          <a:lstStyle/>
          <a:p>
            <a:pPr algn="ctr"/>
            <a:r>
              <a:rPr lang="en-GB" sz="2400" b="1" dirty="0">
                <a:solidFill>
                  <a:srgbClr val="2994B2"/>
                </a:solidFill>
                <a:latin typeface="Century Gothic" panose="020B0502020202020204" pitchFamily="34" charset="0"/>
              </a:rPr>
              <a:t>Do</a:t>
            </a:r>
          </a:p>
        </p:txBody>
      </p:sp>
      <p:sp>
        <p:nvSpPr>
          <p:cNvPr id="96" name="TextBox 95">
            <a:extLst>
              <a:ext uri="{FF2B5EF4-FFF2-40B4-BE49-F238E27FC236}">
                <a16:creationId xmlns:a16="http://schemas.microsoft.com/office/drawing/2014/main" id="{FE2E66BE-97DB-478A-BF4F-6479B53C1DC5}"/>
              </a:ext>
            </a:extLst>
          </p:cNvPr>
          <p:cNvSpPr txBox="1"/>
          <p:nvPr/>
        </p:nvSpPr>
        <p:spPr>
          <a:xfrm>
            <a:off x="6701428" y="5705219"/>
            <a:ext cx="1060620" cy="461665"/>
          </a:xfrm>
          <a:prstGeom prst="rect">
            <a:avLst/>
          </a:prstGeom>
          <a:noFill/>
          <a:ln>
            <a:solidFill>
              <a:srgbClr val="2994B2"/>
            </a:solidFill>
          </a:ln>
        </p:spPr>
        <p:txBody>
          <a:bodyPr wrap="square" rtlCol="0">
            <a:spAutoFit/>
          </a:bodyPr>
          <a:lstStyle/>
          <a:p>
            <a:pPr algn="ctr"/>
            <a:r>
              <a:rPr lang="en-GB" sz="2400" b="1" dirty="0">
                <a:solidFill>
                  <a:srgbClr val="2994B2"/>
                </a:solidFill>
                <a:latin typeface="Century Gothic" panose="020B0502020202020204" pitchFamily="34" charset="0"/>
              </a:rPr>
              <a:t>your</a:t>
            </a:r>
          </a:p>
        </p:txBody>
      </p:sp>
      <p:pic>
        <p:nvPicPr>
          <p:cNvPr id="97" name="Picture 96">
            <a:extLst>
              <a:ext uri="{FF2B5EF4-FFF2-40B4-BE49-F238E27FC236}">
                <a16:creationId xmlns:a16="http://schemas.microsoft.com/office/drawing/2014/main" id="{1561D947-55DA-431E-8BFC-51658FB296D3}"/>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7978399" y="5950204"/>
            <a:ext cx="287918" cy="344582"/>
          </a:xfrm>
          <a:prstGeom prst="rect">
            <a:avLst/>
          </a:prstGeom>
        </p:spPr>
      </p:pic>
      <p:pic>
        <p:nvPicPr>
          <p:cNvPr id="98" name="Picture 97" descr="A picture containing text&#10;&#10;Description automatically generated">
            <a:extLst>
              <a:ext uri="{FF2B5EF4-FFF2-40B4-BE49-F238E27FC236}">
                <a16:creationId xmlns:a16="http://schemas.microsoft.com/office/drawing/2014/main" id="{ADEF8A9D-40A9-4B0D-A4B3-C06FE5B30F59}"/>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8510217" y="5647048"/>
            <a:ext cx="413815" cy="665133"/>
          </a:xfrm>
          <a:prstGeom prst="rect">
            <a:avLst/>
          </a:prstGeom>
        </p:spPr>
      </p:pic>
      <p:pic>
        <p:nvPicPr>
          <p:cNvPr id="99" name="Picture 98" descr="A picture containing logo&#10;&#10;Description automatically generated">
            <a:extLst>
              <a:ext uri="{FF2B5EF4-FFF2-40B4-BE49-F238E27FC236}">
                <a16:creationId xmlns:a16="http://schemas.microsoft.com/office/drawing/2014/main" id="{E9F57842-32F6-472D-8730-53F2427B7CE9}"/>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8266317" y="5885660"/>
            <a:ext cx="308575" cy="257463"/>
          </a:xfrm>
          <a:prstGeom prst="rect">
            <a:avLst/>
          </a:prstGeom>
        </p:spPr>
      </p:pic>
      <p:pic>
        <p:nvPicPr>
          <p:cNvPr id="100" name="Picture 99">
            <a:extLst>
              <a:ext uri="{FF2B5EF4-FFF2-40B4-BE49-F238E27FC236}">
                <a16:creationId xmlns:a16="http://schemas.microsoft.com/office/drawing/2014/main" id="{C82D38A5-8982-43CC-B9D1-FB62E6A5BE42}"/>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7975522" y="5660922"/>
            <a:ext cx="460104" cy="243352"/>
          </a:xfrm>
          <a:prstGeom prst="rect">
            <a:avLst/>
          </a:prstGeom>
        </p:spPr>
      </p:pic>
      <p:sp>
        <p:nvSpPr>
          <p:cNvPr id="101" name="TextBox 100">
            <a:extLst>
              <a:ext uri="{FF2B5EF4-FFF2-40B4-BE49-F238E27FC236}">
                <a16:creationId xmlns:a16="http://schemas.microsoft.com/office/drawing/2014/main" id="{6402DFC2-C512-48B1-8DEA-B1172E8F5663}"/>
              </a:ext>
            </a:extLst>
          </p:cNvPr>
          <p:cNvSpPr txBox="1"/>
          <p:nvPr/>
        </p:nvSpPr>
        <p:spPr>
          <a:xfrm>
            <a:off x="9051243" y="5740846"/>
            <a:ext cx="544121" cy="461665"/>
          </a:xfrm>
          <a:prstGeom prst="rect">
            <a:avLst/>
          </a:prstGeom>
          <a:noFill/>
          <a:ln>
            <a:solidFill>
              <a:srgbClr val="2994B2"/>
            </a:solidFill>
          </a:ln>
        </p:spPr>
        <p:txBody>
          <a:bodyPr wrap="square" rtlCol="0">
            <a:spAutoFit/>
          </a:bodyPr>
          <a:lstStyle/>
          <a:p>
            <a:pPr algn="ctr"/>
            <a:r>
              <a:rPr lang="en-GB" sz="2400" b="1" dirty="0">
                <a:solidFill>
                  <a:srgbClr val="2994B2"/>
                </a:solidFill>
                <a:latin typeface="Century Gothic" panose="020B0502020202020204" pitchFamily="34" charset="0"/>
              </a:rPr>
              <a:t>?</a:t>
            </a:r>
          </a:p>
        </p:txBody>
      </p:sp>
      <p:sp>
        <p:nvSpPr>
          <p:cNvPr id="102" name="Rectangle: Rounded Corners 101">
            <a:extLst>
              <a:ext uri="{FF2B5EF4-FFF2-40B4-BE49-F238E27FC236}">
                <a16:creationId xmlns:a16="http://schemas.microsoft.com/office/drawing/2014/main" id="{D129C008-1C38-4BFC-A73A-F95C52F04660}"/>
              </a:ext>
            </a:extLst>
          </p:cNvPr>
          <p:cNvSpPr/>
          <p:nvPr/>
        </p:nvSpPr>
        <p:spPr>
          <a:xfrm>
            <a:off x="927080" y="1527170"/>
            <a:ext cx="8729964" cy="69146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rgbClr val="2994B2"/>
                </a:solidFill>
                <a:latin typeface="Century Gothic" panose="020B0502020202020204" pitchFamily="34" charset="0"/>
              </a:rPr>
              <a:t>Tu fais un voyage avec ta famille.</a:t>
            </a:r>
          </a:p>
        </p:txBody>
      </p:sp>
      <p:sp>
        <p:nvSpPr>
          <p:cNvPr id="103" name="Rectangle: Rounded Corners 102">
            <a:extLst>
              <a:ext uri="{FF2B5EF4-FFF2-40B4-BE49-F238E27FC236}">
                <a16:creationId xmlns:a16="http://schemas.microsoft.com/office/drawing/2014/main" id="{5B4746D4-E709-4F29-8F03-50C28A97F7A6}"/>
              </a:ext>
            </a:extLst>
          </p:cNvPr>
          <p:cNvSpPr/>
          <p:nvPr/>
        </p:nvSpPr>
        <p:spPr>
          <a:xfrm>
            <a:off x="951913" y="2338851"/>
            <a:ext cx="8729964" cy="69146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rgbClr val="2994B2"/>
                </a:solidFill>
                <a:latin typeface="Century Gothic" panose="020B0502020202020204" pitchFamily="34" charset="0"/>
              </a:rPr>
              <a:t>Elle joue au foot avec mes amis !</a:t>
            </a:r>
          </a:p>
        </p:txBody>
      </p:sp>
      <p:sp>
        <p:nvSpPr>
          <p:cNvPr id="104" name="Rectangle: Rounded Corners 103">
            <a:extLst>
              <a:ext uri="{FF2B5EF4-FFF2-40B4-BE49-F238E27FC236}">
                <a16:creationId xmlns:a16="http://schemas.microsoft.com/office/drawing/2014/main" id="{C94CF903-25DF-46D6-83AF-09B53138268C}"/>
              </a:ext>
            </a:extLst>
          </p:cNvPr>
          <p:cNvSpPr/>
          <p:nvPr/>
        </p:nvSpPr>
        <p:spPr>
          <a:xfrm>
            <a:off x="904105" y="3148497"/>
            <a:ext cx="8729964" cy="69146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rgbClr val="2994B2"/>
                </a:solidFill>
                <a:latin typeface="Century Gothic" panose="020B0502020202020204" pitchFamily="34" charset="0"/>
              </a:rPr>
              <a:t>Il fait un gâteau avec ma mère.</a:t>
            </a:r>
          </a:p>
        </p:txBody>
      </p:sp>
      <p:sp>
        <p:nvSpPr>
          <p:cNvPr id="105" name="Rectangle: Rounded Corners 104">
            <a:extLst>
              <a:ext uri="{FF2B5EF4-FFF2-40B4-BE49-F238E27FC236}">
                <a16:creationId xmlns:a16="http://schemas.microsoft.com/office/drawing/2014/main" id="{50BD355F-B617-428E-9740-CE94E21CC3F3}"/>
              </a:ext>
            </a:extLst>
          </p:cNvPr>
          <p:cNvSpPr/>
          <p:nvPr/>
        </p:nvSpPr>
        <p:spPr>
          <a:xfrm>
            <a:off x="869321" y="3987771"/>
            <a:ext cx="8729964" cy="69146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rgbClr val="2994B2"/>
                </a:solidFill>
                <a:latin typeface="Century Gothic" panose="020B0502020202020204" pitchFamily="34" charset="0"/>
              </a:rPr>
              <a:t>Tu joues à la corde avec tes amis.</a:t>
            </a:r>
          </a:p>
        </p:txBody>
      </p:sp>
      <p:sp>
        <p:nvSpPr>
          <p:cNvPr id="106" name="Rectangle: Rounded Corners 105">
            <a:extLst>
              <a:ext uri="{FF2B5EF4-FFF2-40B4-BE49-F238E27FC236}">
                <a16:creationId xmlns:a16="http://schemas.microsoft.com/office/drawing/2014/main" id="{B4924974-BF74-4528-986C-662816946FA1}"/>
              </a:ext>
            </a:extLst>
          </p:cNvPr>
          <p:cNvSpPr/>
          <p:nvPr/>
        </p:nvSpPr>
        <p:spPr>
          <a:xfrm>
            <a:off x="882738" y="4754022"/>
            <a:ext cx="8729964" cy="69146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rgbClr val="2994B2"/>
                </a:solidFill>
                <a:latin typeface="Century Gothic" panose="020B0502020202020204" pitchFamily="34" charset="0"/>
              </a:rPr>
              <a:t>Je joue avec mon chien dans le jardin.</a:t>
            </a:r>
          </a:p>
        </p:txBody>
      </p:sp>
      <p:sp>
        <p:nvSpPr>
          <p:cNvPr id="107" name="Rectangle: Rounded Corners 106">
            <a:extLst>
              <a:ext uri="{FF2B5EF4-FFF2-40B4-BE49-F238E27FC236}">
                <a16:creationId xmlns:a16="http://schemas.microsoft.com/office/drawing/2014/main" id="{987C4788-4BA4-4125-B0FA-72E982ED18D4}"/>
              </a:ext>
            </a:extLst>
          </p:cNvPr>
          <p:cNvSpPr/>
          <p:nvPr/>
        </p:nvSpPr>
        <p:spPr>
          <a:xfrm>
            <a:off x="811325" y="5618609"/>
            <a:ext cx="9222781" cy="69146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rgbClr val="2994B2"/>
                </a:solidFill>
                <a:latin typeface="Century Gothic" panose="020B0502020202020204" pitchFamily="34" charset="0"/>
              </a:rPr>
              <a:t>Tu fais quelquechose avec ton animal ?</a:t>
            </a:r>
          </a:p>
        </p:txBody>
      </p:sp>
      <p:sp>
        <p:nvSpPr>
          <p:cNvPr id="108" name="Speech Bubble: Rectangle with Corners Rounded 107">
            <a:extLst>
              <a:ext uri="{FF2B5EF4-FFF2-40B4-BE49-F238E27FC236}">
                <a16:creationId xmlns:a16="http://schemas.microsoft.com/office/drawing/2014/main" id="{056EE381-326C-43BC-BEF8-554FD01701B7}"/>
              </a:ext>
            </a:extLst>
          </p:cNvPr>
          <p:cNvSpPr/>
          <p:nvPr/>
        </p:nvSpPr>
        <p:spPr>
          <a:xfrm>
            <a:off x="8082250" y="1449035"/>
            <a:ext cx="3997581" cy="2058710"/>
          </a:xfrm>
          <a:prstGeom prst="wedgeRoundRectCallout">
            <a:avLst>
              <a:gd name="adj1" fmla="val -9469"/>
              <a:gd name="adj2" fmla="val -63480"/>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Attention ! English has one word for </a:t>
            </a:r>
            <a:r>
              <a:rPr kumimoji="0" lang="en-GB" sz="2000" b="1" i="1" u="none" strike="noStrike" kern="1200" cap="none" spc="0" normalizeH="0" baseline="0" noProof="0" dirty="0">
                <a:ln>
                  <a:noFill/>
                </a:ln>
                <a:solidFill>
                  <a:srgbClr val="002060"/>
                </a:solidFill>
                <a:effectLst/>
                <a:uLnTx/>
                <a:uFillTx/>
                <a:latin typeface="Century Gothic" panose="020F0302020204030204"/>
              </a:rPr>
              <a:t>my</a:t>
            </a:r>
            <a:r>
              <a:rPr kumimoji="0" lang="en-GB" sz="2000" b="0" i="0" u="none" strike="noStrike" kern="1200" cap="none" spc="0" normalizeH="0" baseline="0" noProof="0" dirty="0">
                <a:ln>
                  <a:noFill/>
                </a:ln>
                <a:solidFill>
                  <a:srgbClr val="002060"/>
                </a:solidFill>
                <a:effectLst/>
                <a:uLnTx/>
                <a:uFillTx/>
                <a:latin typeface="Century Gothic" panose="020F0302020204030204"/>
              </a:rPr>
              <a:t> and one for </a:t>
            </a:r>
            <a:r>
              <a:rPr kumimoji="0" lang="en-GB" sz="2000" b="1" i="1" u="none" strike="noStrike" kern="1200" cap="none" spc="0" normalizeH="0" baseline="0" noProof="0" dirty="0">
                <a:ln>
                  <a:noFill/>
                </a:ln>
                <a:solidFill>
                  <a:srgbClr val="002060"/>
                </a:solidFill>
                <a:effectLst/>
                <a:uLnTx/>
                <a:uFillTx/>
                <a:latin typeface="Century Gothic" panose="020F0302020204030204"/>
              </a:rPr>
              <a:t>your</a:t>
            </a:r>
            <a:r>
              <a:rPr kumimoji="0" lang="en-GB" sz="2000" b="0" i="0" u="none" strike="noStrike" kern="1200" cap="none" spc="0" normalizeH="0" baseline="0" noProof="0" dirty="0">
                <a:ln>
                  <a:noFill/>
                </a:ln>
                <a:solidFill>
                  <a:srgbClr val="002060"/>
                </a:solidFill>
                <a:effectLst/>
                <a:uLnTx/>
                <a:uFillTx/>
                <a:latin typeface="Century Gothic" panose="020F0302020204030204"/>
              </a:rPr>
              <a:t>. French has three. Look at the noun that follows to work out if you need </a:t>
            </a:r>
            <a:br>
              <a:rPr kumimoji="0" lang="en-GB" sz="2000" b="0" i="0" u="none" strike="noStrike" kern="1200" cap="none" spc="0" normalizeH="0" baseline="0" noProof="0" dirty="0">
                <a:ln>
                  <a:noFill/>
                </a:ln>
                <a:solidFill>
                  <a:srgbClr val="002060"/>
                </a:solidFill>
                <a:effectLst/>
                <a:uLnTx/>
                <a:uFillTx/>
                <a:latin typeface="Century Gothic" panose="020F0302020204030204"/>
              </a:rPr>
            </a:br>
            <a:r>
              <a:rPr kumimoji="0" lang="en-GB" sz="2000" b="1" i="0" u="none" strike="noStrike" kern="1200" cap="none" spc="0" normalizeH="0" baseline="0" noProof="0" dirty="0" err="1">
                <a:ln>
                  <a:noFill/>
                </a:ln>
                <a:solidFill>
                  <a:srgbClr val="002060"/>
                </a:solidFill>
                <a:effectLst/>
                <a:uLnTx/>
                <a:uFillTx/>
                <a:latin typeface="Century Gothic" panose="020F0302020204030204"/>
              </a:rPr>
              <a:t>mon</a:t>
            </a:r>
            <a:r>
              <a:rPr kumimoji="0" lang="en-GB" sz="2000" b="1" i="0" u="none" strike="noStrike" kern="1200" cap="none" spc="0" normalizeH="0" baseline="0" noProof="0" dirty="0">
                <a:ln>
                  <a:noFill/>
                </a:ln>
                <a:solidFill>
                  <a:srgbClr val="002060"/>
                </a:solidFill>
                <a:effectLst/>
                <a:uLnTx/>
                <a:uFillTx/>
                <a:latin typeface="Century Gothic" panose="020F0302020204030204"/>
              </a:rPr>
              <a:t>, ma, </a:t>
            </a:r>
            <a:r>
              <a:rPr kumimoji="0" lang="en-GB" sz="2000" b="1" i="0" u="none" strike="noStrike" kern="1200" cap="none" spc="0" normalizeH="0" baseline="0" noProof="0" dirty="0" err="1">
                <a:ln>
                  <a:noFill/>
                </a:ln>
                <a:solidFill>
                  <a:srgbClr val="002060"/>
                </a:solidFill>
                <a:effectLst/>
                <a:uLnTx/>
                <a:uFillTx/>
                <a:latin typeface="Century Gothic" panose="020F0302020204030204"/>
              </a:rPr>
              <a:t>mes</a:t>
            </a:r>
            <a:r>
              <a:rPr kumimoji="0" lang="en-GB" sz="2000" b="1" i="0" u="none" strike="noStrike" kern="1200" cap="none" spc="0" normalizeH="0" baseline="0" noProof="0" dirty="0">
                <a:ln>
                  <a:noFill/>
                </a:ln>
                <a:solidFill>
                  <a:srgbClr val="002060"/>
                </a:solidFill>
                <a:effectLst/>
                <a:uLnTx/>
                <a:uFillTx/>
                <a:latin typeface="Century Gothic" panose="020F0302020204030204"/>
              </a:rPr>
              <a:t> | ton, ta, </a:t>
            </a:r>
            <a:r>
              <a:rPr kumimoji="0" lang="en-GB" sz="2000" b="1" i="0" u="none" strike="noStrike" kern="1200" cap="none" spc="0" normalizeH="0" baseline="0" noProof="0" dirty="0" err="1">
                <a:ln>
                  <a:noFill/>
                </a:ln>
                <a:solidFill>
                  <a:srgbClr val="002060"/>
                </a:solidFill>
                <a:effectLst/>
                <a:uLnTx/>
                <a:uFillTx/>
                <a:latin typeface="Century Gothic" panose="020F0302020204030204"/>
              </a:rPr>
              <a:t>tes</a:t>
            </a:r>
            <a:r>
              <a:rPr kumimoji="0" lang="en-GB" sz="2000" b="0" i="0" u="none" strike="noStrike" kern="1200" cap="none" spc="0" normalizeH="0" baseline="0" noProof="0" dirty="0">
                <a:ln>
                  <a:noFill/>
                </a:ln>
                <a:solidFill>
                  <a:srgbClr val="002060"/>
                </a:solidFill>
                <a:effectLst/>
                <a:uLnTx/>
                <a:uFillTx/>
                <a:latin typeface="Century Gothic" panose="020F0302020204030204"/>
              </a:rPr>
              <a:t>.</a:t>
            </a:r>
          </a:p>
        </p:txBody>
      </p:sp>
      <p:sp>
        <p:nvSpPr>
          <p:cNvPr id="109" name="TextBox 108">
            <a:extLst>
              <a:ext uri="{FF2B5EF4-FFF2-40B4-BE49-F238E27FC236}">
                <a16:creationId xmlns:a16="http://schemas.microsoft.com/office/drawing/2014/main" id="{415134EC-8096-4943-B762-6C0682AA6B2B}"/>
              </a:ext>
            </a:extLst>
          </p:cNvPr>
          <p:cNvSpPr txBox="1"/>
          <p:nvPr/>
        </p:nvSpPr>
        <p:spPr>
          <a:xfrm>
            <a:off x="8500341" y="6474634"/>
            <a:ext cx="3691659" cy="400110"/>
          </a:xfrm>
          <a:prstGeom prst="rect">
            <a:avLst/>
          </a:prstGeom>
          <a:solidFill>
            <a:srgbClr val="92D050"/>
          </a:solidFill>
        </p:spPr>
        <p:txBody>
          <a:bodyPr wrap="square" rtlCol="0">
            <a:spAutoFit/>
          </a:bodyPr>
          <a:lstStyle/>
          <a:p>
            <a:pPr algn="ctr"/>
            <a:r>
              <a:rPr lang="en-GB" sz="2000" dirty="0">
                <a:solidFill>
                  <a:srgbClr val="002060"/>
                </a:solidFill>
                <a:latin typeface="Century Gothic" panose="020B0502020202020204" pitchFamily="34" charset="0"/>
              </a:rPr>
              <a:t>something – </a:t>
            </a:r>
            <a:r>
              <a:rPr lang="en-GB" sz="2000" dirty="0" err="1">
                <a:solidFill>
                  <a:srgbClr val="002060"/>
                </a:solidFill>
                <a:latin typeface="Century Gothic" panose="020B0502020202020204" pitchFamily="34" charset="0"/>
              </a:rPr>
              <a:t>quelque</a:t>
            </a:r>
            <a:r>
              <a:rPr lang="en-GB" sz="2000" dirty="0">
                <a:solidFill>
                  <a:srgbClr val="002060"/>
                </a:solidFill>
                <a:latin typeface="Century Gothic" panose="020B0502020202020204" pitchFamily="34" charset="0"/>
              </a:rPr>
              <a:t> chose </a:t>
            </a:r>
          </a:p>
        </p:txBody>
      </p:sp>
    </p:spTree>
    <p:extLst>
      <p:ext uri="{BB962C8B-B14F-4D97-AF65-F5344CB8AC3E}">
        <p14:creationId xmlns:p14="http://schemas.microsoft.com/office/powerpoint/2010/main" val="1152194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wipe(left)">
                                      <p:cBhvr>
                                        <p:cTn id="7" dur="500"/>
                                        <p:tgtEl>
                                          <p:spTgt spid="10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wipe(left)">
                                      <p:cBhvr>
                                        <p:cTn id="12" dur="500"/>
                                        <p:tgtEl>
                                          <p:spTgt spid="10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4"/>
                                        </p:tgtEl>
                                        <p:attrNameLst>
                                          <p:attrName>style.visibility</p:attrName>
                                        </p:attrNameLst>
                                      </p:cBhvr>
                                      <p:to>
                                        <p:strVal val="visible"/>
                                      </p:to>
                                    </p:set>
                                    <p:animEffect transition="in" filter="wipe(left)">
                                      <p:cBhvr>
                                        <p:cTn id="17" dur="500"/>
                                        <p:tgtEl>
                                          <p:spTgt spid="10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5"/>
                                        </p:tgtEl>
                                        <p:attrNameLst>
                                          <p:attrName>style.visibility</p:attrName>
                                        </p:attrNameLst>
                                      </p:cBhvr>
                                      <p:to>
                                        <p:strVal val="visible"/>
                                      </p:to>
                                    </p:set>
                                    <p:animEffect transition="in" filter="wipe(left)">
                                      <p:cBhvr>
                                        <p:cTn id="22" dur="500"/>
                                        <p:tgtEl>
                                          <p:spTgt spid="10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6"/>
                                        </p:tgtEl>
                                        <p:attrNameLst>
                                          <p:attrName>style.visibility</p:attrName>
                                        </p:attrNameLst>
                                      </p:cBhvr>
                                      <p:to>
                                        <p:strVal val="visible"/>
                                      </p:to>
                                    </p:set>
                                    <p:animEffect transition="in" filter="wipe(left)">
                                      <p:cBhvr>
                                        <p:cTn id="27" dur="500"/>
                                        <p:tgtEl>
                                          <p:spTgt spid="10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7"/>
                                        </p:tgtEl>
                                        <p:attrNameLst>
                                          <p:attrName>style.visibility</p:attrName>
                                        </p:attrNameLst>
                                      </p:cBhvr>
                                      <p:to>
                                        <p:strVal val="visible"/>
                                      </p:to>
                                    </p:set>
                                    <p:animEffect transition="in" filter="wipe(left)">
                                      <p:cBhvr>
                                        <p:cTn id="32"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103" grpId="0" animBg="1"/>
      <p:bldP spid="104" grpId="0" animBg="1"/>
      <p:bldP spid="105" grpId="0" animBg="1"/>
      <p:bldP spid="106" grpId="0" animBg="1"/>
      <p:bldP spid="107"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7653</TotalTime>
  <Words>2320</Words>
  <Application>Microsoft Office PowerPoint</Application>
  <PresentationFormat>Widescreen</PresentationFormat>
  <Paragraphs>355</Paragraphs>
  <Slides>13</Slides>
  <Notes>13</Notes>
  <HiddenSlides>0</HiddenSlides>
  <MMClips>2</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13</vt:i4>
      </vt:variant>
    </vt:vector>
  </HeadingPairs>
  <TitlesOfParts>
    <vt:vector size="26" baseType="lpstr">
      <vt:lpstr>Arial</vt:lpstr>
      <vt:lpstr>Calibri</vt:lpstr>
      <vt:lpstr>Calibri Light</vt:lpstr>
      <vt:lpstr>Century Gothic</vt:lpstr>
      <vt:lpstr>Eras Demi ITC</vt:lpstr>
      <vt:lpstr>Modern Love</vt:lpstr>
      <vt:lpstr>Symbol</vt:lpstr>
      <vt:lpstr>Tw Cen MT</vt:lpstr>
      <vt:lpstr>Wingdings</vt:lpstr>
      <vt:lpstr>1_Office Theme</vt:lpstr>
      <vt:lpstr>2_Office Theme</vt:lpstr>
      <vt:lpstr>3_Office Theme</vt:lpstr>
      <vt:lpstr>1_NCELP Theme</vt:lpstr>
      <vt:lpstr>Saying what I and others do </vt:lpstr>
      <vt:lpstr> [-s-]</vt:lpstr>
      <vt:lpstr> [-s-]</vt:lpstr>
      <vt:lpstr>prononcer </vt:lpstr>
      <vt:lpstr>prononcer </vt:lpstr>
      <vt:lpstr>Follow up 2</vt:lpstr>
      <vt:lpstr>quel | quelle</vt:lpstr>
      <vt:lpstr>Follow up 3</vt:lpstr>
      <vt:lpstr>Follow up 4</vt:lpstr>
      <vt:lpstr>vocabulaire</vt:lpstr>
      <vt:lpstr>vocabulaire</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I and others do</dc:title>
  <dc:creator>Rachel Hawkes</dc:creator>
  <cp:lastModifiedBy>Rachel Hawkes</cp:lastModifiedBy>
  <cp:revision>113</cp:revision>
  <dcterms:created xsi:type="dcterms:W3CDTF">2022-04-17T18:00:57Z</dcterms:created>
  <dcterms:modified xsi:type="dcterms:W3CDTF">2022-05-22T08:33:43Z</dcterms:modified>
</cp:coreProperties>
</file>